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72" r:id="rId7"/>
    <p:sldId id="264" r:id="rId8"/>
    <p:sldId id="261" r:id="rId9"/>
    <p:sldId id="275" r:id="rId10"/>
    <p:sldId id="262" r:id="rId11"/>
    <p:sldId id="271" r:id="rId12"/>
    <p:sldId id="268" r:id="rId13"/>
    <p:sldId id="285" r:id="rId14"/>
    <p:sldId id="260" r:id="rId15"/>
    <p:sldId id="269" r:id="rId16"/>
    <p:sldId id="265" r:id="rId17"/>
    <p:sldId id="276" r:id="rId18"/>
    <p:sldId id="277" r:id="rId19"/>
    <p:sldId id="270" r:id="rId20"/>
    <p:sldId id="263" r:id="rId21"/>
    <p:sldId id="273" r:id="rId22"/>
    <p:sldId id="274" r:id="rId23"/>
    <p:sldId id="280" r:id="rId24"/>
    <p:sldId id="266" r:id="rId25"/>
    <p:sldId id="278" r:id="rId26"/>
    <p:sldId id="281" r:id="rId27"/>
    <p:sldId id="279" r:id="rId28"/>
    <p:sldId id="282" r:id="rId29"/>
    <p:sldId id="284" r:id="rId30"/>
    <p:sldId id="2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D969-056A-49FA-B2E4-A4D775530A3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DC7A-8B89-44A8-A7AD-279EEF7E6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5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D969-056A-49FA-B2E4-A4D775530A3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DC7A-8B89-44A8-A7AD-279EEF7E6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8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D969-056A-49FA-B2E4-A4D775530A3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DC7A-8B89-44A8-A7AD-279EEF7E6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5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D969-056A-49FA-B2E4-A4D775530A3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DC7A-8B89-44A8-A7AD-279EEF7E6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8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D969-056A-49FA-B2E4-A4D775530A3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DC7A-8B89-44A8-A7AD-279EEF7E6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5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D969-056A-49FA-B2E4-A4D775530A3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DC7A-8B89-44A8-A7AD-279EEF7E6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2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D969-056A-49FA-B2E4-A4D775530A3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DC7A-8B89-44A8-A7AD-279EEF7E6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0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D969-056A-49FA-B2E4-A4D775530A3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DC7A-8B89-44A8-A7AD-279EEF7E6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5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D969-056A-49FA-B2E4-A4D775530A3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DC7A-8B89-44A8-A7AD-279EEF7E6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6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D969-056A-49FA-B2E4-A4D775530A3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DC7A-8B89-44A8-A7AD-279EEF7E6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5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D969-056A-49FA-B2E4-A4D775530A3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DC7A-8B89-44A8-A7AD-279EEF7E6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1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3D969-056A-49FA-B2E4-A4D775530A3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3DC7A-8B89-44A8-A7AD-279EEF7E6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1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04686" y="1030514"/>
            <a:ext cx="4209143" cy="1727199"/>
            <a:chOff x="1277257" y="1335314"/>
            <a:chExt cx="4209143" cy="1727199"/>
          </a:xfrm>
        </p:grpSpPr>
        <p:sp>
          <p:nvSpPr>
            <p:cNvPr id="4" name="Rounded Rectangle 3"/>
            <p:cNvSpPr/>
            <p:nvPr/>
          </p:nvSpPr>
          <p:spPr>
            <a:xfrm>
              <a:off x="1277257" y="1335314"/>
              <a:ext cx="4209143" cy="1407886"/>
            </a:xfrm>
            <a:prstGeom prst="roundRect">
              <a:avLst>
                <a:gd name="adj" fmla="val 14605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378857" y="1451428"/>
              <a:ext cx="3962400" cy="116114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545771" y="1625600"/>
              <a:ext cx="832484" cy="8273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 flipV="1">
              <a:off x="4557484" y="2612570"/>
              <a:ext cx="429491" cy="44994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2472598" y="1575916"/>
            <a:ext cx="279608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</a:t>
            </a:r>
            <a:endParaRPr lang="en-US" sz="1100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2462021" y="1267896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Here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204686" y="2867688"/>
            <a:ext cx="4209143" cy="1727199"/>
            <a:chOff x="1277257" y="1335314"/>
            <a:chExt cx="4209143" cy="1727199"/>
          </a:xfrm>
        </p:grpSpPr>
        <p:sp>
          <p:nvSpPr>
            <p:cNvPr id="12" name="Rounded Rectangle 11"/>
            <p:cNvSpPr/>
            <p:nvPr/>
          </p:nvSpPr>
          <p:spPr>
            <a:xfrm>
              <a:off x="1277257" y="1335314"/>
              <a:ext cx="4209143" cy="1407886"/>
            </a:xfrm>
            <a:prstGeom prst="roundRect">
              <a:avLst>
                <a:gd name="adj" fmla="val 14605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378857" y="1451428"/>
              <a:ext cx="3962400" cy="1161143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545771" y="1625600"/>
              <a:ext cx="832484" cy="8273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 flipV="1">
              <a:off x="4557484" y="2612570"/>
              <a:ext cx="429491" cy="44994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2472598" y="3413090"/>
            <a:ext cx="279608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</a:t>
            </a:r>
            <a:endParaRPr lang="en-US" sz="1100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2462021" y="3105070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Here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204686" y="4704862"/>
            <a:ext cx="4209143" cy="1727199"/>
            <a:chOff x="1277257" y="1335314"/>
            <a:chExt cx="4209143" cy="1727199"/>
          </a:xfrm>
        </p:grpSpPr>
        <p:sp>
          <p:nvSpPr>
            <p:cNvPr id="19" name="Rounded Rectangle 18"/>
            <p:cNvSpPr/>
            <p:nvPr/>
          </p:nvSpPr>
          <p:spPr>
            <a:xfrm>
              <a:off x="1277257" y="1335314"/>
              <a:ext cx="4209143" cy="1407886"/>
            </a:xfrm>
            <a:prstGeom prst="roundRect">
              <a:avLst>
                <a:gd name="adj" fmla="val 14605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378857" y="1451428"/>
              <a:ext cx="3962400" cy="116114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545771" y="1625600"/>
              <a:ext cx="832484" cy="8273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 flipV="1">
              <a:off x="4557484" y="2612570"/>
              <a:ext cx="429491" cy="44994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2472598" y="5250264"/>
            <a:ext cx="279608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</a:t>
            </a:r>
            <a:endParaRPr lang="en-US" sz="1100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2462021" y="4942244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6106577" y="945822"/>
            <a:ext cx="0" cy="536526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413829" y="1831192"/>
            <a:ext cx="682171" cy="725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424406" y="3675623"/>
            <a:ext cx="682171" cy="725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434983" y="5416061"/>
            <a:ext cx="682171" cy="725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015554" y="718457"/>
            <a:ext cx="211075" cy="21107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 flipV="1">
            <a:off x="5986526" y="6207089"/>
            <a:ext cx="260968" cy="224972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1705634" y="5206479"/>
            <a:ext cx="350300" cy="384984"/>
            <a:chOff x="4233863" y="5540367"/>
            <a:chExt cx="320675" cy="352426"/>
          </a:xfrm>
          <a:solidFill>
            <a:schemeClr val="accent2">
              <a:lumMod val="75000"/>
            </a:schemeClr>
          </a:solidFill>
        </p:grpSpPr>
        <p:sp>
          <p:nvSpPr>
            <p:cNvPr id="44" name="Freeform 219"/>
            <p:cNvSpPr>
              <a:spLocks/>
            </p:cNvSpPr>
            <p:nvPr/>
          </p:nvSpPr>
          <p:spPr bwMode="auto">
            <a:xfrm>
              <a:off x="4233863" y="5580055"/>
              <a:ext cx="320675" cy="252413"/>
            </a:xfrm>
            <a:custGeom>
              <a:avLst/>
              <a:gdLst>
                <a:gd name="T0" fmla="*/ 149 w 3026"/>
                <a:gd name="T1" fmla="*/ 4 h 2382"/>
                <a:gd name="T2" fmla="*/ 572 w 3026"/>
                <a:gd name="T3" fmla="*/ 132 h 2382"/>
                <a:gd name="T4" fmla="*/ 605 w 3026"/>
                <a:gd name="T5" fmla="*/ 158 h 2382"/>
                <a:gd name="T6" fmla="*/ 627 w 3026"/>
                <a:gd name="T7" fmla="*/ 194 h 2382"/>
                <a:gd name="T8" fmla="*/ 634 w 3026"/>
                <a:gd name="T9" fmla="*/ 217 h 2382"/>
                <a:gd name="T10" fmla="*/ 735 w 3026"/>
                <a:gd name="T11" fmla="*/ 627 h 2382"/>
                <a:gd name="T12" fmla="*/ 2857 w 3026"/>
                <a:gd name="T13" fmla="*/ 824 h 2382"/>
                <a:gd name="T14" fmla="*/ 2917 w 3026"/>
                <a:gd name="T15" fmla="*/ 840 h 2382"/>
                <a:gd name="T16" fmla="*/ 2967 w 3026"/>
                <a:gd name="T17" fmla="*/ 872 h 2382"/>
                <a:gd name="T18" fmla="*/ 3004 w 3026"/>
                <a:gd name="T19" fmla="*/ 917 h 2382"/>
                <a:gd name="T20" fmla="*/ 3024 w 3026"/>
                <a:gd name="T21" fmla="*/ 971 h 2382"/>
                <a:gd name="T22" fmla="*/ 3023 w 3026"/>
                <a:gd name="T23" fmla="*/ 1030 h 2382"/>
                <a:gd name="T24" fmla="*/ 2875 w 3026"/>
                <a:gd name="T25" fmla="*/ 1765 h 2382"/>
                <a:gd name="T26" fmla="*/ 2842 w 3026"/>
                <a:gd name="T27" fmla="*/ 1817 h 2382"/>
                <a:gd name="T28" fmla="*/ 2793 w 3026"/>
                <a:gd name="T29" fmla="*/ 1854 h 2382"/>
                <a:gd name="T30" fmla="*/ 2733 w 3026"/>
                <a:gd name="T31" fmla="*/ 1875 h 2382"/>
                <a:gd name="T32" fmla="*/ 977 w 3026"/>
                <a:gd name="T33" fmla="*/ 1877 h 2382"/>
                <a:gd name="T34" fmla="*/ 2669 w 3026"/>
                <a:gd name="T35" fmla="*/ 2147 h 2382"/>
                <a:gd name="T36" fmla="*/ 2720 w 3026"/>
                <a:gd name="T37" fmla="*/ 2159 h 2382"/>
                <a:gd name="T38" fmla="*/ 2760 w 3026"/>
                <a:gd name="T39" fmla="*/ 2191 h 2382"/>
                <a:gd name="T40" fmla="*/ 2783 w 3026"/>
                <a:gd name="T41" fmla="*/ 2237 h 2382"/>
                <a:gd name="T42" fmla="*/ 2783 w 3026"/>
                <a:gd name="T43" fmla="*/ 2291 h 2382"/>
                <a:gd name="T44" fmla="*/ 2760 w 3026"/>
                <a:gd name="T45" fmla="*/ 2338 h 2382"/>
                <a:gd name="T46" fmla="*/ 2720 w 3026"/>
                <a:gd name="T47" fmla="*/ 2370 h 2382"/>
                <a:gd name="T48" fmla="*/ 2669 w 3026"/>
                <a:gd name="T49" fmla="*/ 2381 h 2382"/>
                <a:gd name="T50" fmla="*/ 913 w 3026"/>
                <a:gd name="T51" fmla="*/ 2380 h 2382"/>
                <a:gd name="T52" fmla="*/ 869 w 3026"/>
                <a:gd name="T53" fmla="*/ 2360 h 2382"/>
                <a:gd name="T54" fmla="*/ 837 w 3026"/>
                <a:gd name="T55" fmla="*/ 2325 h 2382"/>
                <a:gd name="T56" fmla="*/ 821 w 3026"/>
                <a:gd name="T57" fmla="*/ 2281 h 2382"/>
                <a:gd name="T58" fmla="*/ 84 w 3026"/>
                <a:gd name="T59" fmla="*/ 230 h 2382"/>
                <a:gd name="T60" fmla="*/ 42 w 3026"/>
                <a:gd name="T61" fmla="*/ 209 h 2382"/>
                <a:gd name="T62" fmla="*/ 13 w 3026"/>
                <a:gd name="T63" fmla="*/ 173 h 2382"/>
                <a:gd name="T64" fmla="*/ 0 w 3026"/>
                <a:gd name="T65" fmla="*/ 131 h 2382"/>
                <a:gd name="T66" fmla="*/ 4 w 3026"/>
                <a:gd name="T67" fmla="*/ 84 h 2382"/>
                <a:gd name="T68" fmla="*/ 26 w 3026"/>
                <a:gd name="T69" fmla="*/ 43 h 2382"/>
                <a:gd name="T70" fmla="*/ 60 w 3026"/>
                <a:gd name="T71" fmla="*/ 14 h 2382"/>
                <a:gd name="T72" fmla="*/ 103 w 3026"/>
                <a:gd name="T73" fmla="*/ 0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026" h="2382">
                  <a:moveTo>
                    <a:pt x="126" y="0"/>
                  </a:moveTo>
                  <a:lnTo>
                    <a:pt x="149" y="4"/>
                  </a:lnTo>
                  <a:lnTo>
                    <a:pt x="551" y="124"/>
                  </a:lnTo>
                  <a:lnTo>
                    <a:pt x="572" y="132"/>
                  </a:lnTo>
                  <a:lnTo>
                    <a:pt x="590" y="143"/>
                  </a:lnTo>
                  <a:lnTo>
                    <a:pt x="605" y="158"/>
                  </a:lnTo>
                  <a:lnTo>
                    <a:pt x="617" y="174"/>
                  </a:lnTo>
                  <a:lnTo>
                    <a:pt x="627" y="194"/>
                  </a:lnTo>
                  <a:lnTo>
                    <a:pt x="631" y="205"/>
                  </a:lnTo>
                  <a:lnTo>
                    <a:pt x="634" y="217"/>
                  </a:lnTo>
                  <a:lnTo>
                    <a:pt x="719" y="627"/>
                  </a:lnTo>
                  <a:lnTo>
                    <a:pt x="735" y="627"/>
                  </a:lnTo>
                  <a:lnTo>
                    <a:pt x="752" y="628"/>
                  </a:lnTo>
                  <a:lnTo>
                    <a:pt x="2857" y="824"/>
                  </a:lnTo>
                  <a:lnTo>
                    <a:pt x="2888" y="830"/>
                  </a:lnTo>
                  <a:lnTo>
                    <a:pt x="2917" y="840"/>
                  </a:lnTo>
                  <a:lnTo>
                    <a:pt x="2944" y="855"/>
                  </a:lnTo>
                  <a:lnTo>
                    <a:pt x="2967" y="872"/>
                  </a:lnTo>
                  <a:lnTo>
                    <a:pt x="2988" y="893"/>
                  </a:lnTo>
                  <a:lnTo>
                    <a:pt x="3004" y="917"/>
                  </a:lnTo>
                  <a:lnTo>
                    <a:pt x="3016" y="943"/>
                  </a:lnTo>
                  <a:lnTo>
                    <a:pt x="3024" y="971"/>
                  </a:lnTo>
                  <a:lnTo>
                    <a:pt x="3026" y="1000"/>
                  </a:lnTo>
                  <a:lnTo>
                    <a:pt x="3023" y="1030"/>
                  </a:lnTo>
                  <a:lnTo>
                    <a:pt x="2884" y="1735"/>
                  </a:lnTo>
                  <a:lnTo>
                    <a:pt x="2875" y="1765"/>
                  </a:lnTo>
                  <a:lnTo>
                    <a:pt x="2861" y="1792"/>
                  </a:lnTo>
                  <a:lnTo>
                    <a:pt x="2842" y="1817"/>
                  </a:lnTo>
                  <a:lnTo>
                    <a:pt x="2819" y="1838"/>
                  </a:lnTo>
                  <a:lnTo>
                    <a:pt x="2793" y="1854"/>
                  </a:lnTo>
                  <a:lnTo>
                    <a:pt x="2764" y="1867"/>
                  </a:lnTo>
                  <a:lnTo>
                    <a:pt x="2733" y="1875"/>
                  </a:lnTo>
                  <a:lnTo>
                    <a:pt x="2699" y="1877"/>
                  </a:lnTo>
                  <a:lnTo>
                    <a:pt x="977" y="1877"/>
                  </a:lnTo>
                  <a:lnTo>
                    <a:pt x="1033" y="2148"/>
                  </a:lnTo>
                  <a:lnTo>
                    <a:pt x="2669" y="2147"/>
                  </a:lnTo>
                  <a:lnTo>
                    <a:pt x="2695" y="2150"/>
                  </a:lnTo>
                  <a:lnTo>
                    <a:pt x="2720" y="2159"/>
                  </a:lnTo>
                  <a:lnTo>
                    <a:pt x="2742" y="2172"/>
                  </a:lnTo>
                  <a:lnTo>
                    <a:pt x="2760" y="2191"/>
                  </a:lnTo>
                  <a:lnTo>
                    <a:pt x="2774" y="2213"/>
                  </a:lnTo>
                  <a:lnTo>
                    <a:pt x="2783" y="2237"/>
                  </a:lnTo>
                  <a:lnTo>
                    <a:pt x="2786" y="2265"/>
                  </a:lnTo>
                  <a:lnTo>
                    <a:pt x="2783" y="2291"/>
                  </a:lnTo>
                  <a:lnTo>
                    <a:pt x="2774" y="2316"/>
                  </a:lnTo>
                  <a:lnTo>
                    <a:pt x="2760" y="2338"/>
                  </a:lnTo>
                  <a:lnTo>
                    <a:pt x="2742" y="2356"/>
                  </a:lnTo>
                  <a:lnTo>
                    <a:pt x="2720" y="2370"/>
                  </a:lnTo>
                  <a:lnTo>
                    <a:pt x="2695" y="2378"/>
                  </a:lnTo>
                  <a:lnTo>
                    <a:pt x="2669" y="2381"/>
                  </a:lnTo>
                  <a:lnTo>
                    <a:pt x="937" y="2382"/>
                  </a:lnTo>
                  <a:lnTo>
                    <a:pt x="913" y="2380"/>
                  </a:lnTo>
                  <a:lnTo>
                    <a:pt x="889" y="2372"/>
                  </a:lnTo>
                  <a:lnTo>
                    <a:pt x="869" y="2360"/>
                  </a:lnTo>
                  <a:lnTo>
                    <a:pt x="851" y="2345"/>
                  </a:lnTo>
                  <a:lnTo>
                    <a:pt x="837" y="2325"/>
                  </a:lnTo>
                  <a:lnTo>
                    <a:pt x="827" y="2304"/>
                  </a:lnTo>
                  <a:lnTo>
                    <a:pt x="821" y="2281"/>
                  </a:lnTo>
                  <a:lnTo>
                    <a:pt x="418" y="330"/>
                  </a:lnTo>
                  <a:lnTo>
                    <a:pt x="84" y="230"/>
                  </a:lnTo>
                  <a:lnTo>
                    <a:pt x="62" y="221"/>
                  </a:lnTo>
                  <a:lnTo>
                    <a:pt x="42" y="209"/>
                  </a:lnTo>
                  <a:lnTo>
                    <a:pt x="26" y="193"/>
                  </a:lnTo>
                  <a:lnTo>
                    <a:pt x="13" y="173"/>
                  </a:lnTo>
                  <a:lnTo>
                    <a:pt x="5" y="153"/>
                  </a:lnTo>
                  <a:lnTo>
                    <a:pt x="0" y="131"/>
                  </a:lnTo>
                  <a:lnTo>
                    <a:pt x="0" y="108"/>
                  </a:lnTo>
                  <a:lnTo>
                    <a:pt x="4" y="84"/>
                  </a:lnTo>
                  <a:lnTo>
                    <a:pt x="13" y="62"/>
                  </a:lnTo>
                  <a:lnTo>
                    <a:pt x="26" y="43"/>
                  </a:lnTo>
                  <a:lnTo>
                    <a:pt x="42" y="26"/>
                  </a:lnTo>
                  <a:lnTo>
                    <a:pt x="60" y="14"/>
                  </a:lnTo>
                  <a:lnTo>
                    <a:pt x="82" y="5"/>
                  </a:lnTo>
                  <a:lnTo>
                    <a:pt x="103" y="0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20"/>
            <p:cNvSpPr>
              <a:spLocks/>
            </p:cNvSpPr>
            <p:nvPr/>
          </p:nvSpPr>
          <p:spPr bwMode="auto">
            <a:xfrm>
              <a:off x="4343401" y="5843580"/>
              <a:ext cx="49213" cy="49213"/>
            </a:xfrm>
            <a:custGeom>
              <a:avLst/>
              <a:gdLst>
                <a:gd name="T0" fmla="*/ 232 w 466"/>
                <a:gd name="T1" fmla="*/ 0 h 470"/>
                <a:gd name="T2" fmla="*/ 271 w 466"/>
                <a:gd name="T3" fmla="*/ 3 h 470"/>
                <a:gd name="T4" fmla="*/ 307 w 466"/>
                <a:gd name="T5" fmla="*/ 12 h 470"/>
                <a:gd name="T6" fmla="*/ 340 w 466"/>
                <a:gd name="T7" fmla="*/ 26 h 470"/>
                <a:gd name="T8" fmla="*/ 371 w 466"/>
                <a:gd name="T9" fmla="*/ 45 h 470"/>
                <a:gd name="T10" fmla="*/ 398 w 466"/>
                <a:gd name="T11" fmla="*/ 68 h 470"/>
                <a:gd name="T12" fmla="*/ 421 w 466"/>
                <a:gd name="T13" fmla="*/ 96 h 470"/>
                <a:gd name="T14" fmla="*/ 440 w 466"/>
                <a:gd name="T15" fmla="*/ 126 h 470"/>
                <a:gd name="T16" fmla="*/ 454 w 466"/>
                <a:gd name="T17" fmla="*/ 161 h 470"/>
                <a:gd name="T18" fmla="*/ 463 w 466"/>
                <a:gd name="T19" fmla="*/ 196 h 470"/>
                <a:gd name="T20" fmla="*/ 466 w 466"/>
                <a:gd name="T21" fmla="*/ 235 h 470"/>
                <a:gd name="T22" fmla="*/ 463 w 466"/>
                <a:gd name="T23" fmla="*/ 272 h 470"/>
                <a:gd name="T24" fmla="*/ 454 w 466"/>
                <a:gd name="T25" fmla="*/ 309 h 470"/>
                <a:gd name="T26" fmla="*/ 440 w 466"/>
                <a:gd name="T27" fmla="*/ 342 h 470"/>
                <a:gd name="T28" fmla="*/ 421 w 466"/>
                <a:gd name="T29" fmla="*/ 374 h 470"/>
                <a:gd name="T30" fmla="*/ 398 w 466"/>
                <a:gd name="T31" fmla="*/ 401 h 470"/>
                <a:gd name="T32" fmla="*/ 371 w 466"/>
                <a:gd name="T33" fmla="*/ 424 h 470"/>
                <a:gd name="T34" fmla="*/ 340 w 466"/>
                <a:gd name="T35" fmla="*/ 444 h 470"/>
                <a:gd name="T36" fmla="*/ 307 w 466"/>
                <a:gd name="T37" fmla="*/ 458 h 470"/>
                <a:gd name="T38" fmla="*/ 271 w 466"/>
                <a:gd name="T39" fmla="*/ 467 h 470"/>
                <a:gd name="T40" fmla="*/ 232 w 466"/>
                <a:gd name="T41" fmla="*/ 470 h 470"/>
                <a:gd name="T42" fmla="*/ 195 w 466"/>
                <a:gd name="T43" fmla="*/ 467 h 470"/>
                <a:gd name="T44" fmla="*/ 159 w 466"/>
                <a:gd name="T45" fmla="*/ 458 h 470"/>
                <a:gd name="T46" fmla="*/ 126 w 466"/>
                <a:gd name="T47" fmla="*/ 444 h 470"/>
                <a:gd name="T48" fmla="*/ 95 w 466"/>
                <a:gd name="T49" fmla="*/ 424 h 470"/>
                <a:gd name="T50" fmla="*/ 68 w 466"/>
                <a:gd name="T51" fmla="*/ 401 h 470"/>
                <a:gd name="T52" fmla="*/ 45 w 466"/>
                <a:gd name="T53" fmla="*/ 374 h 470"/>
                <a:gd name="T54" fmla="*/ 26 w 466"/>
                <a:gd name="T55" fmla="*/ 342 h 470"/>
                <a:gd name="T56" fmla="*/ 12 w 466"/>
                <a:gd name="T57" fmla="*/ 309 h 470"/>
                <a:gd name="T58" fmla="*/ 3 w 466"/>
                <a:gd name="T59" fmla="*/ 272 h 470"/>
                <a:gd name="T60" fmla="*/ 0 w 466"/>
                <a:gd name="T61" fmla="*/ 235 h 470"/>
                <a:gd name="T62" fmla="*/ 3 w 466"/>
                <a:gd name="T63" fmla="*/ 196 h 470"/>
                <a:gd name="T64" fmla="*/ 12 w 466"/>
                <a:gd name="T65" fmla="*/ 161 h 470"/>
                <a:gd name="T66" fmla="*/ 26 w 466"/>
                <a:gd name="T67" fmla="*/ 126 h 470"/>
                <a:gd name="T68" fmla="*/ 45 w 466"/>
                <a:gd name="T69" fmla="*/ 96 h 470"/>
                <a:gd name="T70" fmla="*/ 68 w 466"/>
                <a:gd name="T71" fmla="*/ 68 h 470"/>
                <a:gd name="T72" fmla="*/ 95 w 466"/>
                <a:gd name="T73" fmla="*/ 45 h 470"/>
                <a:gd name="T74" fmla="*/ 126 w 466"/>
                <a:gd name="T75" fmla="*/ 26 h 470"/>
                <a:gd name="T76" fmla="*/ 159 w 466"/>
                <a:gd name="T77" fmla="*/ 12 h 470"/>
                <a:gd name="T78" fmla="*/ 195 w 466"/>
                <a:gd name="T79" fmla="*/ 3 h 470"/>
                <a:gd name="T80" fmla="*/ 232 w 466"/>
                <a:gd name="T81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6" h="470">
                  <a:moveTo>
                    <a:pt x="232" y="0"/>
                  </a:moveTo>
                  <a:lnTo>
                    <a:pt x="271" y="3"/>
                  </a:lnTo>
                  <a:lnTo>
                    <a:pt x="307" y="12"/>
                  </a:lnTo>
                  <a:lnTo>
                    <a:pt x="340" y="26"/>
                  </a:lnTo>
                  <a:lnTo>
                    <a:pt x="371" y="45"/>
                  </a:lnTo>
                  <a:lnTo>
                    <a:pt x="398" y="68"/>
                  </a:lnTo>
                  <a:lnTo>
                    <a:pt x="421" y="96"/>
                  </a:lnTo>
                  <a:lnTo>
                    <a:pt x="440" y="126"/>
                  </a:lnTo>
                  <a:lnTo>
                    <a:pt x="454" y="161"/>
                  </a:lnTo>
                  <a:lnTo>
                    <a:pt x="463" y="196"/>
                  </a:lnTo>
                  <a:lnTo>
                    <a:pt x="466" y="235"/>
                  </a:lnTo>
                  <a:lnTo>
                    <a:pt x="463" y="272"/>
                  </a:lnTo>
                  <a:lnTo>
                    <a:pt x="454" y="309"/>
                  </a:lnTo>
                  <a:lnTo>
                    <a:pt x="440" y="342"/>
                  </a:lnTo>
                  <a:lnTo>
                    <a:pt x="421" y="374"/>
                  </a:lnTo>
                  <a:lnTo>
                    <a:pt x="398" y="401"/>
                  </a:lnTo>
                  <a:lnTo>
                    <a:pt x="371" y="424"/>
                  </a:lnTo>
                  <a:lnTo>
                    <a:pt x="340" y="444"/>
                  </a:lnTo>
                  <a:lnTo>
                    <a:pt x="307" y="458"/>
                  </a:lnTo>
                  <a:lnTo>
                    <a:pt x="271" y="467"/>
                  </a:lnTo>
                  <a:lnTo>
                    <a:pt x="232" y="470"/>
                  </a:lnTo>
                  <a:lnTo>
                    <a:pt x="195" y="467"/>
                  </a:lnTo>
                  <a:lnTo>
                    <a:pt x="159" y="458"/>
                  </a:lnTo>
                  <a:lnTo>
                    <a:pt x="126" y="444"/>
                  </a:lnTo>
                  <a:lnTo>
                    <a:pt x="95" y="424"/>
                  </a:lnTo>
                  <a:lnTo>
                    <a:pt x="68" y="401"/>
                  </a:lnTo>
                  <a:lnTo>
                    <a:pt x="45" y="374"/>
                  </a:lnTo>
                  <a:lnTo>
                    <a:pt x="26" y="342"/>
                  </a:lnTo>
                  <a:lnTo>
                    <a:pt x="12" y="309"/>
                  </a:lnTo>
                  <a:lnTo>
                    <a:pt x="3" y="272"/>
                  </a:lnTo>
                  <a:lnTo>
                    <a:pt x="0" y="235"/>
                  </a:lnTo>
                  <a:lnTo>
                    <a:pt x="3" y="196"/>
                  </a:lnTo>
                  <a:lnTo>
                    <a:pt x="12" y="161"/>
                  </a:lnTo>
                  <a:lnTo>
                    <a:pt x="26" y="126"/>
                  </a:lnTo>
                  <a:lnTo>
                    <a:pt x="45" y="96"/>
                  </a:lnTo>
                  <a:lnTo>
                    <a:pt x="68" y="68"/>
                  </a:lnTo>
                  <a:lnTo>
                    <a:pt x="95" y="45"/>
                  </a:lnTo>
                  <a:lnTo>
                    <a:pt x="126" y="26"/>
                  </a:lnTo>
                  <a:lnTo>
                    <a:pt x="159" y="12"/>
                  </a:lnTo>
                  <a:lnTo>
                    <a:pt x="195" y="3"/>
                  </a:lnTo>
                  <a:lnTo>
                    <a:pt x="2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21"/>
            <p:cNvSpPr>
              <a:spLocks/>
            </p:cNvSpPr>
            <p:nvPr/>
          </p:nvSpPr>
          <p:spPr bwMode="auto">
            <a:xfrm>
              <a:off x="4462463" y="5843580"/>
              <a:ext cx="49213" cy="49213"/>
            </a:xfrm>
            <a:custGeom>
              <a:avLst/>
              <a:gdLst>
                <a:gd name="T0" fmla="*/ 234 w 467"/>
                <a:gd name="T1" fmla="*/ 0 h 470"/>
                <a:gd name="T2" fmla="*/ 271 w 467"/>
                <a:gd name="T3" fmla="*/ 3 h 470"/>
                <a:gd name="T4" fmla="*/ 307 w 467"/>
                <a:gd name="T5" fmla="*/ 12 h 470"/>
                <a:gd name="T6" fmla="*/ 341 w 467"/>
                <a:gd name="T7" fmla="*/ 26 h 470"/>
                <a:gd name="T8" fmla="*/ 371 w 467"/>
                <a:gd name="T9" fmla="*/ 45 h 470"/>
                <a:gd name="T10" fmla="*/ 398 w 467"/>
                <a:gd name="T11" fmla="*/ 68 h 470"/>
                <a:gd name="T12" fmla="*/ 422 w 467"/>
                <a:gd name="T13" fmla="*/ 96 h 470"/>
                <a:gd name="T14" fmla="*/ 440 w 467"/>
                <a:gd name="T15" fmla="*/ 126 h 470"/>
                <a:gd name="T16" fmla="*/ 456 w 467"/>
                <a:gd name="T17" fmla="*/ 161 h 470"/>
                <a:gd name="T18" fmla="*/ 464 w 467"/>
                <a:gd name="T19" fmla="*/ 196 h 470"/>
                <a:gd name="T20" fmla="*/ 467 w 467"/>
                <a:gd name="T21" fmla="*/ 235 h 470"/>
                <a:gd name="T22" fmla="*/ 464 w 467"/>
                <a:gd name="T23" fmla="*/ 272 h 470"/>
                <a:gd name="T24" fmla="*/ 456 w 467"/>
                <a:gd name="T25" fmla="*/ 309 h 470"/>
                <a:gd name="T26" fmla="*/ 440 w 467"/>
                <a:gd name="T27" fmla="*/ 342 h 470"/>
                <a:gd name="T28" fmla="*/ 422 w 467"/>
                <a:gd name="T29" fmla="*/ 374 h 470"/>
                <a:gd name="T30" fmla="*/ 398 w 467"/>
                <a:gd name="T31" fmla="*/ 401 h 470"/>
                <a:gd name="T32" fmla="*/ 371 w 467"/>
                <a:gd name="T33" fmla="*/ 424 h 470"/>
                <a:gd name="T34" fmla="*/ 341 w 467"/>
                <a:gd name="T35" fmla="*/ 444 h 470"/>
                <a:gd name="T36" fmla="*/ 307 w 467"/>
                <a:gd name="T37" fmla="*/ 458 h 470"/>
                <a:gd name="T38" fmla="*/ 271 w 467"/>
                <a:gd name="T39" fmla="*/ 467 h 470"/>
                <a:gd name="T40" fmla="*/ 234 w 467"/>
                <a:gd name="T41" fmla="*/ 470 h 470"/>
                <a:gd name="T42" fmla="*/ 195 w 467"/>
                <a:gd name="T43" fmla="*/ 467 h 470"/>
                <a:gd name="T44" fmla="*/ 159 w 467"/>
                <a:gd name="T45" fmla="*/ 458 h 470"/>
                <a:gd name="T46" fmla="*/ 126 w 467"/>
                <a:gd name="T47" fmla="*/ 444 h 470"/>
                <a:gd name="T48" fmla="*/ 96 w 467"/>
                <a:gd name="T49" fmla="*/ 424 h 470"/>
                <a:gd name="T50" fmla="*/ 68 w 467"/>
                <a:gd name="T51" fmla="*/ 401 h 470"/>
                <a:gd name="T52" fmla="*/ 45 w 467"/>
                <a:gd name="T53" fmla="*/ 374 h 470"/>
                <a:gd name="T54" fmla="*/ 26 w 467"/>
                <a:gd name="T55" fmla="*/ 342 h 470"/>
                <a:gd name="T56" fmla="*/ 12 w 467"/>
                <a:gd name="T57" fmla="*/ 309 h 470"/>
                <a:gd name="T58" fmla="*/ 3 w 467"/>
                <a:gd name="T59" fmla="*/ 272 h 470"/>
                <a:gd name="T60" fmla="*/ 0 w 467"/>
                <a:gd name="T61" fmla="*/ 235 h 470"/>
                <a:gd name="T62" fmla="*/ 3 w 467"/>
                <a:gd name="T63" fmla="*/ 196 h 470"/>
                <a:gd name="T64" fmla="*/ 12 w 467"/>
                <a:gd name="T65" fmla="*/ 161 h 470"/>
                <a:gd name="T66" fmla="*/ 26 w 467"/>
                <a:gd name="T67" fmla="*/ 126 h 470"/>
                <a:gd name="T68" fmla="*/ 45 w 467"/>
                <a:gd name="T69" fmla="*/ 96 h 470"/>
                <a:gd name="T70" fmla="*/ 68 w 467"/>
                <a:gd name="T71" fmla="*/ 68 h 470"/>
                <a:gd name="T72" fmla="*/ 96 w 467"/>
                <a:gd name="T73" fmla="*/ 45 h 470"/>
                <a:gd name="T74" fmla="*/ 126 w 467"/>
                <a:gd name="T75" fmla="*/ 26 h 470"/>
                <a:gd name="T76" fmla="*/ 159 w 467"/>
                <a:gd name="T77" fmla="*/ 12 h 470"/>
                <a:gd name="T78" fmla="*/ 195 w 467"/>
                <a:gd name="T79" fmla="*/ 3 h 470"/>
                <a:gd name="T80" fmla="*/ 234 w 467"/>
                <a:gd name="T81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7" h="470">
                  <a:moveTo>
                    <a:pt x="234" y="0"/>
                  </a:moveTo>
                  <a:lnTo>
                    <a:pt x="271" y="3"/>
                  </a:lnTo>
                  <a:lnTo>
                    <a:pt x="307" y="12"/>
                  </a:lnTo>
                  <a:lnTo>
                    <a:pt x="341" y="26"/>
                  </a:lnTo>
                  <a:lnTo>
                    <a:pt x="371" y="45"/>
                  </a:lnTo>
                  <a:lnTo>
                    <a:pt x="398" y="68"/>
                  </a:lnTo>
                  <a:lnTo>
                    <a:pt x="422" y="96"/>
                  </a:lnTo>
                  <a:lnTo>
                    <a:pt x="440" y="126"/>
                  </a:lnTo>
                  <a:lnTo>
                    <a:pt x="456" y="161"/>
                  </a:lnTo>
                  <a:lnTo>
                    <a:pt x="464" y="196"/>
                  </a:lnTo>
                  <a:lnTo>
                    <a:pt x="467" y="235"/>
                  </a:lnTo>
                  <a:lnTo>
                    <a:pt x="464" y="272"/>
                  </a:lnTo>
                  <a:lnTo>
                    <a:pt x="456" y="309"/>
                  </a:lnTo>
                  <a:lnTo>
                    <a:pt x="440" y="342"/>
                  </a:lnTo>
                  <a:lnTo>
                    <a:pt x="422" y="374"/>
                  </a:lnTo>
                  <a:lnTo>
                    <a:pt x="398" y="401"/>
                  </a:lnTo>
                  <a:lnTo>
                    <a:pt x="371" y="424"/>
                  </a:lnTo>
                  <a:lnTo>
                    <a:pt x="341" y="444"/>
                  </a:lnTo>
                  <a:lnTo>
                    <a:pt x="307" y="458"/>
                  </a:lnTo>
                  <a:lnTo>
                    <a:pt x="271" y="467"/>
                  </a:lnTo>
                  <a:lnTo>
                    <a:pt x="234" y="470"/>
                  </a:lnTo>
                  <a:lnTo>
                    <a:pt x="195" y="467"/>
                  </a:lnTo>
                  <a:lnTo>
                    <a:pt x="159" y="458"/>
                  </a:lnTo>
                  <a:lnTo>
                    <a:pt x="126" y="444"/>
                  </a:lnTo>
                  <a:lnTo>
                    <a:pt x="96" y="424"/>
                  </a:lnTo>
                  <a:lnTo>
                    <a:pt x="68" y="401"/>
                  </a:lnTo>
                  <a:lnTo>
                    <a:pt x="45" y="374"/>
                  </a:lnTo>
                  <a:lnTo>
                    <a:pt x="26" y="342"/>
                  </a:lnTo>
                  <a:lnTo>
                    <a:pt x="12" y="309"/>
                  </a:lnTo>
                  <a:lnTo>
                    <a:pt x="3" y="272"/>
                  </a:lnTo>
                  <a:lnTo>
                    <a:pt x="0" y="235"/>
                  </a:lnTo>
                  <a:lnTo>
                    <a:pt x="3" y="196"/>
                  </a:lnTo>
                  <a:lnTo>
                    <a:pt x="12" y="161"/>
                  </a:lnTo>
                  <a:lnTo>
                    <a:pt x="26" y="126"/>
                  </a:lnTo>
                  <a:lnTo>
                    <a:pt x="45" y="96"/>
                  </a:lnTo>
                  <a:lnTo>
                    <a:pt x="68" y="68"/>
                  </a:lnTo>
                  <a:lnTo>
                    <a:pt x="96" y="45"/>
                  </a:lnTo>
                  <a:lnTo>
                    <a:pt x="126" y="26"/>
                  </a:lnTo>
                  <a:lnTo>
                    <a:pt x="159" y="12"/>
                  </a:lnTo>
                  <a:lnTo>
                    <a:pt x="195" y="3"/>
                  </a:lnTo>
                  <a:lnTo>
                    <a:pt x="2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22"/>
            <p:cNvSpPr>
              <a:spLocks/>
            </p:cNvSpPr>
            <p:nvPr/>
          </p:nvSpPr>
          <p:spPr bwMode="auto">
            <a:xfrm>
              <a:off x="4340226" y="5540367"/>
              <a:ext cx="179388" cy="112713"/>
            </a:xfrm>
            <a:custGeom>
              <a:avLst/>
              <a:gdLst>
                <a:gd name="T0" fmla="*/ 985 w 1696"/>
                <a:gd name="T1" fmla="*/ 11 h 1057"/>
                <a:gd name="T2" fmla="*/ 1022 w 1696"/>
                <a:gd name="T3" fmla="*/ 24 h 1057"/>
                <a:gd name="T4" fmla="*/ 1045 w 1696"/>
                <a:gd name="T5" fmla="*/ 53 h 1057"/>
                <a:gd name="T6" fmla="*/ 1051 w 1696"/>
                <a:gd name="T7" fmla="*/ 91 h 1057"/>
                <a:gd name="T8" fmla="*/ 1092 w 1696"/>
                <a:gd name="T9" fmla="*/ 218 h 1057"/>
                <a:gd name="T10" fmla="*/ 1188 w 1696"/>
                <a:gd name="T11" fmla="*/ 265 h 1057"/>
                <a:gd name="T12" fmla="*/ 1275 w 1696"/>
                <a:gd name="T13" fmla="*/ 324 h 1057"/>
                <a:gd name="T14" fmla="*/ 1377 w 1696"/>
                <a:gd name="T15" fmla="*/ 244 h 1057"/>
                <a:gd name="T16" fmla="*/ 1413 w 1696"/>
                <a:gd name="T17" fmla="*/ 238 h 1057"/>
                <a:gd name="T18" fmla="*/ 1448 w 1696"/>
                <a:gd name="T19" fmla="*/ 250 h 1057"/>
                <a:gd name="T20" fmla="*/ 1538 w 1696"/>
                <a:gd name="T21" fmla="*/ 355 h 1057"/>
                <a:gd name="T22" fmla="*/ 1553 w 1696"/>
                <a:gd name="T23" fmla="*/ 390 h 1057"/>
                <a:gd name="T24" fmla="*/ 1550 w 1696"/>
                <a:gd name="T25" fmla="*/ 428 h 1057"/>
                <a:gd name="T26" fmla="*/ 1528 w 1696"/>
                <a:gd name="T27" fmla="*/ 459 h 1057"/>
                <a:gd name="T28" fmla="*/ 1467 w 1696"/>
                <a:gd name="T29" fmla="*/ 577 h 1057"/>
                <a:gd name="T30" fmla="*/ 1503 w 1696"/>
                <a:gd name="T31" fmla="*/ 677 h 1057"/>
                <a:gd name="T32" fmla="*/ 1522 w 1696"/>
                <a:gd name="T33" fmla="*/ 784 h 1057"/>
                <a:gd name="T34" fmla="*/ 1650 w 1696"/>
                <a:gd name="T35" fmla="*/ 798 h 1057"/>
                <a:gd name="T36" fmla="*/ 1680 w 1696"/>
                <a:gd name="T37" fmla="*/ 819 h 1057"/>
                <a:gd name="T38" fmla="*/ 1695 w 1696"/>
                <a:gd name="T39" fmla="*/ 854 h 1057"/>
                <a:gd name="T40" fmla="*/ 1685 w 1696"/>
                <a:gd name="T41" fmla="*/ 990 h 1057"/>
                <a:gd name="T42" fmla="*/ 1672 w 1696"/>
                <a:gd name="T43" fmla="*/ 1027 h 1057"/>
                <a:gd name="T44" fmla="*/ 1644 w 1696"/>
                <a:gd name="T45" fmla="*/ 1050 h 1057"/>
                <a:gd name="T46" fmla="*/ 1607 w 1696"/>
                <a:gd name="T47" fmla="*/ 1057 h 1057"/>
                <a:gd name="T48" fmla="*/ 1157 w 1696"/>
                <a:gd name="T49" fmla="*/ 1015 h 1057"/>
                <a:gd name="T50" fmla="*/ 1170 w 1696"/>
                <a:gd name="T51" fmla="*/ 838 h 1057"/>
                <a:gd name="T52" fmla="*/ 1155 w 1696"/>
                <a:gd name="T53" fmla="*/ 755 h 1057"/>
                <a:gd name="T54" fmla="*/ 1121 w 1696"/>
                <a:gd name="T55" fmla="*/ 679 h 1057"/>
                <a:gd name="T56" fmla="*/ 1068 w 1696"/>
                <a:gd name="T57" fmla="*/ 615 h 1057"/>
                <a:gd name="T58" fmla="*/ 1001 w 1696"/>
                <a:gd name="T59" fmla="*/ 567 h 1057"/>
                <a:gd name="T60" fmla="*/ 922 w 1696"/>
                <a:gd name="T61" fmla="*/ 537 h 1057"/>
                <a:gd name="T62" fmla="*/ 834 w 1696"/>
                <a:gd name="T63" fmla="*/ 529 h 1057"/>
                <a:gd name="T64" fmla="*/ 750 w 1696"/>
                <a:gd name="T65" fmla="*/ 543 h 1057"/>
                <a:gd name="T66" fmla="*/ 676 w 1696"/>
                <a:gd name="T67" fmla="*/ 579 h 1057"/>
                <a:gd name="T68" fmla="*/ 612 w 1696"/>
                <a:gd name="T69" fmla="*/ 632 h 1057"/>
                <a:gd name="T70" fmla="*/ 564 w 1696"/>
                <a:gd name="T71" fmla="*/ 698 h 1057"/>
                <a:gd name="T72" fmla="*/ 534 w 1696"/>
                <a:gd name="T73" fmla="*/ 779 h 1057"/>
                <a:gd name="T74" fmla="*/ 515 w 1696"/>
                <a:gd name="T75" fmla="*/ 954 h 1057"/>
                <a:gd name="T76" fmla="*/ 91 w 1696"/>
                <a:gd name="T77" fmla="*/ 914 h 1057"/>
                <a:gd name="T78" fmla="*/ 46 w 1696"/>
                <a:gd name="T79" fmla="*/ 907 h 1057"/>
                <a:gd name="T80" fmla="*/ 15 w 1696"/>
                <a:gd name="T81" fmla="*/ 885 h 1057"/>
                <a:gd name="T82" fmla="*/ 0 w 1696"/>
                <a:gd name="T83" fmla="*/ 851 h 1057"/>
                <a:gd name="T84" fmla="*/ 11 w 1696"/>
                <a:gd name="T85" fmla="*/ 714 h 1057"/>
                <a:gd name="T86" fmla="*/ 24 w 1696"/>
                <a:gd name="T87" fmla="*/ 678 h 1057"/>
                <a:gd name="T88" fmla="*/ 54 w 1696"/>
                <a:gd name="T89" fmla="*/ 654 h 1057"/>
                <a:gd name="T90" fmla="*/ 91 w 1696"/>
                <a:gd name="T91" fmla="*/ 648 h 1057"/>
                <a:gd name="T92" fmla="*/ 217 w 1696"/>
                <a:gd name="T93" fmla="*/ 607 h 1057"/>
                <a:gd name="T94" fmla="*/ 263 w 1696"/>
                <a:gd name="T95" fmla="*/ 510 h 1057"/>
                <a:gd name="T96" fmla="*/ 323 w 1696"/>
                <a:gd name="T97" fmla="*/ 424 h 1057"/>
                <a:gd name="T98" fmla="*/ 243 w 1696"/>
                <a:gd name="T99" fmla="*/ 322 h 1057"/>
                <a:gd name="T100" fmla="*/ 237 w 1696"/>
                <a:gd name="T101" fmla="*/ 285 h 1057"/>
                <a:gd name="T102" fmla="*/ 249 w 1696"/>
                <a:gd name="T103" fmla="*/ 249 h 1057"/>
                <a:gd name="T104" fmla="*/ 353 w 1696"/>
                <a:gd name="T105" fmla="*/ 160 h 1057"/>
                <a:gd name="T106" fmla="*/ 388 w 1696"/>
                <a:gd name="T107" fmla="*/ 144 h 1057"/>
                <a:gd name="T108" fmla="*/ 425 w 1696"/>
                <a:gd name="T109" fmla="*/ 147 h 1057"/>
                <a:gd name="T110" fmla="*/ 456 w 1696"/>
                <a:gd name="T111" fmla="*/ 169 h 1057"/>
                <a:gd name="T112" fmla="*/ 573 w 1696"/>
                <a:gd name="T113" fmla="*/ 230 h 1057"/>
                <a:gd name="T114" fmla="*/ 673 w 1696"/>
                <a:gd name="T115" fmla="*/ 195 h 1057"/>
                <a:gd name="T116" fmla="*/ 779 w 1696"/>
                <a:gd name="T117" fmla="*/ 175 h 1057"/>
                <a:gd name="T118" fmla="*/ 794 w 1696"/>
                <a:gd name="T119" fmla="*/ 47 h 1057"/>
                <a:gd name="T120" fmla="*/ 815 w 1696"/>
                <a:gd name="T121" fmla="*/ 16 h 1057"/>
                <a:gd name="T122" fmla="*/ 849 w 1696"/>
                <a:gd name="T123" fmla="*/ 1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96" h="1057">
                  <a:moveTo>
                    <a:pt x="868" y="0"/>
                  </a:moveTo>
                  <a:lnTo>
                    <a:pt x="985" y="11"/>
                  </a:lnTo>
                  <a:lnTo>
                    <a:pt x="1005" y="15"/>
                  </a:lnTo>
                  <a:lnTo>
                    <a:pt x="1022" y="24"/>
                  </a:lnTo>
                  <a:lnTo>
                    <a:pt x="1035" y="38"/>
                  </a:lnTo>
                  <a:lnTo>
                    <a:pt x="1045" y="53"/>
                  </a:lnTo>
                  <a:lnTo>
                    <a:pt x="1051" y="71"/>
                  </a:lnTo>
                  <a:lnTo>
                    <a:pt x="1051" y="91"/>
                  </a:lnTo>
                  <a:lnTo>
                    <a:pt x="1041" y="200"/>
                  </a:lnTo>
                  <a:lnTo>
                    <a:pt x="1092" y="218"/>
                  </a:lnTo>
                  <a:lnTo>
                    <a:pt x="1142" y="239"/>
                  </a:lnTo>
                  <a:lnTo>
                    <a:pt x="1188" y="265"/>
                  </a:lnTo>
                  <a:lnTo>
                    <a:pt x="1232" y="293"/>
                  </a:lnTo>
                  <a:lnTo>
                    <a:pt x="1275" y="324"/>
                  </a:lnTo>
                  <a:lnTo>
                    <a:pt x="1360" y="254"/>
                  </a:lnTo>
                  <a:lnTo>
                    <a:pt x="1377" y="244"/>
                  </a:lnTo>
                  <a:lnTo>
                    <a:pt x="1395" y="238"/>
                  </a:lnTo>
                  <a:lnTo>
                    <a:pt x="1413" y="238"/>
                  </a:lnTo>
                  <a:lnTo>
                    <a:pt x="1431" y="242"/>
                  </a:lnTo>
                  <a:lnTo>
                    <a:pt x="1448" y="250"/>
                  </a:lnTo>
                  <a:lnTo>
                    <a:pt x="1462" y="265"/>
                  </a:lnTo>
                  <a:lnTo>
                    <a:pt x="1538" y="355"/>
                  </a:lnTo>
                  <a:lnTo>
                    <a:pt x="1548" y="372"/>
                  </a:lnTo>
                  <a:lnTo>
                    <a:pt x="1553" y="390"/>
                  </a:lnTo>
                  <a:lnTo>
                    <a:pt x="1554" y="409"/>
                  </a:lnTo>
                  <a:lnTo>
                    <a:pt x="1550" y="428"/>
                  </a:lnTo>
                  <a:lnTo>
                    <a:pt x="1541" y="444"/>
                  </a:lnTo>
                  <a:lnTo>
                    <a:pt x="1528" y="459"/>
                  </a:lnTo>
                  <a:lnTo>
                    <a:pt x="1444" y="529"/>
                  </a:lnTo>
                  <a:lnTo>
                    <a:pt x="1467" y="577"/>
                  </a:lnTo>
                  <a:lnTo>
                    <a:pt x="1487" y="625"/>
                  </a:lnTo>
                  <a:lnTo>
                    <a:pt x="1503" y="677"/>
                  </a:lnTo>
                  <a:lnTo>
                    <a:pt x="1515" y="729"/>
                  </a:lnTo>
                  <a:lnTo>
                    <a:pt x="1522" y="784"/>
                  </a:lnTo>
                  <a:lnTo>
                    <a:pt x="1631" y="794"/>
                  </a:lnTo>
                  <a:lnTo>
                    <a:pt x="1650" y="798"/>
                  </a:lnTo>
                  <a:lnTo>
                    <a:pt x="1666" y="807"/>
                  </a:lnTo>
                  <a:lnTo>
                    <a:pt x="1680" y="819"/>
                  </a:lnTo>
                  <a:lnTo>
                    <a:pt x="1690" y="835"/>
                  </a:lnTo>
                  <a:lnTo>
                    <a:pt x="1695" y="854"/>
                  </a:lnTo>
                  <a:lnTo>
                    <a:pt x="1696" y="873"/>
                  </a:lnTo>
                  <a:lnTo>
                    <a:pt x="1685" y="990"/>
                  </a:lnTo>
                  <a:lnTo>
                    <a:pt x="1681" y="1010"/>
                  </a:lnTo>
                  <a:lnTo>
                    <a:pt x="1672" y="1027"/>
                  </a:lnTo>
                  <a:lnTo>
                    <a:pt x="1660" y="1040"/>
                  </a:lnTo>
                  <a:lnTo>
                    <a:pt x="1644" y="1050"/>
                  </a:lnTo>
                  <a:lnTo>
                    <a:pt x="1626" y="1056"/>
                  </a:lnTo>
                  <a:lnTo>
                    <a:pt x="1607" y="1057"/>
                  </a:lnTo>
                  <a:lnTo>
                    <a:pt x="1498" y="1046"/>
                  </a:lnTo>
                  <a:lnTo>
                    <a:pt x="1157" y="1015"/>
                  </a:lnTo>
                  <a:lnTo>
                    <a:pt x="1169" y="883"/>
                  </a:lnTo>
                  <a:lnTo>
                    <a:pt x="1170" y="838"/>
                  </a:lnTo>
                  <a:lnTo>
                    <a:pt x="1165" y="796"/>
                  </a:lnTo>
                  <a:lnTo>
                    <a:pt x="1155" y="755"/>
                  </a:lnTo>
                  <a:lnTo>
                    <a:pt x="1140" y="716"/>
                  </a:lnTo>
                  <a:lnTo>
                    <a:pt x="1121" y="679"/>
                  </a:lnTo>
                  <a:lnTo>
                    <a:pt x="1096" y="646"/>
                  </a:lnTo>
                  <a:lnTo>
                    <a:pt x="1068" y="615"/>
                  </a:lnTo>
                  <a:lnTo>
                    <a:pt x="1036" y="589"/>
                  </a:lnTo>
                  <a:lnTo>
                    <a:pt x="1001" y="567"/>
                  </a:lnTo>
                  <a:lnTo>
                    <a:pt x="962" y="549"/>
                  </a:lnTo>
                  <a:lnTo>
                    <a:pt x="922" y="537"/>
                  </a:lnTo>
                  <a:lnTo>
                    <a:pt x="879" y="530"/>
                  </a:lnTo>
                  <a:lnTo>
                    <a:pt x="834" y="529"/>
                  </a:lnTo>
                  <a:lnTo>
                    <a:pt x="792" y="533"/>
                  </a:lnTo>
                  <a:lnTo>
                    <a:pt x="750" y="543"/>
                  </a:lnTo>
                  <a:lnTo>
                    <a:pt x="712" y="559"/>
                  </a:lnTo>
                  <a:lnTo>
                    <a:pt x="676" y="579"/>
                  </a:lnTo>
                  <a:lnTo>
                    <a:pt x="643" y="603"/>
                  </a:lnTo>
                  <a:lnTo>
                    <a:pt x="612" y="632"/>
                  </a:lnTo>
                  <a:lnTo>
                    <a:pt x="586" y="663"/>
                  </a:lnTo>
                  <a:lnTo>
                    <a:pt x="564" y="698"/>
                  </a:lnTo>
                  <a:lnTo>
                    <a:pt x="547" y="737"/>
                  </a:lnTo>
                  <a:lnTo>
                    <a:pt x="534" y="779"/>
                  </a:lnTo>
                  <a:lnTo>
                    <a:pt x="527" y="822"/>
                  </a:lnTo>
                  <a:lnTo>
                    <a:pt x="515" y="954"/>
                  </a:lnTo>
                  <a:lnTo>
                    <a:pt x="174" y="921"/>
                  </a:lnTo>
                  <a:lnTo>
                    <a:pt x="91" y="914"/>
                  </a:lnTo>
                  <a:lnTo>
                    <a:pt x="65" y="911"/>
                  </a:lnTo>
                  <a:lnTo>
                    <a:pt x="46" y="907"/>
                  </a:lnTo>
                  <a:lnTo>
                    <a:pt x="29" y="898"/>
                  </a:lnTo>
                  <a:lnTo>
                    <a:pt x="15" y="885"/>
                  </a:lnTo>
                  <a:lnTo>
                    <a:pt x="5" y="870"/>
                  </a:lnTo>
                  <a:lnTo>
                    <a:pt x="0" y="851"/>
                  </a:lnTo>
                  <a:lnTo>
                    <a:pt x="0" y="831"/>
                  </a:lnTo>
                  <a:lnTo>
                    <a:pt x="11" y="714"/>
                  </a:lnTo>
                  <a:lnTo>
                    <a:pt x="16" y="695"/>
                  </a:lnTo>
                  <a:lnTo>
                    <a:pt x="24" y="678"/>
                  </a:lnTo>
                  <a:lnTo>
                    <a:pt x="38" y="664"/>
                  </a:lnTo>
                  <a:lnTo>
                    <a:pt x="54" y="654"/>
                  </a:lnTo>
                  <a:lnTo>
                    <a:pt x="72" y="649"/>
                  </a:lnTo>
                  <a:lnTo>
                    <a:pt x="91" y="648"/>
                  </a:lnTo>
                  <a:lnTo>
                    <a:pt x="200" y="658"/>
                  </a:lnTo>
                  <a:lnTo>
                    <a:pt x="217" y="607"/>
                  </a:lnTo>
                  <a:lnTo>
                    <a:pt x="238" y="558"/>
                  </a:lnTo>
                  <a:lnTo>
                    <a:pt x="263" y="510"/>
                  </a:lnTo>
                  <a:lnTo>
                    <a:pt x="292" y="465"/>
                  </a:lnTo>
                  <a:lnTo>
                    <a:pt x="323" y="424"/>
                  </a:lnTo>
                  <a:lnTo>
                    <a:pt x="253" y="339"/>
                  </a:lnTo>
                  <a:lnTo>
                    <a:pt x="243" y="322"/>
                  </a:lnTo>
                  <a:lnTo>
                    <a:pt x="237" y="303"/>
                  </a:lnTo>
                  <a:lnTo>
                    <a:pt x="237" y="285"/>
                  </a:lnTo>
                  <a:lnTo>
                    <a:pt x="241" y="267"/>
                  </a:lnTo>
                  <a:lnTo>
                    <a:pt x="249" y="249"/>
                  </a:lnTo>
                  <a:lnTo>
                    <a:pt x="262" y="235"/>
                  </a:lnTo>
                  <a:lnTo>
                    <a:pt x="353" y="160"/>
                  </a:lnTo>
                  <a:lnTo>
                    <a:pt x="370" y="149"/>
                  </a:lnTo>
                  <a:lnTo>
                    <a:pt x="388" y="144"/>
                  </a:lnTo>
                  <a:lnTo>
                    <a:pt x="407" y="143"/>
                  </a:lnTo>
                  <a:lnTo>
                    <a:pt x="425" y="147"/>
                  </a:lnTo>
                  <a:lnTo>
                    <a:pt x="442" y="156"/>
                  </a:lnTo>
                  <a:lnTo>
                    <a:pt x="456" y="169"/>
                  </a:lnTo>
                  <a:lnTo>
                    <a:pt x="527" y="254"/>
                  </a:lnTo>
                  <a:lnTo>
                    <a:pt x="573" y="230"/>
                  </a:lnTo>
                  <a:lnTo>
                    <a:pt x="622" y="211"/>
                  </a:lnTo>
                  <a:lnTo>
                    <a:pt x="673" y="195"/>
                  </a:lnTo>
                  <a:lnTo>
                    <a:pt x="725" y="183"/>
                  </a:lnTo>
                  <a:lnTo>
                    <a:pt x="779" y="175"/>
                  </a:lnTo>
                  <a:lnTo>
                    <a:pt x="789" y="66"/>
                  </a:lnTo>
                  <a:lnTo>
                    <a:pt x="794" y="47"/>
                  </a:lnTo>
                  <a:lnTo>
                    <a:pt x="802" y="30"/>
                  </a:lnTo>
                  <a:lnTo>
                    <a:pt x="815" y="16"/>
                  </a:lnTo>
                  <a:lnTo>
                    <a:pt x="831" y="6"/>
                  </a:lnTo>
                  <a:lnTo>
                    <a:pt x="849" y="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687676" y="3331520"/>
            <a:ext cx="415102" cy="485064"/>
            <a:chOff x="3222625" y="3940175"/>
            <a:chExt cx="423863" cy="495300"/>
          </a:xfrm>
          <a:solidFill>
            <a:schemeClr val="accent5">
              <a:lumMod val="75000"/>
            </a:schemeClr>
          </a:solidFill>
        </p:grpSpPr>
        <p:sp>
          <p:nvSpPr>
            <p:cNvPr id="49" name="Freeform 440"/>
            <p:cNvSpPr>
              <a:spLocks/>
            </p:cNvSpPr>
            <p:nvPr/>
          </p:nvSpPr>
          <p:spPr bwMode="auto">
            <a:xfrm>
              <a:off x="3382963" y="3940175"/>
              <a:ext cx="103188" cy="103188"/>
            </a:xfrm>
            <a:custGeom>
              <a:avLst/>
              <a:gdLst>
                <a:gd name="T0" fmla="*/ 359 w 718"/>
                <a:gd name="T1" fmla="*/ 0 h 715"/>
                <a:gd name="T2" fmla="*/ 407 w 718"/>
                <a:gd name="T3" fmla="*/ 3 h 715"/>
                <a:gd name="T4" fmla="*/ 454 w 718"/>
                <a:gd name="T5" fmla="*/ 13 h 715"/>
                <a:gd name="T6" fmla="*/ 498 w 718"/>
                <a:gd name="T7" fmla="*/ 27 h 715"/>
                <a:gd name="T8" fmla="*/ 540 w 718"/>
                <a:gd name="T9" fmla="*/ 48 h 715"/>
                <a:gd name="T10" fmla="*/ 578 w 718"/>
                <a:gd name="T11" fmla="*/ 74 h 715"/>
                <a:gd name="T12" fmla="*/ 612 w 718"/>
                <a:gd name="T13" fmla="*/ 105 h 715"/>
                <a:gd name="T14" fmla="*/ 642 w 718"/>
                <a:gd name="T15" fmla="*/ 139 h 715"/>
                <a:gd name="T16" fmla="*/ 669 w 718"/>
                <a:gd name="T17" fmla="*/ 177 h 715"/>
                <a:gd name="T18" fmla="*/ 690 w 718"/>
                <a:gd name="T19" fmla="*/ 218 h 715"/>
                <a:gd name="T20" fmla="*/ 704 w 718"/>
                <a:gd name="T21" fmla="*/ 262 h 715"/>
                <a:gd name="T22" fmla="*/ 714 w 718"/>
                <a:gd name="T23" fmla="*/ 309 h 715"/>
                <a:gd name="T24" fmla="*/ 718 w 718"/>
                <a:gd name="T25" fmla="*/ 357 h 715"/>
                <a:gd name="T26" fmla="*/ 714 w 718"/>
                <a:gd name="T27" fmla="*/ 405 h 715"/>
                <a:gd name="T28" fmla="*/ 704 w 718"/>
                <a:gd name="T29" fmla="*/ 452 h 715"/>
                <a:gd name="T30" fmla="*/ 690 w 718"/>
                <a:gd name="T31" fmla="*/ 496 h 715"/>
                <a:gd name="T32" fmla="*/ 669 w 718"/>
                <a:gd name="T33" fmla="*/ 538 h 715"/>
                <a:gd name="T34" fmla="*/ 642 w 718"/>
                <a:gd name="T35" fmla="*/ 575 h 715"/>
                <a:gd name="T36" fmla="*/ 612 w 718"/>
                <a:gd name="T37" fmla="*/ 610 h 715"/>
                <a:gd name="T38" fmla="*/ 578 w 718"/>
                <a:gd name="T39" fmla="*/ 640 h 715"/>
                <a:gd name="T40" fmla="*/ 540 w 718"/>
                <a:gd name="T41" fmla="*/ 666 h 715"/>
                <a:gd name="T42" fmla="*/ 498 w 718"/>
                <a:gd name="T43" fmla="*/ 687 h 715"/>
                <a:gd name="T44" fmla="*/ 454 w 718"/>
                <a:gd name="T45" fmla="*/ 701 h 715"/>
                <a:gd name="T46" fmla="*/ 407 w 718"/>
                <a:gd name="T47" fmla="*/ 712 h 715"/>
                <a:gd name="T48" fmla="*/ 359 w 718"/>
                <a:gd name="T49" fmla="*/ 715 h 715"/>
                <a:gd name="T50" fmla="*/ 311 w 718"/>
                <a:gd name="T51" fmla="*/ 712 h 715"/>
                <a:gd name="T52" fmla="*/ 263 w 718"/>
                <a:gd name="T53" fmla="*/ 701 h 715"/>
                <a:gd name="T54" fmla="*/ 219 w 718"/>
                <a:gd name="T55" fmla="*/ 687 h 715"/>
                <a:gd name="T56" fmla="*/ 178 w 718"/>
                <a:gd name="T57" fmla="*/ 666 h 715"/>
                <a:gd name="T58" fmla="*/ 140 w 718"/>
                <a:gd name="T59" fmla="*/ 640 h 715"/>
                <a:gd name="T60" fmla="*/ 105 w 718"/>
                <a:gd name="T61" fmla="*/ 610 h 715"/>
                <a:gd name="T62" fmla="*/ 75 w 718"/>
                <a:gd name="T63" fmla="*/ 575 h 715"/>
                <a:gd name="T64" fmla="*/ 49 w 718"/>
                <a:gd name="T65" fmla="*/ 538 h 715"/>
                <a:gd name="T66" fmla="*/ 28 w 718"/>
                <a:gd name="T67" fmla="*/ 496 h 715"/>
                <a:gd name="T68" fmla="*/ 13 w 718"/>
                <a:gd name="T69" fmla="*/ 452 h 715"/>
                <a:gd name="T70" fmla="*/ 4 w 718"/>
                <a:gd name="T71" fmla="*/ 405 h 715"/>
                <a:gd name="T72" fmla="*/ 0 w 718"/>
                <a:gd name="T73" fmla="*/ 357 h 715"/>
                <a:gd name="T74" fmla="*/ 4 w 718"/>
                <a:gd name="T75" fmla="*/ 309 h 715"/>
                <a:gd name="T76" fmla="*/ 13 w 718"/>
                <a:gd name="T77" fmla="*/ 262 h 715"/>
                <a:gd name="T78" fmla="*/ 28 w 718"/>
                <a:gd name="T79" fmla="*/ 218 h 715"/>
                <a:gd name="T80" fmla="*/ 49 w 718"/>
                <a:gd name="T81" fmla="*/ 177 h 715"/>
                <a:gd name="T82" fmla="*/ 75 w 718"/>
                <a:gd name="T83" fmla="*/ 139 h 715"/>
                <a:gd name="T84" fmla="*/ 105 w 718"/>
                <a:gd name="T85" fmla="*/ 105 h 715"/>
                <a:gd name="T86" fmla="*/ 140 w 718"/>
                <a:gd name="T87" fmla="*/ 74 h 715"/>
                <a:gd name="T88" fmla="*/ 178 w 718"/>
                <a:gd name="T89" fmla="*/ 48 h 715"/>
                <a:gd name="T90" fmla="*/ 219 w 718"/>
                <a:gd name="T91" fmla="*/ 27 h 715"/>
                <a:gd name="T92" fmla="*/ 263 w 718"/>
                <a:gd name="T93" fmla="*/ 13 h 715"/>
                <a:gd name="T94" fmla="*/ 311 w 718"/>
                <a:gd name="T95" fmla="*/ 3 h 715"/>
                <a:gd name="T96" fmla="*/ 359 w 718"/>
                <a:gd name="T97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8" h="715">
                  <a:moveTo>
                    <a:pt x="359" y="0"/>
                  </a:moveTo>
                  <a:lnTo>
                    <a:pt x="407" y="3"/>
                  </a:lnTo>
                  <a:lnTo>
                    <a:pt x="454" y="13"/>
                  </a:lnTo>
                  <a:lnTo>
                    <a:pt x="498" y="27"/>
                  </a:lnTo>
                  <a:lnTo>
                    <a:pt x="540" y="48"/>
                  </a:lnTo>
                  <a:lnTo>
                    <a:pt x="578" y="74"/>
                  </a:lnTo>
                  <a:lnTo>
                    <a:pt x="612" y="105"/>
                  </a:lnTo>
                  <a:lnTo>
                    <a:pt x="642" y="139"/>
                  </a:lnTo>
                  <a:lnTo>
                    <a:pt x="669" y="177"/>
                  </a:lnTo>
                  <a:lnTo>
                    <a:pt x="690" y="218"/>
                  </a:lnTo>
                  <a:lnTo>
                    <a:pt x="704" y="262"/>
                  </a:lnTo>
                  <a:lnTo>
                    <a:pt x="714" y="309"/>
                  </a:lnTo>
                  <a:lnTo>
                    <a:pt x="718" y="357"/>
                  </a:lnTo>
                  <a:lnTo>
                    <a:pt x="714" y="405"/>
                  </a:lnTo>
                  <a:lnTo>
                    <a:pt x="704" y="452"/>
                  </a:lnTo>
                  <a:lnTo>
                    <a:pt x="690" y="496"/>
                  </a:lnTo>
                  <a:lnTo>
                    <a:pt x="669" y="538"/>
                  </a:lnTo>
                  <a:lnTo>
                    <a:pt x="642" y="575"/>
                  </a:lnTo>
                  <a:lnTo>
                    <a:pt x="612" y="610"/>
                  </a:lnTo>
                  <a:lnTo>
                    <a:pt x="578" y="640"/>
                  </a:lnTo>
                  <a:lnTo>
                    <a:pt x="540" y="666"/>
                  </a:lnTo>
                  <a:lnTo>
                    <a:pt x="498" y="687"/>
                  </a:lnTo>
                  <a:lnTo>
                    <a:pt x="454" y="701"/>
                  </a:lnTo>
                  <a:lnTo>
                    <a:pt x="407" y="712"/>
                  </a:lnTo>
                  <a:lnTo>
                    <a:pt x="359" y="715"/>
                  </a:lnTo>
                  <a:lnTo>
                    <a:pt x="311" y="712"/>
                  </a:lnTo>
                  <a:lnTo>
                    <a:pt x="263" y="701"/>
                  </a:lnTo>
                  <a:lnTo>
                    <a:pt x="219" y="687"/>
                  </a:lnTo>
                  <a:lnTo>
                    <a:pt x="178" y="666"/>
                  </a:lnTo>
                  <a:lnTo>
                    <a:pt x="140" y="640"/>
                  </a:lnTo>
                  <a:lnTo>
                    <a:pt x="105" y="610"/>
                  </a:lnTo>
                  <a:lnTo>
                    <a:pt x="75" y="575"/>
                  </a:lnTo>
                  <a:lnTo>
                    <a:pt x="49" y="538"/>
                  </a:lnTo>
                  <a:lnTo>
                    <a:pt x="28" y="496"/>
                  </a:lnTo>
                  <a:lnTo>
                    <a:pt x="13" y="452"/>
                  </a:lnTo>
                  <a:lnTo>
                    <a:pt x="4" y="405"/>
                  </a:lnTo>
                  <a:lnTo>
                    <a:pt x="0" y="357"/>
                  </a:lnTo>
                  <a:lnTo>
                    <a:pt x="4" y="309"/>
                  </a:lnTo>
                  <a:lnTo>
                    <a:pt x="13" y="262"/>
                  </a:lnTo>
                  <a:lnTo>
                    <a:pt x="28" y="218"/>
                  </a:lnTo>
                  <a:lnTo>
                    <a:pt x="49" y="177"/>
                  </a:lnTo>
                  <a:lnTo>
                    <a:pt x="75" y="139"/>
                  </a:lnTo>
                  <a:lnTo>
                    <a:pt x="105" y="105"/>
                  </a:lnTo>
                  <a:lnTo>
                    <a:pt x="140" y="74"/>
                  </a:lnTo>
                  <a:lnTo>
                    <a:pt x="178" y="48"/>
                  </a:lnTo>
                  <a:lnTo>
                    <a:pt x="219" y="27"/>
                  </a:lnTo>
                  <a:lnTo>
                    <a:pt x="263" y="13"/>
                  </a:lnTo>
                  <a:lnTo>
                    <a:pt x="311" y="3"/>
                  </a:lnTo>
                  <a:lnTo>
                    <a:pt x="3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41"/>
            <p:cNvSpPr>
              <a:spLocks/>
            </p:cNvSpPr>
            <p:nvPr/>
          </p:nvSpPr>
          <p:spPr bwMode="auto">
            <a:xfrm>
              <a:off x="3346450" y="4064000"/>
              <a:ext cx="176213" cy="319088"/>
            </a:xfrm>
            <a:custGeom>
              <a:avLst/>
              <a:gdLst>
                <a:gd name="T0" fmla="*/ 343 w 1223"/>
                <a:gd name="T1" fmla="*/ 3 h 2207"/>
                <a:gd name="T2" fmla="*/ 360 w 1223"/>
                <a:gd name="T3" fmla="*/ 21 h 2207"/>
                <a:gd name="T4" fmla="*/ 581 w 1223"/>
                <a:gd name="T5" fmla="*/ 620 h 2207"/>
                <a:gd name="T6" fmla="*/ 600 w 1223"/>
                <a:gd name="T7" fmla="*/ 633 h 2207"/>
                <a:gd name="T8" fmla="*/ 623 w 1223"/>
                <a:gd name="T9" fmla="*/ 633 h 2207"/>
                <a:gd name="T10" fmla="*/ 642 w 1223"/>
                <a:gd name="T11" fmla="*/ 620 h 2207"/>
                <a:gd name="T12" fmla="*/ 863 w 1223"/>
                <a:gd name="T13" fmla="*/ 21 h 2207"/>
                <a:gd name="T14" fmla="*/ 879 w 1223"/>
                <a:gd name="T15" fmla="*/ 3 h 2207"/>
                <a:gd name="T16" fmla="*/ 903 w 1223"/>
                <a:gd name="T17" fmla="*/ 1 h 2207"/>
                <a:gd name="T18" fmla="*/ 1005 w 1223"/>
                <a:gd name="T19" fmla="*/ 33 h 2207"/>
                <a:gd name="T20" fmla="*/ 1078 w 1223"/>
                <a:gd name="T21" fmla="*/ 68 h 2207"/>
                <a:gd name="T22" fmla="*/ 1138 w 1223"/>
                <a:gd name="T23" fmla="*/ 117 h 2207"/>
                <a:gd name="T24" fmla="*/ 1184 w 1223"/>
                <a:gd name="T25" fmla="*/ 180 h 2207"/>
                <a:gd name="T26" fmla="*/ 1213 w 1223"/>
                <a:gd name="T27" fmla="*/ 252 h 2207"/>
                <a:gd name="T28" fmla="*/ 1223 w 1223"/>
                <a:gd name="T29" fmla="*/ 331 h 2207"/>
                <a:gd name="T30" fmla="*/ 1222 w 1223"/>
                <a:gd name="T31" fmla="*/ 965 h 2207"/>
                <a:gd name="T32" fmla="*/ 993 w 1223"/>
                <a:gd name="T33" fmla="*/ 1314 h 2207"/>
                <a:gd name="T34" fmla="*/ 991 w 1223"/>
                <a:gd name="T35" fmla="*/ 2188 h 2207"/>
                <a:gd name="T36" fmla="*/ 974 w 1223"/>
                <a:gd name="T37" fmla="*/ 2205 h 2207"/>
                <a:gd name="T38" fmla="*/ 262 w 1223"/>
                <a:gd name="T39" fmla="*/ 2207 h 2207"/>
                <a:gd name="T40" fmla="*/ 239 w 1223"/>
                <a:gd name="T41" fmla="*/ 2198 h 2207"/>
                <a:gd name="T42" fmla="*/ 231 w 1223"/>
                <a:gd name="T43" fmla="*/ 2176 h 2207"/>
                <a:gd name="T44" fmla="*/ 6 w 1223"/>
                <a:gd name="T45" fmla="*/ 973 h 2207"/>
                <a:gd name="T46" fmla="*/ 0 w 1223"/>
                <a:gd name="T47" fmla="*/ 955 h 2207"/>
                <a:gd name="T48" fmla="*/ 3 w 1223"/>
                <a:gd name="T49" fmla="*/ 293 h 2207"/>
                <a:gd name="T50" fmla="*/ 22 w 1223"/>
                <a:gd name="T51" fmla="*/ 217 h 2207"/>
                <a:gd name="T52" fmla="*/ 60 w 1223"/>
                <a:gd name="T53" fmla="*/ 148 h 2207"/>
                <a:gd name="T54" fmla="*/ 113 w 1223"/>
                <a:gd name="T55" fmla="*/ 90 h 2207"/>
                <a:gd name="T56" fmla="*/ 180 w 1223"/>
                <a:gd name="T57" fmla="*/ 48 h 2207"/>
                <a:gd name="T58" fmla="*/ 221 w 1223"/>
                <a:gd name="T59" fmla="*/ 32 h 2207"/>
                <a:gd name="T60" fmla="*/ 238 w 1223"/>
                <a:gd name="T61" fmla="*/ 27 h 2207"/>
                <a:gd name="T62" fmla="*/ 265 w 1223"/>
                <a:gd name="T63" fmla="*/ 18 h 2207"/>
                <a:gd name="T64" fmla="*/ 296 w 1223"/>
                <a:gd name="T65" fmla="*/ 10 h 2207"/>
                <a:gd name="T66" fmla="*/ 320 w 1223"/>
                <a:gd name="T67" fmla="*/ 3 h 2207"/>
                <a:gd name="T68" fmla="*/ 330 w 1223"/>
                <a:gd name="T69" fmla="*/ 0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3" h="2207">
                  <a:moveTo>
                    <a:pt x="330" y="0"/>
                  </a:moveTo>
                  <a:lnTo>
                    <a:pt x="343" y="3"/>
                  </a:lnTo>
                  <a:lnTo>
                    <a:pt x="353" y="9"/>
                  </a:lnTo>
                  <a:lnTo>
                    <a:pt x="360" y="21"/>
                  </a:lnTo>
                  <a:lnTo>
                    <a:pt x="575" y="609"/>
                  </a:lnTo>
                  <a:lnTo>
                    <a:pt x="581" y="620"/>
                  </a:lnTo>
                  <a:lnTo>
                    <a:pt x="590" y="628"/>
                  </a:lnTo>
                  <a:lnTo>
                    <a:pt x="600" y="633"/>
                  </a:lnTo>
                  <a:lnTo>
                    <a:pt x="612" y="635"/>
                  </a:lnTo>
                  <a:lnTo>
                    <a:pt x="623" y="633"/>
                  </a:lnTo>
                  <a:lnTo>
                    <a:pt x="634" y="628"/>
                  </a:lnTo>
                  <a:lnTo>
                    <a:pt x="642" y="620"/>
                  </a:lnTo>
                  <a:lnTo>
                    <a:pt x="648" y="609"/>
                  </a:lnTo>
                  <a:lnTo>
                    <a:pt x="863" y="21"/>
                  </a:lnTo>
                  <a:lnTo>
                    <a:pt x="869" y="10"/>
                  </a:lnTo>
                  <a:lnTo>
                    <a:pt x="879" y="3"/>
                  </a:lnTo>
                  <a:lnTo>
                    <a:pt x="890" y="0"/>
                  </a:lnTo>
                  <a:lnTo>
                    <a:pt x="903" y="1"/>
                  </a:lnTo>
                  <a:lnTo>
                    <a:pt x="1005" y="32"/>
                  </a:lnTo>
                  <a:lnTo>
                    <a:pt x="1005" y="33"/>
                  </a:lnTo>
                  <a:lnTo>
                    <a:pt x="1043" y="48"/>
                  </a:lnTo>
                  <a:lnTo>
                    <a:pt x="1078" y="68"/>
                  </a:lnTo>
                  <a:lnTo>
                    <a:pt x="1110" y="90"/>
                  </a:lnTo>
                  <a:lnTo>
                    <a:pt x="1138" y="117"/>
                  </a:lnTo>
                  <a:lnTo>
                    <a:pt x="1163" y="147"/>
                  </a:lnTo>
                  <a:lnTo>
                    <a:pt x="1184" y="180"/>
                  </a:lnTo>
                  <a:lnTo>
                    <a:pt x="1200" y="215"/>
                  </a:lnTo>
                  <a:lnTo>
                    <a:pt x="1213" y="252"/>
                  </a:lnTo>
                  <a:lnTo>
                    <a:pt x="1220" y="292"/>
                  </a:lnTo>
                  <a:lnTo>
                    <a:pt x="1223" y="331"/>
                  </a:lnTo>
                  <a:lnTo>
                    <a:pt x="1223" y="956"/>
                  </a:lnTo>
                  <a:lnTo>
                    <a:pt x="1222" y="965"/>
                  </a:lnTo>
                  <a:lnTo>
                    <a:pt x="1218" y="973"/>
                  </a:lnTo>
                  <a:lnTo>
                    <a:pt x="993" y="1314"/>
                  </a:lnTo>
                  <a:lnTo>
                    <a:pt x="993" y="2176"/>
                  </a:lnTo>
                  <a:lnTo>
                    <a:pt x="991" y="2188"/>
                  </a:lnTo>
                  <a:lnTo>
                    <a:pt x="984" y="2198"/>
                  </a:lnTo>
                  <a:lnTo>
                    <a:pt x="974" y="2205"/>
                  </a:lnTo>
                  <a:lnTo>
                    <a:pt x="961" y="2207"/>
                  </a:lnTo>
                  <a:lnTo>
                    <a:pt x="262" y="2207"/>
                  </a:lnTo>
                  <a:lnTo>
                    <a:pt x="250" y="2205"/>
                  </a:lnTo>
                  <a:lnTo>
                    <a:pt x="239" y="2198"/>
                  </a:lnTo>
                  <a:lnTo>
                    <a:pt x="233" y="2188"/>
                  </a:lnTo>
                  <a:lnTo>
                    <a:pt x="231" y="2176"/>
                  </a:lnTo>
                  <a:lnTo>
                    <a:pt x="231" y="1314"/>
                  </a:lnTo>
                  <a:lnTo>
                    <a:pt x="6" y="973"/>
                  </a:lnTo>
                  <a:lnTo>
                    <a:pt x="1" y="965"/>
                  </a:lnTo>
                  <a:lnTo>
                    <a:pt x="0" y="955"/>
                  </a:lnTo>
                  <a:lnTo>
                    <a:pt x="0" y="334"/>
                  </a:lnTo>
                  <a:lnTo>
                    <a:pt x="3" y="293"/>
                  </a:lnTo>
                  <a:lnTo>
                    <a:pt x="11" y="253"/>
                  </a:lnTo>
                  <a:lnTo>
                    <a:pt x="22" y="217"/>
                  </a:lnTo>
                  <a:lnTo>
                    <a:pt x="39" y="181"/>
                  </a:lnTo>
                  <a:lnTo>
                    <a:pt x="60" y="148"/>
                  </a:lnTo>
                  <a:lnTo>
                    <a:pt x="85" y="118"/>
                  </a:lnTo>
                  <a:lnTo>
                    <a:pt x="113" y="90"/>
                  </a:lnTo>
                  <a:lnTo>
                    <a:pt x="146" y="68"/>
                  </a:lnTo>
                  <a:lnTo>
                    <a:pt x="180" y="48"/>
                  </a:lnTo>
                  <a:lnTo>
                    <a:pt x="218" y="32"/>
                  </a:lnTo>
                  <a:lnTo>
                    <a:pt x="221" y="32"/>
                  </a:lnTo>
                  <a:lnTo>
                    <a:pt x="229" y="30"/>
                  </a:lnTo>
                  <a:lnTo>
                    <a:pt x="238" y="27"/>
                  </a:lnTo>
                  <a:lnTo>
                    <a:pt x="252" y="23"/>
                  </a:lnTo>
                  <a:lnTo>
                    <a:pt x="265" y="18"/>
                  </a:lnTo>
                  <a:lnTo>
                    <a:pt x="281" y="14"/>
                  </a:lnTo>
                  <a:lnTo>
                    <a:pt x="296" y="10"/>
                  </a:lnTo>
                  <a:lnTo>
                    <a:pt x="308" y="6"/>
                  </a:lnTo>
                  <a:lnTo>
                    <a:pt x="320" y="3"/>
                  </a:lnTo>
                  <a:lnTo>
                    <a:pt x="327" y="1"/>
                  </a:lnTo>
                  <a:lnTo>
                    <a:pt x="3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42"/>
            <p:cNvSpPr>
              <a:spLocks/>
            </p:cNvSpPr>
            <p:nvPr/>
          </p:nvSpPr>
          <p:spPr bwMode="auto">
            <a:xfrm>
              <a:off x="3222625" y="4324350"/>
              <a:ext cx="141288" cy="104775"/>
            </a:xfrm>
            <a:custGeom>
              <a:avLst/>
              <a:gdLst>
                <a:gd name="T0" fmla="*/ 256 w 974"/>
                <a:gd name="T1" fmla="*/ 0 h 722"/>
                <a:gd name="T2" fmla="*/ 280 w 974"/>
                <a:gd name="T3" fmla="*/ 1 h 722"/>
                <a:gd name="T4" fmla="*/ 302 w 974"/>
                <a:gd name="T5" fmla="*/ 8 h 722"/>
                <a:gd name="T6" fmla="*/ 321 w 974"/>
                <a:gd name="T7" fmla="*/ 19 h 722"/>
                <a:gd name="T8" fmla="*/ 338 w 974"/>
                <a:gd name="T9" fmla="*/ 35 h 722"/>
                <a:gd name="T10" fmla="*/ 351 w 974"/>
                <a:gd name="T11" fmla="*/ 54 h 722"/>
                <a:gd name="T12" fmla="*/ 359 w 974"/>
                <a:gd name="T13" fmla="*/ 75 h 722"/>
                <a:gd name="T14" fmla="*/ 362 w 974"/>
                <a:gd name="T15" fmla="*/ 97 h 722"/>
                <a:gd name="T16" fmla="*/ 361 w 974"/>
                <a:gd name="T17" fmla="*/ 120 h 722"/>
                <a:gd name="T18" fmla="*/ 354 w 974"/>
                <a:gd name="T19" fmla="*/ 142 h 722"/>
                <a:gd name="T20" fmla="*/ 294 w 974"/>
                <a:gd name="T21" fmla="*/ 278 h 722"/>
                <a:gd name="T22" fmla="*/ 974 w 974"/>
                <a:gd name="T23" fmla="*/ 14 h 722"/>
                <a:gd name="T24" fmla="*/ 974 w 974"/>
                <a:gd name="T25" fmla="*/ 232 h 722"/>
                <a:gd name="T26" fmla="*/ 367 w 974"/>
                <a:gd name="T27" fmla="*/ 467 h 722"/>
                <a:gd name="T28" fmla="*/ 505 w 974"/>
                <a:gd name="T29" fmla="*/ 528 h 722"/>
                <a:gd name="T30" fmla="*/ 524 w 974"/>
                <a:gd name="T31" fmla="*/ 539 h 722"/>
                <a:gd name="T32" fmla="*/ 541 w 974"/>
                <a:gd name="T33" fmla="*/ 555 h 722"/>
                <a:gd name="T34" fmla="*/ 554 w 974"/>
                <a:gd name="T35" fmla="*/ 573 h 722"/>
                <a:gd name="T36" fmla="*/ 562 w 974"/>
                <a:gd name="T37" fmla="*/ 594 h 722"/>
                <a:gd name="T38" fmla="*/ 565 w 974"/>
                <a:gd name="T39" fmla="*/ 616 h 722"/>
                <a:gd name="T40" fmla="*/ 564 w 974"/>
                <a:gd name="T41" fmla="*/ 639 h 722"/>
                <a:gd name="T42" fmla="*/ 557 w 974"/>
                <a:gd name="T43" fmla="*/ 661 h 722"/>
                <a:gd name="T44" fmla="*/ 546 w 974"/>
                <a:gd name="T45" fmla="*/ 679 h 722"/>
                <a:gd name="T46" fmla="*/ 534 w 974"/>
                <a:gd name="T47" fmla="*/ 693 h 722"/>
                <a:gd name="T48" fmla="*/ 518 w 974"/>
                <a:gd name="T49" fmla="*/ 706 h 722"/>
                <a:gd name="T50" fmla="*/ 501 w 974"/>
                <a:gd name="T51" fmla="*/ 714 h 722"/>
                <a:gd name="T52" fmla="*/ 483 w 974"/>
                <a:gd name="T53" fmla="*/ 720 h 722"/>
                <a:gd name="T54" fmla="*/ 464 w 974"/>
                <a:gd name="T55" fmla="*/ 722 h 722"/>
                <a:gd name="T56" fmla="*/ 443 w 974"/>
                <a:gd name="T57" fmla="*/ 720 h 722"/>
                <a:gd name="T58" fmla="*/ 423 w 974"/>
                <a:gd name="T59" fmla="*/ 713 h 722"/>
                <a:gd name="T60" fmla="*/ 61 w 974"/>
                <a:gd name="T61" fmla="*/ 555 h 722"/>
                <a:gd name="T62" fmla="*/ 40 w 974"/>
                <a:gd name="T63" fmla="*/ 543 h 722"/>
                <a:gd name="T64" fmla="*/ 24 w 974"/>
                <a:gd name="T65" fmla="*/ 528 h 722"/>
                <a:gd name="T66" fmla="*/ 12 w 974"/>
                <a:gd name="T67" fmla="*/ 509 h 722"/>
                <a:gd name="T68" fmla="*/ 3 w 974"/>
                <a:gd name="T69" fmla="*/ 488 h 722"/>
                <a:gd name="T70" fmla="*/ 0 w 974"/>
                <a:gd name="T71" fmla="*/ 466 h 722"/>
                <a:gd name="T72" fmla="*/ 1 w 974"/>
                <a:gd name="T73" fmla="*/ 443 h 722"/>
                <a:gd name="T74" fmla="*/ 8 w 974"/>
                <a:gd name="T75" fmla="*/ 421 h 722"/>
                <a:gd name="T76" fmla="*/ 168 w 974"/>
                <a:gd name="T77" fmla="*/ 60 h 722"/>
                <a:gd name="T78" fmla="*/ 179 w 974"/>
                <a:gd name="T79" fmla="*/ 40 h 722"/>
                <a:gd name="T80" fmla="*/ 195 w 974"/>
                <a:gd name="T81" fmla="*/ 24 h 722"/>
                <a:gd name="T82" fmla="*/ 214 w 974"/>
                <a:gd name="T83" fmla="*/ 11 h 722"/>
                <a:gd name="T84" fmla="*/ 235 w 974"/>
                <a:gd name="T85" fmla="*/ 3 h 722"/>
                <a:gd name="T86" fmla="*/ 256 w 974"/>
                <a:gd name="T87" fmla="*/ 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74" h="722">
                  <a:moveTo>
                    <a:pt x="256" y="0"/>
                  </a:moveTo>
                  <a:lnTo>
                    <a:pt x="280" y="1"/>
                  </a:lnTo>
                  <a:lnTo>
                    <a:pt x="302" y="8"/>
                  </a:lnTo>
                  <a:lnTo>
                    <a:pt x="321" y="19"/>
                  </a:lnTo>
                  <a:lnTo>
                    <a:pt x="338" y="35"/>
                  </a:lnTo>
                  <a:lnTo>
                    <a:pt x="351" y="54"/>
                  </a:lnTo>
                  <a:lnTo>
                    <a:pt x="359" y="75"/>
                  </a:lnTo>
                  <a:lnTo>
                    <a:pt x="362" y="97"/>
                  </a:lnTo>
                  <a:lnTo>
                    <a:pt x="361" y="120"/>
                  </a:lnTo>
                  <a:lnTo>
                    <a:pt x="354" y="142"/>
                  </a:lnTo>
                  <a:lnTo>
                    <a:pt x="294" y="278"/>
                  </a:lnTo>
                  <a:lnTo>
                    <a:pt x="974" y="14"/>
                  </a:lnTo>
                  <a:lnTo>
                    <a:pt x="974" y="232"/>
                  </a:lnTo>
                  <a:lnTo>
                    <a:pt x="367" y="467"/>
                  </a:lnTo>
                  <a:lnTo>
                    <a:pt x="505" y="528"/>
                  </a:lnTo>
                  <a:lnTo>
                    <a:pt x="524" y="539"/>
                  </a:lnTo>
                  <a:lnTo>
                    <a:pt x="541" y="555"/>
                  </a:lnTo>
                  <a:lnTo>
                    <a:pt x="554" y="573"/>
                  </a:lnTo>
                  <a:lnTo>
                    <a:pt x="562" y="594"/>
                  </a:lnTo>
                  <a:lnTo>
                    <a:pt x="565" y="616"/>
                  </a:lnTo>
                  <a:lnTo>
                    <a:pt x="564" y="639"/>
                  </a:lnTo>
                  <a:lnTo>
                    <a:pt x="557" y="661"/>
                  </a:lnTo>
                  <a:lnTo>
                    <a:pt x="546" y="679"/>
                  </a:lnTo>
                  <a:lnTo>
                    <a:pt x="534" y="693"/>
                  </a:lnTo>
                  <a:lnTo>
                    <a:pt x="518" y="706"/>
                  </a:lnTo>
                  <a:lnTo>
                    <a:pt x="501" y="714"/>
                  </a:lnTo>
                  <a:lnTo>
                    <a:pt x="483" y="720"/>
                  </a:lnTo>
                  <a:lnTo>
                    <a:pt x="464" y="722"/>
                  </a:lnTo>
                  <a:lnTo>
                    <a:pt x="443" y="720"/>
                  </a:lnTo>
                  <a:lnTo>
                    <a:pt x="423" y="713"/>
                  </a:lnTo>
                  <a:lnTo>
                    <a:pt x="61" y="555"/>
                  </a:lnTo>
                  <a:lnTo>
                    <a:pt x="40" y="543"/>
                  </a:lnTo>
                  <a:lnTo>
                    <a:pt x="24" y="528"/>
                  </a:lnTo>
                  <a:lnTo>
                    <a:pt x="12" y="509"/>
                  </a:lnTo>
                  <a:lnTo>
                    <a:pt x="3" y="488"/>
                  </a:lnTo>
                  <a:lnTo>
                    <a:pt x="0" y="466"/>
                  </a:lnTo>
                  <a:lnTo>
                    <a:pt x="1" y="443"/>
                  </a:lnTo>
                  <a:lnTo>
                    <a:pt x="8" y="421"/>
                  </a:lnTo>
                  <a:lnTo>
                    <a:pt x="168" y="60"/>
                  </a:lnTo>
                  <a:lnTo>
                    <a:pt x="179" y="40"/>
                  </a:lnTo>
                  <a:lnTo>
                    <a:pt x="195" y="24"/>
                  </a:lnTo>
                  <a:lnTo>
                    <a:pt x="214" y="11"/>
                  </a:lnTo>
                  <a:lnTo>
                    <a:pt x="235" y="3"/>
                  </a:lnTo>
                  <a:lnTo>
                    <a:pt x="2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43"/>
            <p:cNvSpPr>
              <a:spLocks/>
            </p:cNvSpPr>
            <p:nvPr/>
          </p:nvSpPr>
          <p:spPr bwMode="auto">
            <a:xfrm>
              <a:off x="3225800" y="4194175"/>
              <a:ext cx="138113" cy="104775"/>
            </a:xfrm>
            <a:custGeom>
              <a:avLst/>
              <a:gdLst>
                <a:gd name="T0" fmla="*/ 479 w 950"/>
                <a:gd name="T1" fmla="*/ 0 h 726"/>
                <a:gd name="T2" fmla="*/ 500 w 950"/>
                <a:gd name="T3" fmla="*/ 4 h 726"/>
                <a:gd name="T4" fmla="*/ 520 w 950"/>
                <a:gd name="T5" fmla="*/ 14 h 726"/>
                <a:gd name="T6" fmla="*/ 539 w 950"/>
                <a:gd name="T7" fmla="*/ 26 h 726"/>
                <a:gd name="T8" fmla="*/ 554 w 950"/>
                <a:gd name="T9" fmla="*/ 44 h 726"/>
                <a:gd name="T10" fmla="*/ 564 w 950"/>
                <a:gd name="T11" fmla="*/ 65 h 726"/>
                <a:gd name="T12" fmla="*/ 571 w 950"/>
                <a:gd name="T13" fmla="*/ 87 h 726"/>
                <a:gd name="T14" fmla="*/ 572 w 950"/>
                <a:gd name="T15" fmla="*/ 110 h 726"/>
                <a:gd name="T16" fmla="*/ 567 w 950"/>
                <a:gd name="T17" fmla="*/ 132 h 726"/>
                <a:gd name="T18" fmla="*/ 558 w 950"/>
                <a:gd name="T19" fmla="*/ 153 h 726"/>
                <a:gd name="T20" fmla="*/ 544 w 950"/>
                <a:gd name="T21" fmla="*/ 170 h 726"/>
                <a:gd name="T22" fmla="*/ 528 w 950"/>
                <a:gd name="T23" fmla="*/ 185 h 726"/>
                <a:gd name="T24" fmla="*/ 507 w 950"/>
                <a:gd name="T25" fmla="*/ 196 h 726"/>
                <a:gd name="T26" fmla="*/ 368 w 950"/>
                <a:gd name="T27" fmla="*/ 251 h 726"/>
                <a:gd name="T28" fmla="*/ 950 w 950"/>
                <a:gd name="T29" fmla="*/ 505 h 726"/>
                <a:gd name="T30" fmla="*/ 950 w 950"/>
                <a:gd name="T31" fmla="*/ 726 h 726"/>
                <a:gd name="T32" fmla="*/ 286 w 950"/>
                <a:gd name="T33" fmla="*/ 436 h 726"/>
                <a:gd name="T34" fmla="*/ 339 w 950"/>
                <a:gd name="T35" fmla="*/ 575 h 726"/>
                <a:gd name="T36" fmla="*/ 346 w 950"/>
                <a:gd name="T37" fmla="*/ 598 h 726"/>
                <a:gd name="T38" fmla="*/ 347 w 950"/>
                <a:gd name="T39" fmla="*/ 620 h 726"/>
                <a:gd name="T40" fmla="*/ 342 w 950"/>
                <a:gd name="T41" fmla="*/ 642 h 726"/>
                <a:gd name="T42" fmla="*/ 333 w 950"/>
                <a:gd name="T43" fmla="*/ 663 h 726"/>
                <a:gd name="T44" fmla="*/ 319 w 950"/>
                <a:gd name="T45" fmla="*/ 680 h 726"/>
                <a:gd name="T46" fmla="*/ 303 w 950"/>
                <a:gd name="T47" fmla="*/ 695 h 726"/>
                <a:gd name="T48" fmla="*/ 282 w 950"/>
                <a:gd name="T49" fmla="*/ 707 h 726"/>
                <a:gd name="T50" fmla="*/ 264 w 950"/>
                <a:gd name="T51" fmla="*/ 712 h 726"/>
                <a:gd name="T52" fmla="*/ 245 w 950"/>
                <a:gd name="T53" fmla="*/ 714 h 726"/>
                <a:gd name="T54" fmla="*/ 225 w 950"/>
                <a:gd name="T55" fmla="*/ 712 h 726"/>
                <a:gd name="T56" fmla="*/ 205 w 950"/>
                <a:gd name="T57" fmla="*/ 706 h 726"/>
                <a:gd name="T58" fmla="*/ 187 w 950"/>
                <a:gd name="T59" fmla="*/ 696 h 726"/>
                <a:gd name="T60" fmla="*/ 173 w 950"/>
                <a:gd name="T61" fmla="*/ 684 h 726"/>
                <a:gd name="T62" fmla="*/ 159 w 950"/>
                <a:gd name="T63" fmla="*/ 668 h 726"/>
                <a:gd name="T64" fmla="*/ 150 w 950"/>
                <a:gd name="T65" fmla="*/ 649 h 726"/>
                <a:gd name="T66" fmla="*/ 6 w 950"/>
                <a:gd name="T67" fmla="*/ 282 h 726"/>
                <a:gd name="T68" fmla="*/ 0 w 950"/>
                <a:gd name="T69" fmla="*/ 259 h 726"/>
                <a:gd name="T70" fmla="*/ 0 w 950"/>
                <a:gd name="T71" fmla="*/ 236 h 726"/>
                <a:gd name="T72" fmla="*/ 4 w 950"/>
                <a:gd name="T73" fmla="*/ 214 h 726"/>
                <a:gd name="T74" fmla="*/ 13 w 950"/>
                <a:gd name="T75" fmla="*/ 194 h 726"/>
                <a:gd name="T76" fmla="*/ 26 w 950"/>
                <a:gd name="T77" fmla="*/ 176 h 726"/>
                <a:gd name="T78" fmla="*/ 43 w 950"/>
                <a:gd name="T79" fmla="*/ 161 h 726"/>
                <a:gd name="T80" fmla="*/ 64 w 950"/>
                <a:gd name="T81" fmla="*/ 150 h 726"/>
                <a:gd name="T82" fmla="*/ 432 w 950"/>
                <a:gd name="T83" fmla="*/ 6 h 726"/>
                <a:gd name="T84" fmla="*/ 455 w 950"/>
                <a:gd name="T85" fmla="*/ 1 h 726"/>
                <a:gd name="T86" fmla="*/ 479 w 950"/>
                <a:gd name="T87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50" h="726">
                  <a:moveTo>
                    <a:pt x="479" y="0"/>
                  </a:moveTo>
                  <a:lnTo>
                    <a:pt x="500" y="4"/>
                  </a:lnTo>
                  <a:lnTo>
                    <a:pt x="520" y="14"/>
                  </a:lnTo>
                  <a:lnTo>
                    <a:pt x="539" y="26"/>
                  </a:lnTo>
                  <a:lnTo>
                    <a:pt x="554" y="44"/>
                  </a:lnTo>
                  <a:lnTo>
                    <a:pt x="564" y="65"/>
                  </a:lnTo>
                  <a:lnTo>
                    <a:pt x="571" y="87"/>
                  </a:lnTo>
                  <a:lnTo>
                    <a:pt x="572" y="110"/>
                  </a:lnTo>
                  <a:lnTo>
                    <a:pt x="567" y="132"/>
                  </a:lnTo>
                  <a:lnTo>
                    <a:pt x="558" y="153"/>
                  </a:lnTo>
                  <a:lnTo>
                    <a:pt x="544" y="170"/>
                  </a:lnTo>
                  <a:lnTo>
                    <a:pt x="528" y="185"/>
                  </a:lnTo>
                  <a:lnTo>
                    <a:pt x="507" y="196"/>
                  </a:lnTo>
                  <a:lnTo>
                    <a:pt x="368" y="251"/>
                  </a:lnTo>
                  <a:lnTo>
                    <a:pt x="950" y="505"/>
                  </a:lnTo>
                  <a:lnTo>
                    <a:pt x="950" y="726"/>
                  </a:lnTo>
                  <a:lnTo>
                    <a:pt x="286" y="436"/>
                  </a:lnTo>
                  <a:lnTo>
                    <a:pt x="339" y="575"/>
                  </a:lnTo>
                  <a:lnTo>
                    <a:pt x="346" y="598"/>
                  </a:lnTo>
                  <a:lnTo>
                    <a:pt x="347" y="620"/>
                  </a:lnTo>
                  <a:lnTo>
                    <a:pt x="342" y="642"/>
                  </a:lnTo>
                  <a:lnTo>
                    <a:pt x="333" y="663"/>
                  </a:lnTo>
                  <a:lnTo>
                    <a:pt x="319" y="680"/>
                  </a:lnTo>
                  <a:lnTo>
                    <a:pt x="303" y="695"/>
                  </a:lnTo>
                  <a:lnTo>
                    <a:pt x="282" y="707"/>
                  </a:lnTo>
                  <a:lnTo>
                    <a:pt x="264" y="712"/>
                  </a:lnTo>
                  <a:lnTo>
                    <a:pt x="245" y="714"/>
                  </a:lnTo>
                  <a:lnTo>
                    <a:pt x="225" y="712"/>
                  </a:lnTo>
                  <a:lnTo>
                    <a:pt x="205" y="706"/>
                  </a:lnTo>
                  <a:lnTo>
                    <a:pt x="187" y="696"/>
                  </a:lnTo>
                  <a:lnTo>
                    <a:pt x="173" y="684"/>
                  </a:lnTo>
                  <a:lnTo>
                    <a:pt x="159" y="668"/>
                  </a:lnTo>
                  <a:lnTo>
                    <a:pt x="150" y="649"/>
                  </a:lnTo>
                  <a:lnTo>
                    <a:pt x="6" y="282"/>
                  </a:lnTo>
                  <a:lnTo>
                    <a:pt x="0" y="259"/>
                  </a:lnTo>
                  <a:lnTo>
                    <a:pt x="0" y="236"/>
                  </a:lnTo>
                  <a:lnTo>
                    <a:pt x="4" y="214"/>
                  </a:lnTo>
                  <a:lnTo>
                    <a:pt x="13" y="194"/>
                  </a:lnTo>
                  <a:lnTo>
                    <a:pt x="26" y="176"/>
                  </a:lnTo>
                  <a:lnTo>
                    <a:pt x="43" y="161"/>
                  </a:lnTo>
                  <a:lnTo>
                    <a:pt x="64" y="150"/>
                  </a:lnTo>
                  <a:lnTo>
                    <a:pt x="432" y="6"/>
                  </a:lnTo>
                  <a:lnTo>
                    <a:pt x="455" y="1"/>
                  </a:lnTo>
                  <a:lnTo>
                    <a:pt x="4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44"/>
            <p:cNvSpPr>
              <a:spLocks/>
            </p:cNvSpPr>
            <p:nvPr/>
          </p:nvSpPr>
          <p:spPr bwMode="auto">
            <a:xfrm>
              <a:off x="3505200" y="4330700"/>
              <a:ext cx="138113" cy="104775"/>
            </a:xfrm>
            <a:custGeom>
              <a:avLst/>
              <a:gdLst>
                <a:gd name="T0" fmla="*/ 0 w 949"/>
                <a:gd name="T1" fmla="*/ 0 h 726"/>
                <a:gd name="T2" fmla="*/ 664 w 949"/>
                <a:gd name="T3" fmla="*/ 290 h 726"/>
                <a:gd name="T4" fmla="*/ 610 w 949"/>
                <a:gd name="T5" fmla="*/ 151 h 726"/>
                <a:gd name="T6" fmla="*/ 604 w 949"/>
                <a:gd name="T7" fmla="*/ 129 h 726"/>
                <a:gd name="T8" fmla="*/ 603 w 949"/>
                <a:gd name="T9" fmla="*/ 107 h 726"/>
                <a:gd name="T10" fmla="*/ 607 w 949"/>
                <a:gd name="T11" fmla="*/ 85 h 726"/>
                <a:gd name="T12" fmla="*/ 616 w 949"/>
                <a:gd name="T13" fmla="*/ 64 h 726"/>
                <a:gd name="T14" fmla="*/ 630 w 949"/>
                <a:gd name="T15" fmla="*/ 46 h 726"/>
                <a:gd name="T16" fmla="*/ 647 w 949"/>
                <a:gd name="T17" fmla="*/ 30 h 726"/>
                <a:gd name="T18" fmla="*/ 668 w 949"/>
                <a:gd name="T19" fmla="*/ 20 h 726"/>
                <a:gd name="T20" fmla="*/ 691 w 949"/>
                <a:gd name="T21" fmla="*/ 14 h 726"/>
                <a:gd name="T22" fmla="*/ 713 w 949"/>
                <a:gd name="T23" fmla="*/ 14 h 726"/>
                <a:gd name="T24" fmla="*/ 735 w 949"/>
                <a:gd name="T25" fmla="*/ 18 h 726"/>
                <a:gd name="T26" fmla="*/ 756 w 949"/>
                <a:gd name="T27" fmla="*/ 26 h 726"/>
                <a:gd name="T28" fmla="*/ 773 w 949"/>
                <a:gd name="T29" fmla="*/ 40 h 726"/>
                <a:gd name="T30" fmla="*/ 788 w 949"/>
                <a:gd name="T31" fmla="*/ 57 h 726"/>
                <a:gd name="T32" fmla="*/ 800 w 949"/>
                <a:gd name="T33" fmla="*/ 77 h 726"/>
                <a:gd name="T34" fmla="*/ 943 w 949"/>
                <a:gd name="T35" fmla="*/ 445 h 726"/>
                <a:gd name="T36" fmla="*/ 949 w 949"/>
                <a:gd name="T37" fmla="*/ 468 h 726"/>
                <a:gd name="T38" fmla="*/ 949 w 949"/>
                <a:gd name="T39" fmla="*/ 491 h 726"/>
                <a:gd name="T40" fmla="*/ 945 w 949"/>
                <a:gd name="T41" fmla="*/ 512 h 726"/>
                <a:gd name="T42" fmla="*/ 937 w 949"/>
                <a:gd name="T43" fmla="*/ 532 h 726"/>
                <a:gd name="T44" fmla="*/ 923 w 949"/>
                <a:gd name="T45" fmla="*/ 551 h 726"/>
                <a:gd name="T46" fmla="*/ 906 w 949"/>
                <a:gd name="T47" fmla="*/ 566 h 726"/>
                <a:gd name="T48" fmla="*/ 886 w 949"/>
                <a:gd name="T49" fmla="*/ 576 h 726"/>
                <a:gd name="T50" fmla="*/ 517 w 949"/>
                <a:gd name="T51" fmla="*/ 720 h 726"/>
                <a:gd name="T52" fmla="*/ 498 w 949"/>
                <a:gd name="T53" fmla="*/ 725 h 726"/>
                <a:gd name="T54" fmla="*/ 479 w 949"/>
                <a:gd name="T55" fmla="*/ 726 h 726"/>
                <a:gd name="T56" fmla="*/ 459 w 949"/>
                <a:gd name="T57" fmla="*/ 724 h 726"/>
                <a:gd name="T58" fmla="*/ 441 w 949"/>
                <a:gd name="T59" fmla="*/ 719 h 726"/>
                <a:gd name="T60" fmla="*/ 423 w 949"/>
                <a:gd name="T61" fmla="*/ 710 h 726"/>
                <a:gd name="T62" fmla="*/ 407 w 949"/>
                <a:gd name="T63" fmla="*/ 696 h 726"/>
                <a:gd name="T64" fmla="*/ 395 w 949"/>
                <a:gd name="T65" fmla="*/ 680 h 726"/>
                <a:gd name="T66" fmla="*/ 385 w 949"/>
                <a:gd name="T67" fmla="*/ 662 h 726"/>
                <a:gd name="T68" fmla="*/ 379 w 949"/>
                <a:gd name="T69" fmla="*/ 639 h 726"/>
                <a:gd name="T70" fmla="*/ 378 w 949"/>
                <a:gd name="T71" fmla="*/ 617 h 726"/>
                <a:gd name="T72" fmla="*/ 383 w 949"/>
                <a:gd name="T73" fmla="*/ 595 h 726"/>
                <a:gd name="T74" fmla="*/ 391 w 949"/>
                <a:gd name="T75" fmla="*/ 574 h 726"/>
                <a:gd name="T76" fmla="*/ 405 w 949"/>
                <a:gd name="T77" fmla="*/ 556 h 726"/>
                <a:gd name="T78" fmla="*/ 422 w 949"/>
                <a:gd name="T79" fmla="*/ 542 h 726"/>
                <a:gd name="T80" fmla="*/ 443 w 949"/>
                <a:gd name="T81" fmla="*/ 530 h 726"/>
                <a:gd name="T82" fmla="*/ 582 w 949"/>
                <a:gd name="T83" fmla="*/ 476 h 726"/>
                <a:gd name="T84" fmla="*/ 0 w 949"/>
                <a:gd name="T85" fmla="*/ 221 h 726"/>
                <a:gd name="T86" fmla="*/ 0 w 949"/>
                <a:gd name="T87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49" h="726">
                  <a:moveTo>
                    <a:pt x="0" y="0"/>
                  </a:moveTo>
                  <a:lnTo>
                    <a:pt x="664" y="290"/>
                  </a:lnTo>
                  <a:lnTo>
                    <a:pt x="610" y="151"/>
                  </a:lnTo>
                  <a:lnTo>
                    <a:pt x="604" y="129"/>
                  </a:lnTo>
                  <a:lnTo>
                    <a:pt x="603" y="107"/>
                  </a:lnTo>
                  <a:lnTo>
                    <a:pt x="607" y="85"/>
                  </a:lnTo>
                  <a:lnTo>
                    <a:pt x="616" y="64"/>
                  </a:lnTo>
                  <a:lnTo>
                    <a:pt x="630" y="46"/>
                  </a:lnTo>
                  <a:lnTo>
                    <a:pt x="647" y="30"/>
                  </a:lnTo>
                  <a:lnTo>
                    <a:pt x="668" y="20"/>
                  </a:lnTo>
                  <a:lnTo>
                    <a:pt x="691" y="14"/>
                  </a:lnTo>
                  <a:lnTo>
                    <a:pt x="713" y="14"/>
                  </a:lnTo>
                  <a:lnTo>
                    <a:pt x="735" y="18"/>
                  </a:lnTo>
                  <a:lnTo>
                    <a:pt x="756" y="26"/>
                  </a:lnTo>
                  <a:lnTo>
                    <a:pt x="773" y="40"/>
                  </a:lnTo>
                  <a:lnTo>
                    <a:pt x="788" y="57"/>
                  </a:lnTo>
                  <a:lnTo>
                    <a:pt x="800" y="77"/>
                  </a:lnTo>
                  <a:lnTo>
                    <a:pt x="943" y="445"/>
                  </a:lnTo>
                  <a:lnTo>
                    <a:pt x="949" y="468"/>
                  </a:lnTo>
                  <a:lnTo>
                    <a:pt x="949" y="491"/>
                  </a:lnTo>
                  <a:lnTo>
                    <a:pt x="945" y="512"/>
                  </a:lnTo>
                  <a:lnTo>
                    <a:pt x="937" y="532"/>
                  </a:lnTo>
                  <a:lnTo>
                    <a:pt x="923" y="551"/>
                  </a:lnTo>
                  <a:lnTo>
                    <a:pt x="906" y="566"/>
                  </a:lnTo>
                  <a:lnTo>
                    <a:pt x="886" y="576"/>
                  </a:lnTo>
                  <a:lnTo>
                    <a:pt x="517" y="720"/>
                  </a:lnTo>
                  <a:lnTo>
                    <a:pt x="498" y="725"/>
                  </a:lnTo>
                  <a:lnTo>
                    <a:pt x="479" y="726"/>
                  </a:lnTo>
                  <a:lnTo>
                    <a:pt x="459" y="724"/>
                  </a:lnTo>
                  <a:lnTo>
                    <a:pt x="441" y="719"/>
                  </a:lnTo>
                  <a:lnTo>
                    <a:pt x="423" y="710"/>
                  </a:lnTo>
                  <a:lnTo>
                    <a:pt x="407" y="696"/>
                  </a:lnTo>
                  <a:lnTo>
                    <a:pt x="395" y="680"/>
                  </a:lnTo>
                  <a:lnTo>
                    <a:pt x="385" y="662"/>
                  </a:lnTo>
                  <a:lnTo>
                    <a:pt x="379" y="639"/>
                  </a:lnTo>
                  <a:lnTo>
                    <a:pt x="378" y="617"/>
                  </a:lnTo>
                  <a:lnTo>
                    <a:pt x="383" y="595"/>
                  </a:lnTo>
                  <a:lnTo>
                    <a:pt x="391" y="574"/>
                  </a:lnTo>
                  <a:lnTo>
                    <a:pt x="405" y="556"/>
                  </a:lnTo>
                  <a:lnTo>
                    <a:pt x="422" y="542"/>
                  </a:lnTo>
                  <a:lnTo>
                    <a:pt x="443" y="530"/>
                  </a:lnTo>
                  <a:lnTo>
                    <a:pt x="582" y="476"/>
                  </a:lnTo>
                  <a:lnTo>
                    <a:pt x="0" y="2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45"/>
            <p:cNvSpPr>
              <a:spLocks/>
            </p:cNvSpPr>
            <p:nvPr/>
          </p:nvSpPr>
          <p:spPr bwMode="auto">
            <a:xfrm>
              <a:off x="3505200" y="4200525"/>
              <a:ext cx="141288" cy="104775"/>
            </a:xfrm>
            <a:custGeom>
              <a:avLst/>
              <a:gdLst>
                <a:gd name="T0" fmla="*/ 505 w 973"/>
                <a:gd name="T1" fmla="*/ 0 h 722"/>
                <a:gd name="T2" fmla="*/ 529 w 973"/>
                <a:gd name="T3" fmla="*/ 1 h 722"/>
                <a:gd name="T4" fmla="*/ 551 w 973"/>
                <a:gd name="T5" fmla="*/ 8 h 722"/>
                <a:gd name="T6" fmla="*/ 913 w 973"/>
                <a:gd name="T7" fmla="*/ 167 h 722"/>
                <a:gd name="T8" fmla="*/ 934 w 973"/>
                <a:gd name="T9" fmla="*/ 178 h 722"/>
                <a:gd name="T10" fmla="*/ 949 w 973"/>
                <a:gd name="T11" fmla="*/ 194 h 722"/>
                <a:gd name="T12" fmla="*/ 962 w 973"/>
                <a:gd name="T13" fmla="*/ 213 h 722"/>
                <a:gd name="T14" fmla="*/ 970 w 973"/>
                <a:gd name="T15" fmla="*/ 234 h 722"/>
                <a:gd name="T16" fmla="*/ 973 w 973"/>
                <a:gd name="T17" fmla="*/ 256 h 722"/>
                <a:gd name="T18" fmla="*/ 972 w 973"/>
                <a:gd name="T19" fmla="*/ 279 h 722"/>
                <a:gd name="T20" fmla="*/ 965 w 973"/>
                <a:gd name="T21" fmla="*/ 300 h 722"/>
                <a:gd name="T22" fmla="*/ 806 w 973"/>
                <a:gd name="T23" fmla="*/ 661 h 722"/>
                <a:gd name="T24" fmla="*/ 797 w 973"/>
                <a:gd name="T25" fmla="*/ 679 h 722"/>
                <a:gd name="T26" fmla="*/ 783 w 973"/>
                <a:gd name="T27" fmla="*/ 694 h 722"/>
                <a:gd name="T28" fmla="*/ 768 w 973"/>
                <a:gd name="T29" fmla="*/ 706 h 722"/>
                <a:gd name="T30" fmla="*/ 750 w 973"/>
                <a:gd name="T31" fmla="*/ 715 h 722"/>
                <a:gd name="T32" fmla="*/ 733 w 973"/>
                <a:gd name="T33" fmla="*/ 720 h 722"/>
                <a:gd name="T34" fmla="*/ 713 w 973"/>
                <a:gd name="T35" fmla="*/ 722 h 722"/>
                <a:gd name="T36" fmla="*/ 692 w 973"/>
                <a:gd name="T37" fmla="*/ 720 h 722"/>
                <a:gd name="T38" fmla="*/ 672 w 973"/>
                <a:gd name="T39" fmla="*/ 714 h 722"/>
                <a:gd name="T40" fmla="*/ 652 w 973"/>
                <a:gd name="T41" fmla="*/ 702 h 722"/>
                <a:gd name="T42" fmla="*/ 635 w 973"/>
                <a:gd name="T43" fmla="*/ 686 h 722"/>
                <a:gd name="T44" fmla="*/ 623 w 973"/>
                <a:gd name="T45" fmla="*/ 668 h 722"/>
                <a:gd name="T46" fmla="*/ 614 w 973"/>
                <a:gd name="T47" fmla="*/ 647 h 722"/>
                <a:gd name="T48" fmla="*/ 611 w 973"/>
                <a:gd name="T49" fmla="*/ 625 h 722"/>
                <a:gd name="T50" fmla="*/ 612 w 973"/>
                <a:gd name="T51" fmla="*/ 602 h 722"/>
                <a:gd name="T52" fmla="*/ 620 w 973"/>
                <a:gd name="T53" fmla="*/ 580 h 722"/>
                <a:gd name="T54" fmla="*/ 679 w 973"/>
                <a:gd name="T55" fmla="*/ 443 h 722"/>
                <a:gd name="T56" fmla="*/ 0 w 973"/>
                <a:gd name="T57" fmla="*/ 707 h 722"/>
                <a:gd name="T58" fmla="*/ 0 w 973"/>
                <a:gd name="T59" fmla="*/ 489 h 722"/>
                <a:gd name="T60" fmla="*/ 606 w 973"/>
                <a:gd name="T61" fmla="*/ 255 h 722"/>
                <a:gd name="T62" fmla="*/ 469 w 973"/>
                <a:gd name="T63" fmla="*/ 194 h 722"/>
                <a:gd name="T64" fmla="*/ 449 w 973"/>
                <a:gd name="T65" fmla="*/ 183 h 722"/>
                <a:gd name="T66" fmla="*/ 432 w 973"/>
                <a:gd name="T67" fmla="*/ 167 h 722"/>
                <a:gd name="T68" fmla="*/ 420 w 973"/>
                <a:gd name="T69" fmla="*/ 148 h 722"/>
                <a:gd name="T70" fmla="*/ 411 w 973"/>
                <a:gd name="T71" fmla="*/ 127 h 722"/>
                <a:gd name="T72" fmla="*/ 408 w 973"/>
                <a:gd name="T73" fmla="*/ 105 h 722"/>
                <a:gd name="T74" fmla="*/ 409 w 973"/>
                <a:gd name="T75" fmla="*/ 82 h 722"/>
                <a:gd name="T76" fmla="*/ 417 w 973"/>
                <a:gd name="T77" fmla="*/ 60 h 722"/>
                <a:gd name="T78" fmla="*/ 428 w 973"/>
                <a:gd name="T79" fmla="*/ 40 h 722"/>
                <a:gd name="T80" fmla="*/ 444 w 973"/>
                <a:gd name="T81" fmla="*/ 24 h 722"/>
                <a:gd name="T82" fmla="*/ 463 w 973"/>
                <a:gd name="T83" fmla="*/ 11 h 722"/>
                <a:gd name="T84" fmla="*/ 484 w 973"/>
                <a:gd name="T85" fmla="*/ 3 h 722"/>
                <a:gd name="T86" fmla="*/ 505 w 973"/>
                <a:gd name="T87" fmla="*/ 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73" h="722">
                  <a:moveTo>
                    <a:pt x="505" y="0"/>
                  </a:moveTo>
                  <a:lnTo>
                    <a:pt x="529" y="1"/>
                  </a:lnTo>
                  <a:lnTo>
                    <a:pt x="551" y="8"/>
                  </a:lnTo>
                  <a:lnTo>
                    <a:pt x="913" y="167"/>
                  </a:lnTo>
                  <a:lnTo>
                    <a:pt x="934" y="178"/>
                  </a:lnTo>
                  <a:lnTo>
                    <a:pt x="949" y="194"/>
                  </a:lnTo>
                  <a:lnTo>
                    <a:pt x="962" y="213"/>
                  </a:lnTo>
                  <a:lnTo>
                    <a:pt x="970" y="234"/>
                  </a:lnTo>
                  <a:lnTo>
                    <a:pt x="973" y="256"/>
                  </a:lnTo>
                  <a:lnTo>
                    <a:pt x="972" y="279"/>
                  </a:lnTo>
                  <a:lnTo>
                    <a:pt x="965" y="300"/>
                  </a:lnTo>
                  <a:lnTo>
                    <a:pt x="806" y="661"/>
                  </a:lnTo>
                  <a:lnTo>
                    <a:pt x="797" y="679"/>
                  </a:lnTo>
                  <a:lnTo>
                    <a:pt x="783" y="694"/>
                  </a:lnTo>
                  <a:lnTo>
                    <a:pt x="768" y="706"/>
                  </a:lnTo>
                  <a:lnTo>
                    <a:pt x="750" y="715"/>
                  </a:lnTo>
                  <a:lnTo>
                    <a:pt x="733" y="720"/>
                  </a:lnTo>
                  <a:lnTo>
                    <a:pt x="713" y="722"/>
                  </a:lnTo>
                  <a:lnTo>
                    <a:pt x="692" y="720"/>
                  </a:lnTo>
                  <a:lnTo>
                    <a:pt x="672" y="714"/>
                  </a:lnTo>
                  <a:lnTo>
                    <a:pt x="652" y="702"/>
                  </a:lnTo>
                  <a:lnTo>
                    <a:pt x="635" y="686"/>
                  </a:lnTo>
                  <a:lnTo>
                    <a:pt x="623" y="668"/>
                  </a:lnTo>
                  <a:lnTo>
                    <a:pt x="614" y="647"/>
                  </a:lnTo>
                  <a:lnTo>
                    <a:pt x="611" y="625"/>
                  </a:lnTo>
                  <a:lnTo>
                    <a:pt x="612" y="602"/>
                  </a:lnTo>
                  <a:lnTo>
                    <a:pt x="620" y="580"/>
                  </a:lnTo>
                  <a:lnTo>
                    <a:pt x="679" y="443"/>
                  </a:lnTo>
                  <a:lnTo>
                    <a:pt x="0" y="707"/>
                  </a:lnTo>
                  <a:lnTo>
                    <a:pt x="0" y="489"/>
                  </a:lnTo>
                  <a:lnTo>
                    <a:pt x="606" y="255"/>
                  </a:lnTo>
                  <a:lnTo>
                    <a:pt x="469" y="194"/>
                  </a:lnTo>
                  <a:lnTo>
                    <a:pt x="449" y="183"/>
                  </a:lnTo>
                  <a:lnTo>
                    <a:pt x="432" y="167"/>
                  </a:lnTo>
                  <a:lnTo>
                    <a:pt x="420" y="148"/>
                  </a:lnTo>
                  <a:lnTo>
                    <a:pt x="411" y="127"/>
                  </a:lnTo>
                  <a:lnTo>
                    <a:pt x="408" y="105"/>
                  </a:lnTo>
                  <a:lnTo>
                    <a:pt x="409" y="82"/>
                  </a:lnTo>
                  <a:lnTo>
                    <a:pt x="417" y="60"/>
                  </a:lnTo>
                  <a:lnTo>
                    <a:pt x="428" y="40"/>
                  </a:lnTo>
                  <a:lnTo>
                    <a:pt x="444" y="24"/>
                  </a:lnTo>
                  <a:lnTo>
                    <a:pt x="463" y="11"/>
                  </a:lnTo>
                  <a:lnTo>
                    <a:pt x="484" y="3"/>
                  </a:lnTo>
                  <a:lnTo>
                    <a:pt x="5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46"/>
            <p:cNvSpPr>
              <a:spLocks/>
            </p:cNvSpPr>
            <p:nvPr/>
          </p:nvSpPr>
          <p:spPr bwMode="auto">
            <a:xfrm>
              <a:off x="3421063" y="4064000"/>
              <a:ext cx="26988" cy="68263"/>
            </a:xfrm>
            <a:custGeom>
              <a:avLst/>
              <a:gdLst>
                <a:gd name="T0" fmla="*/ 45 w 186"/>
                <a:gd name="T1" fmla="*/ 0 h 476"/>
                <a:gd name="T2" fmla="*/ 141 w 186"/>
                <a:gd name="T3" fmla="*/ 0 h 476"/>
                <a:gd name="T4" fmla="*/ 153 w 186"/>
                <a:gd name="T5" fmla="*/ 2 h 476"/>
                <a:gd name="T6" fmla="*/ 165 w 186"/>
                <a:gd name="T7" fmla="*/ 6 h 476"/>
                <a:gd name="T8" fmla="*/ 174 w 186"/>
                <a:gd name="T9" fmla="*/ 14 h 476"/>
                <a:gd name="T10" fmla="*/ 183 w 186"/>
                <a:gd name="T11" fmla="*/ 26 h 476"/>
                <a:gd name="T12" fmla="*/ 186 w 186"/>
                <a:gd name="T13" fmla="*/ 39 h 476"/>
                <a:gd name="T14" fmla="*/ 185 w 186"/>
                <a:gd name="T15" fmla="*/ 53 h 476"/>
                <a:gd name="T16" fmla="*/ 181 w 186"/>
                <a:gd name="T17" fmla="*/ 65 h 476"/>
                <a:gd name="T18" fmla="*/ 129 w 186"/>
                <a:gd name="T19" fmla="*/ 143 h 476"/>
                <a:gd name="T20" fmla="*/ 153 w 186"/>
                <a:gd name="T21" fmla="*/ 343 h 476"/>
                <a:gd name="T22" fmla="*/ 106 w 186"/>
                <a:gd name="T23" fmla="*/ 467 h 476"/>
                <a:gd name="T24" fmla="*/ 102 w 186"/>
                <a:gd name="T25" fmla="*/ 473 h 476"/>
                <a:gd name="T26" fmla="*/ 96 w 186"/>
                <a:gd name="T27" fmla="*/ 476 h 476"/>
                <a:gd name="T28" fmla="*/ 90 w 186"/>
                <a:gd name="T29" fmla="*/ 476 h 476"/>
                <a:gd name="T30" fmla="*/ 83 w 186"/>
                <a:gd name="T31" fmla="*/ 473 h 476"/>
                <a:gd name="T32" fmla="*/ 79 w 186"/>
                <a:gd name="T33" fmla="*/ 467 h 476"/>
                <a:gd name="T34" fmla="*/ 32 w 186"/>
                <a:gd name="T35" fmla="*/ 343 h 476"/>
                <a:gd name="T36" fmla="*/ 56 w 186"/>
                <a:gd name="T37" fmla="*/ 143 h 476"/>
                <a:gd name="T38" fmla="*/ 5 w 186"/>
                <a:gd name="T39" fmla="*/ 65 h 476"/>
                <a:gd name="T40" fmla="*/ 1 w 186"/>
                <a:gd name="T41" fmla="*/ 53 h 476"/>
                <a:gd name="T42" fmla="*/ 0 w 186"/>
                <a:gd name="T43" fmla="*/ 39 h 476"/>
                <a:gd name="T44" fmla="*/ 3 w 186"/>
                <a:gd name="T45" fmla="*/ 26 h 476"/>
                <a:gd name="T46" fmla="*/ 11 w 186"/>
                <a:gd name="T47" fmla="*/ 14 h 476"/>
                <a:gd name="T48" fmla="*/ 20 w 186"/>
                <a:gd name="T49" fmla="*/ 6 h 476"/>
                <a:gd name="T50" fmla="*/ 32 w 186"/>
                <a:gd name="T51" fmla="*/ 2 h 476"/>
                <a:gd name="T52" fmla="*/ 45 w 186"/>
                <a:gd name="T53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6" h="476">
                  <a:moveTo>
                    <a:pt x="45" y="0"/>
                  </a:moveTo>
                  <a:lnTo>
                    <a:pt x="141" y="0"/>
                  </a:lnTo>
                  <a:lnTo>
                    <a:pt x="153" y="2"/>
                  </a:lnTo>
                  <a:lnTo>
                    <a:pt x="165" y="6"/>
                  </a:lnTo>
                  <a:lnTo>
                    <a:pt x="174" y="14"/>
                  </a:lnTo>
                  <a:lnTo>
                    <a:pt x="183" y="26"/>
                  </a:lnTo>
                  <a:lnTo>
                    <a:pt x="186" y="39"/>
                  </a:lnTo>
                  <a:lnTo>
                    <a:pt x="185" y="53"/>
                  </a:lnTo>
                  <a:lnTo>
                    <a:pt x="181" y="65"/>
                  </a:lnTo>
                  <a:lnTo>
                    <a:pt x="129" y="143"/>
                  </a:lnTo>
                  <a:lnTo>
                    <a:pt x="153" y="343"/>
                  </a:lnTo>
                  <a:lnTo>
                    <a:pt x="106" y="467"/>
                  </a:lnTo>
                  <a:lnTo>
                    <a:pt x="102" y="473"/>
                  </a:lnTo>
                  <a:lnTo>
                    <a:pt x="96" y="476"/>
                  </a:lnTo>
                  <a:lnTo>
                    <a:pt x="90" y="476"/>
                  </a:lnTo>
                  <a:lnTo>
                    <a:pt x="83" y="473"/>
                  </a:lnTo>
                  <a:lnTo>
                    <a:pt x="79" y="467"/>
                  </a:lnTo>
                  <a:lnTo>
                    <a:pt x="32" y="343"/>
                  </a:lnTo>
                  <a:lnTo>
                    <a:pt x="56" y="143"/>
                  </a:lnTo>
                  <a:lnTo>
                    <a:pt x="5" y="65"/>
                  </a:lnTo>
                  <a:lnTo>
                    <a:pt x="1" y="53"/>
                  </a:lnTo>
                  <a:lnTo>
                    <a:pt x="0" y="39"/>
                  </a:lnTo>
                  <a:lnTo>
                    <a:pt x="3" y="26"/>
                  </a:lnTo>
                  <a:lnTo>
                    <a:pt x="11" y="14"/>
                  </a:lnTo>
                  <a:lnTo>
                    <a:pt x="20" y="6"/>
                  </a:lnTo>
                  <a:lnTo>
                    <a:pt x="32" y="2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696121" y="1554273"/>
            <a:ext cx="402746" cy="354283"/>
            <a:chOff x="5788025" y="3041651"/>
            <a:chExt cx="382588" cy="336550"/>
          </a:xfrm>
          <a:solidFill>
            <a:schemeClr val="accent1">
              <a:lumMod val="75000"/>
            </a:schemeClr>
          </a:solidFill>
        </p:grpSpPr>
        <p:sp>
          <p:nvSpPr>
            <p:cNvPr id="57" name="Rectangle 941"/>
            <p:cNvSpPr>
              <a:spLocks noChangeArrowheads="1"/>
            </p:cNvSpPr>
            <p:nvPr/>
          </p:nvSpPr>
          <p:spPr bwMode="auto">
            <a:xfrm>
              <a:off x="5788025" y="3041651"/>
              <a:ext cx="382588" cy="222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42"/>
            <p:cNvSpPr>
              <a:spLocks noEditPoints="1"/>
            </p:cNvSpPr>
            <p:nvPr/>
          </p:nvSpPr>
          <p:spPr bwMode="auto">
            <a:xfrm>
              <a:off x="5818188" y="3081338"/>
              <a:ext cx="322263" cy="211138"/>
            </a:xfrm>
            <a:custGeom>
              <a:avLst/>
              <a:gdLst>
                <a:gd name="T0" fmla="*/ 1409 w 2842"/>
                <a:gd name="T1" fmla="*/ 457 h 1854"/>
                <a:gd name="T2" fmla="*/ 1379 w 2842"/>
                <a:gd name="T3" fmla="*/ 474 h 1854"/>
                <a:gd name="T4" fmla="*/ 1363 w 2842"/>
                <a:gd name="T5" fmla="*/ 504 h 1854"/>
                <a:gd name="T6" fmla="*/ 1360 w 2842"/>
                <a:gd name="T7" fmla="*/ 1306 h 1854"/>
                <a:gd name="T8" fmla="*/ 1119 w 2842"/>
                <a:gd name="T9" fmla="*/ 870 h 1854"/>
                <a:gd name="T10" fmla="*/ 1110 w 2842"/>
                <a:gd name="T11" fmla="*/ 836 h 1854"/>
                <a:gd name="T12" fmla="*/ 1086 w 2842"/>
                <a:gd name="T13" fmla="*/ 813 h 1854"/>
                <a:gd name="T14" fmla="*/ 1052 w 2842"/>
                <a:gd name="T15" fmla="*/ 803 h 1854"/>
                <a:gd name="T16" fmla="*/ 1018 w 2842"/>
                <a:gd name="T17" fmla="*/ 813 h 1854"/>
                <a:gd name="T18" fmla="*/ 995 w 2842"/>
                <a:gd name="T19" fmla="*/ 836 h 1854"/>
                <a:gd name="T20" fmla="*/ 985 w 2842"/>
                <a:gd name="T21" fmla="*/ 870 h 1854"/>
                <a:gd name="T22" fmla="*/ 792 w 2842"/>
                <a:gd name="T23" fmla="*/ 1303 h 1854"/>
                <a:gd name="T24" fmla="*/ 758 w 2842"/>
                <a:gd name="T25" fmla="*/ 1312 h 1854"/>
                <a:gd name="T26" fmla="*/ 735 w 2842"/>
                <a:gd name="T27" fmla="*/ 1336 h 1854"/>
                <a:gd name="T28" fmla="*/ 726 w 2842"/>
                <a:gd name="T29" fmla="*/ 1370 h 1854"/>
                <a:gd name="T30" fmla="*/ 735 w 2842"/>
                <a:gd name="T31" fmla="*/ 1403 h 1854"/>
                <a:gd name="T32" fmla="*/ 758 w 2842"/>
                <a:gd name="T33" fmla="*/ 1428 h 1854"/>
                <a:gd name="T34" fmla="*/ 792 w 2842"/>
                <a:gd name="T35" fmla="*/ 1437 h 1854"/>
                <a:gd name="T36" fmla="*/ 2078 w 2842"/>
                <a:gd name="T37" fmla="*/ 1434 h 1854"/>
                <a:gd name="T38" fmla="*/ 2108 w 2842"/>
                <a:gd name="T39" fmla="*/ 1418 h 1854"/>
                <a:gd name="T40" fmla="*/ 2125 w 2842"/>
                <a:gd name="T41" fmla="*/ 1388 h 1854"/>
                <a:gd name="T42" fmla="*/ 2125 w 2842"/>
                <a:gd name="T43" fmla="*/ 1352 h 1854"/>
                <a:gd name="T44" fmla="*/ 2108 w 2842"/>
                <a:gd name="T45" fmla="*/ 1322 h 1854"/>
                <a:gd name="T46" fmla="*/ 2078 w 2842"/>
                <a:gd name="T47" fmla="*/ 1305 h 1854"/>
                <a:gd name="T48" fmla="*/ 1868 w 2842"/>
                <a:gd name="T49" fmla="*/ 1303 h 1854"/>
                <a:gd name="T50" fmla="*/ 1866 w 2842"/>
                <a:gd name="T51" fmla="*/ 662 h 1854"/>
                <a:gd name="T52" fmla="*/ 1848 w 2842"/>
                <a:gd name="T53" fmla="*/ 632 h 1854"/>
                <a:gd name="T54" fmla="*/ 1820 w 2842"/>
                <a:gd name="T55" fmla="*/ 615 h 1854"/>
                <a:gd name="T56" fmla="*/ 1784 w 2842"/>
                <a:gd name="T57" fmla="*/ 615 h 1854"/>
                <a:gd name="T58" fmla="*/ 1754 w 2842"/>
                <a:gd name="T59" fmla="*/ 632 h 1854"/>
                <a:gd name="T60" fmla="*/ 1737 w 2842"/>
                <a:gd name="T61" fmla="*/ 662 h 1854"/>
                <a:gd name="T62" fmla="*/ 1735 w 2842"/>
                <a:gd name="T63" fmla="*/ 1303 h 1854"/>
                <a:gd name="T64" fmla="*/ 1494 w 2842"/>
                <a:gd name="T65" fmla="*/ 521 h 1854"/>
                <a:gd name="T66" fmla="*/ 1484 w 2842"/>
                <a:gd name="T67" fmla="*/ 487 h 1854"/>
                <a:gd name="T68" fmla="*/ 1461 w 2842"/>
                <a:gd name="T69" fmla="*/ 464 h 1854"/>
                <a:gd name="T70" fmla="*/ 1427 w 2842"/>
                <a:gd name="T71" fmla="*/ 455 h 1854"/>
                <a:gd name="T72" fmla="*/ 2842 w 2842"/>
                <a:gd name="T73" fmla="*/ 0 h 1854"/>
                <a:gd name="T74" fmla="*/ 2839 w 2842"/>
                <a:gd name="T75" fmla="*/ 1561 h 1854"/>
                <a:gd name="T76" fmla="*/ 2817 w 2842"/>
                <a:gd name="T77" fmla="*/ 1646 h 1854"/>
                <a:gd name="T78" fmla="*/ 2773 w 2842"/>
                <a:gd name="T79" fmla="*/ 1722 h 1854"/>
                <a:gd name="T80" fmla="*/ 2711 w 2842"/>
                <a:gd name="T81" fmla="*/ 1783 h 1854"/>
                <a:gd name="T82" fmla="*/ 2637 w 2842"/>
                <a:gd name="T83" fmla="*/ 1827 h 1854"/>
                <a:gd name="T84" fmla="*/ 2551 w 2842"/>
                <a:gd name="T85" fmla="*/ 1851 h 1854"/>
                <a:gd name="T86" fmla="*/ 337 w 2842"/>
                <a:gd name="T87" fmla="*/ 1854 h 1854"/>
                <a:gd name="T88" fmla="*/ 247 w 2842"/>
                <a:gd name="T89" fmla="*/ 1841 h 1854"/>
                <a:gd name="T90" fmla="*/ 166 w 2842"/>
                <a:gd name="T91" fmla="*/ 1807 h 1854"/>
                <a:gd name="T92" fmla="*/ 99 w 2842"/>
                <a:gd name="T93" fmla="*/ 1754 h 1854"/>
                <a:gd name="T94" fmla="*/ 46 w 2842"/>
                <a:gd name="T95" fmla="*/ 1686 h 1854"/>
                <a:gd name="T96" fmla="*/ 12 w 2842"/>
                <a:gd name="T97" fmla="*/ 1605 h 1854"/>
                <a:gd name="T98" fmla="*/ 0 w 2842"/>
                <a:gd name="T99" fmla="*/ 1515 h 1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42" h="1854">
                  <a:moveTo>
                    <a:pt x="1427" y="455"/>
                  </a:moveTo>
                  <a:lnTo>
                    <a:pt x="1409" y="457"/>
                  </a:lnTo>
                  <a:lnTo>
                    <a:pt x="1393" y="464"/>
                  </a:lnTo>
                  <a:lnTo>
                    <a:pt x="1379" y="474"/>
                  </a:lnTo>
                  <a:lnTo>
                    <a:pt x="1369" y="487"/>
                  </a:lnTo>
                  <a:lnTo>
                    <a:pt x="1363" y="504"/>
                  </a:lnTo>
                  <a:lnTo>
                    <a:pt x="1360" y="521"/>
                  </a:lnTo>
                  <a:lnTo>
                    <a:pt x="1360" y="1306"/>
                  </a:lnTo>
                  <a:lnTo>
                    <a:pt x="1119" y="1306"/>
                  </a:lnTo>
                  <a:lnTo>
                    <a:pt x="1119" y="870"/>
                  </a:lnTo>
                  <a:lnTo>
                    <a:pt x="1116" y="853"/>
                  </a:lnTo>
                  <a:lnTo>
                    <a:pt x="1110" y="836"/>
                  </a:lnTo>
                  <a:lnTo>
                    <a:pt x="1100" y="823"/>
                  </a:lnTo>
                  <a:lnTo>
                    <a:pt x="1086" y="813"/>
                  </a:lnTo>
                  <a:lnTo>
                    <a:pt x="1070" y="805"/>
                  </a:lnTo>
                  <a:lnTo>
                    <a:pt x="1052" y="803"/>
                  </a:lnTo>
                  <a:lnTo>
                    <a:pt x="1035" y="805"/>
                  </a:lnTo>
                  <a:lnTo>
                    <a:pt x="1018" y="813"/>
                  </a:lnTo>
                  <a:lnTo>
                    <a:pt x="1005" y="823"/>
                  </a:lnTo>
                  <a:lnTo>
                    <a:pt x="995" y="836"/>
                  </a:lnTo>
                  <a:lnTo>
                    <a:pt x="987" y="853"/>
                  </a:lnTo>
                  <a:lnTo>
                    <a:pt x="985" y="870"/>
                  </a:lnTo>
                  <a:lnTo>
                    <a:pt x="985" y="1303"/>
                  </a:lnTo>
                  <a:lnTo>
                    <a:pt x="792" y="1303"/>
                  </a:lnTo>
                  <a:lnTo>
                    <a:pt x="775" y="1305"/>
                  </a:lnTo>
                  <a:lnTo>
                    <a:pt x="758" y="1312"/>
                  </a:lnTo>
                  <a:lnTo>
                    <a:pt x="745" y="1322"/>
                  </a:lnTo>
                  <a:lnTo>
                    <a:pt x="735" y="1336"/>
                  </a:lnTo>
                  <a:lnTo>
                    <a:pt x="728" y="1352"/>
                  </a:lnTo>
                  <a:lnTo>
                    <a:pt x="726" y="1370"/>
                  </a:lnTo>
                  <a:lnTo>
                    <a:pt x="728" y="1388"/>
                  </a:lnTo>
                  <a:lnTo>
                    <a:pt x="735" y="1403"/>
                  </a:lnTo>
                  <a:lnTo>
                    <a:pt x="745" y="1418"/>
                  </a:lnTo>
                  <a:lnTo>
                    <a:pt x="758" y="1428"/>
                  </a:lnTo>
                  <a:lnTo>
                    <a:pt x="775" y="1434"/>
                  </a:lnTo>
                  <a:lnTo>
                    <a:pt x="792" y="1437"/>
                  </a:lnTo>
                  <a:lnTo>
                    <a:pt x="2061" y="1437"/>
                  </a:lnTo>
                  <a:lnTo>
                    <a:pt x="2078" y="1434"/>
                  </a:lnTo>
                  <a:lnTo>
                    <a:pt x="2095" y="1428"/>
                  </a:lnTo>
                  <a:lnTo>
                    <a:pt x="2108" y="1418"/>
                  </a:lnTo>
                  <a:lnTo>
                    <a:pt x="2118" y="1403"/>
                  </a:lnTo>
                  <a:lnTo>
                    <a:pt x="2125" y="1388"/>
                  </a:lnTo>
                  <a:lnTo>
                    <a:pt x="2127" y="1370"/>
                  </a:lnTo>
                  <a:lnTo>
                    <a:pt x="2125" y="1352"/>
                  </a:lnTo>
                  <a:lnTo>
                    <a:pt x="2118" y="1336"/>
                  </a:lnTo>
                  <a:lnTo>
                    <a:pt x="2108" y="1322"/>
                  </a:lnTo>
                  <a:lnTo>
                    <a:pt x="2095" y="1312"/>
                  </a:lnTo>
                  <a:lnTo>
                    <a:pt x="2078" y="1305"/>
                  </a:lnTo>
                  <a:lnTo>
                    <a:pt x="2061" y="1303"/>
                  </a:lnTo>
                  <a:lnTo>
                    <a:pt x="1868" y="1303"/>
                  </a:lnTo>
                  <a:lnTo>
                    <a:pt x="1868" y="679"/>
                  </a:lnTo>
                  <a:lnTo>
                    <a:pt x="1866" y="662"/>
                  </a:lnTo>
                  <a:lnTo>
                    <a:pt x="1860" y="645"/>
                  </a:lnTo>
                  <a:lnTo>
                    <a:pt x="1848" y="632"/>
                  </a:lnTo>
                  <a:lnTo>
                    <a:pt x="1835" y="622"/>
                  </a:lnTo>
                  <a:lnTo>
                    <a:pt x="1820" y="615"/>
                  </a:lnTo>
                  <a:lnTo>
                    <a:pt x="1801" y="613"/>
                  </a:lnTo>
                  <a:lnTo>
                    <a:pt x="1784" y="615"/>
                  </a:lnTo>
                  <a:lnTo>
                    <a:pt x="1768" y="622"/>
                  </a:lnTo>
                  <a:lnTo>
                    <a:pt x="1754" y="632"/>
                  </a:lnTo>
                  <a:lnTo>
                    <a:pt x="1744" y="645"/>
                  </a:lnTo>
                  <a:lnTo>
                    <a:pt x="1737" y="662"/>
                  </a:lnTo>
                  <a:lnTo>
                    <a:pt x="1735" y="679"/>
                  </a:lnTo>
                  <a:lnTo>
                    <a:pt x="1735" y="1303"/>
                  </a:lnTo>
                  <a:lnTo>
                    <a:pt x="1494" y="1303"/>
                  </a:lnTo>
                  <a:lnTo>
                    <a:pt x="1494" y="521"/>
                  </a:lnTo>
                  <a:lnTo>
                    <a:pt x="1492" y="504"/>
                  </a:lnTo>
                  <a:lnTo>
                    <a:pt x="1484" y="487"/>
                  </a:lnTo>
                  <a:lnTo>
                    <a:pt x="1474" y="474"/>
                  </a:lnTo>
                  <a:lnTo>
                    <a:pt x="1461" y="464"/>
                  </a:lnTo>
                  <a:lnTo>
                    <a:pt x="1444" y="457"/>
                  </a:lnTo>
                  <a:lnTo>
                    <a:pt x="1427" y="455"/>
                  </a:lnTo>
                  <a:close/>
                  <a:moveTo>
                    <a:pt x="0" y="0"/>
                  </a:moveTo>
                  <a:lnTo>
                    <a:pt x="2842" y="0"/>
                  </a:lnTo>
                  <a:lnTo>
                    <a:pt x="2842" y="1515"/>
                  </a:lnTo>
                  <a:lnTo>
                    <a:pt x="2839" y="1561"/>
                  </a:lnTo>
                  <a:lnTo>
                    <a:pt x="2831" y="1605"/>
                  </a:lnTo>
                  <a:lnTo>
                    <a:pt x="2817" y="1646"/>
                  </a:lnTo>
                  <a:lnTo>
                    <a:pt x="2797" y="1686"/>
                  </a:lnTo>
                  <a:lnTo>
                    <a:pt x="2773" y="1722"/>
                  </a:lnTo>
                  <a:lnTo>
                    <a:pt x="2744" y="1754"/>
                  </a:lnTo>
                  <a:lnTo>
                    <a:pt x="2711" y="1783"/>
                  </a:lnTo>
                  <a:lnTo>
                    <a:pt x="2675" y="1807"/>
                  </a:lnTo>
                  <a:lnTo>
                    <a:pt x="2637" y="1827"/>
                  </a:lnTo>
                  <a:lnTo>
                    <a:pt x="2595" y="1841"/>
                  </a:lnTo>
                  <a:lnTo>
                    <a:pt x="2551" y="1851"/>
                  </a:lnTo>
                  <a:lnTo>
                    <a:pt x="2505" y="1854"/>
                  </a:lnTo>
                  <a:lnTo>
                    <a:pt x="337" y="1854"/>
                  </a:lnTo>
                  <a:lnTo>
                    <a:pt x="291" y="1851"/>
                  </a:lnTo>
                  <a:lnTo>
                    <a:pt x="247" y="1841"/>
                  </a:lnTo>
                  <a:lnTo>
                    <a:pt x="205" y="1827"/>
                  </a:lnTo>
                  <a:lnTo>
                    <a:pt x="166" y="1807"/>
                  </a:lnTo>
                  <a:lnTo>
                    <a:pt x="131" y="1783"/>
                  </a:lnTo>
                  <a:lnTo>
                    <a:pt x="99" y="1754"/>
                  </a:lnTo>
                  <a:lnTo>
                    <a:pt x="70" y="1722"/>
                  </a:lnTo>
                  <a:lnTo>
                    <a:pt x="46" y="1686"/>
                  </a:lnTo>
                  <a:lnTo>
                    <a:pt x="26" y="1646"/>
                  </a:lnTo>
                  <a:lnTo>
                    <a:pt x="12" y="1605"/>
                  </a:lnTo>
                  <a:lnTo>
                    <a:pt x="3" y="1561"/>
                  </a:lnTo>
                  <a:lnTo>
                    <a:pt x="0" y="15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943"/>
            <p:cNvSpPr>
              <a:spLocks/>
            </p:cNvSpPr>
            <p:nvPr/>
          </p:nvSpPr>
          <p:spPr bwMode="auto">
            <a:xfrm>
              <a:off x="6010275" y="3311526"/>
              <a:ext cx="58738" cy="66675"/>
            </a:xfrm>
            <a:custGeom>
              <a:avLst/>
              <a:gdLst>
                <a:gd name="T0" fmla="*/ 0 w 529"/>
                <a:gd name="T1" fmla="*/ 0 h 599"/>
                <a:gd name="T2" fmla="*/ 313 w 529"/>
                <a:gd name="T3" fmla="*/ 0 h 599"/>
                <a:gd name="T4" fmla="*/ 529 w 529"/>
                <a:gd name="T5" fmla="*/ 599 h 599"/>
                <a:gd name="T6" fmla="*/ 217 w 529"/>
                <a:gd name="T7" fmla="*/ 599 h 599"/>
                <a:gd name="T8" fmla="*/ 0 w 529"/>
                <a:gd name="T9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599">
                  <a:moveTo>
                    <a:pt x="0" y="0"/>
                  </a:moveTo>
                  <a:lnTo>
                    <a:pt x="313" y="0"/>
                  </a:lnTo>
                  <a:lnTo>
                    <a:pt x="529" y="599"/>
                  </a:lnTo>
                  <a:lnTo>
                    <a:pt x="217" y="5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44"/>
            <p:cNvSpPr>
              <a:spLocks/>
            </p:cNvSpPr>
            <p:nvPr/>
          </p:nvSpPr>
          <p:spPr bwMode="auto">
            <a:xfrm>
              <a:off x="5888038" y="3311526"/>
              <a:ext cx="60325" cy="66675"/>
            </a:xfrm>
            <a:custGeom>
              <a:avLst/>
              <a:gdLst>
                <a:gd name="T0" fmla="*/ 218 w 530"/>
                <a:gd name="T1" fmla="*/ 0 h 599"/>
                <a:gd name="T2" fmla="*/ 530 w 530"/>
                <a:gd name="T3" fmla="*/ 0 h 599"/>
                <a:gd name="T4" fmla="*/ 314 w 530"/>
                <a:gd name="T5" fmla="*/ 599 h 599"/>
                <a:gd name="T6" fmla="*/ 0 w 530"/>
                <a:gd name="T7" fmla="*/ 599 h 599"/>
                <a:gd name="T8" fmla="*/ 218 w 530"/>
                <a:gd name="T9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0" h="599">
                  <a:moveTo>
                    <a:pt x="218" y="0"/>
                  </a:moveTo>
                  <a:lnTo>
                    <a:pt x="530" y="0"/>
                  </a:lnTo>
                  <a:lnTo>
                    <a:pt x="314" y="599"/>
                  </a:lnTo>
                  <a:lnTo>
                    <a:pt x="0" y="599"/>
                  </a:lnTo>
                  <a:lnTo>
                    <a:pt x="2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 flipH="1">
            <a:off x="6291506" y="5282311"/>
            <a:ext cx="1636873" cy="40009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sz="2000" spc="30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 flipH="1">
            <a:off x="6313770" y="3378604"/>
            <a:ext cx="1636873" cy="40009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sz="2000" spc="30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 flipH="1">
            <a:off x="6278531" y="1618268"/>
            <a:ext cx="1636873" cy="40009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sz="2000" spc="30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6970360" y="2120053"/>
            <a:ext cx="4989132" cy="1681361"/>
            <a:chOff x="6808121" y="1388902"/>
            <a:chExt cx="4578991" cy="1412883"/>
          </a:xfrm>
        </p:grpSpPr>
        <p:sp>
          <p:nvSpPr>
            <p:cNvPr id="64" name="Rounded Rectangle 63"/>
            <p:cNvSpPr/>
            <p:nvPr/>
          </p:nvSpPr>
          <p:spPr>
            <a:xfrm>
              <a:off x="7562718" y="2151603"/>
              <a:ext cx="3122250" cy="569605"/>
            </a:xfrm>
            <a:prstGeom prst="roundRect">
              <a:avLst>
                <a:gd name="adj" fmla="val 14605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8C3B736-F50D-441B-A694-B0D70E3638FA}"/>
                </a:ext>
              </a:extLst>
            </p:cNvPr>
            <p:cNvSpPr txBox="1"/>
            <p:nvPr/>
          </p:nvSpPr>
          <p:spPr>
            <a:xfrm>
              <a:off x="7510265" y="2155223"/>
              <a:ext cx="3174702" cy="64656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4400" spc="600" dirty="0">
                  <a:solidFill>
                    <a:schemeClr val="accent3">
                      <a:lumMod val="50000"/>
                    </a:schemeClr>
                  </a:solidFill>
                  <a:latin typeface="Bebas Neue" panose="020B0606020202050201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INFOGRAPH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8C3B736-F50D-441B-A694-B0D70E3638FA}"/>
                </a:ext>
              </a:extLst>
            </p:cNvPr>
            <p:cNvSpPr txBox="1"/>
            <p:nvPr/>
          </p:nvSpPr>
          <p:spPr>
            <a:xfrm>
              <a:off x="6808121" y="1388902"/>
              <a:ext cx="4578991" cy="775878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5400" spc="300" dirty="0">
                  <a:solidFill>
                    <a:schemeClr val="bg1"/>
                  </a:solidFill>
                  <a:latin typeface="Bebas Neue" panose="020B0606020202050201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TIMELINE</a:t>
              </a: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7843018" y="4263093"/>
            <a:ext cx="3243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 text  dummy text of the printing and dummy text </a:t>
            </a:r>
            <a:endParaRPr lang="en-US" sz="1200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E133AB8-F02B-429A-8112-4DB4477020B0}"/>
              </a:ext>
            </a:extLst>
          </p:cNvPr>
          <p:cNvSpPr/>
          <p:nvPr/>
        </p:nvSpPr>
        <p:spPr>
          <a:xfrm>
            <a:off x="7792547" y="420170"/>
            <a:ext cx="1872788" cy="298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b="1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Modern Style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E5EB985-952E-4BBF-BD96-F241F4414CA0}"/>
              </a:ext>
            </a:extLst>
          </p:cNvPr>
          <p:cNvSpPr/>
          <p:nvPr/>
        </p:nvSpPr>
        <p:spPr>
          <a:xfrm>
            <a:off x="361718" y="397269"/>
            <a:ext cx="1601130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  <p:sp>
        <p:nvSpPr>
          <p:cNvPr id="72" name="Freeform 87"/>
          <p:cNvSpPr>
            <a:spLocks noEditPoints="1"/>
          </p:cNvSpPr>
          <p:nvPr/>
        </p:nvSpPr>
        <p:spPr bwMode="auto">
          <a:xfrm flipH="1">
            <a:off x="11487954" y="471779"/>
            <a:ext cx="359179" cy="304343"/>
          </a:xfrm>
          <a:custGeom>
            <a:avLst/>
            <a:gdLst>
              <a:gd name="T0" fmla="*/ 396429 w 256"/>
              <a:gd name="T1" fmla="*/ 39158 h 216"/>
              <a:gd name="T2" fmla="*/ 19496 w 256"/>
              <a:gd name="T3" fmla="*/ 39158 h 216"/>
              <a:gd name="T4" fmla="*/ 0 w 256"/>
              <a:gd name="T5" fmla="*/ 19579 h 216"/>
              <a:gd name="T6" fmla="*/ 19496 w 256"/>
              <a:gd name="T7" fmla="*/ 0 h 216"/>
              <a:gd name="T8" fmla="*/ 396429 w 256"/>
              <a:gd name="T9" fmla="*/ 0 h 216"/>
              <a:gd name="T10" fmla="*/ 415925 w 256"/>
              <a:gd name="T11" fmla="*/ 19579 h 216"/>
              <a:gd name="T12" fmla="*/ 396429 w 256"/>
              <a:gd name="T13" fmla="*/ 39158 h 216"/>
              <a:gd name="T14" fmla="*/ 19496 w 256"/>
              <a:gd name="T15" fmla="*/ 104422 h 216"/>
              <a:gd name="T16" fmla="*/ 129977 w 256"/>
              <a:gd name="T17" fmla="*/ 104422 h 216"/>
              <a:gd name="T18" fmla="*/ 214461 w 256"/>
              <a:gd name="T19" fmla="*/ 104422 h 216"/>
              <a:gd name="T20" fmla="*/ 233958 w 256"/>
              <a:gd name="T21" fmla="*/ 104422 h 216"/>
              <a:gd name="T22" fmla="*/ 318443 w 256"/>
              <a:gd name="T23" fmla="*/ 104422 h 216"/>
              <a:gd name="T24" fmla="*/ 337939 w 256"/>
              <a:gd name="T25" fmla="*/ 124001 h 216"/>
              <a:gd name="T26" fmla="*/ 318443 w 256"/>
              <a:gd name="T27" fmla="*/ 143581 h 216"/>
              <a:gd name="T28" fmla="*/ 279450 w 256"/>
              <a:gd name="T29" fmla="*/ 143581 h 216"/>
              <a:gd name="T30" fmla="*/ 279450 w 256"/>
              <a:gd name="T31" fmla="*/ 143581 h 216"/>
              <a:gd name="T32" fmla="*/ 129977 w 256"/>
              <a:gd name="T33" fmla="*/ 143581 h 216"/>
              <a:gd name="T34" fmla="*/ 19496 w 256"/>
              <a:gd name="T35" fmla="*/ 143581 h 216"/>
              <a:gd name="T36" fmla="*/ 0 w 256"/>
              <a:gd name="T37" fmla="*/ 124001 h 216"/>
              <a:gd name="T38" fmla="*/ 19496 w 256"/>
              <a:gd name="T39" fmla="*/ 104422 h 216"/>
              <a:gd name="T40" fmla="*/ 19496 w 256"/>
              <a:gd name="T41" fmla="*/ 208844 h 216"/>
              <a:gd name="T42" fmla="*/ 396429 w 256"/>
              <a:gd name="T43" fmla="*/ 208844 h 216"/>
              <a:gd name="T44" fmla="*/ 415925 w 256"/>
              <a:gd name="T45" fmla="*/ 228424 h 216"/>
              <a:gd name="T46" fmla="*/ 396429 w 256"/>
              <a:gd name="T47" fmla="*/ 248003 h 216"/>
              <a:gd name="T48" fmla="*/ 19496 w 256"/>
              <a:gd name="T49" fmla="*/ 248003 h 216"/>
              <a:gd name="T50" fmla="*/ 0 w 256"/>
              <a:gd name="T51" fmla="*/ 228424 h 216"/>
              <a:gd name="T52" fmla="*/ 19496 w 256"/>
              <a:gd name="T53" fmla="*/ 208844 h 216"/>
              <a:gd name="T54" fmla="*/ 19496 w 256"/>
              <a:gd name="T55" fmla="*/ 313267 h 216"/>
              <a:gd name="T56" fmla="*/ 129977 w 256"/>
              <a:gd name="T57" fmla="*/ 313267 h 216"/>
              <a:gd name="T58" fmla="*/ 214461 w 256"/>
              <a:gd name="T59" fmla="*/ 313267 h 216"/>
              <a:gd name="T60" fmla="*/ 279450 w 256"/>
              <a:gd name="T61" fmla="*/ 313267 h 216"/>
              <a:gd name="T62" fmla="*/ 298946 w 256"/>
              <a:gd name="T63" fmla="*/ 332846 h 216"/>
              <a:gd name="T64" fmla="*/ 279450 w 256"/>
              <a:gd name="T65" fmla="*/ 352425 h 216"/>
              <a:gd name="T66" fmla="*/ 214461 w 256"/>
              <a:gd name="T67" fmla="*/ 352425 h 216"/>
              <a:gd name="T68" fmla="*/ 19496 w 256"/>
              <a:gd name="T69" fmla="*/ 352425 h 216"/>
              <a:gd name="T70" fmla="*/ 0 w 256"/>
              <a:gd name="T71" fmla="*/ 332846 h 216"/>
              <a:gd name="T72" fmla="*/ 19496 w 256"/>
              <a:gd name="T73" fmla="*/ 313267 h 21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56" h="216">
                <a:moveTo>
                  <a:pt x="244" y="24"/>
                </a:moveTo>
                <a:cubicBezTo>
                  <a:pt x="12" y="24"/>
                  <a:pt x="12" y="24"/>
                  <a:pt x="12" y="24"/>
                </a:cubicBezTo>
                <a:cubicBezTo>
                  <a:pt x="5" y="24"/>
                  <a:pt x="0" y="19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19"/>
                  <a:pt x="251" y="24"/>
                  <a:pt x="244" y="24"/>
                </a:cubicBezTo>
                <a:moveTo>
                  <a:pt x="12" y="64"/>
                </a:moveTo>
                <a:cubicBezTo>
                  <a:pt x="80" y="64"/>
                  <a:pt x="80" y="64"/>
                  <a:pt x="80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44" y="64"/>
                  <a:pt x="144" y="64"/>
                  <a:pt x="144" y="64"/>
                </a:cubicBezTo>
                <a:cubicBezTo>
                  <a:pt x="196" y="64"/>
                  <a:pt x="196" y="64"/>
                  <a:pt x="196" y="64"/>
                </a:cubicBezTo>
                <a:cubicBezTo>
                  <a:pt x="203" y="64"/>
                  <a:pt x="208" y="69"/>
                  <a:pt x="208" y="76"/>
                </a:cubicBezTo>
                <a:cubicBezTo>
                  <a:pt x="208" y="83"/>
                  <a:pt x="203" y="88"/>
                  <a:pt x="196" y="88"/>
                </a:cubicBezTo>
                <a:cubicBezTo>
                  <a:pt x="172" y="88"/>
                  <a:pt x="172" y="88"/>
                  <a:pt x="172" y="88"/>
                </a:cubicBezTo>
                <a:cubicBezTo>
                  <a:pt x="172" y="88"/>
                  <a:pt x="172" y="88"/>
                  <a:pt x="172" y="88"/>
                </a:cubicBezTo>
                <a:cubicBezTo>
                  <a:pt x="80" y="88"/>
                  <a:pt x="80" y="88"/>
                  <a:pt x="80" y="88"/>
                </a:cubicBezTo>
                <a:cubicBezTo>
                  <a:pt x="12" y="88"/>
                  <a:pt x="12" y="88"/>
                  <a:pt x="12" y="88"/>
                </a:cubicBezTo>
                <a:cubicBezTo>
                  <a:pt x="5" y="88"/>
                  <a:pt x="0" y="83"/>
                  <a:pt x="0" y="76"/>
                </a:cubicBezTo>
                <a:cubicBezTo>
                  <a:pt x="0" y="69"/>
                  <a:pt x="5" y="64"/>
                  <a:pt x="12" y="64"/>
                </a:cubicBezTo>
                <a:moveTo>
                  <a:pt x="12" y="128"/>
                </a:moveTo>
                <a:cubicBezTo>
                  <a:pt x="244" y="128"/>
                  <a:pt x="244" y="128"/>
                  <a:pt x="244" y="128"/>
                </a:cubicBezTo>
                <a:cubicBezTo>
                  <a:pt x="251" y="128"/>
                  <a:pt x="256" y="133"/>
                  <a:pt x="256" y="140"/>
                </a:cubicBezTo>
                <a:cubicBezTo>
                  <a:pt x="256" y="147"/>
                  <a:pt x="251" y="152"/>
                  <a:pt x="244" y="152"/>
                </a:cubicBezTo>
                <a:cubicBezTo>
                  <a:pt x="12" y="152"/>
                  <a:pt x="12" y="152"/>
                  <a:pt x="12" y="152"/>
                </a:cubicBezTo>
                <a:cubicBezTo>
                  <a:pt x="5" y="152"/>
                  <a:pt x="0" y="147"/>
                  <a:pt x="0" y="140"/>
                </a:cubicBezTo>
                <a:cubicBezTo>
                  <a:pt x="0" y="133"/>
                  <a:pt x="5" y="128"/>
                  <a:pt x="12" y="128"/>
                </a:cubicBezTo>
                <a:moveTo>
                  <a:pt x="12" y="192"/>
                </a:moveTo>
                <a:cubicBezTo>
                  <a:pt x="80" y="192"/>
                  <a:pt x="80" y="192"/>
                  <a:pt x="80" y="192"/>
                </a:cubicBezTo>
                <a:cubicBezTo>
                  <a:pt x="132" y="192"/>
                  <a:pt x="132" y="192"/>
                  <a:pt x="132" y="192"/>
                </a:cubicBezTo>
                <a:cubicBezTo>
                  <a:pt x="172" y="192"/>
                  <a:pt x="172" y="192"/>
                  <a:pt x="172" y="192"/>
                </a:cubicBezTo>
                <a:cubicBezTo>
                  <a:pt x="179" y="192"/>
                  <a:pt x="184" y="197"/>
                  <a:pt x="184" y="204"/>
                </a:cubicBezTo>
                <a:cubicBezTo>
                  <a:pt x="184" y="211"/>
                  <a:pt x="179" y="216"/>
                  <a:pt x="172" y="216"/>
                </a:cubicBezTo>
                <a:cubicBezTo>
                  <a:pt x="132" y="216"/>
                  <a:pt x="132" y="216"/>
                  <a:pt x="132" y="216"/>
                </a:cubicBezTo>
                <a:cubicBezTo>
                  <a:pt x="12" y="216"/>
                  <a:pt x="12" y="216"/>
                  <a:pt x="12" y="216"/>
                </a:cubicBezTo>
                <a:cubicBezTo>
                  <a:pt x="5" y="216"/>
                  <a:pt x="0" y="211"/>
                  <a:pt x="0" y="204"/>
                </a:cubicBezTo>
                <a:cubicBezTo>
                  <a:pt x="0" y="197"/>
                  <a:pt x="5" y="192"/>
                  <a:pt x="12" y="19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1C51B90-0697-4F9A-88AC-0CECCF1EF3B1}"/>
              </a:ext>
            </a:extLst>
          </p:cNvPr>
          <p:cNvGrpSpPr/>
          <p:nvPr/>
        </p:nvGrpSpPr>
        <p:grpSpPr>
          <a:xfrm>
            <a:off x="10968564" y="6173685"/>
            <a:ext cx="840944" cy="173393"/>
            <a:chOff x="381271" y="5116773"/>
            <a:chExt cx="840944" cy="173393"/>
          </a:xfrm>
          <a:solidFill>
            <a:schemeClr val="bg1"/>
          </a:solidFill>
        </p:grpSpPr>
        <p:sp>
          <p:nvSpPr>
            <p:cNvPr id="74" name="Shape 3109">
              <a:extLst>
                <a:ext uri="{FF2B5EF4-FFF2-40B4-BE49-F238E27FC236}">
                  <a16:creationId xmlns:a16="http://schemas.microsoft.com/office/drawing/2014/main" id="{37CA7CFF-048F-4358-8417-223D43B7FD30}"/>
                </a:ext>
              </a:extLst>
            </p:cNvPr>
            <p:cNvSpPr/>
            <p:nvPr/>
          </p:nvSpPr>
          <p:spPr>
            <a:xfrm>
              <a:off x="381271" y="5127268"/>
              <a:ext cx="152827" cy="152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4" y="17494"/>
                  </a:moveTo>
                  <a:cubicBezTo>
                    <a:pt x="14525" y="17494"/>
                    <a:pt x="17536" y="14583"/>
                    <a:pt x="17536" y="10982"/>
                  </a:cubicBezTo>
                  <a:cubicBezTo>
                    <a:pt x="17536" y="10348"/>
                    <a:pt x="17438" y="9717"/>
                    <a:pt x="17254" y="9140"/>
                  </a:cubicBezTo>
                  <a:lnTo>
                    <a:pt x="19153" y="9140"/>
                  </a:lnTo>
                  <a:lnTo>
                    <a:pt x="19153" y="18252"/>
                  </a:lnTo>
                  <a:cubicBezTo>
                    <a:pt x="19153" y="18731"/>
                    <a:pt x="18773" y="19110"/>
                    <a:pt x="18294" y="19110"/>
                  </a:cubicBezTo>
                  <a:lnTo>
                    <a:pt x="3263" y="19110"/>
                  </a:lnTo>
                  <a:cubicBezTo>
                    <a:pt x="2785" y="19110"/>
                    <a:pt x="2405" y="18731"/>
                    <a:pt x="2405" y="18252"/>
                  </a:cubicBezTo>
                  <a:lnTo>
                    <a:pt x="2405" y="9140"/>
                  </a:lnTo>
                  <a:lnTo>
                    <a:pt x="4386" y="9140"/>
                  </a:lnTo>
                  <a:cubicBezTo>
                    <a:pt x="4205" y="9717"/>
                    <a:pt x="4106" y="10348"/>
                    <a:pt x="4106" y="10982"/>
                  </a:cubicBezTo>
                  <a:cubicBezTo>
                    <a:pt x="4106" y="14583"/>
                    <a:pt x="7115" y="17494"/>
                    <a:pt x="10814" y="17494"/>
                  </a:cubicBezTo>
                  <a:close/>
                  <a:moveTo>
                    <a:pt x="10814" y="6552"/>
                  </a:moveTo>
                  <a:cubicBezTo>
                    <a:pt x="13218" y="6552"/>
                    <a:pt x="15159" y="8439"/>
                    <a:pt x="15159" y="10759"/>
                  </a:cubicBezTo>
                  <a:cubicBezTo>
                    <a:pt x="15159" y="13079"/>
                    <a:pt x="13218" y="14962"/>
                    <a:pt x="10814" y="14962"/>
                  </a:cubicBezTo>
                  <a:cubicBezTo>
                    <a:pt x="8425" y="14962"/>
                    <a:pt x="6483" y="13079"/>
                    <a:pt x="6483" y="10759"/>
                  </a:cubicBezTo>
                  <a:cubicBezTo>
                    <a:pt x="6483" y="8439"/>
                    <a:pt x="8425" y="6552"/>
                    <a:pt x="10814" y="6552"/>
                  </a:cubicBezTo>
                  <a:close/>
                  <a:moveTo>
                    <a:pt x="14764" y="3374"/>
                  </a:moveTo>
                  <a:cubicBezTo>
                    <a:pt x="14764" y="2841"/>
                    <a:pt x="15202" y="2405"/>
                    <a:pt x="15736" y="2405"/>
                  </a:cubicBezTo>
                  <a:lnTo>
                    <a:pt x="18184" y="2405"/>
                  </a:lnTo>
                  <a:cubicBezTo>
                    <a:pt x="18717" y="2405"/>
                    <a:pt x="19153" y="2841"/>
                    <a:pt x="19153" y="3374"/>
                  </a:cubicBezTo>
                  <a:lnTo>
                    <a:pt x="19153" y="5694"/>
                  </a:lnTo>
                  <a:cubicBezTo>
                    <a:pt x="19153" y="6229"/>
                    <a:pt x="18717" y="6664"/>
                    <a:pt x="18184" y="6664"/>
                  </a:cubicBezTo>
                  <a:lnTo>
                    <a:pt x="15736" y="6664"/>
                  </a:lnTo>
                  <a:cubicBezTo>
                    <a:pt x="15202" y="6664"/>
                    <a:pt x="14764" y="6229"/>
                    <a:pt x="14764" y="5694"/>
                  </a:cubicBezTo>
                  <a:cubicBezTo>
                    <a:pt x="14764" y="5694"/>
                    <a:pt x="14764" y="3374"/>
                    <a:pt x="14764" y="3374"/>
                  </a:cubicBezTo>
                  <a:close/>
                  <a:moveTo>
                    <a:pt x="0" y="2769"/>
                  </a:moveTo>
                  <a:lnTo>
                    <a:pt x="0" y="18830"/>
                  </a:lnTo>
                  <a:cubicBezTo>
                    <a:pt x="0" y="20350"/>
                    <a:pt x="1251" y="21600"/>
                    <a:pt x="2769" y="21600"/>
                  </a:cubicBezTo>
                  <a:lnTo>
                    <a:pt x="18831" y="21600"/>
                  </a:lnTo>
                  <a:cubicBezTo>
                    <a:pt x="20349" y="21600"/>
                    <a:pt x="21600" y="20350"/>
                    <a:pt x="21600" y="18830"/>
                  </a:cubicBezTo>
                  <a:lnTo>
                    <a:pt x="21600" y="2769"/>
                  </a:lnTo>
                  <a:cubicBezTo>
                    <a:pt x="21600" y="1252"/>
                    <a:pt x="20349" y="0"/>
                    <a:pt x="18831" y="0"/>
                  </a:cubicBezTo>
                  <a:lnTo>
                    <a:pt x="2769" y="0"/>
                  </a:lnTo>
                  <a:cubicBezTo>
                    <a:pt x="1251" y="0"/>
                    <a:pt x="0" y="1252"/>
                    <a:pt x="0" y="2769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defTabSz="457200">
                <a:defRPr sz="1800" b="0" cap="none">
                  <a:solidFill>
                    <a:srgbClr val="F9F9F9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5" name="Shape 3043">
              <a:extLst>
                <a:ext uri="{FF2B5EF4-FFF2-40B4-BE49-F238E27FC236}">
                  <a16:creationId xmlns:a16="http://schemas.microsoft.com/office/drawing/2014/main" id="{BC8C3710-A1E7-491B-9947-664295ACB17C}"/>
                </a:ext>
              </a:extLst>
            </p:cNvPr>
            <p:cNvSpPr/>
            <p:nvPr/>
          </p:nvSpPr>
          <p:spPr>
            <a:xfrm>
              <a:off x="1047680" y="5148378"/>
              <a:ext cx="174535" cy="141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798" y="21600"/>
                  </a:moveTo>
                  <a:cubicBezTo>
                    <a:pt x="14938" y="21600"/>
                    <a:pt x="19393" y="13298"/>
                    <a:pt x="19393" y="6092"/>
                  </a:cubicBezTo>
                  <a:cubicBezTo>
                    <a:pt x="19393" y="5854"/>
                    <a:pt x="19393" y="5617"/>
                    <a:pt x="19379" y="5383"/>
                  </a:cubicBezTo>
                  <a:cubicBezTo>
                    <a:pt x="20243" y="4607"/>
                    <a:pt x="20997" y="3644"/>
                    <a:pt x="21600" y="2567"/>
                  </a:cubicBezTo>
                  <a:cubicBezTo>
                    <a:pt x="20804" y="2988"/>
                    <a:pt x="19941" y="3289"/>
                    <a:pt x="19050" y="3410"/>
                  </a:cubicBezTo>
                  <a:cubicBezTo>
                    <a:pt x="19968" y="2733"/>
                    <a:pt x="20668" y="1671"/>
                    <a:pt x="20997" y="405"/>
                  </a:cubicBezTo>
                  <a:cubicBezTo>
                    <a:pt x="20145" y="1028"/>
                    <a:pt x="19188" y="1486"/>
                    <a:pt x="18188" y="1722"/>
                  </a:cubicBezTo>
                  <a:cubicBezTo>
                    <a:pt x="17377" y="660"/>
                    <a:pt x="16227" y="0"/>
                    <a:pt x="14952" y="0"/>
                  </a:cubicBezTo>
                  <a:cubicBezTo>
                    <a:pt x="12499" y="0"/>
                    <a:pt x="10525" y="2447"/>
                    <a:pt x="10525" y="5449"/>
                  </a:cubicBezTo>
                  <a:cubicBezTo>
                    <a:pt x="10525" y="5871"/>
                    <a:pt x="10567" y="6294"/>
                    <a:pt x="10635" y="6700"/>
                  </a:cubicBezTo>
                  <a:cubicBezTo>
                    <a:pt x="6962" y="6464"/>
                    <a:pt x="3688" y="4302"/>
                    <a:pt x="1508" y="994"/>
                  </a:cubicBezTo>
                  <a:cubicBezTo>
                    <a:pt x="1124" y="1804"/>
                    <a:pt x="905" y="2733"/>
                    <a:pt x="905" y="3748"/>
                  </a:cubicBezTo>
                  <a:cubicBezTo>
                    <a:pt x="905" y="5637"/>
                    <a:pt x="1685" y="7306"/>
                    <a:pt x="2877" y="8285"/>
                  </a:cubicBezTo>
                  <a:cubicBezTo>
                    <a:pt x="2151" y="8253"/>
                    <a:pt x="1466" y="7999"/>
                    <a:pt x="878" y="7594"/>
                  </a:cubicBezTo>
                  <a:lnTo>
                    <a:pt x="878" y="7661"/>
                  </a:lnTo>
                  <a:cubicBezTo>
                    <a:pt x="878" y="10310"/>
                    <a:pt x="2399" y="12506"/>
                    <a:pt x="4426" y="13010"/>
                  </a:cubicBezTo>
                  <a:cubicBezTo>
                    <a:pt x="4057" y="13126"/>
                    <a:pt x="3660" y="13197"/>
                    <a:pt x="3261" y="13197"/>
                  </a:cubicBezTo>
                  <a:cubicBezTo>
                    <a:pt x="2974" y="13197"/>
                    <a:pt x="2700" y="13163"/>
                    <a:pt x="2427" y="13110"/>
                  </a:cubicBezTo>
                  <a:cubicBezTo>
                    <a:pt x="2988" y="15271"/>
                    <a:pt x="4619" y="16840"/>
                    <a:pt x="6564" y="16890"/>
                  </a:cubicBezTo>
                  <a:cubicBezTo>
                    <a:pt x="5043" y="18359"/>
                    <a:pt x="3139" y="19218"/>
                    <a:pt x="1069" y="19218"/>
                  </a:cubicBezTo>
                  <a:cubicBezTo>
                    <a:pt x="700" y="19218"/>
                    <a:pt x="356" y="19202"/>
                    <a:pt x="0" y="19152"/>
                  </a:cubicBezTo>
                  <a:cubicBezTo>
                    <a:pt x="1961" y="20704"/>
                    <a:pt x="4290" y="21600"/>
                    <a:pt x="6798" y="2160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defTabSz="457200">
                <a:defRPr sz="1800" b="0" cap="none">
                  <a:solidFill>
                    <a:srgbClr val="F9F9F9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802175B-7403-470A-821D-D3F120A55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483" y="5116773"/>
              <a:ext cx="93365" cy="173393"/>
            </a:xfrm>
            <a:custGeom>
              <a:avLst/>
              <a:gdLst>
                <a:gd name="T0" fmla="*/ 354172 w 249"/>
                <a:gd name="T1" fmla="*/ 116627 h 453"/>
                <a:gd name="T2" fmla="*/ 354172 w 249"/>
                <a:gd name="T3" fmla="*/ 116627 h 453"/>
                <a:gd name="T4" fmla="*/ 252776 w 249"/>
                <a:gd name="T5" fmla="*/ 116627 h 453"/>
                <a:gd name="T6" fmla="*/ 228498 w 249"/>
                <a:gd name="T7" fmla="*/ 155989 h 453"/>
                <a:gd name="T8" fmla="*/ 228498 w 249"/>
                <a:gd name="T9" fmla="*/ 233254 h 453"/>
                <a:gd name="T10" fmla="*/ 354172 w 249"/>
                <a:gd name="T11" fmla="*/ 233254 h 453"/>
                <a:gd name="T12" fmla="*/ 354172 w 249"/>
                <a:gd name="T13" fmla="*/ 336760 h 453"/>
                <a:gd name="T14" fmla="*/ 228498 w 249"/>
                <a:gd name="T15" fmla="*/ 336760 h 453"/>
                <a:gd name="T16" fmla="*/ 228498 w 249"/>
                <a:gd name="T17" fmla="*/ 658942 h 453"/>
                <a:gd name="T18" fmla="*/ 112821 w 249"/>
                <a:gd name="T19" fmla="*/ 658942 h 453"/>
                <a:gd name="T20" fmla="*/ 112821 w 249"/>
                <a:gd name="T21" fmla="*/ 336760 h 453"/>
                <a:gd name="T22" fmla="*/ 0 w 249"/>
                <a:gd name="T23" fmla="*/ 336760 h 453"/>
                <a:gd name="T24" fmla="*/ 0 w 249"/>
                <a:gd name="T25" fmla="*/ 233254 h 453"/>
                <a:gd name="T26" fmla="*/ 112821 w 249"/>
                <a:gd name="T27" fmla="*/ 233254 h 453"/>
                <a:gd name="T28" fmla="*/ 112821 w 249"/>
                <a:gd name="T29" fmla="*/ 169109 h 453"/>
                <a:gd name="T30" fmla="*/ 252776 w 249"/>
                <a:gd name="T31" fmla="*/ 0 h 453"/>
                <a:gd name="T32" fmla="*/ 354172 w 249"/>
                <a:gd name="T33" fmla="*/ 0 h 453"/>
                <a:gd name="T34" fmla="*/ 354172 w 249"/>
                <a:gd name="T35" fmla="*/ 116627 h 45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21899" tIns="60949" rIns="121899" bIns="60949" anchor="ctr"/>
            <a:lstStyle/>
            <a:p>
              <a:endParaRPr lang="id-ID" sz="2400" dirty="0">
                <a:solidFill>
                  <a:schemeClr val="bg1"/>
                </a:solidFill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995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rot="4147614" flipH="1">
            <a:off x="5201697" y="-1476704"/>
            <a:ext cx="120226" cy="11308620"/>
          </a:xfrm>
          <a:prstGeom prst="triangle">
            <a:avLst>
              <a:gd name="adj" fmla="val 4846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8007651">
            <a:off x="9158063" y="1064496"/>
            <a:ext cx="957487" cy="957487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8007651">
            <a:off x="7996103" y="1119413"/>
            <a:ext cx="1239519" cy="123951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8007651">
            <a:off x="6786599" y="1211442"/>
            <a:ext cx="1515732" cy="1515732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8007651">
            <a:off x="5089082" y="1153920"/>
            <a:ext cx="2034536" cy="2034536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8007651">
            <a:off x="3179241" y="1336571"/>
            <a:ext cx="2425483" cy="2425483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rot="8007651">
            <a:off x="850829" y="1460501"/>
            <a:ext cx="2936544" cy="2936544"/>
          </a:xfrm>
          <a:prstGeom prst="ellipse">
            <a:avLst/>
          </a:prstGeom>
          <a:ln>
            <a:solidFill>
              <a:schemeClr val="bg1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7B3927A5-EA17-4778-90A0-CF916E572735}"/>
              </a:ext>
            </a:extLst>
          </p:cNvPr>
          <p:cNvSpPr>
            <a:spLocks/>
          </p:cNvSpPr>
          <p:nvPr/>
        </p:nvSpPr>
        <p:spPr bwMode="auto">
          <a:xfrm>
            <a:off x="1783869" y="4461135"/>
            <a:ext cx="1141970" cy="922223"/>
          </a:xfrm>
          <a:custGeom>
            <a:avLst/>
            <a:gdLst>
              <a:gd name="T0" fmla="*/ 140 w 285"/>
              <a:gd name="T1" fmla="*/ 4 h 255"/>
              <a:gd name="T2" fmla="*/ 0 w 285"/>
              <a:gd name="T3" fmla="*/ 1 h 255"/>
              <a:gd name="T4" fmla="*/ 86 w 285"/>
              <a:gd name="T5" fmla="*/ 255 h 255"/>
              <a:gd name="T6" fmla="*/ 200 w 285"/>
              <a:gd name="T7" fmla="*/ 255 h 255"/>
              <a:gd name="T8" fmla="*/ 285 w 285"/>
              <a:gd name="T9" fmla="*/ 0 h 255"/>
              <a:gd name="T10" fmla="*/ 140 w 285"/>
              <a:gd name="T11" fmla="*/ 4 h 255"/>
              <a:gd name="connsiteX0" fmla="*/ 4912 w 10000"/>
              <a:gd name="connsiteY0" fmla="*/ 863 h 10000"/>
              <a:gd name="connsiteX1" fmla="*/ 0 w 10000"/>
              <a:gd name="connsiteY1" fmla="*/ 39 h 10000"/>
              <a:gd name="connsiteX2" fmla="*/ 3018 w 10000"/>
              <a:gd name="connsiteY2" fmla="*/ 10000 h 10000"/>
              <a:gd name="connsiteX3" fmla="*/ 7018 w 10000"/>
              <a:gd name="connsiteY3" fmla="*/ 10000 h 10000"/>
              <a:gd name="connsiteX4" fmla="*/ 10000 w 10000"/>
              <a:gd name="connsiteY4" fmla="*/ 0 h 10000"/>
              <a:gd name="connsiteX5" fmla="*/ 4912 w 10000"/>
              <a:gd name="connsiteY5" fmla="*/ 86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4912" y="863"/>
                </a:moveTo>
                <a:cubicBezTo>
                  <a:pt x="3193" y="863"/>
                  <a:pt x="1544" y="118"/>
                  <a:pt x="0" y="39"/>
                </a:cubicBezTo>
                <a:cubicBezTo>
                  <a:pt x="1123" y="3176"/>
                  <a:pt x="2140" y="6471"/>
                  <a:pt x="3018" y="10000"/>
                </a:cubicBezTo>
                <a:lnTo>
                  <a:pt x="7018" y="10000"/>
                </a:lnTo>
                <a:cubicBezTo>
                  <a:pt x="7895" y="6471"/>
                  <a:pt x="8877" y="3137"/>
                  <a:pt x="10000" y="0"/>
                </a:cubicBezTo>
                <a:cubicBezTo>
                  <a:pt x="8386" y="118"/>
                  <a:pt x="6702" y="863"/>
                  <a:pt x="4912" y="863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id-ID" sz="2876" dirty="0"/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7B3927A5-EA17-4778-90A0-CF916E572735}"/>
              </a:ext>
            </a:extLst>
          </p:cNvPr>
          <p:cNvSpPr>
            <a:spLocks/>
          </p:cNvSpPr>
          <p:nvPr/>
        </p:nvSpPr>
        <p:spPr bwMode="auto">
          <a:xfrm>
            <a:off x="3928855" y="3802659"/>
            <a:ext cx="1041574" cy="841146"/>
          </a:xfrm>
          <a:custGeom>
            <a:avLst/>
            <a:gdLst>
              <a:gd name="T0" fmla="*/ 140 w 285"/>
              <a:gd name="T1" fmla="*/ 4 h 255"/>
              <a:gd name="T2" fmla="*/ 0 w 285"/>
              <a:gd name="T3" fmla="*/ 1 h 255"/>
              <a:gd name="T4" fmla="*/ 86 w 285"/>
              <a:gd name="T5" fmla="*/ 255 h 255"/>
              <a:gd name="T6" fmla="*/ 200 w 285"/>
              <a:gd name="T7" fmla="*/ 255 h 255"/>
              <a:gd name="T8" fmla="*/ 285 w 285"/>
              <a:gd name="T9" fmla="*/ 0 h 255"/>
              <a:gd name="T10" fmla="*/ 140 w 285"/>
              <a:gd name="T11" fmla="*/ 4 h 255"/>
              <a:gd name="connsiteX0" fmla="*/ 4912 w 10000"/>
              <a:gd name="connsiteY0" fmla="*/ 863 h 10000"/>
              <a:gd name="connsiteX1" fmla="*/ 0 w 10000"/>
              <a:gd name="connsiteY1" fmla="*/ 39 h 10000"/>
              <a:gd name="connsiteX2" fmla="*/ 3018 w 10000"/>
              <a:gd name="connsiteY2" fmla="*/ 10000 h 10000"/>
              <a:gd name="connsiteX3" fmla="*/ 7018 w 10000"/>
              <a:gd name="connsiteY3" fmla="*/ 10000 h 10000"/>
              <a:gd name="connsiteX4" fmla="*/ 10000 w 10000"/>
              <a:gd name="connsiteY4" fmla="*/ 0 h 10000"/>
              <a:gd name="connsiteX5" fmla="*/ 4912 w 10000"/>
              <a:gd name="connsiteY5" fmla="*/ 86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4912" y="863"/>
                </a:moveTo>
                <a:cubicBezTo>
                  <a:pt x="3193" y="863"/>
                  <a:pt x="1544" y="118"/>
                  <a:pt x="0" y="39"/>
                </a:cubicBezTo>
                <a:cubicBezTo>
                  <a:pt x="1123" y="3176"/>
                  <a:pt x="2140" y="6471"/>
                  <a:pt x="3018" y="10000"/>
                </a:cubicBezTo>
                <a:lnTo>
                  <a:pt x="7018" y="10000"/>
                </a:lnTo>
                <a:cubicBezTo>
                  <a:pt x="7895" y="6471"/>
                  <a:pt x="8877" y="3137"/>
                  <a:pt x="10000" y="0"/>
                </a:cubicBezTo>
                <a:cubicBezTo>
                  <a:pt x="8386" y="118"/>
                  <a:pt x="6702" y="863"/>
                  <a:pt x="4912" y="863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id-ID" sz="2876" dirty="0"/>
          </a:p>
        </p:txBody>
      </p:sp>
      <p:sp>
        <p:nvSpPr>
          <p:cNvPr id="17" name="Freeform 8">
            <a:extLst>
              <a:ext uri="{FF2B5EF4-FFF2-40B4-BE49-F238E27FC236}">
                <a16:creationId xmlns:a16="http://schemas.microsoft.com/office/drawing/2014/main" id="{7B3927A5-EA17-4778-90A0-CF916E572735}"/>
              </a:ext>
            </a:extLst>
          </p:cNvPr>
          <p:cNvSpPr>
            <a:spLocks/>
          </p:cNvSpPr>
          <p:nvPr/>
        </p:nvSpPr>
        <p:spPr bwMode="auto">
          <a:xfrm>
            <a:off x="5632870" y="3223624"/>
            <a:ext cx="893901" cy="721890"/>
          </a:xfrm>
          <a:custGeom>
            <a:avLst/>
            <a:gdLst>
              <a:gd name="T0" fmla="*/ 140 w 285"/>
              <a:gd name="T1" fmla="*/ 4 h 255"/>
              <a:gd name="T2" fmla="*/ 0 w 285"/>
              <a:gd name="T3" fmla="*/ 1 h 255"/>
              <a:gd name="T4" fmla="*/ 86 w 285"/>
              <a:gd name="T5" fmla="*/ 255 h 255"/>
              <a:gd name="T6" fmla="*/ 200 w 285"/>
              <a:gd name="T7" fmla="*/ 255 h 255"/>
              <a:gd name="T8" fmla="*/ 285 w 285"/>
              <a:gd name="T9" fmla="*/ 0 h 255"/>
              <a:gd name="T10" fmla="*/ 140 w 285"/>
              <a:gd name="T11" fmla="*/ 4 h 255"/>
              <a:gd name="connsiteX0" fmla="*/ 4912 w 10000"/>
              <a:gd name="connsiteY0" fmla="*/ 863 h 10000"/>
              <a:gd name="connsiteX1" fmla="*/ 0 w 10000"/>
              <a:gd name="connsiteY1" fmla="*/ 39 h 10000"/>
              <a:gd name="connsiteX2" fmla="*/ 3018 w 10000"/>
              <a:gd name="connsiteY2" fmla="*/ 10000 h 10000"/>
              <a:gd name="connsiteX3" fmla="*/ 7018 w 10000"/>
              <a:gd name="connsiteY3" fmla="*/ 10000 h 10000"/>
              <a:gd name="connsiteX4" fmla="*/ 10000 w 10000"/>
              <a:gd name="connsiteY4" fmla="*/ 0 h 10000"/>
              <a:gd name="connsiteX5" fmla="*/ 4912 w 10000"/>
              <a:gd name="connsiteY5" fmla="*/ 86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4912" y="863"/>
                </a:moveTo>
                <a:cubicBezTo>
                  <a:pt x="3193" y="863"/>
                  <a:pt x="1544" y="118"/>
                  <a:pt x="0" y="39"/>
                </a:cubicBezTo>
                <a:cubicBezTo>
                  <a:pt x="1123" y="3176"/>
                  <a:pt x="2140" y="6471"/>
                  <a:pt x="3018" y="10000"/>
                </a:cubicBezTo>
                <a:lnTo>
                  <a:pt x="7018" y="10000"/>
                </a:lnTo>
                <a:cubicBezTo>
                  <a:pt x="7895" y="6471"/>
                  <a:pt x="8877" y="3137"/>
                  <a:pt x="10000" y="0"/>
                </a:cubicBezTo>
                <a:cubicBezTo>
                  <a:pt x="8386" y="118"/>
                  <a:pt x="6702" y="863"/>
                  <a:pt x="4912" y="86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id-ID" sz="2876" dirty="0"/>
          </a:p>
        </p:txBody>
      </p:sp>
      <p:sp>
        <p:nvSpPr>
          <p:cNvPr id="18" name="Freeform 8">
            <a:extLst>
              <a:ext uri="{FF2B5EF4-FFF2-40B4-BE49-F238E27FC236}">
                <a16:creationId xmlns:a16="http://schemas.microsoft.com/office/drawing/2014/main" id="{7B3927A5-EA17-4778-90A0-CF916E572735}"/>
              </a:ext>
            </a:extLst>
          </p:cNvPr>
          <p:cNvSpPr>
            <a:spLocks/>
          </p:cNvSpPr>
          <p:nvPr/>
        </p:nvSpPr>
        <p:spPr bwMode="auto">
          <a:xfrm>
            <a:off x="7209868" y="2776763"/>
            <a:ext cx="716390" cy="578536"/>
          </a:xfrm>
          <a:custGeom>
            <a:avLst/>
            <a:gdLst>
              <a:gd name="T0" fmla="*/ 140 w 285"/>
              <a:gd name="T1" fmla="*/ 4 h 255"/>
              <a:gd name="T2" fmla="*/ 0 w 285"/>
              <a:gd name="T3" fmla="*/ 1 h 255"/>
              <a:gd name="T4" fmla="*/ 86 w 285"/>
              <a:gd name="T5" fmla="*/ 255 h 255"/>
              <a:gd name="T6" fmla="*/ 200 w 285"/>
              <a:gd name="T7" fmla="*/ 255 h 255"/>
              <a:gd name="T8" fmla="*/ 285 w 285"/>
              <a:gd name="T9" fmla="*/ 0 h 255"/>
              <a:gd name="T10" fmla="*/ 140 w 285"/>
              <a:gd name="T11" fmla="*/ 4 h 255"/>
              <a:gd name="connsiteX0" fmla="*/ 4912 w 10000"/>
              <a:gd name="connsiteY0" fmla="*/ 863 h 10000"/>
              <a:gd name="connsiteX1" fmla="*/ 0 w 10000"/>
              <a:gd name="connsiteY1" fmla="*/ 39 h 10000"/>
              <a:gd name="connsiteX2" fmla="*/ 3018 w 10000"/>
              <a:gd name="connsiteY2" fmla="*/ 10000 h 10000"/>
              <a:gd name="connsiteX3" fmla="*/ 7018 w 10000"/>
              <a:gd name="connsiteY3" fmla="*/ 10000 h 10000"/>
              <a:gd name="connsiteX4" fmla="*/ 10000 w 10000"/>
              <a:gd name="connsiteY4" fmla="*/ 0 h 10000"/>
              <a:gd name="connsiteX5" fmla="*/ 4912 w 10000"/>
              <a:gd name="connsiteY5" fmla="*/ 86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4912" y="863"/>
                </a:moveTo>
                <a:cubicBezTo>
                  <a:pt x="3193" y="863"/>
                  <a:pt x="1544" y="118"/>
                  <a:pt x="0" y="39"/>
                </a:cubicBezTo>
                <a:cubicBezTo>
                  <a:pt x="1123" y="3176"/>
                  <a:pt x="2140" y="6471"/>
                  <a:pt x="3018" y="10000"/>
                </a:cubicBezTo>
                <a:lnTo>
                  <a:pt x="7018" y="10000"/>
                </a:lnTo>
                <a:cubicBezTo>
                  <a:pt x="7895" y="6471"/>
                  <a:pt x="8877" y="3137"/>
                  <a:pt x="10000" y="0"/>
                </a:cubicBezTo>
                <a:cubicBezTo>
                  <a:pt x="8386" y="118"/>
                  <a:pt x="6702" y="863"/>
                  <a:pt x="4912" y="863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id-ID" sz="2876" dirty="0"/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7B3927A5-EA17-4778-90A0-CF916E572735}"/>
              </a:ext>
            </a:extLst>
          </p:cNvPr>
          <p:cNvSpPr>
            <a:spLocks/>
          </p:cNvSpPr>
          <p:nvPr/>
        </p:nvSpPr>
        <p:spPr bwMode="auto">
          <a:xfrm>
            <a:off x="8386548" y="2405032"/>
            <a:ext cx="567117" cy="457988"/>
          </a:xfrm>
          <a:custGeom>
            <a:avLst/>
            <a:gdLst>
              <a:gd name="T0" fmla="*/ 140 w 285"/>
              <a:gd name="T1" fmla="*/ 4 h 255"/>
              <a:gd name="T2" fmla="*/ 0 w 285"/>
              <a:gd name="T3" fmla="*/ 1 h 255"/>
              <a:gd name="T4" fmla="*/ 86 w 285"/>
              <a:gd name="T5" fmla="*/ 255 h 255"/>
              <a:gd name="T6" fmla="*/ 200 w 285"/>
              <a:gd name="T7" fmla="*/ 255 h 255"/>
              <a:gd name="T8" fmla="*/ 285 w 285"/>
              <a:gd name="T9" fmla="*/ 0 h 255"/>
              <a:gd name="T10" fmla="*/ 140 w 285"/>
              <a:gd name="T11" fmla="*/ 4 h 255"/>
              <a:gd name="connsiteX0" fmla="*/ 4912 w 10000"/>
              <a:gd name="connsiteY0" fmla="*/ 863 h 10000"/>
              <a:gd name="connsiteX1" fmla="*/ 0 w 10000"/>
              <a:gd name="connsiteY1" fmla="*/ 39 h 10000"/>
              <a:gd name="connsiteX2" fmla="*/ 3018 w 10000"/>
              <a:gd name="connsiteY2" fmla="*/ 10000 h 10000"/>
              <a:gd name="connsiteX3" fmla="*/ 7018 w 10000"/>
              <a:gd name="connsiteY3" fmla="*/ 10000 h 10000"/>
              <a:gd name="connsiteX4" fmla="*/ 10000 w 10000"/>
              <a:gd name="connsiteY4" fmla="*/ 0 h 10000"/>
              <a:gd name="connsiteX5" fmla="*/ 4912 w 10000"/>
              <a:gd name="connsiteY5" fmla="*/ 86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4912" y="863"/>
                </a:moveTo>
                <a:cubicBezTo>
                  <a:pt x="3193" y="863"/>
                  <a:pt x="1544" y="118"/>
                  <a:pt x="0" y="39"/>
                </a:cubicBezTo>
                <a:cubicBezTo>
                  <a:pt x="1123" y="3176"/>
                  <a:pt x="2140" y="6471"/>
                  <a:pt x="3018" y="10000"/>
                </a:cubicBezTo>
                <a:lnTo>
                  <a:pt x="7018" y="10000"/>
                </a:lnTo>
                <a:cubicBezTo>
                  <a:pt x="7895" y="6471"/>
                  <a:pt x="8877" y="3137"/>
                  <a:pt x="10000" y="0"/>
                </a:cubicBezTo>
                <a:cubicBezTo>
                  <a:pt x="8386" y="118"/>
                  <a:pt x="6702" y="863"/>
                  <a:pt x="4912" y="863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id-ID" sz="2876" dirty="0"/>
          </a:p>
        </p:txBody>
      </p:sp>
      <p:sp>
        <p:nvSpPr>
          <p:cNvPr id="20" name="Freeform 8">
            <a:extLst>
              <a:ext uri="{FF2B5EF4-FFF2-40B4-BE49-F238E27FC236}">
                <a16:creationId xmlns:a16="http://schemas.microsoft.com/office/drawing/2014/main" id="{7B3927A5-EA17-4778-90A0-CF916E572735}"/>
              </a:ext>
            </a:extLst>
          </p:cNvPr>
          <p:cNvSpPr>
            <a:spLocks/>
          </p:cNvSpPr>
          <p:nvPr/>
        </p:nvSpPr>
        <p:spPr bwMode="auto">
          <a:xfrm>
            <a:off x="9494460" y="2100502"/>
            <a:ext cx="377095" cy="304531"/>
          </a:xfrm>
          <a:custGeom>
            <a:avLst/>
            <a:gdLst>
              <a:gd name="T0" fmla="*/ 140 w 285"/>
              <a:gd name="T1" fmla="*/ 4 h 255"/>
              <a:gd name="T2" fmla="*/ 0 w 285"/>
              <a:gd name="T3" fmla="*/ 1 h 255"/>
              <a:gd name="T4" fmla="*/ 86 w 285"/>
              <a:gd name="T5" fmla="*/ 255 h 255"/>
              <a:gd name="T6" fmla="*/ 200 w 285"/>
              <a:gd name="T7" fmla="*/ 255 h 255"/>
              <a:gd name="T8" fmla="*/ 285 w 285"/>
              <a:gd name="T9" fmla="*/ 0 h 255"/>
              <a:gd name="T10" fmla="*/ 140 w 285"/>
              <a:gd name="T11" fmla="*/ 4 h 255"/>
              <a:gd name="connsiteX0" fmla="*/ 4912 w 10000"/>
              <a:gd name="connsiteY0" fmla="*/ 863 h 10000"/>
              <a:gd name="connsiteX1" fmla="*/ 0 w 10000"/>
              <a:gd name="connsiteY1" fmla="*/ 39 h 10000"/>
              <a:gd name="connsiteX2" fmla="*/ 3018 w 10000"/>
              <a:gd name="connsiteY2" fmla="*/ 10000 h 10000"/>
              <a:gd name="connsiteX3" fmla="*/ 7018 w 10000"/>
              <a:gd name="connsiteY3" fmla="*/ 10000 h 10000"/>
              <a:gd name="connsiteX4" fmla="*/ 10000 w 10000"/>
              <a:gd name="connsiteY4" fmla="*/ 0 h 10000"/>
              <a:gd name="connsiteX5" fmla="*/ 4912 w 10000"/>
              <a:gd name="connsiteY5" fmla="*/ 86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4912" y="863"/>
                </a:moveTo>
                <a:cubicBezTo>
                  <a:pt x="3193" y="863"/>
                  <a:pt x="1544" y="118"/>
                  <a:pt x="0" y="39"/>
                </a:cubicBezTo>
                <a:cubicBezTo>
                  <a:pt x="1123" y="3176"/>
                  <a:pt x="2140" y="6471"/>
                  <a:pt x="3018" y="10000"/>
                </a:cubicBezTo>
                <a:lnTo>
                  <a:pt x="7018" y="10000"/>
                </a:lnTo>
                <a:cubicBezTo>
                  <a:pt x="7895" y="6471"/>
                  <a:pt x="8877" y="3137"/>
                  <a:pt x="10000" y="0"/>
                </a:cubicBezTo>
                <a:cubicBezTo>
                  <a:pt x="8386" y="118"/>
                  <a:pt x="6702" y="863"/>
                  <a:pt x="4912" y="863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id-ID" sz="2876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1662223" y="5637509"/>
            <a:ext cx="1636873" cy="707868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40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3647872" y="4932929"/>
            <a:ext cx="1636873" cy="64631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6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5287913" y="4336730"/>
            <a:ext cx="1636873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6726028" y="3691676"/>
            <a:ext cx="1636873" cy="523202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28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7907194" y="3142439"/>
            <a:ext cx="1636873" cy="46164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8977310" y="2583940"/>
            <a:ext cx="1636873" cy="40009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20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  <p:sp>
        <p:nvSpPr>
          <p:cNvPr id="29" name="Freeform 32"/>
          <p:cNvSpPr>
            <a:spLocks noEditPoints="1"/>
          </p:cNvSpPr>
          <p:nvPr/>
        </p:nvSpPr>
        <p:spPr bwMode="auto">
          <a:xfrm flipH="1">
            <a:off x="4072797" y="2026646"/>
            <a:ext cx="756690" cy="618726"/>
          </a:xfrm>
          <a:custGeom>
            <a:avLst/>
            <a:gdLst/>
            <a:ahLst/>
            <a:cxnLst>
              <a:cxn ang="0">
                <a:pos x="254" y="0"/>
              </a:cxn>
              <a:cxn ang="0">
                <a:pos x="239" y="2"/>
              </a:cxn>
              <a:cxn ang="0">
                <a:pos x="210" y="15"/>
              </a:cxn>
              <a:cxn ang="0">
                <a:pos x="74" y="149"/>
              </a:cxn>
              <a:cxn ang="0">
                <a:pos x="69" y="154"/>
              </a:cxn>
              <a:cxn ang="0">
                <a:pos x="65" y="165"/>
              </a:cxn>
              <a:cxn ang="0">
                <a:pos x="65" y="178"/>
              </a:cxn>
              <a:cxn ang="0">
                <a:pos x="69" y="189"/>
              </a:cxn>
              <a:cxn ang="0">
                <a:pos x="167" y="288"/>
              </a:cxn>
              <a:cxn ang="0">
                <a:pos x="172" y="292"/>
              </a:cxn>
              <a:cxn ang="0">
                <a:pos x="183" y="297"/>
              </a:cxn>
              <a:cxn ang="0">
                <a:pos x="196" y="297"/>
              </a:cxn>
              <a:cxn ang="0">
                <a:pos x="208" y="292"/>
              </a:cxn>
              <a:cxn ang="0">
                <a:pos x="339" y="162"/>
              </a:cxn>
              <a:cxn ang="0">
                <a:pos x="348" y="151"/>
              </a:cxn>
              <a:cxn ang="0">
                <a:pos x="359" y="122"/>
              </a:cxn>
              <a:cxn ang="0">
                <a:pos x="361" y="33"/>
              </a:cxn>
              <a:cxn ang="0">
                <a:pos x="361" y="26"/>
              </a:cxn>
              <a:cxn ang="0">
                <a:pos x="355" y="15"/>
              </a:cxn>
              <a:cxn ang="0">
                <a:pos x="346" y="6"/>
              </a:cxn>
              <a:cxn ang="0">
                <a:pos x="335" y="2"/>
              </a:cxn>
              <a:cxn ang="0">
                <a:pos x="330" y="0"/>
              </a:cxn>
              <a:cxn ang="0">
                <a:pos x="286" y="107"/>
              </a:cxn>
              <a:cxn ang="0">
                <a:pos x="274" y="105"/>
              </a:cxn>
              <a:cxn ang="0">
                <a:pos x="263" y="98"/>
              </a:cxn>
              <a:cxn ang="0">
                <a:pos x="257" y="87"/>
              </a:cxn>
              <a:cxn ang="0">
                <a:pos x="254" y="74"/>
              </a:cxn>
              <a:cxn ang="0">
                <a:pos x="256" y="69"/>
              </a:cxn>
              <a:cxn ang="0">
                <a:pos x="259" y="58"/>
              </a:cxn>
              <a:cxn ang="0">
                <a:pos x="268" y="49"/>
              </a:cxn>
              <a:cxn ang="0">
                <a:pos x="279" y="44"/>
              </a:cxn>
              <a:cxn ang="0">
                <a:pos x="286" y="44"/>
              </a:cxn>
              <a:cxn ang="0">
                <a:pos x="299" y="45"/>
              </a:cxn>
              <a:cxn ang="0">
                <a:pos x="308" y="53"/>
              </a:cxn>
              <a:cxn ang="0">
                <a:pos x="315" y="64"/>
              </a:cxn>
              <a:cxn ang="0">
                <a:pos x="319" y="74"/>
              </a:cxn>
              <a:cxn ang="0">
                <a:pos x="317" y="82"/>
              </a:cxn>
              <a:cxn ang="0">
                <a:pos x="314" y="93"/>
              </a:cxn>
              <a:cxn ang="0">
                <a:pos x="304" y="102"/>
              </a:cxn>
              <a:cxn ang="0">
                <a:pos x="292" y="107"/>
              </a:cxn>
              <a:cxn ang="0">
                <a:pos x="286" y="107"/>
              </a:cxn>
              <a:cxn ang="0">
                <a:pos x="141" y="294"/>
              </a:cxn>
              <a:cxn ang="0">
                <a:pos x="130" y="297"/>
              </a:cxn>
              <a:cxn ang="0">
                <a:pos x="112" y="294"/>
              </a:cxn>
              <a:cxn ang="0">
                <a:pos x="9" y="194"/>
              </a:cxn>
              <a:cxn ang="0">
                <a:pos x="5" y="189"/>
              </a:cxn>
              <a:cxn ang="0">
                <a:pos x="0" y="178"/>
              </a:cxn>
              <a:cxn ang="0">
                <a:pos x="0" y="165"/>
              </a:cxn>
              <a:cxn ang="0">
                <a:pos x="5" y="154"/>
              </a:cxn>
              <a:cxn ang="0">
                <a:pos x="136" y="24"/>
              </a:cxn>
              <a:cxn ang="0">
                <a:pos x="147" y="15"/>
              </a:cxn>
              <a:cxn ang="0">
                <a:pos x="176" y="2"/>
              </a:cxn>
              <a:cxn ang="0">
                <a:pos x="27" y="163"/>
              </a:cxn>
              <a:cxn ang="0">
                <a:pos x="23" y="167"/>
              </a:cxn>
              <a:cxn ang="0">
                <a:pos x="23" y="176"/>
              </a:cxn>
              <a:cxn ang="0">
                <a:pos x="27" y="180"/>
              </a:cxn>
            </a:cxnLst>
            <a:rect l="0" t="0" r="r" b="b"/>
            <a:pathLst>
              <a:path w="361" h="297">
                <a:moveTo>
                  <a:pt x="330" y="0"/>
                </a:moveTo>
                <a:lnTo>
                  <a:pt x="254" y="0"/>
                </a:lnTo>
                <a:lnTo>
                  <a:pt x="254" y="0"/>
                </a:lnTo>
                <a:lnTo>
                  <a:pt x="239" y="2"/>
                </a:lnTo>
                <a:lnTo>
                  <a:pt x="225" y="7"/>
                </a:lnTo>
                <a:lnTo>
                  <a:pt x="210" y="15"/>
                </a:lnTo>
                <a:lnTo>
                  <a:pt x="199" y="24"/>
                </a:lnTo>
                <a:lnTo>
                  <a:pt x="74" y="149"/>
                </a:lnTo>
                <a:lnTo>
                  <a:pt x="74" y="149"/>
                </a:lnTo>
                <a:lnTo>
                  <a:pt x="69" y="154"/>
                </a:lnTo>
                <a:lnTo>
                  <a:pt x="67" y="160"/>
                </a:lnTo>
                <a:lnTo>
                  <a:pt x="65" y="165"/>
                </a:lnTo>
                <a:lnTo>
                  <a:pt x="63" y="172"/>
                </a:lnTo>
                <a:lnTo>
                  <a:pt x="65" y="178"/>
                </a:lnTo>
                <a:lnTo>
                  <a:pt x="67" y="183"/>
                </a:lnTo>
                <a:lnTo>
                  <a:pt x="69" y="189"/>
                </a:lnTo>
                <a:lnTo>
                  <a:pt x="74" y="194"/>
                </a:lnTo>
                <a:lnTo>
                  <a:pt x="167" y="288"/>
                </a:lnTo>
                <a:lnTo>
                  <a:pt x="167" y="288"/>
                </a:lnTo>
                <a:lnTo>
                  <a:pt x="172" y="292"/>
                </a:lnTo>
                <a:lnTo>
                  <a:pt x="178" y="296"/>
                </a:lnTo>
                <a:lnTo>
                  <a:pt x="183" y="297"/>
                </a:lnTo>
                <a:lnTo>
                  <a:pt x="190" y="297"/>
                </a:lnTo>
                <a:lnTo>
                  <a:pt x="196" y="297"/>
                </a:lnTo>
                <a:lnTo>
                  <a:pt x="201" y="296"/>
                </a:lnTo>
                <a:lnTo>
                  <a:pt x="208" y="292"/>
                </a:lnTo>
                <a:lnTo>
                  <a:pt x="212" y="288"/>
                </a:lnTo>
                <a:lnTo>
                  <a:pt x="339" y="162"/>
                </a:lnTo>
                <a:lnTo>
                  <a:pt x="339" y="162"/>
                </a:lnTo>
                <a:lnTo>
                  <a:pt x="348" y="151"/>
                </a:lnTo>
                <a:lnTo>
                  <a:pt x="355" y="136"/>
                </a:lnTo>
                <a:lnTo>
                  <a:pt x="359" y="122"/>
                </a:lnTo>
                <a:lnTo>
                  <a:pt x="361" y="107"/>
                </a:lnTo>
                <a:lnTo>
                  <a:pt x="361" y="33"/>
                </a:lnTo>
                <a:lnTo>
                  <a:pt x="361" y="33"/>
                </a:lnTo>
                <a:lnTo>
                  <a:pt x="361" y="26"/>
                </a:lnTo>
                <a:lnTo>
                  <a:pt x="359" y="20"/>
                </a:lnTo>
                <a:lnTo>
                  <a:pt x="355" y="15"/>
                </a:lnTo>
                <a:lnTo>
                  <a:pt x="352" y="9"/>
                </a:lnTo>
                <a:lnTo>
                  <a:pt x="346" y="6"/>
                </a:lnTo>
                <a:lnTo>
                  <a:pt x="341" y="4"/>
                </a:lnTo>
                <a:lnTo>
                  <a:pt x="335" y="2"/>
                </a:lnTo>
                <a:lnTo>
                  <a:pt x="330" y="0"/>
                </a:lnTo>
                <a:lnTo>
                  <a:pt x="330" y="0"/>
                </a:lnTo>
                <a:close/>
                <a:moveTo>
                  <a:pt x="286" y="107"/>
                </a:moveTo>
                <a:lnTo>
                  <a:pt x="286" y="107"/>
                </a:lnTo>
                <a:lnTo>
                  <a:pt x="279" y="107"/>
                </a:lnTo>
                <a:lnTo>
                  <a:pt x="274" y="105"/>
                </a:lnTo>
                <a:lnTo>
                  <a:pt x="268" y="102"/>
                </a:lnTo>
                <a:lnTo>
                  <a:pt x="263" y="98"/>
                </a:lnTo>
                <a:lnTo>
                  <a:pt x="259" y="93"/>
                </a:lnTo>
                <a:lnTo>
                  <a:pt x="257" y="87"/>
                </a:lnTo>
                <a:lnTo>
                  <a:pt x="256" y="82"/>
                </a:lnTo>
                <a:lnTo>
                  <a:pt x="254" y="74"/>
                </a:lnTo>
                <a:lnTo>
                  <a:pt x="254" y="74"/>
                </a:lnTo>
                <a:lnTo>
                  <a:pt x="256" y="69"/>
                </a:lnTo>
                <a:lnTo>
                  <a:pt x="257" y="64"/>
                </a:lnTo>
                <a:lnTo>
                  <a:pt x="259" y="58"/>
                </a:lnTo>
                <a:lnTo>
                  <a:pt x="263" y="53"/>
                </a:lnTo>
                <a:lnTo>
                  <a:pt x="268" y="49"/>
                </a:lnTo>
                <a:lnTo>
                  <a:pt x="274" y="45"/>
                </a:lnTo>
                <a:lnTo>
                  <a:pt x="279" y="44"/>
                </a:lnTo>
                <a:lnTo>
                  <a:pt x="286" y="44"/>
                </a:lnTo>
                <a:lnTo>
                  <a:pt x="286" y="44"/>
                </a:lnTo>
                <a:lnTo>
                  <a:pt x="292" y="44"/>
                </a:lnTo>
                <a:lnTo>
                  <a:pt x="299" y="45"/>
                </a:lnTo>
                <a:lnTo>
                  <a:pt x="304" y="49"/>
                </a:lnTo>
                <a:lnTo>
                  <a:pt x="308" y="53"/>
                </a:lnTo>
                <a:lnTo>
                  <a:pt x="314" y="58"/>
                </a:lnTo>
                <a:lnTo>
                  <a:pt x="315" y="64"/>
                </a:lnTo>
                <a:lnTo>
                  <a:pt x="317" y="69"/>
                </a:lnTo>
                <a:lnTo>
                  <a:pt x="319" y="74"/>
                </a:lnTo>
                <a:lnTo>
                  <a:pt x="319" y="74"/>
                </a:lnTo>
                <a:lnTo>
                  <a:pt x="317" y="82"/>
                </a:lnTo>
                <a:lnTo>
                  <a:pt x="315" y="87"/>
                </a:lnTo>
                <a:lnTo>
                  <a:pt x="314" y="93"/>
                </a:lnTo>
                <a:lnTo>
                  <a:pt x="308" y="98"/>
                </a:lnTo>
                <a:lnTo>
                  <a:pt x="304" y="102"/>
                </a:lnTo>
                <a:lnTo>
                  <a:pt x="299" y="105"/>
                </a:lnTo>
                <a:lnTo>
                  <a:pt x="292" y="107"/>
                </a:lnTo>
                <a:lnTo>
                  <a:pt x="286" y="107"/>
                </a:lnTo>
                <a:lnTo>
                  <a:pt x="286" y="107"/>
                </a:lnTo>
                <a:close/>
                <a:moveTo>
                  <a:pt x="27" y="180"/>
                </a:moveTo>
                <a:lnTo>
                  <a:pt x="141" y="294"/>
                </a:lnTo>
                <a:lnTo>
                  <a:pt x="141" y="294"/>
                </a:lnTo>
                <a:lnTo>
                  <a:pt x="130" y="297"/>
                </a:lnTo>
                <a:lnTo>
                  <a:pt x="121" y="297"/>
                </a:lnTo>
                <a:lnTo>
                  <a:pt x="112" y="294"/>
                </a:lnTo>
                <a:lnTo>
                  <a:pt x="103" y="288"/>
                </a:lnTo>
                <a:lnTo>
                  <a:pt x="9" y="194"/>
                </a:lnTo>
                <a:lnTo>
                  <a:pt x="9" y="194"/>
                </a:lnTo>
                <a:lnTo>
                  <a:pt x="5" y="189"/>
                </a:lnTo>
                <a:lnTo>
                  <a:pt x="2" y="183"/>
                </a:lnTo>
                <a:lnTo>
                  <a:pt x="0" y="178"/>
                </a:lnTo>
                <a:lnTo>
                  <a:pt x="0" y="172"/>
                </a:lnTo>
                <a:lnTo>
                  <a:pt x="0" y="165"/>
                </a:lnTo>
                <a:lnTo>
                  <a:pt x="2" y="160"/>
                </a:lnTo>
                <a:lnTo>
                  <a:pt x="5" y="154"/>
                </a:lnTo>
                <a:lnTo>
                  <a:pt x="9" y="149"/>
                </a:lnTo>
                <a:lnTo>
                  <a:pt x="136" y="24"/>
                </a:lnTo>
                <a:lnTo>
                  <a:pt x="136" y="24"/>
                </a:lnTo>
                <a:lnTo>
                  <a:pt x="147" y="15"/>
                </a:lnTo>
                <a:lnTo>
                  <a:pt x="161" y="7"/>
                </a:lnTo>
                <a:lnTo>
                  <a:pt x="176" y="2"/>
                </a:lnTo>
                <a:lnTo>
                  <a:pt x="190" y="0"/>
                </a:lnTo>
                <a:lnTo>
                  <a:pt x="27" y="163"/>
                </a:lnTo>
                <a:lnTo>
                  <a:pt x="27" y="163"/>
                </a:lnTo>
                <a:lnTo>
                  <a:pt x="23" y="167"/>
                </a:lnTo>
                <a:lnTo>
                  <a:pt x="23" y="172"/>
                </a:lnTo>
                <a:lnTo>
                  <a:pt x="23" y="176"/>
                </a:lnTo>
                <a:lnTo>
                  <a:pt x="27" y="180"/>
                </a:lnTo>
                <a:lnTo>
                  <a:pt x="27" y="18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30" name="Freeform 107"/>
          <p:cNvSpPr>
            <a:spLocks noEditPoints="1"/>
          </p:cNvSpPr>
          <p:nvPr/>
        </p:nvSpPr>
        <p:spPr bwMode="auto">
          <a:xfrm flipH="1">
            <a:off x="8425865" y="1441723"/>
            <a:ext cx="457632" cy="393401"/>
          </a:xfrm>
          <a:custGeom>
            <a:avLst/>
            <a:gdLst/>
            <a:ahLst/>
            <a:cxnLst>
              <a:cxn ang="0">
                <a:pos x="337" y="165"/>
              </a:cxn>
              <a:cxn ang="0">
                <a:pos x="170" y="0"/>
              </a:cxn>
              <a:cxn ang="0">
                <a:pos x="5" y="165"/>
              </a:cxn>
              <a:cxn ang="0">
                <a:pos x="5" y="165"/>
              </a:cxn>
              <a:cxn ang="0">
                <a:pos x="0" y="172"/>
              </a:cxn>
              <a:cxn ang="0">
                <a:pos x="0" y="181"/>
              </a:cxn>
              <a:cxn ang="0">
                <a:pos x="0" y="189"/>
              </a:cxn>
              <a:cxn ang="0">
                <a:pos x="5" y="196"/>
              </a:cxn>
              <a:cxn ang="0">
                <a:pos x="5" y="196"/>
              </a:cxn>
              <a:cxn ang="0">
                <a:pos x="13" y="201"/>
              </a:cxn>
              <a:cxn ang="0">
                <a:pos x="20" y="201"/>
              </a:cxn>
              <a:cxn ang="0">
                <a:pos x="29" y="201"/>
              </a:cxn>
              <a:cxn ang="0">
                <a:pos x="36" y="196"/>
              </a:cxn>
              <a:cxn ang="0">
                <a:pos x="42" y="189"/>
              </a:cxn>
              <a:cxn ang="0">
                <a:pos x="42" y="294"/>
              </a:cxn>
              <a:cxn ang="0">
                <a:pos x="301" y="294"/>
              </a:cxn>
              <a:cxn ang="0">
                <a:pos x="301" y="189"/>
              </a:cxn>
              <a:cxn ang="0">
                <a:pos x="306" y="196"/>
              </a:cxn>
              <a:cxn ang="0">
                <a:pos x="306" y="196"/>
              </a:cxn>
              <a:cxn ang="0">
                <a:pos x="314" y="201"/>
              </a:cxn>
              <a:cxn ang="0">
                <a:pos x="321" y="201"/>
              </a:cxn>
              <a:cxn ang="0">
                <a:pos x="321" y="201"/>
              </a:cxn>
              <a:cxn ang="0">
                <a:pos x="330" y="201"/>
              </a:cxn>
              <a:cxn ang="0">
                <a:pos x="337" y="196"/>
              </a:cxn>
              <a:cxn ang="0">
                <a:pos x="337" y="196"/>
              </a:cxn>
              <a:cxn ang="0">
                <a:pos x="341" y="189"/>
              </a:cxn>
              <a:cxn ang="0">
                <a:pos x="343" y="181"/>
              </a:cxn>
              <a:cxn ang="0">
                <a:pos x="341" y="172"/>
              </a:cxn>
              <a:cxn ang="0">
                <a:pos x="337" y="165"/>
              </a:cxn>
              <a:cxn ang="0">
                <a:pos x="337" y="165"/>
              </a:cxn>
              <a:cxn ang="0">
                <a:pos x="279" y="272"/>
              </a:cxn>
              <a:cxn ang="0">
                <a:pos x="214" y="272"/>
              </a:cxn>
              <a:cxn ang="0">
                <a:pos x="214" y="187"/>
              </a:cxn>
              <a:cxn ang="0">
                <a:pos x="129" y="187"/>
              </a:cxn>
              <a:cxn ang="0">
                <a:pos x="129" y="272"/>
              </a:cxn>
              <a:cxn ang="0">
                <a:pos x="63" y="272"/>
              </a:cxn>
              <a:cxn ang="0">
                <a:pos x="63" y="169"/>
              </a:cxn>
              <a:cxn ang="0">
                <a:pos x="170" y="60"/>
              </a:cxn>
              <a:cxn ang="0">
                <a:pos x="279" y="169"/>
              </a:cxn>
              <a:cxn ang="0">
                <a:pos x="279" y="272"/>
              </a:cxn>
            </a:cxnLst>
            <a:rect l="0" t="0" r="r" b="b"/>
            <a:pathLst>
              <a:path w="343" h="294">
                <a:moveTo>
                  <a:pt x="337" y="165"/>
                </a:moveTo>
                <a:lnTo>
                  <a:pt x="170" y="0"/>
                </a:lnTo>
                <a:lnTo>
                  <a:pt x="5" y="165"/>
                </a:lnTo>
                <a:lnTo>
                  <a:pt x="5" y="165"/>
                </a:lnTo>
                <a:lnTo>
                  <a:pt x="0" y="172"/>
                </a:lnTo>
                <a:lnTo>
                  <a:pt x="0" y="181"/>
                </a:lnTo>
                <a:lnTo>
                  <a:pt x="0" y="189"/>
                </a:lnTo>
                <a:lnTo>
                  <a:pt x="5" y="196"/>
                </a:lnTo>
                <a:lnTo>
                  <a:pt x="5" y="196"/>
                </a:lnTo>
                <a:lnTo>
                  <a:pt x="13" y="201"/>
                </a:lnTo>
                <a:lnTo>
                  <a:pt x="20" y="201"/>
                </a:lnTo>
                <a:lnTo>
                  <a:pt x="29" y="201"/>
                </a:lnTo>
                <a:lnTo>
                  <a:pt x="36" y="196"/>
                </a:lnTo>
                <a:lnTo>
                  <a:pt x="42" y="189"/>
                </a:lnTo>
                <a:lnTo>
                  <a:pt x="42" y="294"/>
                </a:lnTo>
                <a:lnTo>
                  <a:pt x="301" y="294"/>
                </a:lnTo>
                <a:lnTo>
                  <a:pt x="301" y="189"/>
                </a:lnTo>
                <a:lnTo>
                  <a:pt x="306" y="196"/>
                </a:lnTo>
                <a:lnTo>
                  <a:pt x="306" y="196"/>
                </a:lnTo>
                <a:lnTo>
                  <a:pt x="314" y="201"/>
                </a:lnTo>
                <a:lnTo>
                  <a:pt x="321" y="201"/>
                </a:lnTo>
                <a:lnTo>
                  <a:pt x="321" y="201"/>
                </a:lnTo>
                <a:lnTo>
                  <a:pt x="330" y="201"/>
                </a:lnTo>
                <a:lnTo>
                  <a:pt x="337" y="196"/>
                </a:lnTo>
                <a:lnTo>
                  <a:pt x="337" y="196"/>
                </a:lnTo>
                <a:lnTo>
                  <a:pt x="341" y="189"/>
                </a:lnTo>
                <a:lnTo>
                  <a:pt x="343" y="181"/>
                </a:lnTo>
                <a:lnTo>
                  <a:pt x="341" y="172"/>
                </a:lnTo>
                <a:lnTo>
                  <a:pt x="337" y="165"/>
                </a:lnTo>
                <a:lnTo>
                  <a:pt x="337" y="165"/>
                </a:lnTo>
                <a:close/>
                <a:moveTo>
                  <a:pt x="279" y="272"/>
                </a:moveTo>
                <a:lnTo>
                  <a:pt x="214" y="272"/>
                </a:lnTo>
                <a:lnTo>
                  <a:pt x="214" y="187"/>
                </a:lnTo>
                <a:lnTo>
                  <a:pt x="129" y="187"/>
                </a:lnTo>
                <a:lnTo>
                  <a:pt x="129" y="272"/>
                </a:lnTo>
                <a:lnTo>
                  <a:pt x="63" y="272"/>
                </a:lnTo>
                <a:lnTo>
                  <a:pt x="63" y="169"/>
                </a:lnTo>
                <a:lnTo>
                  <a:pt x="170" y="60"/>
                </a:lnTo>
                <a:lnTo>
                  <a:pt x="279" y="169"/>
                </a:lnTo>
                <a:lnTo>
                  <a:pt x="279" y="27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31" name="Group 30"/>
          <p:cNvGrpSpPr/>
          <p:nvPr/>
        </p:nvGrpSpPr>
        <p:grpSpPr>
          <a:xfrm flipH="1">
            <a:off x="5853479" y="1791376"/>
            <a:ext cx="720025" cy="567266"/>
            <a:chOff x="1058564" y="1781841"/>
            <a:chExt cx="649993" cy="512092"/>
          </a:xfrm>
          <a:solidFill>
            <a:schemeClr val="bg1"/>
          </a:solidFill>
        </p:grpSpPr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1058564" y="1823776"/>
              <a:ext cx="457253" cy="470157"/>
            </a:xfrm>
            <a:custGeom>
              <a:avLst/>
              <a:gdLst>
                <a:gd name="T0" fmla="*/ 191 w 240"/>
                <a:gd name="T1" fmla="*/ 0 h 247"/>
                <a:gd name="T2" fmla="*/ 49 w 240"/>
                <a:gd name="T3" fmla="*/ 0 h 247"/>
                <a:gd name="T4" fmla="*/ 0 w 240"/>
                <a:gd name="T5" fmla="*/ 49 h 247"/>
                <a:gd name="T6" fmla="*/ 0 w 240"/>
                <a:gd name="T7" fmla="*/ 129 h 247"/>
                <a:gd name="T8" fmla="*/ 49 w 240"/>
                <a:gd name="T9" fmla="*/ 178 h 247"/>
                <a:gd name="T10" fmla="*/ 57 w 240"/>
                <a:gd name="T11" fmla="*/ 178 h 247"/>
                <a:gd name="T12" fmla="*/ 32 w 240"/>
                <a:gd name="T13" fmla="*/ 245 h 247"/>
                <a:gd name="T14" fmla="*/ 121 w 240"/>
                <a:gd name="T15" fmla="*/ 178 h 247"/>
                <a:gd name="T16" fmla="*/ 191 w 240"/>
                <a:gd name="T17" fmla="*/ 178 h 247"/>
                <a:gd name="T18" fmla="*/ 240 w 240"/>
                <a:gd name="T19" fmla="*/ 129 h 247"/>
                <a:gd name="T20" fmla="*/ 240 w 240"/>
                <a:gd name="T21" fmla="*/ 49 h 247"/>
                <a:gd name="T22" fmla="*/ 191 w 240"/>
                <a:gd name="T23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247">
                  <a:moveTo>
                    <a:pt x="191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2" y="178"/>
                    <a:pt x="49" y="178"/>
                  </a:cubicBezTo>
                  <a:cubicBezTo>
                    <a:pt x="57" y="178"/>
                    <a:pt x="57" y="178"/>
                    <a:pt x="57" y="178"/>
                  </a:cubicBezTo>
                  <a:cubicBezTo>
                    <a:pt x="49" y="198"/>
                    <a:pt x="31" y="247"/>
                    <a:pt x="32" y="245"/>
                  </a:cubicBezTo>
                  <a:cubicBezTo>
                    <a:pt x="32" y="244"/>
                    <a:pt x="97" y="196"/>
                    <a:pt x="121" y="178"/>
                  </a:cubicBezTo>
                  <a:cubicBezTo>
                    <a:pt x="191" y="178"/>
                    <a:pt x="191" y="178"/>
                    <a:pt x="191" y="178"/>
                  </a:cubicBezTo>
                  <a:cubicBezTo>
                    <a:pt x="218" y="178"/>
                    <a:pt x="240" y="156"/>
                    <a:pt x="240" y="129"/>
                  </a:cubicBezTo>
                  <a:cubicBezTo>
                    <a:pt x="240" y="49"/>
                    <a:pt x="240" y="49"/>
                    <a:pt x="240" y="49"/>
                  </a:cubicBezTo>
                  <a:cubicBezTo>
                    <a:pt x="240" y="22"/>
                    <a:pt x="218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1378722" y="1781841"/>
              <a:ext cx="329835" cy="384674"/>
            </a:xfrm>
            <a:custGeom>
              <a:avLst/>
              <a:gdLst>
                <a:gd name="T0" fmla="*/ 133 w 173"/>
                <a:gd name="T1" fmla="*/ 0 h 202"/>
                <a:gd name="T2" fmla="*/ 18 w 173"/>
                <a:gd name="T3" fmla="*/ 0 h 202"/>
                <a:gd name="T4" fmla="*/ 0 w 173"/>
                <a:gd name="T5" fmla="*/ 5 h 202"/>
                <a:gd name="T6" fmla="*/ 33 w 173"/>
                <a:gd name="T7" fmla="*/ 5 h 202"/>
                <a:gd name="T8" fmla="*/ 89 w 173"/>
                <a:gd name="T9" fmla="*/ 61 h 202"/>
                <a:gd name="T10" fmla="*/ 89 w 173"/>
                <a:gd name="T11" fmla="*/ 151 h 202"/>
                <a:gd name="T12" fmla="*/ 89 w 173"/>
                <a:gd name="T13" fmla="*/ 156 h 202"/>
                <a:gd name="T14" fmla="*/ 148 w 173"/>
                <a:gd name="T15" fmla="*/ 201 h 202"/>
                <a:gd name="T16" fmla="*/ 127 w 173"/>
                <a:gd name="T17" fmla="*/ 145 h 202"/>
                <a:gd name="T18" fmla="*/ 133 w 173"/>
                <a:gd name="T19" fmla="*/ 145 h 202"/>
                <a:gd name="T20" fmla="*/ 173 w 173"/>
                <a:gd name="T21" fmla="*/ 105 h 202"/>
                <a:gd name="T22" fmla="*/ 173 w 173"/>
                <a:gd name="T23" fmla="*/ 41 h 202"/>
                <a:gd name="T24" fmla="*/ 133 w 173"/>
                <a:gd name="T2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202">
                  <a:moveTo>
                    <a:pt x="13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1" y="0"/>
                    <a:pt x="5" y="2"/>
                    <a:pt x="0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64" y="5"/>
                    <a:pt x="89" y="30"/>
                    <a:pt x="89" y="61"/>
                  </a:cubicBezTo>
                  <a:cubicBezTo>
                    <a:pt x="89" y="151"/>
                    <a:pt x="89" y="151"/>
                    <a:pt x="89" y="151"/>
                  </a:cubicBezTo>
                  <a:cubicBezTo>
                    <a:pt x="89" y="153"/>
                    <a:pt x="89" y="154"/>
                    <a:pt x="89" y="156"/>
                  </a:cubicBezTo>
                  <a:cubicBezTo>
                    <a:pt x="113" y="174"/>
                    <a:pt x="148" y="200"/>
                    <a:pt x="148" y="201"/>
                  </a:cubicBezTo>
                  <a:cubicBezTo>
                    <a:pt x="148" y="202"/>
                    <a:pt x="133" y="162"/>
                    <a:pt x="127" y="145"/>
                  </a:cubicBezTo>
                  <a:cubicBezTo>
                    <a:pt x="133" y="145"/>
                    <a:pt x="133" y="145"/>
                    <a:pt x="133" y="145"/>
                  </a:cubicBezTo>
                  <a:cubicBezTo>
                    <a:pt x="155" y="145"/>
                    <a:pt x="173" y="127"/>
                    <a:pt x="173" y="105"/>
                  </a:cubicBezTo>
                  <a:cubicBezTo>
                    <a:pt x="173" y="41"/>
                    <a:pt x="173" y="41"/>
                    <a:pt x="173" y="41"/>
                  </a:cubicBezTo>
                  <a:cubicBezTo>
                    <a:pt x="173" y="18"/>
                    <a:pt x="155" y="0"/>
                    <a:pt x="1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34" name="Group 853"/>
          <p:cNvGrpSpPr>
            <a:grpSpLocks noChangeAspect="1"/>
          </p:cNvGrpSpPr>
          <p:nvPr/>
        </p:nvGrpSpPr>
        <p:grpSpPr bwMode="auto">
          <a:xfrm flipH="1">
            <a:off x="1724403" y="2137614"/>
            <a:ext cx="1078687" cy="916250"/>
            <a:chOff x="518" y="2848"/>
            <a:chExt cx="1109" cy="942"/>
          </a:xfrm>
          <a:solidFill>
            <a:schemeClr val="bg1"/>
          </a:solidFill>
        </p:grpSpPr>
        <p:sp>
          <p:nvSpPr>
            <p:cNvPr id="35" name="Freeform 855"/>
            <p:cNvSpPr>
              <a:spLocks/>
            </p:cNvSpPr>
            <p:nvPr/>
          </p:nvSpPr>
          <p:spPr bwMode="auto">
            <a:xfrm>
              <a:off x="593" y="3454"/>
              <a:ext cx="179" cy="336"/>
            </a:xfrm>
            <a:custGeom>
              <a:avLst/>
              <a:gdLst>
                <a:gd name="T0" fmla="*/ 538 w 538"/>
                <a:gd name="T1" fmla="*/ 0 h 1009"/>
                <a:gd name="T2" fmla="*/ 538 w 538"/>
                <a:gd name="T3" fmla="*/ 949 h 1009"/>
                <a:gd name="T4" fmla="*/ 536 w 538"/>
                <a:gd name="T5" fmla="*/ 965 h 1009"/>
                <a:gd name="T6" fmla="*/ 529 w 538"/>
                <a:gd name="T7" fmla="*/ 980 h 1009"/>
                <a:gd name="T8" fmla="*/ 520 w 538"/>
                <a:gd name="T9" fmla="*/ 992 h 1009"/>
                <a:gd name="T10" fmla="*/ 508 w 538"/>
                <a:gd name="T11" fmla="*/ 1001 h 1009"/>
                <a:gd name="T12" fmla="*/ 494 w 538"/>
                <a:gd name="T13" fmla="*/ 1007 h 1009"/>
                <a:gd name="T14" fmla="*/ 478 w 538"/>
                <a:gd name="T15" fmla="*/ 1009 h 1009"/>
                <a:gd name="T16" fmla="*/ 61 w 538"/>
                <a:gd name="T17" fmla="*/ 1009 h 1009"/>
                <a:gd name="T18" fmla="*/ 45 w 538"/>
                <a:gd name="T19" fmla="*/ 1007 h 1009"/>
                <a:gd name="T20" fmla="*/ 31 w 538"/>
                <a:gd name="T21" fmla="*/ 1001 h 1009"/>
                <a:gd name="T22" fmla="*/ 18 w 538"/>
                <a:gd name="T23" fmla="*/ 992 h 1009"/>
                <a:gd name="T24" fmla="*/ 8 w 538"/>
                <a:gd name="T25" fmla="*/ 979 h 1009"/>
                <a:gd name="T26" fmla="*/ 2 w 538"/>
                <a:gd name="T27" fmla="*/ 964 h 1009"/>
                <a:gd name="T28" fmla="*/ 0 w 538"/>
                <a:gd name="T29" fmla="*/ 949 h 1009"/>
                <a:gd name="T30" fmla="*/ 0 w 538"/>
                <a:gd name="T31" fmla="*/ 409 h 1009"/>
                <a:gd name="T32" fmla="*/ 44 w 538"/>
                <a:gd name="T33" fmla="*/ 404 h 1009"/>
                <a:gd name="T34" fmla="*/ 86 w 538"/>
                <a:gd name="T35" fmla="*/ 393 h 1009"/>
                <a:gd name="T36" fmla="*/ 126 w 538"/>
                <a:gd name="T37" fmla="*/ 377 h 1009"/>
                <a:gd name="T38" fmla="*/ 165 w 538"/>
                <a:gd name="T39" fmla="*/ 357 h 1009"/>
                <a:gd name="T40" fmla="*/ 201 w 538"/>
                <a:gd name="T41" fmla="*/ 332 h 1009"/>
                <a:gd name="T42" fmla="*/ 236 w 538"/>
                <a:gd name="T43" fmla="*/ 303 h 1009"/>
                <a:gd name="T44" fmla="*/ 538 w 538"/>
                <a:gd name="T45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8" h="1009">
                  <a:moveTo>
                    <a:pt x="538" y="0"/>
                  </a:moveTo>
                  <a:lnTo>
                    <a:pt x="538" y="949"/>
                  </a:lnTo>
                  <a:lnTo>
                    <a:pt x="536" y="965"/>
                  </a:lnTo>
                  <a:lnTo>
                    <a:pt x="529" y="980"/>
                  </a:lnTo>
                  <a:lnTo>
                    <a:pt x="520" y="992"/>
                  </a:lnTo>
                  <a:lnTo>
                    <a:pt x="508" y="1001"/>
                  </a:lnTo>
                  <a:lnTo>
                    <a:pt x="494" y="1007"/>
                  </a:lnTo>
                  <a:lnTo>
                    <a:pt x="478" y="1009"/>
                  </a:lnTo>
                  <a:lnTo>
                    <a:pt x="61" y="1009"/>
                  </a:lnTo>
                  <a:lnTo>
                    <a:pt x="45" y="1007"/>
                  </a:lnTo>
                  <a:lnTo>
                    <a:pt x="31" y="1001"/>
                  </a:lnTo>
                  <a:lnTo>
                    <a:pt x="18" y="992"/>
                  </a:lnTo>
                  <a:lnTo>
                    <a:pt x="8" y="979"/>
                  </a:lnTo>
                  <a:lnTo>
                    <a:pt x="2" y="964"/>
                  </a:lnTo>
                  <a:lnTo>
                    <a:pt x="0" y="949"/>
                  </a:lnTo>
                  <a:lnTo>
                    <a:pt x="0" y="409"/>
                  </a:lnTo>
                  <a:lnTo>
                    <a:pt x="44" y="404"/>
                  </a:lnTo>
                  <a:lnTo>
                    <a:pt x="86" y="393"/>
                  </a:lnTo>
                  <a:lnTo>
                    <a:pt x="126" y="377"/>
                  </a:lnTo>
                  <a:lnTo>
                    <a:pt x="165" y="357"/>
                  </a:lnTo>
                  <a:lnTo>
                    <a:pt x="201" y="332"/>
                  </a:lnTo>
                  <a:lnTo>
                    <a:pt x="236" y="303"/>
                  </a:lnTo>
                  <a:lnTo>
                    <a:pt x="5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56"/>
            <p:cNvSpPr>
              <a:spLocks/>
            </p:cNvSpPr>
            <p:nvPr/>
          </p:nvSpPr>
          <p:spPr bwMode="auto">
            <a:xfrm>
              <a:off x="842" y="3451"/>
              <a:ext cx="179" cy="339"/>
            </a:xfrm>
            <a:custGeom>
              <a:avLst/>
              <a:gdLst>
                <a:gd name="T0" fmla="*/ 0 w 537"/>
                <a:gd name="T1" fmla="*/ 0 h 1016"/>
                <a:gd name="T2" fmla="*/ 286 w 537"/>
                <a:gd name="T3" fmla="*/ 286 h 1016"/>
                <a:gd name="T4" fmla="*/ 317 w 537"/>
                <a:gd name="T5" fmla="*/ 314 h 1016"/>
                <a:gd name="T6" fmla="*/ 349 w 537"/>
                <a:gd name="T7" fmla="*/ 336 h 1016"/>
                <a:gd name="T8" fmla="*/ 383 w 537"/>
                <a:gd name="T9" fmla="*/ 356 h 1016"/>
                <a:gd name="T10" fmla="*/ 420 w 537"/>
                <a:gd name="T11" fmla="*/ 371 h 1016"/>
                <a:gd name="T12" fmla="*/ 457 w 537"/>
                <a:gd name="T13" fmla="*/ 382 h 1016"/>
                <a:gd name="T14" fmla="*/ 497 w 537"/>
                <a:gd name="T15" fmla="*/ 390 h 1016"/>
                <a:gd name="T16" fmla="*/ 537 w 537"/>
                <a:gd name="T17" fmla="*/ 393 h 1016"/>
                <a:gd name="T18" fmla="*/ 537 w 537"/>
                <a:gd name="T19" fmla="*/ 956 h 1016"/>
                <a:gd name="T20" fmla="*/ 535 w 537"/>
                <a:gd name="T21" fmla="*/ 972 h 1016"/>
                <a:gd name="T22" fmla="*/ 529 w 537"/>
                <a:gd name="T23" fmla="*/ 987 h 1016"/>
                <a:gd name="T24" fmla="*/ 520 w 537"/>
                <a:gd name="T25" fmla="*/ 999 h 1016"/>
                <a:gd name="T26" fmla="*/ 508 w 537"/>
                <a:gd name="T27" fmla="*/ 1008 h 1016"/>
                <a:gd name="T28" fmla="*/ 492 w 537"/>
                <a:gd name="T29" fmla="*/ 1014 h 1016"/>
                <a:gd name="T30" fmla="*/ 477 w 537"/>
                <a:gd name="T31" fmla="*/ 1016 h 1016"/>
                <a:gd name="T32" fmla="*/ 60 w 537"/>
                <a:gd name="T33" fmla="*/ 1016 h 1016"/>
                <a:gd name="T34" fmla="*/ 44 w 537"/>
                <a:gd name="T35" fmla="*/ 1014 h 1016"/>
                <a:gd name="T36" fmla="*/ 30 w 537"/>
                <a:gd name="T37" fmla="*/ 1008 h 1016"/>
                <a:gd name="T38" fmla="*/ 18 w 537"/>
                <a:gd name="T39" fmla="*/ 999 h 1016"/>
                <a:gd name="T40" fmla="*/ 8 w 537"/>
                <a:gd name="T41" fmla="*/ 986 h 1016"/>
                <a:gd name="T42" fmla="*/ 2 w 537"/>
                <a:gd name="T43" fmla="*/ 971 h 1016"/>
                <a:gd name="T44" fmla="*/ 0 w 537"/>
                <a:gd name="T45" fmla="*/ 956 h 1016"/>
                <a:gd name="T46" fmla="*/ 0 w 537"/>
                <a:gd name="T47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7" h="1016">
                  <a:moveTo>
                    <a:pt x="0" y="0"/>
                  </a:moveTo>
                  <a:lnTo>
                    <a:pt x="286" y="286"/>
                  </a:lnTo>
                  <a:lnTo>
                    <a:pt x="317" y="314"/>
                  </a:lnTo>
                  <a:lnTo>
                    <a:pt x="349" y="336"/>
                  </a:lnTo>
                  <a:lnTo>
                    <a:pt x="383" y="356"/>
                  </a:lnTo>
                  <a:lnTo>
                    <a:pt x="420" y="371"/>
                  </a:lnTo>
                  <a:lnTo>
                    <a:pt x="457" y="382"/>
                  </a:lnTo>
                  <a:lnTo>
                    <a:pt x="497" y="390"/>
                  </a:lnTo>
                  <a:lnTo>
                    <a:pt x="537" y="393"/>
                  </a:lnTo>
                  <a:lnTo>
                    <a:pt x="537" y="956"/>
                  </a:lnTo>
                  <a:lnTo>
                    <a:pt x="535" y="972"/>
                  </a:lnTo>
                  <a:lnTo>
                    <a:pt x="529" y="987"/>
                  </a:lnTo>
                  <a:lnTo>
                    <a:pt x="520" y="999"/>
                  </a:lnTo>
                  <a:lnTo>
                    <a:pt x="508" y="1008"/>
                  </a:lnTo>
                  <a:lnTo>
                    <a:pt x="492" y="1014"/>
                  </a:lnTo>
                  <a:lnTo>
                    <a:pt x="477" y="1016"/>
                  </a:lnTo>
                  <a:lnTo>
                    <a:pt x="60" y="1016"/>
                  </a:lnTo>
                  <a:lnTo>
                    <a:pt x="44" y="1014"/>
                  </a:lnTo>
                  <a:lnTo>
                    <a:pt x="30" y="1008"/>
                  </a:lnTo>
                  <a:lnTo>
                    <a:pt x="18" y="999"/>
                  </a:lnTo>
                  <a:lnTo>
                    <a:pt x="8" y="986"/>
                  </a:lnTo>
                  <a:lnTo>
                    <a:pt x="2" y="971"/>
                  </a:lnTo>
                  <a:lnTo>
                    <a:pt x="0" y="95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57"/>
            <p:cNvSpPr>
              <a:spLocks/>
            </p:cNvSpPr>
            <p:nvPr/>
          </p:nvSpPr>
          <p:spPr bwMode="auto">
            <a:xfrm>
              <a:off x="1090" y="3387"/>
              <a:ext cx="179" cy="403"/>
            </a:xfrm>
            <a:custGeom>
              <a:avLst/>
              <a:gdLst>
                <a:gd name="T0" fmla="*/ 537 w 537"/>
                <a:gd name="T1" fmla="*/ 0 h 1208"/>
                <a:gd name="T2" fmla="*/ 537 w 537"/>
                <a:gd name="T3" fmla="*/ 1148 h 1208"/>
                <a:gd name="T4" fmla="*/ 535 w 537"/>
                <a:gd name="T5" fmla="*/ 1164 h 1208"/>
                <a:gd name="T6" fmla="*/ 529 w 537"/>
                <a:gd name="T7" fmla="*/ 1179 h 1208"/>
                <a:gd name="T8" fmla="*/ 520 w 537"/>
                <a:gd name="T9" fmla="*/ 1191 h 1208"/>
                <a:gd name="T10" fmla="*/ 507 w 537"/>
                <a:gd name="T11" fmla="*/ 1200 h 1208"/>
                <a:gd name="T12" fmla="*/ 493 w 537"/>
                <a:gd name="T13" fmla="*/ 1206 h 1208"/>
                <a:gd name="T14" fmla="*/ 478 w 537"/>
                <a:gd name="T15" fmla="*/ 1208 h 1208"/>
                <a:gd name="T16" fmla="*/ 61 w 537"/>
                <a:gd name="T17" fmla="*/ 1208 h 1208"/>
                <a:gd name="T18" fmla="*/ 44 w 537"/>
                <a:gd name="T19" fmla="*/ 1206 h 1208"/>
                <a:gd name="T20" fmla="*/ 29 w 537"/>
                <a:gd name="T21" fmla="*/ 1200 h 1208"/>
                <a:gd name="T22" fmla="*/ 17 w 537"/>
                <a:gd name="T23" fmla="*/ 1191 h 1208"/>
                <a:gd name="T24" fmla="*/ 8 w 537"/>
                <a:gd name="T25" fmla="*/ 1178 h 1208"/>
                <a:gd name="T26" fmla="*/ 2 w 537"/>
                <a:gd name="T27" fmla="*/ 1163 h 1208"/>
                <a:gd name="T28" fmla="*/ 0 w 537"/>
                <a:gd name="T29" fmla="*/ 1148 h 1208"/>
                <a:gd name="T30" fmla="*/ 0 w 537"/>
                <a:gd name="T31" fmla="*/ 526 h 1208"/>
                <a:gd name="T32" fmla="*/ 31 w 537"/>
                <a:gd name="T33" fmla="*/ 504 h 1208"/>
                <a:gd name="T34" fmla="*/ 60 w 537"/>
                <a:gd name="T35" fmla="*/ 477 h 1208"/>
                <a:gd name="T36" fmla="*/ 537 w 537"/>
                <a:gd name="T37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7" h="1208">
                  <a:moveTo>
                    <a:pt x="537" y="0"/>
                  </a:moveTo>
                  <a:lnTo>
                    <a:pt x="537" y="1148"/>
                  </a:lnTo>
                  <a:lnTo>
                    <a:pt x="535" y="1164"/>
                  </a:lnTo>
                  <a:lnTo>
                    <a:pt x="529" y="1179"/>
                  </a:lnTo>
                  <a:lnTo>
                    <a:pt x="520" y="1191"/>
                  </a:lnTo>
                  <a:lnTo>
                    <a:pt x="507" y="1200"/>
                  </a:lnTo>
                  <a:lnTo>
                    <a:pt x="493" y="1206"/>
                  </a:lnTo>
                  <a:lnTo>
                    <a:pt x="478" y="1208"/>
                  </a:lnTo>
                  <a:lnTo>
                    <a:pt x="61" y="1208"/>
                  </a:lnTo>
                  <a:lnTo>
                    <a:pt x="44" y="1206"/>
                  </a:lnTo>
                  <a:lnTo>
                    <a:pt x="29" y="1200"/>
                  </a:lnTo>
                  <a:lnTo>
                    <a:pt x="17" y="1191"/>
                  </a:lnTo>
                  <a:lnTo>
                    <a:pt x="8" y="1178"/>
                  </a:lnTo>
                  <a:lnTo>
                    <a:pt x="2" y="1163"/>
                  </a:lnTo>
                  <a:lnTo>
                    <a:pt x="0" y="1148"/>
                  </a:lnTo>
                  <a:lnTo>
                    <a:pt x="0" y="526"/>
                  </a:lnTo>
                  <a:lnTo>
                    <a:pt x="31" y="504"/>
                  </a:lnTo>
                  <a:lnTo>
                    <a:pt x="60" y="477"/>
                  </a:lnTo>
                  <a:lnTo>
                    <a:pt x="5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58"/>
            <p:cNvSpPr>
              <a:spLocks/>
            </p:cNvSpPr>
            <p:nvPr/>
          </p:nvSpPr>
          <p:spPr bwMode="auto">
            <a:xfrm>
              <a:off x="1338" y="3152"/>
              <a:ext cx="180" cy="638"/>
            </a:xfrm>
            <a:custGeom>
              <a:avLst/>
              <a:gdLst>
                <a:gd name="T0" fmla="*/ 497 w 538"/>
                <a:gd name="T1" fmla="*/ 0 h 1915"/>
                <a:gd name="T2" fmla="*/ 506 w 538"/>
                <a:gd name="T3" fmla="*/ 9 h 1915"/>
                <a:gd name="T4" fmla="*/ 514 w 538"/>
                <a:gd name="T5" fmla="*/ 18 h 1915"/>
                <a:gd name="T6" fmla="*/ 526 w 538"/>
                <a:gd name="T7" fmla="*/ 28 h 1915"/>
                <a:gd name="T8" fmla="*/ 538 w 538"/>
                <a:gd name="T9" fmla="*/ 39 h 1915"/>
                <a:gd name="T10" fmla="*/ 538 w 538"/>
                <a:gd name="T11" fmla="*/ 1855 h 1915"/>
                <a:gd name="T12" fmla="*/ 536 w 538"/>
                <a:gd name="T13" fmla="*/ 1871 h 1915"/>
                <a:gd name="T14" fmla="*/ 530 w 538"/>
                <a:gd name="T15" fmla="*/ 1886 h 1915"/>
                <a:gd name="T16" fmla="*/ 520 w 538"/>
                <a:gd name="T17" fmla="*/ 1898 h 1915"/>
                <a:gd name="T18" fmla="*/ 507 w 538"/>
                <a:gd name="T19" fmla="*/ 1907 h 1915"/>
                <a:gd name="T20" fmla="*/ 493 w 538"/>
                <a:gd name="T21" fmla="*/ 1913 h 1915"/>
                <a:gd name="T22" fmla="*/ 477 w 538"/>
                <a:gd name="T23" fmla="*/ 1915 h 1915"/>
                <a:gd name="T24" fmla="*/ 60 w 538"/>
                <a:gd name="T25" fmla="*/ 1915 h 1915"/>
                <a:gd name="T26" fmla="*/ 45 w 538"/>
                <a:gd name="T27" fmla="*/ 1913 h 1915"/>
                <a:gd name="T28" fmla="*/ 30 w 538"/>
                <a:gd name="T29" fmla="*/ 1907 h 1915"/>
                <a:gd name="T30" fmla="*/ 18 w 538"/>
                <a:gd name="T31" fmla="*/ 1898 h 1915"/>
                <a:gd name="T32" fmla="*/ 8 w 538"/>
                <a:gd name="T33" fmla="*/ 1885 h 1915"/>
                <a:gd name="T34" fmla="*/ 2 w 538"/>
                <a:gd name="T35" fmla="*/ 1870 h 1915"/>
                <a:gd name="T36" fmla="*/ 0 w 538"/>
                <a:gd name="T37" fmla="*/ 1855 h 1915"/>
                <a:gd name="T38" fmla="*/ 0 w 538"/>
                <a:gd name="T39" fmla="*/ 498 h 1915"/>
                <a:gd name="T40" fmla="*/ 497 w 538"/>
                <a:gd name="T41" fmla="*/ 0 h 1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8" h="1915">
                  <a:moveTo>
                    <a:pt x="497" y="0"/>
                  </a:moveTo>
                  <a:lnTo>
                    <a:pt x="506" y="9"/>
                  </a:lnTo>
                  <a:lnTo>
                    <a:pt x="514" y="18"/>
                  </a:lnTo>
                  <a:lnTo>
                    <a:pt x="526" y="28"/>
                  </a:lnTo>
                  <a:lnTo>
                    <a:pt x="538" y="39"/>
                  </a:lnTo>
                  <a:lnTo>
                    <a:pt x="538" y="1855"/>
                  </a:lnTo>
                  <a:lnTo>
                    <a:pt x="536" y="1871"/>
                  </a:lnTo>
                  <a:lnTo>
                    <a:pt x="530" y="1886"/>
                  </a:lnTo>
                  <a:lnTo>
                    <a:pt x="520" y="1898"/>
                  </a:lnTo>
                  <a:lnTo>
                    <a:pt x="507" y="1907"/>
                  </a:lnTo>
                  <a:lnTo>
                    <a:pt x="493" y="1913"/>
                  </a:lnTo>
                  <a:lnTo>
                    <a:pt x="477" y="1915"/>
                  </a:lnTo>
                  <a:lnTo>
                    <a:pt x="60" y="1915"/>
                  </a:lnTo>
                  <a:lnTo>
                    <a:pt x="45" y="1913"/>
                  </a:lnTo>
                  <a:lnTo>
                    <a:pt x="30" y="1907"/>
                  </a:lnTo>
                  <a:lnTo>
                    <a:pt x="18" y="1898"/>
                  </a:lnTo>
                  <a:lnTo>
                    <a:pt x="8" y="1885"/>
                  </a:lnTo>
                  <a:lnTo>
                    <a:pt x="2" y="1870"/>
                  </a:lnTo>
                  <a:lnTo>
                    <a:pt x="0" y="1855"/>
                  </a:lnTo>
                  <a:lnTo>
                    <a:pt x="0" y="498"/>
                  </a:lnTo>
                  <a:lnTo>
                    <a:pt x="4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59"/>
            <p:cNvSpPr>
              <a:spLocks/>
            </p:cNvSpPr>
            <p:nvPr/>
          </p:nvSpPr>
          <p:spPr bwMode="auto">
            <a:xfrm>
              <a:off x="518" y="2848"/>
              <a:ext cx="1109" cy="676"/>
            </a:xfrm>
            <a:custGeom>
              <a:avLst/>
              <a:gdLst>
                <a:gd name="T0" fmla="*/ 3211 w 3327"/>
                <a:gd name="T1" fmla="*/ 0 h 2029"/>
                <a:gd name="T2" fmla="*/ 3261 w 3327"/>
                <a:gd name="T3" fmla="*/ 8 h 2029"/>
                <a:gd name="T4" fmla="*/ 3299 w 3327"/>
                <a:gd name="T5" fmla="*/ 32 h 2029"/>
                <a:gd name="T6" fmla="*/ 3321 w 3327"/>
                <a:gd name="T7" fmla="*/ 72 h 2029"/>
                <a:gd name="T8" fmla="*/ 3327 w 3327"/>
                <a:gd name="T9" fmla="*/ 124 h 2029"/>
                <a:gd name="T10" fmla="*/ 3300 w 3327"/>
                <a:gd name="T11" fmla="*/ 692 h 2029"/>
                <a:gd name="T12" fmla="*/ 3295 w 3327"/>
                <a:gd name="T13" fmla="*/ 730 h 2029"/>
                <a:gd name="T14" fmla="*/ 3278 w 3327"/>
                <a:gd name="T15" fmla="*/ 770 h 2029"/>
                <a:gd name="T16" fmla="*/ 3250 w 3327"/>
                <a:gd name="T17" fmla="*/ 799 h 2029"/>
                <a:gd name="T18" fmla="*/ 3219 w 3327"/>
                <a:gd name="T19" fmla="*/ 816 h 2029"/>
                <a:gd name="T20" fmla="*/ 3187 w 3327"/>
                <a:gd name="T21" fmla="*/ 822 h 2029"/>
                <a:gd name="T22" fmla="*/ 3153 w 3327"/>
                <a:gd name="T23" fmla="*/ 815 h 2029"/>
                <a:gd name="T24" fmla="*/ 3127 w 3327"/>
                <a:gd name="T25" fmla="*/ 799 h 2029"/>
                <a:gd name="T26" fmla="*/ 3107 w 3327"/>
                <a:gd name="T27" fmla="*/ 780 h 2029"/>
                <a:gd name="T28" fmla="*/ 1634 w 3327"/>
                <a:gd name="T29" fmla="*/ 1955 h 2029"/>
                <a:gd name="T30" fmla="*/ 1591 w 3327"/>
                <a:gd name="T31" fmla="*/ 1986 h 2029"/>
                <a:gd name="T32" fmla="*/ 1541 w 3327"/>
                <a:gd name="T33" fmla="*/ 2002 h 2029"/>
                <a:gd name="T34" fmla="*/ 1488 w 3327"/>
                <a:gd name="T35" fmla="*/ 2002 h 2029"/>
                <a:gd name="T36" fmla="*/ 1438 w 3327"/>
                <a:gd name="T37" fmla="*/ 1986 h 2029"/>
                <a:gd name="T38" fmla="*/ 1396 w 3327"/>
                <a:gd name="T39" fmla="*/ 1955 h 2029"/>
                <a:gd name="T40" fmla="*/ 317 w 3327"/>
                <a:gd name="T41" fmla="*/ 1979 h 2029"/>
                <a:gd name="T42" fmla="*/ 275 w 3327"/>
                <a:gd name="T43" fmla="*/ 2011 h 2029"/>
                <a:gd name="T44" fmla="*/ 225 w 3327"/>
                <a:gd name="T45" fmla="*/ 2027 h 2029"/>
                <a:gd name="T46" fmla="*/ 172 w 3327"/>
                <a:gd name="T47" fmla="*/ 2027 h 2029"/>
                <a:gd name="T48" fmla="*/ 122 w 3327"/>
                <a:gd name="T49" fmla="*/ 2011 h 2029"/>
                <a:gd name="T50" fmla="*/ 80 w 3327"/>
                <a:gd name="T51" fmla="*/ 1979 h 2029"/>
                <a:gd name="T52" fmla="*/ 28 w 3327"/>
                <a:gd name="T53" fmla="*/ 1925 h 2029"/>
                <a:gd name="T54" fmla="*/ 4 w 3327"/>
                <a:gd name="T55" fmla="*/ 1872 h 2029"/>
                <a:gd name="T56" fmla="*/ 0 w 3327"/>
                <a:gd name="T57" fmla="*/ 1816 h 2029"/>
                <a:gd name="T58" fmla="*/ 14 w 3327"/>
                <a:gd name="T59" fmla="*/ 1760 h 2029"/>
                <a:gd name="T60" fmla="*/ 48 w 3327"/>
                <a:gd name="T61" fmla="*/ 1710 h 2029"/>
                <a:gd name="T62" fmla="*/ 771 w 3327"/>
                <a:gd name="T63" fmla="*/ 992 h 2029"/>
                <a:gd name="T64" fmla="*/ 817 w 3327"/>
                <a:gd name="T65" fmla="*/ 968 h 2029"/>
                <a:gd name="T66" fmla="*/ 869 w 3327"/>
                <a:gd name="T67" fmla="*/ 960 h 2029"/>
                <a:gd name="T68" fmla="*/ 921 w 3327"/>
                <a:gd name="T69" fmla="*/ 968 h 2029"/>
                <a:gd name="T70" fmla="*/ 968 w 3327"/>
                <a:gd name="T71" fmla="*/ 992 h 2029"/>
                <a:gd name="T72" fmla="*/ 1515 w 3327"/>
                <a:gd name="T73" fmla="*/ 1537 h 2029"/>
                <a:gd name="T74" fmla="*/ 2586 w 3327"/>
                <a:gd name="T75" fmla="*/ 261 h 2029"/>
                <a:gd name="T76" fmla="*/ 2530 w 3327"/>
                <a:gd name="T77" fmla="*/ 204 h 2029"/>
                <a:gd name="T78" fmla="*/ 2515 w 3327"/>
                <a:gd name="T79" fmla="*/ 185 h 2029"/>
                <a:gd name="T80" fmla="*/ 2502 w 3327"/>
                <a:gd name="T81" fmla="*/ 160 h 2029"/>
                <a:gd name="T82" fmla="*/ 2497 w 3327"/>
                <a:gd name="T83" fmla="*/ 127 h 2029"/>
                <a:gd name="T84" fmla="*/ 2507 w 3327"/>
                <a:gd name="T85" fmla="*/ 89 h 2029"/>
                <a:gd name="T86" fmla="*/ 2528 w 3327"/>
                <a:gd name="T87" fmla="*/ 58 h 2029"/>
                <a:gd name="T88" fmla="*/ 2558 w 3327"/>
                <a:gd name="T89" fmla="*/ 37 h 2029"/>
                <a:gd name="T90" fmla="*/ 2589 w 3327"/>
                <a:gd name="T91" fmla="*/ 29 h 2029"/>
                <a:gd name="T92" fmla="*/ 2618 w 3327"/>
                <a:gd name="T93" fmla="*/ 27 h 2029"/>
                <a:gd name="T94" fmla="*/ 3200 w 3327"/>
                <a:gd name="T95" fmla="*/ 0 h 2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27" h="2029">
                  <a:moveTo>
                    <a:pt x="3200" y="0"/>
                  </a:moveTo>
                  <a:lnTo>
                    <a:pt x="3211" y="0"/>
                  </a:lnTo>
                  <a:lnTo>
                    <a:pt x="3237" y="2"/>
                  </a:lnTo>
                  <a:lnTo>
                    <a:pt x="3261" y="8"/>
                  </a:lnTo>
                  <a:lnTo>
                    <a:pt x="3282" y="18"/>
                  </a:lnTo>
                  <a:lnTo>
                    <a:pt x="3299" y="32"/>
                  </a:lnTo>
                  <a:lnTo>
                    <a:pt x="3312" y="50"/>
                  </a:lnTo>
                  <a:lnTo>
                    <a:pt x="3321" y="72"/>
                  </a:lnTo>
                  <a:lnTo>
                    <a:pt x="3326" y="96"/>
                  </a:lnTo>
                  <a:lnTo>
                    <a:pt x="3327" y="124"/>
                  </a:lnTo>
                  <a:lnTo>
                    <a:pt x="3318" y="313"/>
                  </a:lnTo>
                  <a:lnTo>
                    <a:pt x="3300" y="692"/>
                  </a:lnTo>
                  <a:lnTo>
                    <a:pt x="3299" y="710"/>
                  </a:lnTo>
                  <a:lnTo>
                    <a:pt x="3295" y="730"/>
                  </a:lnTo>
                  <a:lnTo>
                    <a:pt x="3289" y="750"/>
                  </a:lnTo>
                  <a:lnTo>
                    <a:pt x="3278" y="770"/>
                  </a:lnTo>
                  <a:lnTo>
                    <a:pt x="3263" y="788"/>
                  </a:lnTo>
                  <a:lnTo>
                    <a:pt x="3250" y="799"/>
                  </a:lnTo>
                  <a:lnTo>
                    <a:pt x="3235" y="809"/>
                  </a:lnTo>
                  <a:lnTo>
                    <a:pt x="3219" y="816"/>
                  </a:lnTo>
                  <a:lnTo>
                    <a:pt x="3203" y="821"/>
                  </a:lnTo>
                  <a:lnTo>
                    <a:pt x="3187" y="822"/>
                  </a:lnTo>
                  <a:lnTo>
                    <a:pt x="3169" y="820"/>
                  </a:lnTo>
                  <a:lnTo>
                    <a:pt x="3153" y="815"/>
                  </a:lnTo>
                  <a:lnTo>
                    <a:pt x="3140" y="808"/>
                  </a:lnTo>
                  <a:lnTo>
                    <a:pt x="3127" y="799"/>
                  </a:lnTo>
                  <a:lnTo>
                    <a:pt x="3117" y="789"/>
                  </a:lnTo>
                  <a:lnTo>
                    <a:pt x="3107" y="780"/>
                  </a:lnTo>
                  <a:lnTo>
                    <a:pt x="2957" y="631"/>
                  </a:lnTo>
                  <a:lnTo>
                    <a:pt x="1634" y="1955"/>
                  </a:lnTo>
                  <a:lnTo>
                    <a:pt x="1613" y="1972"/>
                  </a:lnTo>
                  <a:lnTo>
                    <a:pt x="1591" y="1986"/>
                  </a:lnTo>
                  <a:lnTo>
                    <a:pt x="1567" y="1996"/>
                  </a:lnTo>
                  <a:lnTo>
                    <a:pt x="1541" y="2002"/>
                  </a:lnTo>
                  <a:lnTo>
                    <a:pt x="1515" y="2005"/>
                  </a:lnTo>
                  <a:lnTo>
                    <a:pt x="1488" y="2002"/>
                  </a:lnTo>
                  <a:lnTo>
                    <a:pt x="1462" y="1996"/>
                  </a:lnTo>
                  <a:lnTo>
                    <a:pt x="1438" y="1986"/>
                  </a:lnTo>
                  <a:lnTo>
                    <a:pt x="1416" y="1972"/>
                  </a:lnTo>
                  <a:lnTo>
                    <a:pt x="1396" y="1955"/>
                  </a:lnTo>
                  <a:lnTo>
                    <a:pt x="869" y="1428"/>
                  </a:lnTo>
                  <a:lnTo>
                    <a:pt x="317" y="1979"/>
                  </a:lnTo>
                  <a:lnTo>
                    <a:pt x="297" y="1996"/>
                  </a:lnTo>
                  <a:lnTo>
                    <a:pt x="275" y="2011"/>
                  </a:lnTo>
                  <a:lnTo>
                    <a:pt x="250" y="2021"/>
                  </a:lnTo>
                  <a:lnTo>
                    <a:pt x="225" y="2027"/>
                  </a:lnTo>
                  <a:lnTo>
                    <a:pt x="199" y="2029"/>
                  </a:lnTo>
                  <a:lnTo>
                    <a:pt x="172" y="2027"/>
                  </a:lnTo>
                  <a:lnTo>
                    <a:pt x="146" y="2021"/>
                  </a:lnTo>
                  <a:lnTo>
                    <a:pt x="122" y="2011"/>
                  </a:lnTo>
                  <a:lnTo>
                    <a:pt x="100" y="1996"/>
                  </a:lnTo>
                  <a:lnTo>
                    <a:pt x="80" y="1979"/>
                  </a:lnTo>
                  <a:lnTo>
                    <a:pt x="48" y="1948"/>
                  </a:lnTo>
                  <a:lnTo>
                    <a:pt x="28" y="1925"/>
                  </a:lnTo>
                  <a:lnTo>
                    <a:pt x="14" y="1899"/>
                  </a:lnTo>
                  <a:lnTo>
                    <a:pt x="4" y="1872"/>
                  </a:lnTo>
                  <a:lnTo>
                    <a:pt x="0" y="1844"/>
                  </a:lnTo>
                  <a:lnTo>
                    <a:pt x="0" y="1816"/>
                  </a:lnTo>
                  <a:lnTo>
                    <a:pt x="4" y="1787"/>
                  </a:lnTo>
                  <a:lnTo>
                    <a:pt x="14" y="1760"/>
                  </a:lnTo>
                  <a:lnTo>
                    <a:pt x="28" y="1734"/>
                  </a:lnTo>
                  <a:lnTo>
                    <a:pt x="48" y="1710"/>
                  </a:lnTo>
                  <a:lnTo>
                    <a:pt x="750" y="1009"/>
                  </a:lnTo>
                  <a:lnTo>
                    <a:pt x="771" y="992"/>
                  </a:lnTo>
                  <a:lnTo>
                    <a:pt x="793" y="978"/>
                  </a:lnTo>
                  <a:lnTo>
                    <a:pt x="817" y="968"/>
                  </a:lnTo>
                  <a:lnTo>
                    <a:pt x="842" y="962"/>
                  </a:lnTo>
                  <a:lnTo>
                    <a:pt x="869" y="960"/>
                  </a:lnTo>
                  <a:lnTo>
                    <a:pt x="895" y="962"/>
                  </a:lnTo>
                  <a:lnTo>
                    <a:pt x="921" y="968"/>
                  </a:lnTo>
                  <a:lnTo>
                    <a:pt x="945" y="978"/>
                  </a:lnTo>
                  <a:lnTo>
                    <a:pt x="968" y="992"/>
                  </a:lnTo>
                  <a:lnTo>
                    <a:pt x="988" y="1009"/>
                  </a:lnTo>
                  <a:lnTo>
                    <a:pt x="1515" y="1537"/>
                  </a:lnTo>
                  <a:lnTo>
                    <a:pt x="2688" y="363"/>
                  </a:lnTo>
                  <a:lnTo>
                    <a:pt x="2586" y="261"/>
                  </a:lnTo>
                  <a:lnTo>
                    <a:pt x="2537" y="211"/>
                  </a:lnTo>
                  <a:lnTo>
                    <a:pt x="2530" y="204"/>
                  </a:lnTo>
                  <a:lnTo>
                    <a:pt x="2523" y="195"/>
                  </a:lnTo>
                  <a:lnTo>
                    <a:pt x="2515" y="185"/>
                  </a:lnTo>
                  <a:lnTo>
                    <a:pt x="2508" y="173"/>
                  </a:lnTo>
                  <a:lnTo>
                    <a:pt x="2502" y="160"/>
                  </a:lnTo>
                  <a:lnTo>
                    <a:pt x="2498" y="144"/>
                  </a:lnTo>
                  <a:lnTo>
                    <a:pt x="2497" y="127"/>
                  </a:lnTo>
                  <a:lnTo>
                    <a:pt x="2500" y="109"/>
                  </a:lnTo>
                  <a:lnTo>
                    <a:pt x="2507" y="89"/>
                  </a:lnTo>
                  <a:lnTo>
                    <a:pt x="2516" y="73"/>
                  </a:lnTo>
                  <a:lnTo>
                    <a:pt x="2528" y="58"/>
                  </a:lnTo>
                  <a:lnTo>
                    <a:pt x="2542" y="45"/>
                  </a:lnTo>
                  <a:lnTo>
                    <a:pt x="2558" y="37"/>
                  </a:lnTo>
                  <a:lnTo>
                    <a:pt x="2573" y="32"/>
                  </a:lnTo>
                  <a:lnTo>
                    <a:pt x="2589" y="29"/>
                  </a:lnTo>
                  <a:lnTo>
                    <a:pt x="2604" y="28"/>
                  </a:lnTo>
                  <a:lnTo>
                    <a:pt x="2618" y="27"/>
                  </a:lnTo>
                  <a:lnTo>
                    <a:pt x="2909" y="13"/>
                  </a:lnTo>
                  <a:lnTo>
                    <a:pt x="32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Group 907"/>
          <p:cNvGrpSpPr>
            <a:grpSpLocks noChangeAspect="1"/>
          </p:cNvGrpSpPr>
          <p:nvPr/>
        </p:nvGrpSpPr>
        <p:grpSpPr bwMode="auto">
          <a:xfrm flipH="1">
            <a:off x="7353385" y="1533956"/>
            <a:ext cx="535770" cy="588341"/>
            <a:chOff x="5050" y="367"/>
            <a:chExt cx="693" cy="761"/>
          </a:xfrm>
          <a:solidFill>
            <a:schemeClr val="bg1"/>
          </a:solidFill>
        </p:grpSpPr>
        <p:sp>
          <p:nvSpPr>
            <p:cNvPr id="41" name="Freeform 909"/>
            <p:cNvSpPr>
              <a:spLocks noEditPoints="1"/>
            </p:cNvSpPr>
            <p:nvPr/>
          </p:nvSpPr>
          <p:spPr bwMode="auto">
            <a:xfrm>
              <a:off x="5163" y="484"/>
              <a:ext cx="466" cy="644"/>
            </a:xfrm>
            <a:custGeom>
              <a:avLst/>
              <a:gdLst>
                <a:gd name="T0" fmla="*/ 862 w 2331"/>
                <a:gd name="T1" fmla="*/ 345 h 3218"/>
                <a:gd name="T2" fmla="*/ 550 w 2331"/>
                <a:gd name="T3" fmla="*/ 536 h 3218"/>
                <a:gd name="T4" fmla="*/ 349 w 2331"/>
                <a:gd name="T5" fmla="*/ 831 h 3218"/>
                <a:gd name="T6" fmla="*/ 297 w 2331"/>
                <a:gd name="T7" fmla="*/ 1189 h 3218"/>
                <a:gd name="T8" fmla="*/ 360 w 2331"/>
                <a:gd name="T9" fmla="*/ 1475 h 3218"/>
                <a:gd name="T10" fmla="*/ 475 w 2331"/>
                <a:gd name="T11" fmla="*/ 1692 h 3218"/>
                <a:gd name="T12" fmla="*/ 609 w 2331"/>
                <a:gd name="T13" fmla="*/ 1893 h 3218"/>
                <a:gd name="T14" fmla="*/ 692 w 2331"/>
                <a:gd name="T15" fmla="*/ 2119 h 3218"/>
                <a:gd name="T16" fmla="*/ 743 w 2331"/>
                <a:gd name="T17" fmla="*/ 2274 h 3218"/>
                <a:gd name="T18" fmla="*/ 1546 w 2331"/>
                <a:gd name="T19" fmla="*/ 2312 h 3218"/>
                <a:gd name="T20" fmla="*/ 1632 w 2331"/>
                <a:gd name="T21" fmla="*/ 2199 h 3218"/>
                <a:gd name="T22" fmla="*/ 1677 w 2331"/>
                <a:gd name="T23" fmla="*/ 1979 h 3218"/>
                <a:gd name="T24" fmla="*/ 1803 w 2331"/>
                <a:gd name="T25" fmla="*/ 1768 h 3218"/>
                <a:gd name="T26" fmla="*/ 1927 w 2331"/>
                <a:gd name="T27" fmla="*/ 1569 h 3218"/>
                <a:gd name="T28" fmla="*/ 2018 w 2331"/>
                <a:gd name="T29" fmla="*/ 1314 h 3218"/>
                <a:gd name="T30" fmla="*/ 2023 w 2331"/>
                <a:gd name="T31" fmla="*/ 971 h 3218"/>
                <a:gd name="T32" fmla="*/ 1877 w 2331"/>
                <a:gd name="T33" fmla="*/ 643 h 3218"/>
                <a:gd name="T34" fmla="*/ 1605 w 2331"/>
                <a:gd name="T35" fmla="*/ 405 h 3218"/>
                <a:gd name="T36" fmla="*/ 1245 w 2331"/>
                <a:gd name="T37" fmla="*/ 297 h 3218"/>
                <a:gd name="T38" fmla="*/ 1445 w 2331"/>
                <a:gd name="T39" fmla="*/ 34 h 3218"/>
                <a:gd name="T40" fmla="*/ 1853 w 2331"/>
                <a:gd name="T41" fmla="*/ 217 h 3218"/>
                <a:gd name="T42" fmla="*/ 2156 w 2331"/>
                <a:gd name="T43" fmla="*/ 530 h 3218"/>
                <a:gd name="T44" fmla="*/ 2315 w 2331"/>
                <a:gd name="T45" fmla="*/ 937 h 3218"/>
                <a:gd name="T46" fmla="*/ 2313 w 2331"/>
                <a:gd name="T47" fmla="*/ 1340 h 3218"/>
                <a:gd name="T48" fmla="*/ 2222 w 2331"/>
                <a:gd name="T49" fmla="*/ 1637 h 3218"/>
                <a:gd name="T50" fmla="*/ 2097 w 2331"/>
                <a:gd name="T51" fmla="*/ 1859 h 3218"/>
                <a:gd name="T52" fmla="*/ 1970 w 2331"/>
                <a:gd name="T53" fmla="*/ 2052 h 3218"/>
                <a:gd name="T54" fmla="*/ 1926 w 2331"/>
                <a:gd name="T55" fmla="*/ 2224 h 3218"/>
                <a:gd name="T56" fmla="*/ 1806 w 2331"/>
                <a:gd name="T57" fmla="*/ 2471 h 3218"/>
                <a:gd name="T58" fmla="*/ 1708 w 2331"/>
                <a:gd name="T59" fmla="*/ 2637 h 3218"/>
                <a:gd name="T60" fmla="*/ 1700 w 2331"/>
                <a:gd name="T61" fmla="*/ 2793 h 3218"/>
                <a:gd name="T62" fmla="*/ 1696 w 2331"/>
                <a:gd name="T63" fmla="*/ 2865 h 3218"/>
                <a:gd name="T64" fmla="*/ 1661 w 2331"/>
                <a:gd name="T65" fmla="*/ 2960 h 3218"/>
                <a:gd name="T66" fmla="*/ 1540 w 2331"/>
                <a:gd name="T67" fmla="*/ 3065 h 3218"/>
                <a:gd name="T68" fmla="*/ 1360 w 2331"/>
                <a:gd name="T69" fmla="*/ 3194 h 3218"/>
                <a:gd name="T70" fmla="*/ 1023 w 2331"/>
                <a:gd name="T71" fmla="*/ 3216 h 3218"/>
                <a:gd name="T72" fmla="*/ 875 w 2331"/>
                <a:gd name="T73" fmla="*/ 3101 h 3218"/>
                <a:gd name="T74" fmla="*/ 697 w 2331"/>
                <a:gd name="T75" fmla="*/ 2996 h 3218"/>
                <a:gd name="T76" fmla="*/ 638 w 2331"/>
                <a:gd name="T77" fmla="*/ 2885 h 3218"/>
                <a:gd name="T78" fmla="*/ 633 w 2331"/>
                <a:gd name="T79" fmla="*/ 2835 h 3218"/>
                <a:gd name="T80" fmla="*/ 626 w 2331"/>
                <a:gd name="T81" fmla="*/ 2702 h 3218"/>
                <a:gd name="T82" fmla="*/ 618 w 2331"/>
                <a:gd name="T83" fmla="*/ 2554 h 3218"/>
                <a:gd name="T84" fmla="*/ 432 w 2331"/>
                <a:gd name="T85" fmla="*/ 2328 h 3218"/>
                <a:gd name="T86" fmla="*/ 390 w 2331"/>
                <a:gd name="T87" fmla="*/ 2114 h 3218"/>
                <a:gd name="T88" fmla="*/ 284 w 2331"/>
                <a:gd name="T89" fmla="*/ 1933 h 3218"/>
                <a:gd name="T90" fmla="*/ 158 w 2331"/>
                <a:gd name="T91" fmla="*/ 1734 h 3218"/>
                <a:gd name="T92" fmla="*/ 47 w 2331"/>
                <a:gd name="T93" fmla="*/ 1469 h 3218"/>
                <a:gd name="T94" fmla="*/ 0 w 2331"/>
                <a:gd name="T95" fmla="*/ 1119 h 3218"/>
                <a:gd name="T96" fmla="*/ 91 w 2331"/>
                <a:gd name="T97" fmla="*/ 684 h 3218"/>
                <a:gd name="T98" fmla="*/ 342 w 2331"/>
                <a:gd name="T99" fmla="*/ 329 h 3218"/>
                <a:gd name="T100" fmla="*/ 713 w 2331"/>
                <a:gd name="T101" fmla="*/ 89 h 3218"/>
                <a:gd name="T102" fmla="*/ 1165 w 2331"/>
                <a:gd name="T103" fmla="*/ 0 h 3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31" h="3218">
                  <a:moveTo>
                    <a:pt x="1165" y="293"/>
                  </a:moveTo>
                  <a:lnTo>
                    <a:pt x="1086" y="297"/>
                  </a:lnTo>
                  <a:lnTo>
                    <a:pt x="1009" y="306"/>
                  </a:lnTo>
                  <a:lnTo>
                    <a:pt x="934" y="323"/>
                  </a:lnTo>
                  <a:lnTo>
                    <a:pt x="862" y="345"/>
                  </a:lnTo>
                  <a:lnTo>
                    <a:pt x="792" y="373"/>
                  </a:lnTo>
                  <a:lnTo>
                    <a:pt x="726" y="407"/>
                  </a:lnTo>
                  <a:lnTo>
                    <a:pt x="663" y="445"/>
                  </a:lnTo>
                  <a:lnTo>
                    <a:pt x="605" y="488"/>
                  </a:lnTo>
                  <a:lnTo>
                    <a:pt x="550" y="536"/>
                  </a:lnTo>
                  <a:lnTo>
                    <a:pt x="500" y="587"/>
                  </a:lnTo>
                  <a:lnTo>
                    <a:pt x="455" y="643"/>
                  </a:lnTo>
                  <a:lnTo>
                    <a:pt x="414" y="703"/>
                  </a:lnTo>
                  <a:lnTo>
                    <a:pt x="379" y="765"/>
                  </a:lnTo>
                  <a:lnTo>
                    <a:pt x="349" y="831"/>
                  </a:lnTo>
                  <a:lnTo>
                    <a:pt x="326" y="900"/>
                  </a:lnTo>
                  <a:lnTo>
                    <a:pt x="309" y="971"/>
                  </a:lnTo>
                  <a:lnTo>
                    <a:pt x="298" y="1044"/>
                  </a:lnTo>
                  <a:lnTo>
                    <a:pt x="295" y="1119"/>
                  </a:lnTo>
                  <a:lnTo>
                    <a:pt x="297" y="1189"/>
                  </a:lnTo>
                  <a:lnTo>
                    <a:pt x="303" y="1253"/>
                  </a:lnTo>
                  <a:lnTo>
                    <a:pt x="313" y="1314"/>
                  </a:lnTo>
                  <a:lnTo>
                    <a:pt x="326" y="1371"/>
                  </a:lnTo>
                  <a:lnTo>
                    <a:pt x="342" y="1425"/>
                  </a:lnTo>
                  <a:lnTo>
                    <a:pt x="360" y="1475"/>
                  </a:lnTo>
                  <a:lnTo>
                    <a:pt x="380" y="1523"/>
                  </a:lnTo>
                  <a:lnTo>
                    <a:pt x="403" y="1569"/>
                  </a:lnTo>
                  <a:lnTo>
                    <a:pt x="426" y="1612"/>
                  </a:lnTo>
                  <a:lnTo>
                    <a:pt x="451" y="1652"/>
                  </a:lnTo>
                  <a:lnTo>
                    <a:pt x="475" y="1692"/>
                  </a:lnTo>
                  <a:lnTo>
                    <a:pt x="502" y="1730"/>
                  </a:lnTo>
                  <a:lnTo>
                    <a:pt x="526" y="1767"/>
                  </a:lnTo>
                  <a:lnTo>
                    <a:pt x="555" y="1809"/>
                  </a:lnTo>
                  <a:lnTo>
                    <a:pt x="583" y="1851"/>
                  </a:lnTo>
                  <a:lnTo>
                    <a:pt x="609" y="1893"/>
                  </a:lnTo>
                  <a:lnTo>
                    <a:pt x="633" y="1934"/>
                  </a:lnTo>
                  <a:lnTo>
                    <a:pt x="654" y="1979"/>
                  </a:lnTo>
                  <a:lnTo>
                    <a:pt x="670" y="2023"/>
                  </a:lnTo>
                  <a:lnTo>
                    <a:pt x="684" y="2070"/>
                  </a:lnTo>
                  <a:lnTo>
                    <a:pt x="692" y="2119"/>
                  </a:lnTo>
                  <a:lnTo>
                    <a:pt x="695" y="2170"/>
                  </a:lnTo>
                  <a:lnTo>
                    <a:pt x="698" y="2199"/>
                  </a:lnTo>
                  <a:lnTo>
                    <a:pt x="709" y="2226"/>
                  </a:lnTo>
                  <a:lnTo>
                    <a:pt x="723" y="2251"/>
                  </a:lnTo>
                  <a:lnTo>
                    <a:pt x="743" y="2274"/>
                  </a:lnTo>
                  <a:lnTo>
                    <a:pt x="763" y="2294"/>
                  </a:lnTo>
                  <a:lnTo>
                    <a:pt x="785" y="2312"/>
                  </a:lnTo>
                  <a:lnTo>
                    <a:pt x="805" y="2328"/>
                  </a:lnTo>
                  <a:lnTo>
                    <a:pt x="1525" y="2328"/>
                  </a:lnTo>
                  <a:lnTo>
                    <a:pt x="1546" y="2312"/>
                  </a:lnTo>
                  <a:lnTo>
                    <a:pt x="1567" y="2294"/>
                  </a:lnTo>
                  <a:lnTo>
                    <a:pt x="1589" y="2274"/>
                  </a:lnTo>
                  <a:lnTo>
                    <a:pt x="1607" y="2251"/>
                  </a:lnTo>
                  <a:lnTo>
                    <a:pt x="1622" y="2226"/>
                  </a:lnTo>
                  <a:lnTo>
                    <a:pt x="1632" y="2199"/>
                  </a:lnTo>
                  <a:lnTo>
                    <a:pt x="1636" y="2170"/>
                  </a:lnTo>
                  <a:lnTo>
                    <a:pt x="1638" y="2119"/>
                  </a:lnTo>
                  <a:lnTo>
                    <a:pt x="1647" y="2070"/>
                  </a:lnTo>
                  <a:lnTo>
                    <a:pt x="1660" y="2023"/>
                  </a:lnTo>
                  <a:lnTo>
                    <a:pt x="1677" y="1979"/>
                  </a:lnTo>
                  <a:lnTo>
                    <a:pt x="1697" y="1936"/>
                  </a:lnTo>
                  <a:lnTo>
                    <a:pt x="1722" y="1893"/>
                  </a:lnTo>
                  <a:lnTo>
                    <a:pt x="1747" y="1851"/>
                  </a:lnTo>
                  <a:lnTo>
                    <a:pt x="1775" y="1810"/>
                  </a:lnTo>
                  <a:lnTo>
                    <a:pt x="1803" y="1768"/>
                  </a:lnTo>
                  <a:lnTo>
                    <a:pt x="1829" y="1731"/>
                  </a:lnTo>
                  <a:lnTo>
                    <a:pt x="1854" y="1693"/>
                  </a:lnTo>
                  <a:lnTo>
                    <a:pt x="1879" y="1654"/>
                  </a:lnTo>
                  <a:lnTo>
                    <a:pt x="1905" y="1612"/>
                  </a:lnTo>
                  <a:lnTo>
                    <a:pt x="1927" y="1569"/>
                  </a:lnTo>
                  <a:lnTo>
                    <a:pt x="1950" y="1523"/>
                  </a:lnTo>
                  <a:lnTo>
                    <a:pt x="1971" y="1475"/>
                  </a:lnTo>
                  <a:lnTo>
                    <a:pt x="1989" y="1425"/>
                  </a:lnTo>
                  <a:lnTo>
                    <a:pt x="2005" y="1371"/>
                  </a:lnTo>
                  <a:lnTo>
                    <a:pt x="2018" y="1314"/>
                  </a:lnTo>
                  <a:lnTo>
                    <a:pt x="2027" y="1253"/>
                  </a:lnTo>
                  <a:lnTo>
                    <a:pt x="2033" y="1189"/>
                  </a:lnTo>
                  <a:lnTo>
                    <a:pt x="2036" y="1119"/>
                  </a:lnTo>
                  <a:lnTo>
                    <a:pt x="2032" y="1044"/>
                  </a:lnTo>
                  <a:lnTo>
                    <a:pt x="2023" y="971"/>
                  </a:lnTo>
                  <a:lnTo>
                    <a:pt x="2005" y="899"/>
                  </a:lnTo>
                  <a:lnTo>
                    <a:pt x="1982" y="831"/>
                  </a:lnTo>
                  <a:lnTo>
                    <a:pt x="1953" y="765"/>
                  </a:lnTo>
                  <a:lnTo>
                    <a:pt x="1917" y="702"/>
                  </a:lnTo>
                  <a:lnTo>
                    <a:pt x="1877" y="643"/>
                  </a:lnTo>
                  <a:lnTo>
                    <a:pt x="1831" y="587"/>
                  </a:lnTo>
                  <a:lnTo>
                    <a:pt x="1781" y="536"/>
                  </a:lnTo>
                  <a:lnTo>
                    <a:pt x="1726" y="488"/>
                  </a:lnTo>
                  <a:lnTo>
                    <a:pt x="1667" y="444"/>
                  </a:lnTo>
                  <a:lnTo>
                    <a:pt x="1605" y="405"/>
                  </a:lnTo>
                  <a:lnTo>
                    <a:pt x="1539" y="373"/>
                  </a:lnTo>
                  <a:lnTo>
                    <a:pt x="1469" y="345"/>
                  </a:lnTo>
                  <a:lnTo>
                    <a:pt x="1396" y="323"/>
                  </a:lnTo>
                  <a:lnTo>
                    <a:pt x="1322" y="306"/>
                  </a:lnTo>
                  <a:lnTo>
                    <a:pt x="1245" y="297"/>
                  </a:lnTo>
                  <a:lnTo>
                    <a:pt x="1165" y="293"/>
                  </a:lnTo>
                  <a:close/>
                  <a:moveTo>
                    <a:pt x="1165" y="0"/>
                  </a:moveTo>
                  <a:lnTo>
                    <a:pt x="1260" y="4"/>
                  </a:lnTo>
                  <a:lnTo>
                    <a:pt x="1354" y="16"/>
                  </a:lnTo>
                  <a:lnTo>
                    <a:pt x="1445" y="34"/>
                  </a:lnTo>
                  <a:lnTo>
                    <a:pt x="1534" y="58"/>
                  </a:lnTo>
                  <a:lnTo>
                    <a:pt x="1618" y="89"/>
                  </a:lnTo>
                  <a:lnTo>
                    <a:pt x="1700" y="126"/>
                  </a:lnTo>
                  <a:lnTo>
                    <a:pt x="1778" y="169"/>
                  </a:lnTo>
                  <a:lnTo>
                    <a:pt x="1853" y="217"/>
                  </a:lnTo>
                  <a:lnTo>
                    <a:pt x="1923" y="270"/>
                  </a:lnTo>
                  <a:lnTo>
                    <a:pt x="1989" y="329"/>
                  </a:lnTo>
                  <a:lnTo>
                    <a:pt x="2049" y="391"/>
                  </a:lnTo>
                  <a:lnTo>
                    <a:pt x="2106" y="459"/>
                  </a:lnTo>
                  <a:lnTo>
                    <a:pt x="2156" y="530"/>
                  </a:lnTo>
                  <a:lnTo>
                    <a:pt x="2201" y="605"/>
                  </a:lnTo>
                  <a:lnTo>
                    <a:pt x="2239" y="684"/>
                  </a:lnTo>
                  <a:lnTo>
                    <a:pt x="2271" y="767"/>
                  </a:lnTo>
                  <a:lnTo>
                    <a:pt x="2297" y="850"/>
                  </a:lnTo>
                  <a:lnTo>
                    <a:pt x="2315" y="937"/>
                  </a:lnTo>
                  <a:lnTo>
                    <a:pt x="2327" y="1027"/>
                  </a:lnTo>
                  <a:lnTo>
                    <a:pt x="2331" y="1119"/>
                  </a:lnTo>
                  <a:lnTo>
                    <a:pt x="2328" y="1197"/>
                  </a:lnTo>
                  <a:lnTo>
                    <a:pt x="2322" y="1271"/>
                  </a:lnTo>
                  <a:lnTo>
                    <a:pt x="2313" y="1340"/>
                  </a:lnTo>
                  <a:lnTo>
                    <a:pt x="2299" y="1407"/>
                  </a:lnTo>
                  <a:lnTo>
                    <a:pt x="2284" y="1469"/>
                  </a:lnTo>
                  <a:lnTo>
                    <a:pt x="2266" y="1528"/>
                  </a:lnTo>
                  <a:lnTo>
                    <a:pt x="2244" y="1584"/>
                  </a:lnTo>
                  <a:lnTo>
                    <a:pt x="2222" y="1637"/>
                  </a:lnTo>
                  <a:lnTo>
                    <a:pt x="2198" y="1686"/>
                  </a:lnTo>
                  <a:lnTo>
                    <a:pt x="2174" y="1732"/>
                  </a:lnTo>
                  <a:lnTo>
                    <a:pt x="2148" y="1778"/>
                  </a:lnTo>
                  <a:lnTo>
                    <a:pt x="2122" y="1820"/>
                  </a:lnTo>
                  <a:lnTo>
                    <a:pt x="2097" y="1859"/>
                  </a:lnTo>
                  <a:lnTo>
                    <a:pt x="2072" y="1896"/>
                  </a:lnTo>
                  <a:lnTo>
                    <a:pt x="2047" y="1932"/>
                  </a:lnTo>
                  <a:lnTo>
                    <a:pt x="2018" y="1976"/>
                  </a:lnTo>
                  <a:lnTo>
                    <a:pt x="1991" y="2016"/>
                  </a:lnTo>
                  <a:lnTo>
                    <a:pt x="1970" y="2052"/>
                  </a:lnTo>
                  <a:lnTo>
                    <a:pt x="1953" y="2084"/>
                  </a:lnTo>
                  <a:lnTo>
                    <a:pt x="1941" y="2114"/>
                  </a:lnTo>
                  <a:lnTo>
                    <a:pt x="1932" y="2142"/>
                  </a:lnTo>
                  <a:lnTo>
                    <a:pt x="1930" y="2170"/>
                  </a:lnTo>
                  <a:lnTo>
                    <a:pt x="1926" y="2224"/>
                  </a:lnTo>
                  <a:lnTo>
                    <a:pt x="1915" y="2276"/>
                  </a:lnTo>
                  <a:lnTo>
                    <a:pt x="1899" y="2328"/>
                  </a:lnTo>
                  <a:lnTo>
                    <a:pt x="1873" y="2378"/>
                  </a:lnTo>
                  <a:lnTo>
                    <a:pt x="1843" y="2426"/>
                  </a:lnTo>
                  <a:lnTo>
                    <a:pt x="1806" y="2471"/>
                  </a:lnTo>
                  <a:lnTo>
                    <a:pt x="1763" y="2514"/>
                  </a:lnTo>
                  <a:lnTo>
                    <a:pt x="1713" y="2554"/>
                  </a:lnTo>
                  <a:lnTo>
                    <a:pt x="1712" y="2578"/>
                  </a:lnTo>
                  <a:lnTo>
                    <a:pt x="1711" y="2606"/>
                  </a:lnTo>
                  <a:lnTo>
                    <a:pt x="1708" y="2637"/>
                  </a:lnTo>
                  <a:lnTo>
                    <a:pt x="1707" y="2670"/>
                  </a:lnTo>
                  <a:lnTo>
                    <a:pt x="1705" y="2702"/>
                  </a:lnTo>
                  <a:lnTo>
                    <a:pt x="1704" y="2734"/>
                  </a:lnTo>
                  <a:lnTo>
                    <a:pt x="1701" y="2765"/>
                  </a:lnTo>
                  <a:lnTo>
                    <a:pt x="1700" y="2793"/>
                  </a:lnTo>
                  <a:lnTo>
                    <a:pt x="1699" y="2816"/>
                  </a:lnTo>
                  <a:lnTo>
                    <a:pt x="1697" y="2835"/>
                  </a:lnTo>
                  <a:lnTo>
                    <a:pt x="1697" y="2847"/>
                  </a:lnTo>
                  <a:lnTo>
                    <a:pt x="1696" y="2850"/>
                  </a:lnTo>
                  <a:lnTo>
                    <a:pt x="1696" y="2865"/>
                  </a:lnTo>
                  <a:lnTo>
                    <a:pt x="1694" y="2881"/>
                  </a:lnTo>
                  <a:lnTo>
                    <a:pt x="1689" y="2899"/>
                  </a:lnTo>
                  <a:lnTo>
                    <a:pt x="1683" y="2918"/>
                  </a:lnTo>
                  <a:lnTo>
                    <a:pt x="1673" y="2940"/>
                  </a:lnTo>
                  <a:lnTo>
                    <a:pt x="1661" y="2960"/>
                  </a:lnTo>
                  <a:lnTo>
                    <a:pt x="1646" y="2982"/>
                  </a:lnTo>
                  <a:lnTo>
                    <a:pt x="1626" y="3004"/>
                  </a:lnTo>
                  <a:lnTo>
                    <a:pt x="1602" y="3025"/>
                  </a:lnTo>
                  <a:lnTo>
                    <a:pt x="1573" y="3046"/>
                  </a:lnTo>
                  <a:lnTo>
                    <a:pt x="1540" y="3065"/>
                  </a:lnTo>
                  <a:lnTo>
                    <a:pt x="1501" y="3084"/>
                  </a:lnTo>
                  <a:lnTo>
                    <a:pt x="1455" y="3101"/>
                  </a:lnTo>
                  <a:lnTo>
                    <a:pt x="1429" y="3135"/>
                  </a:lnTo>
                  <a:lnTo>
                    <a:pt x="1396" y="3166"/>
                  </a:lnTo>
                  <a:lnTo>
                    <a:pt x="1360" y="3194"/>
                  </a:lnTo>
                  <a:lnTo>
                    <a:pt x="1335" y="3208"/>
                  </a:lnTo>
                  <a:lnTo>
                    <a:pt x="1307" y="3216"/>
                  </a:lnTo>
                  <a:lnTo>
                    <a:pt x="1279" y="3218"/>
                  </a:lnTo>
                  <a:lnTo>
                    <a:pt x="1052" y="3218"/>
                  </a:lnTo>
                  <a:lnTo>
                    <a:pt x="1023" y="3216"/>
                  </a:lnTo>
                  <a:lnTo>
                    <a:pt x="996" y="3208"/>
                  </a:lnTo>
                  <a:lnTo>
                    <a:pt x="970" y="3194"/>
                  </a:lnTo>
                  <a:lnTo>
                    <a:pt x="934" y="3166"/>
                  </a:lnTo>
                  <a:lnTo>
                    <a:pt x="902" y="3135"/>
                  </a:lnTo>
                  <a:lnTo>
                    <a:pt x="875" y="3101"/>
                  </a:lnTo>
                  <a:lnTo>
                    <a:pt x="827" y="3082"/>
                  </a:lnTo>
                  <a:lnTo>
                    <a:pt x="786" y="3063"/>
                  </a:lnTo>
                  <a:lnTo>
                    <a:pt x="750" y="3041"/>
                  </a:lnTo>
                  <a:lnTo>
                    <a:pt x="721" y="3019"/>
                  </a:lnTo>
                  <a:lnTo>
                    <a:pt x="697" y="2996"/>
                  </a:lnTo>
                  <a:lnTo>
                    <a:pt x="678" y="2972"/>
                  </a:lnTo>
                  <a:lnTo>
                    <a:pt x="663" y="2949"/>
                  </a:lnTo>
                  <a:lnTo>
                    <a:pt x="651" y="2927"/>
                  </a:lnTo>
                  <a:lnTo>
                    <a:pt x="644" y="2905"/>
                  </a:lnTo>
                  <a:lnTo>
                    <a:pt x="638" y="2885"/>
                  </a:lnTo>
                  <a:lnTo>
                    <a:pt x="636" y="2867"/>
                  </a:lnTo>
                  <a:lnTo>
                    <a:pt x="634" y="2850"/>
                  </a:lnTo>
                  <a:lnTo>
                    <a:pt x="634" y="2850"/>
                  </a:lnTo>
                  <a:lnTo>
                    <a:pt x="634" y="2847"/>
                  </a:lnTo>
                  <a:lnTo>
                    <a:pt x="633" y="2835"/>
                  </a:lnTo>
                  <a:lnTo>
                    <a:pt x="632" y="2816"/>
                  </a:lnTo>
                  <a:lnTo>
                    <a:pt x="631" y="2793"/>
                  </a:lnTo>
                  <a:lnTo>
                    <a:pt x="630" y="2765"/>
                  </a:lnTo>
                  <a:lnTo>
                    <a:pt x="627" y="2734"/>
                  </a:lnTo>
                  <a:lnTo>
                    <a:pt x="626" y="2702"/>
                  </a:lnTo>
                  <a:lnTo>
                    <a:pt x="624" y="2670"/>
                  </a:lnTo>
                  <a:lnTo>
                    <a:pt x="622" y="2637"/>
                  </a:lnTo>
                  <a:lnTo>
                    <a:pt x="620" y="2606"/>
                  </a:lnTo>
                  <a:lnTo>
                    <a:pt x="619" y="2578"/>
                  </a:lnTo>
                  <a:lnTo>
                    <a:pt x="618" y="2554"/>
                  </a:lnTo>
                  <a:lnTo>
                    <a:pt x="568" y="2514"/>
                  </a:lnTo>
                  <a:lnTo>
                    <a:pt x="525" y="2471"/>
                  </a:lnTo>
                  <a:lnTo>
                    <a:pt x="487" y="2426"/>
                  </a:lnTo>
                  <a:lnTo>
                    <a:pt x="457" y="2378"/>
                  </a:lnTo>
                  <a:lnTo>
                    <a:pt x="432" y="2328"/>
                  </a:lnTo>
                  <a:lnTo>
                    <a:pt x="415" y="2276"/>
                  </a:lnTo>
                  <a:lnTo>
                    <a:pt x="404" y="2224"/>
                  </a:lnTo>
                  <a:lnTo>
                    <a:pt x="401" y="2170"/>
                  </a:lnTo>
                  <a:lnTo>
                    <a:pt x="398" y="2142"/>
                  </a:lnTo>
                  <a:lnTo>
                    <a:pt x="390" y="2114"/>
                  </a:lnTo>
                  <a:lnTo>
                    <a:pt x="378" y="2084"/>
                  </a:lnTo>
                  <a:lnTo>
                    <a:pt x="361" y="2052"/>
                  </a:lnTo>
                  <a:lnTo>
                    <a:pt x="339" y="2016"/>
                  </a:lnTo>
                  <a:lnTo>
                    <a:pt x="314" y="1976"/>
                  </a:lnTo>
                  <a:lnTo>
                    <a:pt x="284" y="1933"/>
                  </a:lnTo>
                  <a:lnTo>
                    <a:pt x="260" y="1897"/>
                  </a:lnTo>
                  <a:lnTo>
                    <a:pt x="235" y="1859"/>
                  </a:lnTo>
                  <a:lnTo>
                    <a:pt x="208" y="1820"/>
                  </a:lnTo>
                  <a:lnTo>
                    <a:pt x="183" y="1778"/>
                  </a:lnTo>
                  <a:lnTo>
                    <a:pt x="158" y="1734"/>
                  </a:lnTo>
                  <a:lnTo>
                    <a:pt x="132" y="1686"/>
                  </a:lnTo>
                  <a:lnTo>
                    <a:pt x="108" y="1637"/>
                  </a:lnTo>
                  <a:lnTo>
                    <a:pt x="87" y="1584"/>
                  </a:lnTo>
                  <a:lnTo>
                    <a:pt x="65" y="1528"/>
                  </a:lnTo>
                  <a:lnTo>
                    <a:pt x="47" y="1469"/>
                  </a:lnTo>
                  <a:lnTo>
                    <a:pt x="31" y="1407"/>
                  </a:lnTo>
                  <a:lnTo>
                    <a:pt x="18" y="1340"/>
                  </a:lnTo>
                  <a:lnTo>
                    <a:pt x="8" y="1271"/>
                  </a:lnTo>
                  <a:lnTo>
                    <a:pt x="2" y="1197"/>
                  </a:lnTo>
                  <a:lnTo>
                    <a:pt x="0" y="1119"/>
                  </a:lnTo>
                  <a:lnTo>
                    <a:pt x="3" y="1027"/>
                  </a:lnTo>
                  <a:lnTo>
                    <a:pt x="16" y="937"/>
                  </a:lnTo>
                  <a:lnTo>
                    <a:pt x="34" y="850"/>
                  </a:lnTo>
                  <a:lnTo>
                    <a:pt x="60" y="767"/>
                  </a:lnTo>
                  <a:lnTo>
                    <a:pt x="91" y="684"/>
                  </a:lnTo>
                  <a:lnTo>
                    <a:pt x="130" y="605"/>
                  </a:lnTo>
                  <a:lnTo>
                    <a:pt x="174" y="530"/>
                  </a:lnTo>
                  <a:lnTo>
                    <a:pt x="225" y="459"/>
                  </a:lnTo>
                  <a:lnTo>
                    <a:pt x="282" y="391"/>
                  </a:lnTo>
                  <a:lnTo>
                    <a:pt x="342" y="329"/>
                  </a:lnTo>
                  <a:lnTo>
                    <a:pt x="408" y="270"/>
                  </a:lnTo>
                  <a:lnTo>
                    <a:pt x="478" y="217"/>
                  </a:lnTo>
                  <a:lnTo>
                    <a:pt x="553" y="169"/>
                  </a:lnTo>
                  <a:lnTo>
                    <a:pt x="631" y="126"/>
                  </a:lnTo>
                  <a:lnTo>
                    <a:pt x="713" y="89"/>
                  </a:lnTo>
                  <a:lnTo>
                    <a:pt x="798" y="58"/>
                  </a:lnTo>
                  <a:lnTo>
                    <a:pt x="886" y="34"/>
                  </a:lnTo>
                  <a:lnTo>
                    <a:pt x="976" y="16"/>
                  </a:lnTo>
                  <a:lnTo>
                    <a:pt x="1070" y="4"/>
                  </a:lnTo>
                  <a:lnTo>
                    <a:pt x="11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10"/>
            <p:cNvSpPr>
              <a:spLocks/>
            </p:cNvSpPr>
            <p:nvPr/>
          </p:nvSpPr>
          <p:spPr bwMode="auto">
            <a:xfrm>
              <a:off x="5382" y="367"/>
              <a:ext cx="29" cy="73"/>
            </a:xfrm>
            <a:custGeom>
              <a:avLst/>
              <a:gdLst>
                <a:gd name="T0" fmla="*/ 73 w 147"/>
                <a:gd name="T1" fmla="*/ 0 h 364"/>
                <a:gd name="T2" fmla="*/ 73 w 147"/>
                <a:gd name="T3" fmla="*/ 0 h 364"/>
                <a:gd name="T4" fmla="*/ 93 w 147"/>
                <a:gd name="T5" fmla="*/ 2 h 364"/>
                <a:gd name="T6" fmla="*/ 111 w 147"/>
                <a:gd name="T7" fmla="*/ 9 h 364"/>
                <a:gd name="T8" fmla="*/ 125 w 147"/>
                <a:gd name="T9" fmla="*/ 21 h 364"/>
                <a:gd name="T10" fmla="*/ 137 w 147"/>
                <a:gd name="T11" fmla="*/ 36 h 364"/>
                <a:gd name="T12" fmla="*/ 144 w 147"/>
                <a:gd name="T13" fmla="*/ 53 h 364"/>
                <a:gd name="T14" fmla="*/ 147 w 147"/>
                <a:gd name="T15" fmla="*/ 73 h 364"/>
                <a:gd name="T16" fmla="*/ 147 w 147"/>
                <a:gd name="T17" fmla="*/ 291 h 364"/>
                <a:gd name="T18" fmla="*/ 144 w 147"/>
                <a:gd name="T19" fmla="*/ 312 h 364"/>
                <a:gd name="T20" fmla="*/ 137 w 147"/>
                <a:gd name="T21" fmla="*/ 328 h 364"/>
                <a:gd name="T22" fmla="*/ 125 w 147"/>
                <a:gd name="T23" fmla="*/ 344 h 364"/>
                <a:gd name="T24" fmla="*/ 111 w 147"/>
                <a:gd name="T25" fmla="*/ 355 h 364"/>
                <a:gd name="T26" fmla="*/ 93 w 147"/>
                <a:gd name="T27" fmla="*/ 362 h 364"/>
                <a:gd name="T28" fmla="*/ 73 w 147"/>
                <a:gd name="T29" fmla="*/ 364 h 364"/>
                <a:gd name="T30" fmla="*/ 54 w 147"/>
                <a:gd name="T31" fmla="*/ 362 h 364"/>
                <a:gd name="T32" fmla="*/ 36 w 147"/>
                <a:gd name="T33" fmla="*/ 355 h 364"/>
                <a:gd name="T34" fmla="*/ 22 w 147"/>
                <a:gd name="T35" fmla="*/ 344 h 364"/>
                <a:gd name="T36" fmla="*/ 10 w 147"/>
                <a:gd name="T37" fmla="*/ 328 h 364"/>
                <a:gd name="T38" fmla="*/ 2 w 147"/>
                <a:gd name="T39" fmla="*/ 312 h 364"/>
                <a:gd name="T40" fmla="*/ 0 w 147"/>
                <a:gd name="T41" fmla="*/ 291 h 364"/>
                <a:gd name="T42" fmla="*/ 0 w 147"/>
                <a:gd name="T43" fmla="*/ 73 h 364"/>
                <a:gd name="T44" fmla="*/ 2 w 147"/>
                <a:gd name="T45" fmla="*/ 53 h 364"/>
                <a:gd name="T46" fmla="*/ 10 w 147"/>
                <a:gd name="T47" fmla="*/ 36 h 364"/>
                <a:gd name="T48" fmla="*/ 22 w 147"/>
                <a:gd name="T49" fmla="*/ 21 h 364"/>
                <a:gd name="T50" fmla="*/ 36 w 147"/>
                <a:gd name="T51" fmla="*/ 9 h 364"/>
                <a:gd name="T52" fmla="*/ 54 w 147"/>
                <a:gd name="T53" fmla="*/ 2 h 364"/>
                <a:gd name="T54" fmla="*/ 73 w 147"/>
                <a:gd name="T55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7" h="364">
                  <a:moveTo>
                    <a:pt x="73" y="0"/>
                  </a:moveTo>
                  <a:lnTo>
                    <a:pt x="73" y="0"/>
                  </a:lnTo>
                  <a:lnTo>
                    <a:pt x="93" y="2"/>
                  </a:lnTo>
                  <a:lnTo>
                    <a:pt x="111" y="9"/>
                  </a:lnTo>
                  <a:lnTo>
                    <a:pt x="125" y="21"/>
                  </a:lnTo>
                  <a:lnTo>
                    <a:pt x="137" y="36"/>
                  </a:lnTo>
                  <a:lnTo>
                    <a:pt x="144" y="53"/>
                  </a:lnTo>
                  <a:lnTo>
                    <a:pt x="147" y="73"/>
                  </a:lnTo>
                  <a:lnTo>
                    <a:pt x="147" y="291"/>
                  </a:lnTo>
                  <a:lnTo>
                    <a:pt x="144" y="312"/>
                  </a:lnTo>
                  <a:lnTo>
                    <a:pt x="137" y="328"/>
                  </a:lnTo>
                  <a:lnTo>
                    <a:pt x="125" y="344"/>
                  </a:lnTo>
                  <a:lnTo>
                    <a:pt x="111" y="355"/>
                  </a:lnTo>
                  <a:lnTo>
                    <a:pt x="93" y="362"/>
                  </a:lnTo>
                  <a:lnTo>
                    <a:pt x="73" y="364"/>
                  </a:lnTo>
                  <a:lnTo>
                    <a:pt x="54" y="362"/>
                  </a:lnTo>
                  <a:lnTo>
                    <a:pt x="36" y="355"/>
                  </a:lnTo>
                  <a:lnTo>
                    <a:pt x="22" y="344"/>
                  </a:lnTo>
                  <a:lnTo>
                    <a:pt x="10" y="328"/>
                  </a:lnTo>
                  <a:lnTo>
                    <a:pt x="2" y="312"/>
                  </a:lnTo>
                  <a:lnTo>
                    <a:pt x="0" y="291"/>
                  </a:lnTo>
                  <a:lnTo>
                    <a:pt x="0" y="73"/>
                  </a:lnTo>
                  <a:lnTo>
                    <a:pt x="2" y="53"/>
                  </a:lnTo>
                  <a:lnTo>
                    <a:pt x="10" y="36"/>
                  </a:lnTo>
                  <a:lnTo>
                    <a:pt x="22" y="21"/>
                  </a:lnTo>
                  <a:lnTo>
                    <a:pt x="36" y="9"/>
                  </a:lnTo>
                  <a:lnTo>
                    <a:pt x="54" y="2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11"/>
            <p:cNvSpPr>
              <a:spLocks/>
            </p:cNvSpPr>
            <p:nvPr/>
          </p:nvSpPr>
          <p:spPr bwMode="auto">
            <a:xfrm>
              <a:off x="5216" y="411"/>
              <a:ext cx="51" cy="68"/>
            </a:xfrm>
            <a:custGeom>
              <a:avLst/>
              <a:gdLst>
                <a:gd name="T0" fmla="*/ 74 w 258"/>
                <a:gd name="T1" fmla="*/ 0 h 337"/>
                <a:gd name="T2" fmla="*/ 93 w 258"/>
                <a:gd name="T3" fmla="*/ 2 h 337"/>
                <a:gd name="T4" fmla="*/ 110 w 258"/>
                <a:gd name="T5" fmla="*/ 9 h 337"/>
                <a:gd name="T6" fmla="*/ 126 w 258"/>
                <a:gd name="T7" fmla="*/ 21 h 337"/>
                <a:gd name="T8" fmla="*/ 138 w 258"/>
                <a:gd name="T9" fmla="*/ 37 h 337"/>
                <a:gd name="T10" fmla="*/ 248 w 258"/>
                <a:gd name="T11" fmla="*/ 227 h 337"/>
                <a:gd name="T12" fmla="*/ 256 w 258"/>
                <a:gd name="T13" fmla="*/ 245 h 337"/>
                <a:gd name="T14" fmla="*/ 258 w 258"/>
                <a:gd name="T15" fmla="*/ 264 h 337"/>
                <a:gd name="T16" fmla="*/ 256 w 258"/>
                <a:gd name="T17" fmla="*/ 282 h 337"/>
                <a:gd name="T18" fmla="*/ 248 w 258"/>
                <a:gd name="T19" fmla="*/ 300 h 337"/>
                <a:gd name="T20" fmla="*/ 238 w 258"/>
                <a:gd name="T21" fmla="*/ 315 h 337"/>
                <a:gd name="T22" fmla="*/ 222 w 258"/>
                <a:gd name="T23" fmla="*/ 327 h 337"/>
                <a:gd name="T24" fmla="*/ 204 w 258"/>
                <a:gd name="T25" fmla="*/ 334 h 337"/>
                <a:gd name="T26" fmla="*/ 185 w 258"/>
                <a:gd name="T27" fmla="*/ 337 h 337"/>
                <a:gd name="T28" fmla="*/ 165 w 258"/>
                <a:gd name="T29" fmla="*/ 334 h 337"/>
                <a:gd name="T30" fmla="*/ 148 w 258"/>
                <a:gd name="T31" fmla="*/ 327 h 337"/>
                <a:gd name="T32" fmla="*/ 133 w 258"/>
                <a:gd name="T33" fmla="*/ 315 h 337"/>
                <a:gd name="T34" fmla="*/ 121 w 258"/>
                <a:gd name="T35" fmla="*/ 300 h 337"/>
                <a:gd name="T36" fmla="*/ 10 w 258"/>
                <a:gd name="T37" fmla="*/ 110 h 337"/>
                <a:gd name="T38" fmla="*/ 3 w 258"/>
                <a:gd name="T39" fmla="*/ 92 h 337"/>
                <a:gd name="T40" fmla="*/ 0 w 258"/>
                <a:gd name="T41" fmla="*/ 73 h 337"/>
                <a:gd name="T42" fmla="*/ 3 w 258"/>
                <a:gd name="T43" fmla="*/ 55 h 337"/>
                <a:gd name="T44" fmla="*/ 10 w 258"/>
                <a:gd name="T45" fmla="*/ 37 h 337"/>
                <a:gd name="T46" fmla="*/ 22 w 258"/>
                <a:gd name="T47" fmla="*/ 22 h 337"/>
                <a:gd name="T48" fmla="*/ 36 w 258"/>
                <a:gd name="T49" fmla="*/ 10 h 337"/>
                <a:gd name="T50" fmla="*/ 56 w 258"/>
                <a:gd name="T51" fmla="*/ 2 h 337"/>
                <a:gd name="T52" fmla="*/ 74 w 258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8" h="337">
                  <a:moveTo>
                    <a:pt x="74" y="0"/>
                  </a:moveTo>
                  <a:lnTo>
                    <a:pt x="93" y="2"/>
                  </a:lnTo>
                  <a:lnTo>
                    <a:pt x="110" y="9"/>
                  </a:lnTo>
                  <a:lnTo>
                    <a:pt x="126" y="21"/>
                  </a:lnTo>
                  <a:lnTo>
                    <a:pt x="138" y="37"/>
                  </a:lnTo>
                  <a:lnTo>
                    <a:pt x="248" y="227"/>
                  </a:lnTo>
                  <a:lnTo>
                    <a:pt x="256" y="245"/>
                  </a:lnTo>
                  <a:lnTo>
                    <a:pt x="258" y="264"/>
                  </a:lnTo>
                  <a:lnTo>
                    <a:pt x="256" y="282"/>
                  </a:lnTo>
                  <a:lnTo>
                    <a:pt x="248" y="300"/>
                  </a:lnTo>
                  <a:lnTo>
                    <a:pt x="238" y="315"/>
                  </a:lnTo>
                  <a:lnTo>
                    <a:pt x="222" y="327"/>
                  </a:lnTo>
                  <a:lnTo>
                    <a:pt x="204" y="334"/>
                  </a:lnTo>
                  <a:lnTo>
                    <a:pt x="185" y="337"/>
                  </a:lnTo>
                  <a:lnTo>
                    <a:pt x="165" y="334"/>
                  </a:lnTo>
                  <a:lnTo>
                    <a:pt x="148" y="327"/>
                  </a:lnTo>
                  <a:lnTo>
                    <a:pt x="133" y="315"/>
                  </a:lnTo>
                  <a:lnTo>
                    <a:pt x="121" y="300"/>
                  </a:lnTo>
                  <a:lnTo>
                    <a:pt x="10" y="110"/>
                  </a:lnTo>
                  <a:lnTo>
                    <a:pt x="3" y="92"/>
                  </a:lnTo>
                  <a:lnTo>
                    <a:pt x="0" y="73"/>
                  </a:lnTo>
                  <a:lnTo>
                    <a:pt x="3" y="55"/>
                  </a:lnTo>
                  <a:lnTo>
                    <a:pt x="10" y="37"/>
                  </a:lnTo>
                  <a:lnTo>
                    <a:pt x="22" y="22"/>
                  </a:lnTo>
                  <a:lnTo>
                    <a:pt x="36" y="10"/>
                  </a:lnTo>
                  <a:lnTo>
                    <a:pt x="56" y="2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12"/>
            <p:cNvSpPr>
              <a:spLocks/>
            </p:cNvSpPr>
            <p:nvPr/>
          </p:nvSpPr>
          <p:spPr bwMode="auto">
            <a:xfrm>
              <a:off x="5094" y="532"/>
              <a:ext cx="68" cy="51"/>
            </a:xfrm>
            <a:custGeom>
              <a:avLst/>
              <a:gdLst>
                <a:gd name="T0" fmla="*/ 73 w 338"/>
                <a:gd name="T1" fmla="*/ 0 h 256"/>
                <a:gd name="T2" fmla="*/ 91 w 338"/>
                <a:gd name="T3" fmla="*/ 3 h 256"/>
                <a:gd name="T4" fmla="*/ 110 w 338"/>
                <a:gd name="T5" fmla="*/ 10 h 256"/>
                <a:gd name="T6" fmla="*/ 302 w 338"/>
                <a:gd name="T7" fmla="*/ 119 h 256"/>
                <a:gd name="T8" fmla="*/ 317 w 338"/>
                <a:gd name="T9" fmla="*/ 132 h 256"/>
                <a:gd name="T10" fmla="*/ 328 w 338"/>
                <a:gd name="T11" fmla="*/ 146 h 256"/>
                <a:gd name="T12" fmla="*/ 335 w 338"/>
                <a:gd name="T13" fmla="*/ 164 h 256"/>
                <a:gd name="T14" fmla="*/ 338 w 338"/>
                <a:gd name="T15" fmla="*/ 182 h 256"/>
                <a:gd name="T16" fmla="*/ 335 w 338"/>
                <a:gd name="T17" fmla="*/ 201 h 256"/>
                <a:gd name="T18" fmla="*/ 328 w 338"/>
                <a:gd name="T19" fmla="*/ 219 h 256"/>
                <a:gd name="T20" fmla="*/ 316 w 338"/>
                <a:gd name="T21" fmla="*/ 235 h 256"/>
                <a:gd name="T22" fmla="*/ 301 w 338"/>
                <a:gd name="T23" fmla="*/ 247 h 256"/>
                <a:gd name="T24" fmla="*/ 282 w 338"/>
                <a:gd name="T25" fmla="*/ 254 h 256"/>
                <a:gd name="T26" fmla="*/ 264 w 338"/>
                <a:gd name="T27" fmla="*/ 256 h 256"/>
                <a:gd name="T28" fmla="*/ 245 w 338"/>
                <a:gd name="T29" fmla="*/ 254 h 256"/>
                <a:gd name="T30" fmla="*/ 227 w 338"/>
                <a:gd name="T31" fmla="*/ 245 h 256"/>
                <a:gd name="T32" fmla="*/ 36 w 338"/>
                <a:gd name="T33" fmla="*/ 137 h 256"/>
                <a:gd name="T34" fmla="*/ 20 w 338"/>
                <a:gd name="T35" fmla="*/ 125 h 256"/>
                <a:gd name="T36" fmla="*/ 9 w 338"/>
                <a:gd name="T37" fmla="*/ 109 h 256"/>
                <a:gd name="T38" fmla="*/ 2 w 338"/>
                <a:gd name="T39" fmla="*/ 92 h 256"/>
                <a:gd name="T40" fmla="*/ 0 w 338"/>
                <a:gd name="T41" fmla="*/ 73 h 256"/>
                <a:gd name="T42" fmla="*/ 2 w 338"/>
                <a:gd name="T43" fmla="*/ 54 h 256"/>
                <a:gd name="T44" fmla="*/ 9 w 338"/>
                <a:gd name="T45" fmla="*/ 36 h 256"/>
                <a:gd name="T46" fmla="*/ 21 w 338"/>
                <a:gd name="T47" fmla="*/ 21 h 256"/>
                <a:gd name="T48" fmla="*/ 37 w 338"/>
                <a:gd name="T49" fmla="*/ 10 h 256"/>
                <a:gd name="T50" fmla="*/ 54 w 338"/>
                <a:gd name="T51" fmla="*/ 3 h 256"/>
                <a:gd name="T52" fmla="*/ 73 w 338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6">
                  <a:moveTo>
                    <a:pt x="73" y="0"/>
                  </a:moveTo>
                  <a:lnTo>
                    <a:pt x="91" y="3"/>
                  </a:lnTo>
                  <a:lnTo>
                    <a:pt x="110" y="10"/>
                  </a:lnTo>
                  <a:lnTo>
                    <a:pt x="302" y="119"/>
                  </a:lnTo>
                  <a:lnTo>
                    <a:pt x="317" y="132"/>
                  </a:lnTo>
                  <a:lnTo>
                    <a:pt x="328" y="146"/>
                  </a:lnTo>
                  <a:lnTo>
                    <a:pt x="335" y="164"/>
                  </a:lnTo>
                  <a:lnTo>
                    <a:pt x="338" y="182"/>
                  </a:lnTo>
                  <a:lnTo>
                    <a:pt x="335" y="201"/>
                  </a:lnTo>
                  <a:lnTo>
                    <a:pt x="328" y="219"/>
                  </a:lnTo>
                  <a:lnTo>
                    <a:pt x="316" y="235"/>
                  </a:lnTo>
                  <a:lnTo>
                    <a:pt x="301" y="247"/>
                  </a:lnTo>
                  <a:lnTo>
                    <a:pt x="282" y="254"/>
                  </a:lnTo>
                  <a:lnTo>
                    <a:pt x="264" y="256"/>
                  </a:lnTo>
                  <a:lnTo>
                    <a:pt x="245" y="254"/>
                  </a:lnTo>
                  <a:lnTo>
                    <a:pt x="227" y="245"/>
                  </a:lnTo>
                  <a:lnTo>
                    <a:pt x="36" y="137"/>
                  </a:lnTo>
                  <a:lnTo>
                    <a:pt x="20" y="125"/>
                  </a:lnTo>
                  <a:lnTo>
                    <a:pt x="9" y="109"/>
                  </a:lnTo>
                  <a:lnTo>
                    <a:pt x="2" y="92"/>
                  </a:lnTo>
                  <a:lnTo>
                    <a:pt x="0" y="73"/>
                  </a:lnTo>
                  <a:lnTo>
                    <a:pt x="2" y="54"/>
                  </a:lnTo>
                  <a:lnTo>
                    <a:pt x="9" y="36"/>
                  </a:lnTo>
                  <a:lnTo>
                    <a:pt x="21" y="21"/>
                  </a:lnTo>
                  <a:lnTo>
                    <a:pt x="37" y="10"/>
                  </a:lnTo>
                  <a:lnTo>
                    <a:pt x="54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13"/>
            <p:cNvSpPr>
              <a:spLocks/>
            </p:cNvSpPr>
            <p:nvPr/>
          </p:nvSpPr>
          <p:spPr bwMode="auto">
            <a:xfrm>
              <a:off x="5050" y="696"/>
              <a:ext cx="73" cy="30"/>
            </a:xfrm>
            <a:custGeom>
              <a:avLst/>
              <a:gdLst>
                <a:gd name="T0" fmla="*/ 73 w 368"/>
                <a:gd name="T1" fmla="*/ 0 h 147"/>
                <a:gd name="T2" fmla="*/ 295 w 368"/>
                <a:gd name="T3" fmla="*/ 0 h 147"/>
                <a:gd name="T4" fmla="*/ 314 w 368"/>
                <a:gd name="T5" fmla="*/ 3 h 147"/>
                <a:gd name="T6" fmla="*/ 332 w 368"/>
                <a:gd name="T7" fmla="*/ 11 h 147"/>
                <a:gd name="T8" fmla="*/ 347 w 368"/>
                <a:gd name="T9" fmla="*/ 21 h 147"/>
                <a:gd name="T10" fmla="*/ 359 w 368"/>
                <a:gd name="T11" fmla="*/ 37 h 147"/>
                <a:gd name="T12" fmla="*/ 366 w 368"/>
                <a:gd name="T13" fmla="*/ 54 h 147"/>
                <a:gd name="T14" fmla="*/ 368 w 368"/>
                <a:gd name="T15" fmla="*/ 74 h 147"/>
                <a:gd name="T16" fmla="*/ 366 w 368"/>
                <a:gd name="T17" fmla="*/ 93 h 147"/>
                <a:gd name="T18" fmla="*/ 359 w 368"/>
                <a:gd name="T19" fmla="*/ 110 h 147"/>
                <a:gd name="T20" fmla="*/ 347 w 368"/>
                <a:gd name="T21" fmla="*/ 125 h 147"/>
                <a:gd name="T22" fmla="*/ 332 w 368"/>
                <a:gd name="T23" fmla="*/ 136 h 147"/>
                <a:gd name="T24" fmla="*/ 314 w 368"/>
                <a:gd name="T25" fmla="*/ 144 h 147"/>
                <a:gd name="T26" fmla="*/ 295 w 368"/>
                <a:gd name="T27" fmla="*/ 147 h 147"/>
                <a:gd name="T28" fmla="*/ 73 w 368"/>
                <a:gd name="T29" fmla="*/ 147 h 147"/>
                <a:gd name="T30" fmla="*/ 54 w 368"/>
                <a:gd name="T31" fmla="*/ 144 h 147"/>
                <a:gd name="T32" fmla="*/ 37 w 368"/>
                <a:gd name="T33" fmla="*/ 136 h 147"/>
                <a:gd name="T34" fmla="*/ 21 w 368"/>
                <a:gd name="T35" fmla="*/ 125 h 147"/>
                <a:gd name="T36" fmla="*/ 11 w 368"/>
                <a:gd name="T37" fmla="*/ 110 h 147"/>
                <a:gd name="T38" fmla="*/ 2 w 368"/>
                <a:gd name="T39" fmla="*/ 93 h 147"/>
                <a:gd name="T40" fmla="*/ 0 w 368"/>
                <a:gd name="T41" fmla="*/ 74 h 147"/>
                <a:gd name="T42" fmla="*/ 2 w 368"/>
                <a:gd name="T43" fmla="*/ 54 h 147"/>
                <a:gd name="T44" fmla="*/ 11 w 368"/>
                <a:gd name="T45" fmla="*/ 37 h 147"/>
                <a:gd name="T46" fmla="*/ 21 w 368"/>
                <a:gd name="T47" fmla="*/ 21 h 147"/>
                <a:gd name="T48" fmla="*/ 37 w 368"/>
                <a:gd name="T49" fmla="*/ 11 h 147"/>
                <a:gd name="T50" fmla="*/ 54 w 368"/>
                <a:gd name="T51" fmla="*/ 3 h 147"/>
                <a:gd name="T52" fmla="*/ 73 w 368"/>
                <a:gd name="T53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8" h="147">
                  <a:moveTo>
                    <a:pt x="73" y="0"/>
                  </a:moveTo>
                  <a:lnTo>
                    <a:pt x="295" y="0"/>
                  </a:lnTo>
                  <a:lnTo>
                    <a:pt x="314" y="3"/>
                  </a:lnTo>
                  <a:lnTo>
                    <a:pt x="332" y="11"/>
                  </a:lnTo>
                  <a:lnTo>
                    <a:pt x="347" y="21"/>
                  </a:lnTo>
                  <a:lnTo>
                    <a:pt x="359" y="37"/>
                  </a:lnTo>
                  <a:lnTo>
                    <a:pt x="366" y="54"/>
                  </a:lnTo>
                  <a:lnTo>
                    <a:pt x="368" y="74"/>
                  </a:lnTo>
                  <a:lnTo>
                    <a:pt x="366" y="93"/>
                  </a:lnTo>
                  <a:lnTo>
                    <a:pt x="359" y="110"/>
                  </a:lnTo>
                  <a:lnTo>
                    <a:pt x="347" y="125"/>
                  </a:lnTo>
                  <a:lnTo>
                    <a:pt x="332" y="136"/>
                  </a:lnTo>
                  <a:lnTo>
                    <a:pt x="314" y="144"/>
                  </a:lnTo>
                  <a:lnTo>
                    <a:pt x="295" y="147"/>
                  </a:lnTo>
                  <a:lnTo>
                    <a:pt x="73" y="147"/>
                  </a:lnTo>
                  <a:lnTo>
                    <a:pt x="54" y="144"/>
                  </a:lnTo>
                  <a:lnTo>
                    <a:pt x="37" y="136"/>
                  </a:lnTo>
                  <a:lnTo>
                    <a:pt x="21" y="125"/>
                  </a:lnTo>
                  <a:lnTo>
                    <a:pt x="11" y="110"/>
                  </a:lnTo>
                  <a:lnTo>
                    <a:pt x="2" y="93"/>
                  </a:lnTo>
                  <a:lnTo>
                    <a:pt x="0" y="74"/>
                  </a:lnTo>
                  <a:lnTo>
                    <a:pt x="2" y="54"/>
                  </a:lnTo>
                  <a:lnTo>
                    <a:pt x="11" y="37"/>
                  </a:lnTo>
                  <a:lnTo>
                    <a:pt x="21" y="21"/>
                  </a:lnTo>
                  <a:lnTo>
                    <a:pt x="37" y="11"/>
                  </a:lnTo>
                  <a:lnTo>
                    <a:pt x="54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14"/>
            <p:cNvSpPr>
              <a:spLocks/>
            </p:cNvSpPr>
            <p:nvPr/>
          </p:nvSpPr>
          <p:spPr bwMode="auto">
            <a:xfrm>
              <a:off x="5094" y="839"/>
              <a:ext cx="68" cy="51"/>
            </a:xfrm>
            <a:custGeom>
              <a:avLst/>
              <a:gdLst>
                <a:gd name="T0" fmla="*/ 264 w 338"/>
                <a:gd name="T1" fmla="*/ 0 h 257"/>
                <a:gd name="T2" fmla="*/ 284 w 338"/>
                <a:gd name="T3" fmla="*/ 4 h 257"/>
                <a:gd name="T4" fmla="*/ 301 w 338"/>
                <a:gd name="T5" fmla="*/ 10 h 257"/>
                <a:gd name="T6" fmla="*/ 316 w 338"/>
                <a:gd name="T7" fmla="*/ 22 h 257"/>
                <a:gd name="T8" fmla="*/ 328 w 338"/>
                <a:gd name="T9" fmla="*/ 38 h 257"/>
                <a:gd name="T10" fmla="*/ 335 w 338"/>
                <a:gd name="T11" fmla="*/ 55 h 257"/>
                <a:gd name="T12" fmla="*/ 338 w 338"/>
                <a:gd name="T13" fmla="*/ 75 h 257"/>
                <a:gd name="T14" fmla="*/ 335 w 338"/>
                <a:gd name="T15" fmla="*/ 93 h 257"/>
                <a:gd name="T16" fmla="*/ 328 w 338"/>
                <a:gd name="T17" fmla="*/ 110 h 257"/>
                <a:gd name="T18" fmla="*/ 316 w 338"/>
                <a:gd name="T19" fmla="*/ 126 h 257"/>
                <a:gd name="T20" fmla="*/ 302 w 338"/>
                <a:gd name="T21" fmla="*/ 138 h 257"/>
                <a:gd name="T22" fmla="*/ 110 w 338"/>
                <a:gd name="T23" fmla="*/ 247 h 257"/>
                <a:gd name="T24" fmla="*/ 92 w 338"/>
                <a:gd name="T25" fmla="*/ 254 h 257"/>
                <a:gd name="T26" fmla="*/ 73 w 338"/>
                <a:gd name="T27" fmla="*/ 257 h 257"/>
                <a:gd name="T28" fmla="*/ 54 w 338"/>
                <a:gd name="T29" fmla="*/ 254 h 257"/>
                <a:gd name="T30" fmla="*/ 37 w 338"/>
                <a:gd name="T31" fmla="*/ 248 h 257"/>
                <a:gd name="T32" fmla="*/ 21 w 338"/>
                <a:gd name="T33" fmla="*/ 236 h 257"/>
                <a:gd name="T34" fmla="*/ 9 w 338"/>
                <a:gd name="T35" fmla="*/ 220 h 257"/>
                <a:gd name="T36" fmla="*/ 2 w 338"/>
                <a:gd name="T37" fmla="*/ 203 h 257"/>
                <a:gd name="T38" fmla="*/ 0 w 338"/>
                <a:gd name="T39" fmla="*/ 183 h 257"/>
                <a:gd name="T40" fmla="*/ 2 w 338"/>
                <a:gd name="T41" fmla="*/ 165 h 257"/>
                <a:gd name="T42" fmla="*/ 9 w 338"/>
                <a:gd name="T43" fmla="*/ 148 h 257"/>
                <a:gd name="T44" fmla="*/ 20 w 338"/>
                <a:gd name="T45" fmla="*/ 133 h 257"/>
                <a:gd name="T46" fmla="*/ 36 w 338"/>
                <a:gd name="T47" fmla="*/ 121 h 257"/>
                <a:gd name="T48" fmla="*/ 227 w 338"/>
                <a:gd name="T49" fmla="*/ 11 h 257"/>
                <a:gd name="T50" fmla="*/ 246 w 338"/>
                <a:gd name="T51" fmla="*/ 3 h 257"/>
                <a:gd name="T52" fmla="*/ 264 w 338"/>
                <a:gd name="T5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7">
                  <a:moveTo>
                    <a:pt x="264" y="0"/>
                  </a:moveTo>
                  <a:lnTo>
                    <a:pt x="284" y="4"/>
                  </a:lnTo>
                  <a:lnTo>
                    <a:pt x="301" y="10"/>
                  </a:lnTo>
                  <a:lnTo>
                    <a:pt x="316" y="22"/>
                  </a:lnTo>
                  <a:lnTo>
                    <a:pt x="328" y="38"/>
                  </a:lnTo>
                  <a:lnTo>
                    <a:pt x="335" y="55"/>
                  </a:lnTo>
                  <a:lnTo>
                    <a:pt x="338" y="75"/>
                  </a:lnTo>
                  <a:lnTo>
                    <a:pt x="335" y="93"/>
                  </a:lnTo>
                  <a:lnTo>
                    <a:pt x="328" y="110"/>
                  </a:lnTo>
                  <a:lnTo>
                    <a:pt x="316" y="126"/>
                  </a:lnTo>
                  <a:lnTo>
                    <a:pt x="302" y="138"/>
                  </a:lnTo>
                  <a:lnTo>
                    <a:pt x="110" y="247"/>
                  </a:lnTo>
                  <a:lnTo>
                    <a:pt x="92" y="254"/>
                  </a:lnTo>
                  <a:lnTo>
                    <a:pt x="73" y="257"/>
                  </a:lnTo>
                  <a:lnTo>
                    <a:pt x="54" y="254"/>
                  </a:lnTo>
                  <a:lnTo>
                    <a:pt x="37" y="248"/>
                  </a:lnTo>
                  <a:lnTo>
                    <a:pt x="21" y="236"/>
                  </a:lnTo>
                  <a:lnTo>
                    <a:pt x="9" y="220"/>
                  </a:lnTo>
                  <a:lnTo>
                    <a:pt x="2" y="203"/>
                  </a:lnTo>
                  <a:lnTo>
                    <a:pt x="0" y="183"/>
                  </a:lnTo>
                  <a:lnTo>
                    <a:pt x="2" y="165"/>
                  </a:lnTo>
                  <a:lnTo>
                    <a:pt x="9" y="148"/>
                  </a:lnTo>
                  <a:lnTo>
                    <a:pt x="20" y="133"/>
                  </a:lnTo>
                  <a:lnTo>
                    <a:pt x="36" y="121"/>
                  </a:lnTo>
                  <a:lnTo>
                    <a:pt x="227" y="11"/>
                  </a:lnTo>
                  <a:lnTo>
                    <a:pt x="246" y="3"/>
                  </a:lnTo>
                  <a:lnTo>
                    <a:pt x="2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15"/>
            <p:cNvSpPr>
              <a:spLocks/>
            </p:cNvSpPr>
            <p:nvPr/>
          </p:nvSpPr>
          <p:spPr bwMode="auto">
            <a:xfrm>
              <a:off x="5631" y="839"/>
              <a:ext cx="67" cy="51"/>
            </a:xfrm>
            <a:custGeom>
              <a:avLst/>
              <a:gdLst>
                <a:gd name="T0" fmla="*/ 73 w 338"/>
                <a:gd name="T1" fmla="*/ 0 h 257"/>
                <a:gd name="T2" fmla="*/ 93 w 338"/>
                <a:gd name="T3" fmla="*/ 3 h 257"/>
                <a:gd name="T4" fmla="*/ 111 w 338"/>
                <a:gd name="T5" fmla="*/ 11 h 257"/>
                <a:gd name="T6" fmla="*/ 302 w 338"/>
                <a:gd name="T7" fmla="*/ 121 h 257"/>
                <a:gd name="T8" fmla="*/ 318 w 338"/>
                <a:gd name="T9" fmla="*/ 133 h 257"/>
                <a:gd name="T10" fmla="*/ 328 w 338"/>
                <a:gd name="T11" fmla="*/ 148 h 257"/>
                <a:gd name="T12" fmla="*/ 336 w 338"/>
                <a:gd name="T13" fmla="*/ 165 h 257"/>
                <a:gd name="T14" fmla="*/ 338 w 338"/>
                <a:gd name="T15" fmla="*/ 183 h 257"/>
                <a:gd name="T16" fmla="*/ 336 w 338"/>
                <a:gd name="T17" fmla="*/ 203 h 257"/>
                <a:gd name="T18" fmla="*/ 328 w 338"/>
                <a:gd name="T19" fmla="*/ 220 h 257"/>
                <a:gd name="T20" fmla="*/ 316 w 338"/>
                <a:gd name="T21" fmla="*/ 236 h 257"/>
                <a:gd name="T22" fmla="*/ 301 w 338"/>
                <a:gd name="T23" fmla="*/ 248 h 257"/>
                <a:gd name="T24" fmla="*/ 284 w 338"/>
                <a:gd name="T25" fmla="*/ 254 h 257"/>
                <a:gd name="T26" fmla="*/ 265 w 338"/>
                <a:gd name="T27" fmla="*/ 257 h 257"/>
                <a:gd name="T28" fmla="*/ 245 w 338"/>
                <a:gd name="T29" fmla="*/ 254 h 257"/>
                <a:gd name="T30" fmla="*/ 227 w 338"/>
                <a:gd name="T31" fmla="*/ 247 h 257"/>
                <a:gd name="T32" fmla="*/ 36 w 338"/>
                <a:gd name="T33" fmla="*/ 138 h 257"/>
                <a:gd name="T34" fmla="*/ 21 w 338"/>
                <a:gd name="T35" fmla="*/ 126 h 257"/>
                <a:gd name="T36" fmla="*/ 9 w 338"/>
                <a:gd name="T37" fmla="*/ 110 h 257"/>
                <a:gd name="T38" fmla="*/ 2 w 338"/>
                <a:gd name="T39" fmla="*/ 93 h 257"/>
                <a:gd name="T40" fmla="*/ 0 w 338"/>
                <a:gd name="T41" fmla="*/ 75 h 257"/>
                <a:gd name="T42" fmla="*/ 2 w 338"/>
                <a:gd name="T43" fmla="*/ 55 h 257"/>
                <a:gd name="T44" fmla="*/ 9 w 338"/>
                <a:gd name="T45" fmla="*/ 38 h 257"/>
                <a:gd name="T46" fmla="*/ 21 w 338"/>
                <a:gd name="T47" fmla="*/ 22 h 257"/>
                <a:gd name="T48" fmla="*/ 37 w 338"/>
                <a:gd name="T49" fmla="*/ 10 h 257"/>
                <a:gd name="T50" fmla="*/ 54 w 338"/>
                <a:gd name="T51" fmla="*/ 4 h 257"/>
                <a:gd name="T52" fmla="*/ 73 w 338"/>
                <a:gd name="T5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7">
                  <a:moveTo>
                    <a:pt x="73" y="0"/>
                  </a:moveTo>
                  <a:lnTo>
                    <a:pt x="93" y="3"/>
                  </a:lnTo>
                  <a:lnTo>
                    <a:pt x="111" y="11"/>
                  </a:lnTo>
                  <a:lnTo>
                    <a:pt x="302" y="121"/>
                  </a:lnTo>
                  <a:lnTo>
                    <a:pt x="318" y="133"/>
                  </a:lnTo>
                  <a:lnTo>
                    <a:pt x="328" y="148"/>
                  </a:lnTo>
                  <a:lnTo>
                    <a:pt x="336" y="165"/>
                  </a:lnTo>
                  <a:lnTo>
                    <a:pt x="338" y="183"/>
                  </a:lnTo>
                  <a:lnTo>
                    <a:pt x="336" y="203"/>
                  </a:lnTo>
                  <a:lnTo>
                    <a:pt x="328" y="220"/>
                  </a:lnTo>
                  <a:lnTo>
                    <a:pt x="316" y="236"/>
                  </a:lnTo>
                  <a:lnTo>
                    <a:pt x="301" y="248"/>
                  </a:lnTo>
                  <a:lnTo>
                    <a:pt x="284" y="254"/>
                  </a:lnTo>
                  <a:lnTo>
                    <a:pt x="265" y="257"/>
                  </a:lnTo>
                  <a:lnTo>
                    <a:pt x="245" y="254"/>
                  </a:lnTo>
                  <a:lnTo>
                    <a:pt x="227" y="247"/>
                  </a:lnTo>
                  <a:lnTo>
                    <a:pt x="36" y="138"/>
                  </a:lnTo>
                  <a:lnTo>
                    <a:pt x="21" y="126"/>
                  </a:lnTo>
                  <a:lnTo>
                    <a:pt x="9" y="110"/>
                  </a:lnTo>
                  <a:lnTo>
                    <a:pt x="2" y="93"/>
                  </a:lnTo>
                  <a:lnTo>
                    <a:pt x="0" y="75"/>
                  </a:lnTo>
                  <a:lnTo>
                    <a:pt x="2" y="55"/>
                  </a:lnTo>
                  <a:lnTo>
                    <a:pt x="9" y="38"/>
                  </a:lnTo>
                  <a:lnTo>
                    <a:pt x="21" y="22"/>
                  </a:lnTo>
                  <a:lnTo>
                    <a:pt x="37" y="10"/>
                  </a:lnTo>
                  <a:lnTo>
                    <a:pt x="54" y="4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16"/>
            <p:cNvSpPr>
              <a:spLocks/>
            </p:cNvSpPr>
            <p:nvPr/>
          </p:nvSpPr>
          <p:spPr bwMode="auto">
            <a:xfrm>
              <a:off x="5669" y="696"/>
              <a:ext cx="74" cy="30"/>
            </a:xfrm>
            <a:custGeom>
              <a:avLst/>
              <a:gdLst>
                <a:gd name="T0" fmla="*/ 74 w 369"/>
                <a:gd name="T1" fmla="*/ 0 h 147"/>
                <a:gd name="T2" fmla="*/ 295 w 369"/>
                <a:gd name="T3" fmla="*/ 0 h 147"/>
                <a:gd name="T4" fmla="*/ 315 w 369"/>
                <a:gd name="T5" fmla="*/ 3 h 147"/>
                <a:gd name="T6" fmla="*/ 333 w 369"/>
                <a:gd name="T7" fmla="*/ 11 h 147"/>
                <a:gd name="T8" fmla="*/ 347 w 369"/>
                <a:gd name="T9" fmla="*/ 21 h 147"/>
                <a:gd name="T10" fmla="*/ 358 w 369"/>
                <a:gd name="T11" fmla="*/ 37 h 147"/>
                <a:gd name="T12" fmla="*/ 366 w 369"/>
                <a:gd name="T13" fmla="*/ 54 h 147"/>
                <a:gd name="T14" fmla="*/ 369 w 369"/>
                <a:gd name="T15" fmla="*/ 74 h 147"/>
                <a:gd name="T16" fmla="*/ 366 w 369"/>
                <a:gd name="T17" fmla="*/ 93 h 147"/>
                <a:gd name="T18" fmla="*/ 358 w 369"/>
                <a:gd name="T19" fmla="*/ 110 h 147"/>
                <a:gd name="T20" fmla="*/ 347 w 369"/>
                <a:gd name="T21" fmla="*/ 125 h 147"/>
                <a:gd name="T22" fmla="*/ 333 w 369"/>
                <a:gd name="T23" fmla="*/ 136 h 147"/>
                <a:gd name="T24" fmla="*/ 315 w 369"/>
                <a:gd name="T25" fmla="*/ 144 h 147"/>
                <a:gd name="T26" fmla="*/ 295 w 369"/>
                <a:gd name="T27" fmla="*/ 147 h 147"/>
                <a:gd name="T28" fmla="*/ 74 w 369"/>
                <a:gd name="T29" fmla="*/ 147 h 147"/>
                <a:gd name="T30" fmla="*/ 55 w 369"/>
                <a:gd name="T31" fmla="*/ 144 h 147"/>
                <a:gd name="T32" fmla="*/ 37 w 369"/>
                <a:gd name="T33" fmla="*/ 136 h 147"/>
                <a:gd name="T34" fmla="*/ 22 w 369"/>
                <a:gd name="T35" fmla="*/ 125 h 147"/>
                <a:gd name="T36" fmla="*/ 10 w 369"/>
                <a:gd name="T37" fmla="*/ 110 h 147"/>
                <a:gd name="T38" fmla="*/ 3 w 369"/>
                <a:gd name="T39" fmla="*/ 93 h 147"/>
                <a:gd name="T40" fmla="*/ 0 w 369"/>
                <a:gd name="T41" fmla="*/ 74 h 147"/>
                <a:gd name="T42" fmla="*/ 3 w 369"/>
                <a:gd name="T43" fmla="*/ 54 h 147"/>
                <a:gd name="T44" fmla="*/ 10 w 369"/>
                <a:gd name="T45" fmla="*/ 37 h 147"/>
                <a:gd name="T46" fmla="*/ 22 w 369"/>
                <a:gd name="T47" fmla="*/ 21 h 147"/>
                <a:gd name="T48" fmla="*/ 37 w 369"/>
                <a:gd name="T49" fmla="*/ 11 h 147"/>
                <a:gd name="T50" fmla="*/ 55 w 369"/>
                <a:gd name="T51" fmla="*/ 3 h 147"/>
                <a:gd name="T52" fmla="*/ 74 w 369"/>
                <a:gd name="T53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9" h="147">
                  <a:moveTo>
                    <a:pt x="74" y="0"/>
                  </a:moveTo>
                  <a:lnTo>
                    <a:pt x="295" y="0"/>
                  </a:lnTo>
                  <a:lnTo>
                    <a:pt x="315" y="3"/>
                  </a:lnTo>
                  <a:lnTo>
                    <a:pt x="333" y="11"/>
                  </a:lnTo>
                  <a:lnTo>
                    <a:pt x="347" y="21"/>
                  </a:lnTo>
                  <a:lnTo>
                    <a:pt x="358" y="37"/>
                  </a:lnTo>
                  <a:lnTo>
                    <a:pt x="366" y="54"/>
                  </a:lnTo>
                  <a:lnTo>
                    <a:pt x="369" y="74"/>
                  </a:lnTo>
                  <a:lnTo>
                    <a:pt x="366" y="93"/>
                  </a:lnTo>
                  <a:lnTo>
                    <a:pt x="358" y="110"/>
                  </a:lnTo>
                  <a:lnTo>
                    <a:pt x="347" y="125"/>
                  </a:lnTo>
                  <a:lnTo>
                    <a:pt x="333" y="136"/>
                  </a:lnTo>
                  <a:lnTo>
                    <a:pt x="315" y="144"/>
                  </a:lnTo>
                  <a:lnTo>
                    <a:pt x="295" y="147"/>
                  </a:lnTo>
                  <a:lnTo>
                    <a:pt x="74" y="147"/>
                  </a:lnTo>
                  <a:lnTo>
                    <a:pt x="55" y="144"/>
                  </a:lnTo>
                  <a:lnTo>
                    <a:pt x="37" y="136"/>
                  </a:lnTo>
                  <a:lnTo>
                    <a:pt x="22" y="125"/>
                  </a:lnTo>
                  <a:lnTo>
                    <a:pt x="10" y="110"/>
                  </a:lnTo>
                  <a:lnTo>
                    <a:pt x="3" y="93"/>
                  </a:lnTo>
                  <a:lnTo>
                    <a:pt x="0" y="74"/>
                  </a:lnTo>
                  <a:lnTo>
                    <a:pt x="3" y="54"/>
                  </a:lnTo>
                  <a:lnTo>
                    <a:pt x="10" y="37"/>
                  </a:lnTo>
                  <a:lnTo>
                    <a:pt x="22" y="21"/>
                  </a:lnTo>
                  <a:lnTo>
                    <a:pt x="37" y="11"/>
                  </a:lnTo>
                  <a:lnTo>
                    <a:pt x="55" y="3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17"/>
            <p:cNvSpPr>
              <a:spLocks/>
            </p:cNvSpPr>
            <p:nvPr/>
          </p:nvSpPr>
          <p:spPr bwMode="auto">
            <a:xfrm>
              <a:off x="5631" y="532"/>
              <a:ext cx="67" cy="51"/>
            </a:xfrm>
            <a:custGeom>
              <a:avLst/>
              <a:gdLst>
                <a:gd name="T0" fmla="*/ 265 w 338"/>
                <a:gd name="T1" fmla="*/ 0 h 256"/>
                <a:gd name="T2" fmla="*/ 284 w 338"/>
                <a:gd name="T3" fmla="*/ 3 h 256"/>
                <a:gd name="T4" fmla="*/ 301 w 338"/>
                <a:gd name="T5" fmla="*/ 10 h 256"/>
                <a:gd name="T6" fmla="*/ 316 w 338"/>
                <a:gd name="T7" fmla="*/ 21 h 256"/>
                <a:gd name="T8" fmla="*/ 328 w 338"/>
                <a:gd name="T9" fmla="*/ 36 h 256"/>
                <a:gd name="T10" fmla="*/ 336 w 338"/>
                <a:gd name="T11" fmla="*/ 54 h 256"/>
                <a:gd name="T12" fmla="*/ 338 w 338"/>
                <a:gd name="T13" fmla="*/ 73 h 256"/>
                <a:gd name="T14" fmla="*/ 336 w 338"/>
                <a:gd name="T15" fmla="*/ 92 h 256"/>
                <a:gd name="T16" fmla="*/ 328 w 338"/>
                <a:gd name="T17" fmla="*/ 109 h 256"/>
                <a:gd name="T18" fmla="*/ 318 w 338"/>
                <a:gd name="T19" fmla="*/ 125 h 256"/>
                <a:gd name="T20" fmla="*/ 302 w 338"/>
                <a:gd name="T21" fmla="*/ 137 h 256"/>
                <a:gd name="T22" fmla="*/ 111 w 338"/>
                <a:gd name="T23" fmla="*/ 245 h 256"/>
                <a:gd name="T24" fmla="*/ 93 w 338"/>
                <a:gd name="T25" fmla="*/ 254 h 256"/>
                <a:gd name="T26" fmla="*/ 73 w 338"/>
                <a:gd name="T27" fmla="*/ 256 h 256"/>
                <a:gd name="T28" fmla="*/ 55 w 338"/>
                <a:gd name="T29" fmla="*/ 254 h 256"/>
                <a:gd name="T30" fmla="*/ 37 w 338"/>
                <a:gd name="T31" fmla="*/ 247 h 256"/>
                <a:gd name="T32" fmla="*/ 21 w 338"/>
                <a:gd name="T33" fmla="*/ 235 h 256"/>
                <a:gd name="T34" fmla="*/ 9 w 338"/>
                <a:gd name="T35" fmla="*/ 219 h 256"/>
                <a:gd name="T36" fmla="*/ 2 w 338"/>
                <a:gd name="T37" fmla="*/ 201 h 256"/>
                <a:gd name="T38" fmla="*/ 0 w 338"/>
                <a:gd name="T39" fmla="*/ 182 h 256"/>
                <a:gd name="T40" fmla="*/ 2 w 338"/>
                <a:gd name="T41" fmla="*/ 164 h 256"/>
                <a:gd name="T42" fmla="*/ 9 w 338"/>
                <a:gd name="T43" fmla="*/ 146 h 256"/>
                <a:gd name="T44" fmla="*/ 21 w 338"/>
                <a:gd name="T45" fmla="*/ 132 h 256"/>
                <a:gd name="T46" fmla="*/ 36 w 338"/>
                <a:gd name="T47" fmla="*/ 119 h 256"/>
                <a:gd name="T48" fmla="*/ 227 w 338"/>
                <a:gd name="T49" fmla="*/ 10 h 256"/>
                <a:gd name="T50" fmla="*/ 247 w 338"/>
                <a:gd name="T51" fmla="*/ 3 h 256"/>
                <a:gd name="T52" fmla="*/ 265 w 338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6">
                  <a:moveTo>
                    <a:pt x="265" y="0"/>
                  </a:moveTo>
                  <a:lnTo>
                    <a:pt x="284" y="3"/>
                  </a:lnTo>
                  <a:lnTo>
                    <a:pt x="301" y="10"/>
                  </a:lnTo>
                  <a:lnTo>
                    <a:pt x="316" y="21"/>
                  </a:lnTo>
                  <a:lnTo>
                    <a:pt x="328" y="36"/>
                  </a:lnTo>
                  <a:lnTo>
                    <a:pt x="336" y="54"/>
                  </a:lnTo>
                  <a:lnTo>
                    <a:pt x="338" y="73"/>
                  </a:lnTo>
                  <a:lnTo>
                    <a:pt x="336" y="92"/>
                  </a:lnTo>
                  <a:lnTo>
                    <a:pt x="328" y="109"/>
                  </a:lnTo>
                  <a:lnTo>
                    <a:pt x="318" y="125"/>
                  </a:lnTo>
                  <a:lnTo>
                    <a:pt x="302" y="137"/>
                  </a:lnTo>
                  <a:lnTo>
                    <a:pt x="111" y="245"/>
                  </a:lnTo>
                  <a:lnTo>
                    <a:pt x="93" y="254"/>
                  </a:lnTo>
                  <a:lnTo>
                    <a:pt x="73" y="256"/>
                  </a:lnTo>
                  <a:lnTo>
                    <a:pt x="55" y="254"/>
                  </a:lnTo>
                  <a:lnTo>
                    <a:pt x="37" y="247"/>
                  </a:lnTo>
                  <a:lnTo>
                    <a:pt x="21" y="235"/>
                  </a:lnTo>
                  <a:lnTo>
                    <a:pt x="9" y="219"/>
                  </a:lnTo>
                  <a:lnTo>
                    <a:pt x="2" y="201"/>
                  </a:lnTo>
                  <a:lnTo>
                    <a:pt x="0" y="182"/>
                  </a:lnTo>
                  <a:lnTo>
                    <a:pt x="2" y="164"/>
                  </a:lnTo>
                  <a:lnTo>
                    <a:pt x="9" y="146"/>
                  </a:lnTo>
                  <a:lnTo>
                    <a:pt x="21" y="132"/>
                  </a:lnTo>
                  <a:lnTo>
                    <a:pt x="36" y="119"/>
                  </a:lnTo>
                  <a:lnTo>
                    <a:pt x="227" y="10"/>
                  </a:lnTo>
                  <a:lnTo>
                    <a:pt x="247" y="3"/>
                  </a:lnTo>
                  <a:lnTo>
                    <a:pt x="2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18"/>
            <p:cNvSpPr>
              <a:spLocks/>
            </p:cNvSpPr>
            <p:nvPr/>
          </p:nvSpPr>
          <p:spPr bwMode="auto">
            <a:xfrm>
              <a:off x="5525" y="411"/>
              <a:ext cx="52" cy="67"/>
            </a:xfrm>
            <a:custGeom>
              <a:avLst/>
              <a:gdLst>
                <a:gd name="T0" fmla="*/ 183 w 257"/>
                <a:gd name="T1" fmla="*/ 0 h 336"/>
                <a:gd name="T2" fmla="*/ 202 w 257"/>
                <a:gd name="T3" fmla="*/ 2 h 336"/>
                <a:gd name="T4" fmla="*/ 220 w 257"/>
                <a:gd name="T5" fmla="*/ 10 h 336"/>
                <a:gd name="T6" fmla="*/ 236 w 257"/>
                <a:gd name="T7" fmla="*/ 22 h 336"/>
                <a:gd name="T8" fmla="*/ 248 w 257"/>
                <a:gd name="T9" fmla="*/ 37 h 336"/>
                <a:gd name="T10" fmla="*/ 255 w 257"/>
                <a:gd name="T11" fmla="*/ 55 h 336"/>
                <a:gd name="T12" fmla="*/ 257 w 257"/>
                <a:gd name="T13" fmla="*/ 73 h 336"/>
                <a:gd name="T14" fmla="*/ 255 w 257"/>
                <a:gd name="T15" fmla="*/ 92 h 336"/>
                <a:gd name="T16" fmla="*/ 248 w 257"/>
                <a:gd name="T17" fmla="*/ 110 h 336"/>
                <a:gd name="T18" fmla="*/ 137 w 257"/>
                <a:gd name="T19" fmla="*/ 300 h 336"/>
                <a:gd name="T20" fmla="*/ 125 w 257"/>
                <a:gd name="T21" fmla="*/ 315 h 336"/>
                <a:gd name="T22" fmla="*/ 109 w 257"/>
                <a:gd name="T23" fmla="*/ 327 h 336"/>
                <a:gd name="T24" fmla="*/ 92 w 257"/>
                <a:gd name="T25" fmla="*/ 333 h 336"/>
                <a:gd name="T26" fmla="*/ 73 w 257"/>
                <a:gd name="T27" fmla="*/ 336 h 336"/>
                <a:gd name="T28" fmla="*/ 55 w 257"/>
                <a:gd name="T29" fmla="*/ 333 h 336"/>
                <a:gd name="T30" fmla="*/ 37 w 257"/>
                <a:gd name="T31" fmla="*/ 326 h 336"/>
                <a:gd name="T32" fmla="*/ 20 w 257"/>
                <a:gd name="T33" fmla="*/ 314 h 336"/>
                <a:gd name="T34" fmla="*/ 9 w 257"/>
                <a:gd name="T35" fmla="*/ 300 h 336"/>
                <a:gd name="T36" fmla="*/ 2 w 257"/>
                <a:gd name="T37" fmla="*/ 282 h 336"/>
                <a:gd name="T38" fmla="*/ 0 w 257"/>
                <a:gd name="T39" fmla="*/ 264 h 336"/>
                <a:gd name="T40" fmla="*/ 2 w 257"/>
                <a:gd name="T41" fmla="*/ 245 h 336"/>
                <a:gd name="T42" fmla="*/ 9 w 257"/>
                <a:gd name="T43" fmla="*/ 227 h 336"/>
                <a:gd name="T44" fmla="*/ 120 w 257"/>
                <a:gd name="T45" fmla="*/ 37 h 336"/>
                <a:gd name="T46" fmla="*/ 132 w 257"/>
                <a:gd name="T47" fmla="*/ 21 h 336"/>
                <a:gd name="T48" fmla="*/ 148 w 257"/>
                <a:gd name="T49" fmla="*/ 9 h 336"/>
                <a:gd name="T50" fmla="*/ 165 w 257"/>
                <a:gd name="T51" fmla="*/ 2 h 336"/>
                <a:gd name="T52" fmla="*/ 183 w 257"/>
                <a:gd name="T5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7" h="336">
                  <a:moveTo>
                    <a:pt x="183" y="0"/>
                  </a:moveTo>
                  <a:lnTo>
                    <a:pt x="202" y="2"/>
                  </a:lnTo>
                  <a:lnTo>
                    <a:pt x="220" y="10"/>
                  </a:lnTo>
                  <a:lnTo>
                    <a:pt x="236" y="22"/>
                  </a:lnTo>
                  <a:lnTo>
                    <a:pt x="248" y="37"/>
                  </a:lnTo>
                  <a:lnTo>
                    <a:pt x="255" y="55"/>
                  </a:lnTo>
                  <a:lnTo>
                    <a:pt x="257" y="73"/>
                  </a:lnTo>
                  <a:lnTo>
                    <a:pt x="255" y="92"/>
                  </a:lnTo>
                  <a:lnTo>
                    <a:pt x="248" y="110"/>
                  </a:lnTo>
                  <a:lnTo>
                    <a:pt x="137" y="300"/>
                  </a:lnTo>
                  <a:lnTo>
                    <a:pt x="125" y="315"/>
                  </a:lnTo>
                  <a:lnTo>
                    <a:pt x="109" y="327"/>
                  </a:lnTo>
                  <a:lnTo>
                    <a:pt x="92" y="333"/>
                  </a:lnTo>
                  <a:lnTo>
                    <a:pt x="73" y="336"/>
                  </a:lnTo>
                  <a:lnTo>
                    <a:pt x="55" y="333"/>
                  </a:lnTo>
                  <a:lnTo>
                    <a:pt x="37" y="326"/>
                  </a:lnTo>
                  <a:lnTo>
                    <a:pt x="20" y="314"/>
                  </a:lnTo>
                  <a:lnTo>
                    <a:pt x="9" y="300"/>
                  </a:lnTo>
                  <a:lnTo>
                    <a:pt x="2" y="282"/>
                  </a:lnTo>
                  <a:lnTo>
                    <a:pt x="0" y="264"/>
                  </a:lnTo>
                  <a:lnTo>
                    <a:pt x="2" y="245"/>
                  </a:lnTo>
                  <a:lnTo>
                    <a:pt x="9" y="227"/>
                  </a:lnTo>
                  <a:lnTo>
                    <a:pt x="120" y="37"/>
                  </a:lnTo>
                  <a:lnTo>
                    <a:pt x="132" y="21"/>
                  </a:lnTo>
                  <a:lnTo>
                    <a:pt x="148" y="9"/>
                  </a:lnTo>
                  <a:lnTo>
                    <a:pt x="165" y="2"/>
                  </a:lnTo>
                  <a:lnTo>
                    <a:pt x="1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19"/>
            <p:cNvSpPr>
              <a:spLocks/>
            </p:cNvSpPr>
            <p:nvPr/>
          </p:nvSpPr>
          <p:spPr bwMode="auto">
            <a:xfrm>
              <a:off x="5361" y="588"/>
              <a:ext cx="71" cy="228"/>
            </a:xfrm>
            <a:custGeom>
              <a:avLst/>
              <a:gdLst>
                <a:gd name="T0" fmla="*/ 177 w 354"/>
                <a:gd name="T1" fmla="*/ 0 h 1140"/>
                <a:gd name="T2" fmla="*/ 213 w 354"/>
                <a:gd name="T3" fmla="*/ 3 h 1140"/>
                <a:gd name="T4" fmla="*/ 245 w 354"/>
                <a:gd name="T5" fmla="*/ 9 h 1140"/>
                <a:gd name="T6" fmla="*/ 274 w 354"/>
                <a:gd name="T7" fmla="*/ 19 h 1140"/>
                <a:gd name="T8" fmla="*/ 298 w 354"/>
                <a:gd name="T9" fmla="*/ 35 h 1140"/>
                <a:gd name="T10" fmla="*/ 318 w 354"/>
                <a:gd name="T11" fmla="*/ 54 h 1140"/>
                <a:gd name="T12" fmla="*/ 334 w 354"/>
                <a:gd name="T13" fmla="*/ 77 h 1140"/>
                <a:gd name="T14" fmla="*/ 346 w 354"/>
                <a:gd name="T15" fmla="*/ 104 h 1140"/>
                <a:gd name="T16" fmla="*/ 352 w 354"/>
                <a:gd name="T17" fmla="*/ 137 h 1140"/>
                <a:gd name="T18" fmla="*/ 354 w 354"/>
                <a:gd name="T19" fmla="*/ 172 h 1140"/>
                <a:gd name="T20" fmla="*/ 354 w 354"/>
                <a:gd name="T21" fmla="*/ 431 h 1140"/>
                <a:gd name="T22" fmla="*/ 353 w 354"/>
                <a:gd name="T23" fmla="*/ 465 h 1140"/>
                <a:gd name="T24" fmla="*/ 350 w 354"/>
                <a:gd name="T25" fmla="*/ 500 h 1140"/>
                <a:gd name="T26" fmla="*/ 346 w 354"/>
                <a:gd name="T27" fmla="*/ 536 h 1140"/>
                <a:gd name="T28" fmla="*/ 276 w 354"/>
                <a:gd name="T29" fmla="*/ 1057 h 1140"/>
                <a:gd name="T30" fmla="*/ 271 w 354"/>
                <a:gd name="T31" fmla="*/ 1082 h 1140"/>
                <a:gd name="T32" fmla="*/ 263 w 354"/>
                <a:gd name="T33" fmla="*/ 1102 h 1140"/>
                <a:gd name="T34" fmla="*/ 252 w 354"/>
                <a:gd name="T35" fmla="*/ 1117 h 1140"/>
                <a:gd name="T36" fmla="*/ 238 w 354"/>
                <a:gd name="T37" fmla="*/ 1128 h 1140"/>
                <a:gd name="T38" fmla="*/ 221 w 354"/>
                <a:gd name="T39" fmla="*/ 1135 h 1140"/>
                <a:gd name="T40" fmla="*/ 200 w 354"/>
                <a:gd name="T41" fmla="*/ 1138 h 1140"/>
                <a:gd name="T42" fmla="*/ 177 w 354"/>
                <a:gd name="T43" fmla="*/ 1140 h 1140"/>
                <a:gd name="T44" fmla="*/ 154 w 354"/>
                <a:gd name="T45" fmla="*/ 1138 h 1140"/>
                <a:gd name="T46" fmla="*/ 134 w 354"/>
                <a:gd name="T47" fmla="*/ 1135 h 1140"/>
                <a:gd name="T48" fmla="*/ 117 w 354"/>
                <a:gd name="T49" fmla="*/ 1128 h 1140"/>
                <a:gd name="T50" fmla="*/ 103 w 354"/>
                <a:gd name="T51" fmla="*/ 1117 h 1140"/>
                <a:gd name="T52" fmla="*/ 92 w 354"/>
                <a:gd name="T53" fmla="*/ 1102 h 1140"/>
                <a:gd name="T54" fmla="*/ 83 w 354"/>
                <a:gd name="T55" fmla="*/ 1082 h 1140"/>
                <a:gd name="T56" fmla="*/ 79 w 354"/>
                <a:gd name="T57" fmla="*/ 1057 h 1140"/>
                <a:gd name="T58" fmla="*/ 9 w 354"/>
                <a:gd name="T59" fmla="*/ 536 h 1140"/>
                <a:gd name="T60" fmla="*/ 5 w 354"/>
                <a:gd name="T61" fmla="*/ 500 h 1140"/>
                <a:gd name="T62" fmla="*/ 2 w 354"/>
                <a:gd name="T63" fmla="*/ 465 h 1140"/>
                <a:gd name="T64" fmla="*/ 0 w 354"/>
                <a:gd name="T65" fmla="*/ 431 h 1140"/>
                <a:gd name="T66" fmla="*/ 0 w 354"/>
                <a:gd name="T67" fmla="*/ 172 h 1140"/>
                <a:gd name="T68" fmla="*/ 3 w 354"/>
                <a:gd name="T69" fmla="*/ 137 h 1140"/>
                <a:gd name="T70" fmla="*/ 9 w 354"/>
                <a:gd name="T71" fmla="*/ 104 h 1140"/>
                <a:gd name="T72" fmla="*/ 21 w 354"/>
                <a:gd name="T73" fmla="*/ 77 h 1140"/>
                <a:gd name="T74" fmla="*/ 36 w 354"/>
                <a:gd name="T75" fmla="*/ 54 h 1140"/>
                <a:gd name="T76" fmla="*/ 57 w 354"/>
                <a:gd name="T77" fmla="*/ 35 h 1140"/>
                <a:gd name="T78" fmla="*/ 81 w 354"/>
                <a:gd name="T79" fmla="*/ 19 h 1140"/>
                <a:gd name="T80" fmla="*/ 110 w 354"/>
                <a:gd name="T81" fmla="*/ 9 h 1140"/>
                <a:gd name="T82" fmla="*/ 141 w 354"/>
                <a:gd name="T83" fmla="*/ 3 h 1140"/>
                <a:gd name="T84" fmla="*/ 177 w 354"/>
                <a:gd name="T85" fmla="*/ 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4" h="1140">
                  <a:moveTo>
                    <a:pt x="177" y="0"/>
                  </a:moveTo>
                  <a:lnTo>
                    <a:pt x="213" y="3"/>
                  </a:lnTo>
                  <a:lnTo>
                    <a:pt x="245" y="9"/>
                  </a:lnTo>
                  <a:lnTo>
                    <a:pt x="274" y="19"/>
                  </a:lnTo>
                  <a:lnTo>
                    <a:pt x="298" y="35"/>
                  </a:lnTo>
                  <a:lnTo>
                    <a:pt x="318" y="54"/>
                  </a:lnTo>
                  <a:lnTo>
                    <a:pt x="334" y="77"/>
                  </a:lnTo>
                  <a:lnTo>
                    <a:pt x="346" y="104"/>
                  </a:lnTo>
                  <a:lnTo>
                    <a:pt x="352" y="137"/>
                  </a:lnTo>
                  <a:lnTo>
                    <a:pt x="354" y="172"/>
                  </a:lnTo>
                  <a:lnTo>
                    <a:pt x="354" y="431"/>
                  </a:lnTo>
                  <a:lnTo>
                    <a:pt x="353" y="465"/>
                  </a:lnTo>
                  <a:lnTo>
                    <a:pt x="350" y="500"/>
                  </a:lnTo>
                  <a:lnTo>
                    <a:pt x="346" y="536"/>
                  </a:lnTo>
                  <a:lnTo>
                    <a:pt x="276" y="1057"/>
                  </a:lnTo>
                  <a:lnTo>
                    <a:pt x="271" y="1082"/>
                  </a:lnTo>
                  <a:lnTo>
                    <a:pt x="263" y="1102"/>
                  </a:lnTo>
                  <a:lnTo>
                    <a:pt x="252" y="1117"/>
                  </a:lnTo>
                  <a:lnTo>
                    <a:pt x="238" y="1128"/>
                  </a:lnTo>
                  <a:lnTo>
                    <a:pt x="221" y="1135"/>
                  </a:lnTo>
                  <a:lnTo>
                    <a:pt x="200" y="1138"/>
                  </a:lnTo>
                  <a:lnTo>
                    <a:pt x="177" y="1140"/>
                  </a:lnTo>
                  <a:lnTo>
                    <a:pt x="154" y="1138"/>
                  </a:lnTo>
                  <a:lnTo>
                    <a:pt x="134" y="1135"/>
                  </a:lnTo>
                  <a:lnTo>
                    <a:pt x="117" y="1128"/>
                  </a:lnTo>
                  <a:lnTo>
                    <a:pt x="103" y="1117"/>
                  </a:lnTo>
                  <a:lnTo>
                    <a:pt x="92" y="1102"/>
                  </a:lnTo>
                  <a:lnTo>
                    <a:pt x="83" y="1082"/>
                  </a:lnTo>
                  <a:lnTo>
                    <a:pt x="79" y="1057"/>
                  </a:lnTo>
                  <a:lnTo>
                    <a:pt x="9" y="536"/>
                  </a:lnTo>
                  <a:lnTo>
                    <a:pt x="5" y="500"/>
                  </a:lnTo>
                  <a:lnTo>
                    <a:pt x="2" y="465"/>
                  </a:lnTo>
                  <a:lnTo>
                    <a:pt x="0" y="431"/>
                  </a:lnTo>
                  <a:lnTo>
                    <a:pt x="0" y="172"/>
                  </a:lnTo>
                  <a:lnTo>
                    <a:pt x="3" y="137"/>
                  </a:lnTo>
                  <a:lnTo>
                    <a:pt x="9" y="104"/>
                  </a:lnTo>
                  <a:lnTo>
                    <a:pt x="21" y="77"/>
                  </a:lnTo>
                  <a:lnTo>
                    <a:pt x="36" y="54"/>
                  </a:lnTo>
                  <a:lnTo>
                    <a:pt x="57" y="35"/>
                  </a:lnTo>
                  <a:lnTo>
                    <a:pt x="81" y="19"/>
                  </a:lnTo>
                  <a:lnTo>
                    <a:pt x="110" y="9"/>
                  </a:lnTo>
                  <a:lnTo>
                    <a:pt x="141" y="3"/>
                  </a:lnTo>
                  <a:lnTo>
                    <a:pt x="1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20"/>
            <p:cNvSpPr>
              <a:spLocks/>
            </p:cNvSpPr>
            <p:nvPr/>
          </p:nvSpPr>
          <p:spPr bwMode="auto">
            <a:xfrm>
              <a:off x="5359" y="845"/>
              <a:ext cx="74" cy="73"/>
            </a:xfrm>
            <a:custGeom>
              <a:avLst/>
              <a:gdLst>
                <a:gd name="T0" fmla="*/ 184 w 369"/>
                <a:gd name="T1" fmla="*/ 0 h 366"/>
                <a:gd name="T2" fmla="*/ 222 w 369"/>
                <a:gd name="T3" fmla="*/ 5 h 366"/>
                <a:gd name="T4" fmla="*/ 255 w 369"/>
                <a:gd name="T5" fmla="*/ 16 h 366"/>
                <a:gd name="T6" fmla="*/ 287 w 369"/>
                <a:gd name="T7" fmla="*/ 32 h 366"/>
                <a:gd name="T8" fmla="*/ 314 w 369"/>
                <a:gd name="T9" fmla="*/ 54 h 366"/>
                <a:gd name="T10" fmla="*/ 337 w 369"/>
                <a:gd name="T11" fmla="*/ 81 h 366"/>
                <a:gd name="T12" fmla="*/ 354 w 369"/>
                <a:gd name="T13" fmla="*/ 113 h 366"/>
                <a:gd name="T14" fmla="*/ 365 w 369"/>
                <a:gd name="T15" fmla="*/ 147 h 366"/>
                <a:gd name="T16" fmla="*/ 369 w 369"/>
                <a:gd name="T17" fmla="*/ 183 h 366"/>
                <a:gd name="T18" fmla="*/ 365 w 369"/>
                <a:gd name="T19" fmla="*/ 220 h 366"/>
                <a:gd name="T20" fmla="*/ 354 w 369"/>
                <a:gd name="T21" fmla="*/ 255 h 366"/>
                <a:gd name="T22" fmla="*/ 337 w 369"/>
                <a:gd name="T23" fmla="*/ 286 h 366"/>
                <a:gd name="T24" fmla="*/ 314 w 369"/>
                <a:gd name="T25" fmla="*/ 312 h 366"/>
                <a:gd name="T26" fmla="*/ 287 w 369"/>
                <a:gd name="T27" fmla="*/ 335 h 366"/>
                <a:gd name="T28" fmla="*/ 255 w 369"/>
                <a:gd name="T29" fmla="*/ 352 h 366"/>
                <a:gd name="T30" fmla="*/ 222 w 369"/>
                <a:gd name="T31" fmla="*/ 362 h 366"/>
                <a:gd name="T32" fmla="*/ 184 w 369"/>
                <a:gd name="T33" fmla="*/ 366 h 366"/>
                <a:gd name="T34" fmla="*/ 147 w 369"/>
                <a:gd name="T35" fmla="*/ 362 h 366"/>
                <a:gd name="T36" fmla="*/ 113 w 369"/>
                <a:gd name="T37" fmla="*/ 352 h 366"/>
                <a:gd name="T38" fmla="*/ 82 w 369"/>
                <a:gd name="T39" fmla="*/ 335 h 366"/>
                <a:gd name="T40" fmla="*/ 54 w 369"/>
                <a:gd name="T41" fmla="*/ 312 h 366"/>
                <a:gd name="T42" fmla="*/ 31 w 369"/>
                <a:gd name="T43" fmla="*/ 286 h 366"/>
                <a:gd name="T44" fmla="*/ 15 w 369"/>
                <a:gd name="T45" fmla="*/ 255 h 366"/>
                <a:gd name="T46" fmla="*/ 4 w 369"/>
                <a:gd name="T47" fmla="*/ 220 h 366"/>
                <a:gd name="T48" fmla="*/ 0 w 369"/>
                <a:gd name="T49" fmla="*/ 183 h 366"/>
                <a:gd name="T50" fmla="*/ 4 w 369"/>
                <a:gd name="T51" fmla="*/ 147 h 366"/>
                <a:gd name="T52" fmla="*/ 15 w 369"/>
                <a:gd name="T53" fmla="*/ 113 h 366"/>
                <a:gd name="T54" fmla="*/ 31 w 369"/>
                <a:gd name="T55" fmla="*/ 81 h 366"/>
                <a:gd name="T56" fmla="*/ 54 w 369"/>
                <a:gd name="T57" fmla="*/ 54 h 366"/>
                <a:gd name="T58" fmla="*/ 82 w 369"/>
                <a:gd name="T59" fmla="*/ 32 h 366"/>
                <a:gd name="T60" fmla="*/ 113 w 369"/>
                <a:gd name="T61" fmla="*/ 16 h 366"/>
                <a:gd name="T62" fmla="*/ 147 w 369"/>
                <a:gd name="T63" fmla="*/ 5 h 366"/>
                <a:gd name="T64" fmla="*/ 184 w 369"/>
                <a:gd name="T65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9" h="366">
                  <a:moveTo>
                    <a:pt x="184" y="0"/>
                  </a:moveTo>
                  <a:lnTo>
                    <a:pt x="222" y="5"/>
                  </a:lnTo>
                  <a:lnTo>
                    <a:pt x="255" y="16"/>
                  </a:lnTo>
                  <a:lnTo>
                    <a:pt x="287" y="32"/>
                  </a:lnTo>
                  <a:lnTo>
                    <a:pt x="314" y="54"/>
                  </a:lnTo>
                  <a:lnTo>
                    <a:pt x="337" y="81"/>
                  </a:lnTo>
                  <a:lnTo>
                    <a:pt x="354" y="113"/>
                  </a:lnTo>
                  <a:lnTo>
                    <a:pt x="365" y="147"/>
                  </a:lnTo>
                  <a:lnTo>
                    <a:pt x="369" y="183"/>
                  </a:lnTo>
                  <a:lnTo>
                    <a:pt x="365" y="220"/>
                  </a:lnTo>
                  <a:lnTo>
                    <a:pt x="354" y="255"/>
                  </a:lnTo>
                  <a:lnTo>
                    <a:pt x="337" y="286"/>
                  </a:lnTo>
                  <a:lnTo>
                    <a:pt x="314" y="312"/>
                  </a:lnTo>
                  <a:lnTo>
                    <a:pt x="287" y="335"/>
                  </a:lnTo>
                  <a:lnTo>
                    <a:pt x="255" y="352"/>
                  </a:lnTo>
                  <a:lnTo>
                    <a:pt x="222" y="362"/>
                  </a:lnTo>
                  <a:lnTo>
                    <a:pt x="184" y="366"/>
                  </a:lnTo>
                  <a:lnTo>
                    <a:pt x="147" y="362"/>
                  </a:lnTo>
                  <a:lnTo>
                    <a:pt x="113" y="352"/>
                  </a:lnTo>
                  <a:lnTo>
                    <a:pt x="82" y="335"/>
                  </a:lnTo>
                  <a:lnTo>
                    <a:pt x="54" y="312"/>
                  </a:lnTo>
                  <a:lnTo>
                    <a:pt x="31" y="286"/>
                  </a:lnTo>
                  <a:lnTo>
                    <a:pt x="15" y="255"/>
                  </a:lnTo>
                  <a:lnTo>
                    <a:pt x="4" y="220"/>
                  </a:lnTo>
                  <a:lnTo>
                    <a:pt x="0" y="183"/>
                  </a:lnTo>
                  <a:lnTo>
                    <a:pt x="4" y="147"/>
                  </a:lnTo>
                  <a:lnTo>
                    <a:pt x="15" y="113"/>
                  </a:lnTo>
                  <a:lnTo>
                    <a:pt x="31" y="81"/>
                  </a:lnTo>
                  <a:lnTo>
                    <a:pt x="54" y="54"/>
                  </a:lnTo>
                  <a:lnTo>
                    <a:pt x="82" y="32"/>
                  </a:lnTo>
                  <a:lnTo>
                    <a:pt x="113" y="16"/>
                  </a:lnTo>
                  <a:lnTo>
                    <a:pt x="147" y="5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" name="Group 1136"/>
          <p:cNvGrpSpPr>
            <a:grpSpLocks noChangeAspect="1"/>
          </p:cNvGrpSpPr>
          <p:nvPr/>
        </p:nvGrpSpPr>
        <p:grpSpPr bwMode="auto">
          <a:xfrm flipH="1">
            <a:off x="9481413" y="1249686"/>
            <a:ext cx="302629" cy="365303"/>
            <a:chOff x="2712" y="795"/>
            <a:chExt cx="2255" cy="2722"/>
          </a:xfrm>
          <a:solidFill>
            <a:schemeClr val="bg1"/>
          </a:solidFill>
        </p:grpSpPr>
        <p:sp>
          <p:nvSpPr>
            <p:cNvPr id="54" name="Freeform 1138"/>
            <p:cNvSpPr>
              <a:spLocks/>
            </p:cNvSpPr>
            <p:nvPr/>
          </p:nvSpPr>
          <p:spPr bwMode="auto">
            <a:xfrm>
              <a:off x="3897" y="2545"/>
              <a:ext cx="148" cy="243"/>
            </a:xfrm>
            <a:custGeom>
              <a:avLst/>
              <a:gdLst>
                <a:gd name="T0" fmla="*/ 0 w 298"/>
                <a:gd name="T1" fmla="*/ 0 h 487"/>
                <a:gd name="T2" fmla="*/ 63 w 298"/>
                <a:gd name="T3" fmla="*/ 17 h 487"/>
                <a:gd name="T4" fmla="*/ 124 w 298"/>
                <a:gd name="T5" fmla="*/ 38 h 487"/>
                <a:gd name="T6" fmla="*/ 184 w 298"/>
                <a:gd name="T7" fmla="*/ 65 h 487"/>
                <a:gd name="T8" fmla="*/ 210 w 298"/>
                <a:gd name="T9" fmla="*/ 80 h 487"/>
                <a:gd name="T10" fmla="*/ 235 w 298"/>
                <a:gd name="T11" fmla="*/ 96 h 487"/>
                <a:gd name="T12" fmla="*/ 257 w 298"/>
                <a:gd name="T13" fmla="*/ 118 h 487"/>
                <a:gd name="T14" fmla="*/ 273 w 298"/>
                <a:gd name="T15" fmla="*/ 139 h 487"/>
                <a:gd name="T16" fmla="*/ 285 w 298"/>
                <a:gd name="T17" fmla="*/ 164 h 487"/>
                <a:gd name="T18" fmla="*/ 293 w 298"/>
                <a:gd name="T19" fmla="*/ 191 h 487"/>
                <a:gd name="T20" fmla="*/ 298 w 298"/>
                <a:gd name="T21" fmla="*/ 229 h 487"/>
                <a:gd name="T22" fmla="*/ 296 w 298"/>
                <a:gd name="T23" fmla="*/ 268 h 487"/>
                <a:gd name="T24" fmla="*/ 288 w 298"/>
                <a:gd name="T25" fmla="*/ 306 h 487"/>
                <a:gd name="T26" fmla="*/ 271 w 298"/>
                <a:gd name="T27" fmla="*/ 343 h 487"/>
                <a:gd name="T28" fmla="*/ 250 w 298"/>
                <a:gd name="T29" fmla="*/ 376 h 487"/>
                <a:gd name="T30" fmla="*/ 222 w 298"/>
                <a:gd name="T31" fmla="*/ 404 h 487"/>
                <a:gd name="T32" fmla="*/ 189 w 298"/>
                <a:gd name="T33" fmla="*/ 427 h 487"/>
                <a:gd name="T34" fmla="*/ 154 w 298"/>
                <a:gd name="T35" fmla="*/ 445 h 487"/>
                <a:gd name="T36" fmla="*/ 116 w 298"/>
                <a:gd name="T37" fmla="*/ 460 h 487"/>
                <a:gd name="T38" fmla="*/ 78 w 298"/>
                <a:gd name="T39" fmla="*/ 472 h 487"/>
                <a:gd name="T40" fmla="*/ 38 w 298"/>
                <a:gd name="T41" fmla="*/ 480 h 487"/>
                <a:gd name="T42" fmla="*/ 0 w 298"/>
                <a:gd name="T43" fmla="*/ 487 h 487"/>
                <a:gd name="T44" fmla="*/ 0 w 298"/>
                <a:gd name="T45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8" h="487">
                  <a:moveTo>
                    <a:pt x="0" y="0"/>
                  </a:moveTo>
                  <a:lnTo>
                    <a:pt x="63" y="17"/>
                  </a:lnTo>
                  <a:lnTo>
                    <a:pt x="124" y="38"/>
                  </a:lnTo>
                  <a:lnTo>
                    <a:pt x="184" y="65"/>
                  </a:lnTo>
                  <a:lnTo>
                    <a:pt x="210" y="80"/>
                  </a:lnTo>
                  <a:lnTo>
                    <a:pt x="235" y="96"/>
                  </a:lnTo>
                  <a:lnTo>
                    <a:pt x="257" y="118"/>
                  </a:lnTo>
                  <a:lnTo>
                    <a:pt x="273" y="139"/>
                  </a:lnTo>
                  <a:lnTo>
                    <a:pt x="285" y="164"/>
                  </a:lnTo>
                  <a:lnTo>
                    <a:pt x="293" y="191"/>
                  </a:lnTo>
                  <a:lnTo>
                    <a:pt x="298" y="229"/>
                  </a:lnTo>
                  <a:lnTo>
                    <a:pt x="296" y="268"/>
                  </a:lnTo>
                  <a:lnTo>
                    <a:pt x="288" y="306"/>
                  </a:lnTo>
                  <a:lnTo>
                    <a:pt x="271" y="343"/>
                  </a:lnTo>
                  <a:lnTo>
                    <a:pt x="250" y="376"/>
                  </a:lnTo>
                  <a:lnTo>
                    <a:pt x="222" y="404"/>
                  </a:lnTo>
                  <a:lnTo>
                    <a:pt x="189" y="427"/>
                  </a:lnTo>
                  <a:lnTo>
                    <a:pt x="154" y="445"/>
                  </a:lnTo>
                  <a:lnTo>
                    <a:pt x="116" y="460"/>
                  </a:lnTo>
                  <a:lnTo>
                    <a:pt x="78" y="472"/>
                  </a:lnTo>
                  <a:lnTo>
                    <a:pt x="38" y="480"/>
                  </a:lnTo>
                  <a:lnTo>
                    <a:pt x="0" y="4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139"/>
            <p:cNvSpPr>
              <a:spLocks/>
            </p:cNvSpPr>
            <p:nvPr/>
          </p:nvSpPr>
          <p:spPr bwMode="auto">
            <a:xfrm>
              <a:off x="3641" y="2153"/>
              <a:ext cx="122" cy="221"/>
            </a:xfrm>
            <a:custGeom>
              <a:avLst/>
              <a:gdLst>
                <a:gd name="T0" fmla="*/ 243 w 243"/>
                <a:gd name="T1" fmla="*/ 0 h 442"/>
                <a:gd name="T2" fmla="*/ 243 w 243"/>
                <a:gd name="T3" fmla="*/ 442 h 442"/>
                <a:gd name="T4" fmla="*/ 199 w 243"/>
                <a:gd name="T5" fmla="*/ 427 h 442"/>
                <a:gd name="T6" fmla="*/ 157 w 243"/>
                <a:gd name="T7" fmla="*/ 412 h 442"/>
                <a:gd name="T8" fmla="*/ 113 w 243"/>
                <a:gd name="T9" fmla="*/ 390 h 442"/>
                <a:gd name="T10" fmla="*/ 70 w 243"/>
                <a:gd name="T11" fmla="*/ 365 h 442"/>
                <a:gd name="T12" fmla="*/ 47 w 243"/>
                <a:gd name="T13" fmla="*/ 347 h 442"/>
                <a:gd name="T14" fmla="*/ 27 w 243"/>
                <a:gd name="T15" fmla="*/ 327 h 442"/>
                <a:gd name="T16" fmla="*/ 12 w 243"/>
                <a:gd name="T17" fmla="*/ 301 h 442"/>
                <a:gd name="T18" fmla="*/ 4 w 243"/>
                <a:gd name="T19" fmla="*/ 271 h 442"/>
                <a:gd name="T20" fmla="*/ 0 w 243"/>
                <a:gd name="T21" fmla="*/ 238 h 442"/>
                <a:gd name="T22" fmla="*/ 0 w 243"/>
                <a:gd name="T23" fmla="*/ 207 h 442"/>
                <a:gd name="T24" fmla="*/ 7 w 243"/>
                <a:gd name="T25" fmla="*/ 177 h 442"/>
                <a:gd name="T26" fmla="*/ 17 w 243"/>
                <a:gd name="T27" fmla="*/ 147 h 442"/>
                <a:gd name="T28" fmla="*/ 33 w 243"/>
                <a:gd name="T29" fmla="*/ 121 h 442"/>
                <a:gd name="T30" fmla="*/ 58 w 243"/>
                <a:gd name="T31" fmla="*/ 89 h 442"/>
                <a:gd name="T32" fmla="*/ 91 w 243"/>
                <a:gd name="T33" fmla="*/ 63 h 442"/>
                <a:gd name="T34" fmla="*/ 126 w 243"/>
                <a:gd name="T35" fmla="*/ 41 h 442"/>
                <a:gd name="T36" fmla="*/ 164 w 243"/>
                <a:gd name="T37" fmla="*/ 23 h 442"/>
                <a:gd name="T38" fmla="*/ 204 w 243"/>
                <a:gd name="T39" fmla="*/ 10 h 442"/>
                <a:gd name="T40" fmla="*/ 243 w 243"/>
                <a:gd name="T41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3" h="442">
                  <a:moveTo>
                    <a:pt x="243" y="0"/>
                  </a:moveTo>
                  <a:lnTo>
                    <a:pt x="243" y="442"/>
                  </a:lnTo>
                  <a:lnTo>
                    <a:pt x="199" y="427"/>
                  </a:lnTo>
                  <a:lnTo>
                    <a:pt x="157" y="412"/>
                  </a:lnTo>
                  <a:lnTo>
                    <a:pt x="113" y="390"/>
                  </a:lnTo>
                  <a:lnTo>
                    <a:pt x="70" y="365"/>
                  </a:lnTo>
                  <a:lnTo>
                    <a:pt x="47" y="347"/>
                  </a:lnTo>
                  <a:lnTo>
                    <a:pt x="27" y="327"/>
                  </a:lnTo>
                  <a:lnTo>
                    <a:pt x="12" y="301"/>
                  </a:lnTo>
                  <a:lnTo>
                    <a:pt x="4" y="271"/>
                  </a:lnTo>
                  <a:lnTo>
                    <a:pt x="0" y="238"/>
                  </a:lnTo>
                  <a:lnTo>
                    <a:pt x="0" y="207"/>
                  </a:lnTo>
                  <a:lnTo>
                    <a:pt x="7" y="177"/>
                  </a:lnTo>
                  <a:lnTo>
                    <a:pt x="17" y="147"/>
                  </a:lnTo>
                  <a:lnTo>
                    <a:pt x="33" y="121"/>
                  </a:lnTo>
                  <a:lnTo>
                    <a:pt x="58" y="89"/>
                  </a:lnTo>
                  <a:lnTo>
                    <a:pt x="91" y="63"/>
                  </a:lnTo>
                  <a:lnTo>
                    <a:pt x="126" y="41"/>
                  </a:lnTo>
                  <a:lnTo>
                    <a:pt x="164" y="23"/>
                  </a:lnTo>
                  <a:lnTo>
                    <a:pt x="204" y="10"/>
                  </a:lnTo>
                  <a:lnTo>
                    <a:pt x="2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140"/>
            <p:cNvSpPr>
              <a:spLocks noEditPoints="1"/>
            </p:cNvSpPr>
            <p:nvPr/>
          </p:nvSpPr>
          <p:spPr bwMode="auto">
            <a:xfrm>
              <a:off x="2712" y="795"/>
              <a:ext cx="2255" cy="2722"/>
            </a:xfrm>
            <a:custGeom>
              <a:avLst/>
              <a:gdLst>
                <a:gd name="T0" fmla="*/ 2105 w 4510"/>
                <a:gd name="T1" fmla="*/ 2268 h 5443"/>
                <a:gd name="T2" fmla="*/ 1792 w 4510"/>
                <a:gd name="T3" fmla="*/ 2563 h 5443"/>
                <a:gd name="T4" fmla="*/ 1592 w 4510"/>
                <a:gd name="T5" fmla="*/ 2900 h 5443"/>
                <a:gd name="T6" fmla="*/ 1683 w 4510"/>
                <a:gd name="T7" fmla="*/ 3220 h 5443"/>
                <a:gd name="T8" fmla="*/ 2040 w 4510"/>
                <a:gd name="T9" fmla="*/ 3420 h 5443"/>
                <a:gd name="T10" fmla="*/ 1898 w 4510"/>
                <a:gd name="T11" fmla="*/ 3837 h 5443"/>
                <a:gd name="T12" fmla="*/ 1781 w 4510"/>
                <a:gd name="T13" fmla="*/ 3635 h 5443"/>
                <a:gd name="T14" fmla="*/ 1592 w 4510"/>
                <a:gd name="T15" fmla="*/ 3688 h 5443"/>
                <a:gd name="T16" fmla="*/ 1632 w 4510"/>
                <a:gd name="T17" fmla="*/ 3916 h 5443"/>
                <a:gd name="T18" fmla="*/ 1971 w 4510"/>
                <a:gd name="T19" fmla="*/ 4206 h 5443"/>
                <a:gd name="T20" fmla="*/ 2153 w 4510"/>
                <a:gd name="T21" fmla="*/ 4502 h 5443"/>
                <a:gd name="T22" fmla="*/ 2343 w 4510"/>
                <a:gd name="T23" fmla="*/ 4476 h 5443"/>
                <a:gd name="T24" fmla="*/ 2568 w 4510"/>
                <a:gd name="T25" fmla="*/ 4214 h 5443"/>
                <a:gd name="T26" fmla="*/ 2900 w 4510"/>
                <a:gd name="T27" fmla="*/ 3920 h 5443"/>
                <a:gd name="T28" fmla="*/ 2877 w 4510"/>
                <a:gd name="T29" fmla="*/ 3511 h 5443"/>
                <a:gd name="T30" fmla="*/ 2887 w 4510"/>
                <a:gd name="T31" fmla="*/ 3529 h 5443"/>
                <a:gd name="T32" fmla="*/ 2869 w 4510"/>
                <a:gd name="T33" fmla="*/ 3496 h 5443"/>
                <a:gd name="T34" fmla="*/ 2870 w 4510"/>
                <a:gd name="T35" fmla="*/ 3498 h 5443"/>
                <a:gd name="T36" fmla="*/ 2735 w 4510"/>
                <a:gd name="T37" fmla="*/ 3362 h 5443"/>
                <a:gd name="T38" fmla="*/ 2369 w 4510"/>
                <a:gd name="T39" fmla="*/ 2715 h 5443"/>
                <a:gd name="T40" fmla="*/ 2627 w 4510"/>
                <a:gd name="T41" fmla="*/ 2874 h 5443"/>
                <a:gd name="T42" fmla="*/ 2740 w 4510"/>
                <a:gd name="T43" fmla="*/ 3021 h 5443"/>
                <a:gd name="T44" fmla="*/ 2907 w 4510"/>
                <a:gd name="T45" fmla="*/ 2925 h 5443"/>
                <a:gd name="T46" fmla="*/ 2812 w 4510"/>
                <a:gd name="T47" fmla="*/ 2669 h 5443"/>
                <a:gd name="T48" fmla="*/ 2421 w 4510"/>
                <a:gd name="T49" fmla="*/ 2452 h 5443"/>
                <a:gd name="T50" fmla="*/ 2292 w 4510"/>
                <a:gd name="T51" fmla="*/ 2176 h 5443"/>
                <a:gd name="T52" fmla="*/ 1528 w 4510"/>
                <a:gd name="T53" fmla="*/ 40 h 5443"/>
                <a:gd name="T54" fmla="*/ 1891 w 4510"/>
                <a:gd name="T55" fmla="*/ 185 h 5443"/>
                <a:gd name="T56" fmla="*/ 2263 w 4510"/>
                <a:gd name="T57" fmla="*/ 174 h 5443"/>
                <a:gd name="T58" fmla="*/ 2721 w 4510"/>
                <a:gd name="T59" fmla="*/ 50 h 5443"/>
                <a:gd name="T60" fmla="*/ 3079 w 4510"/>
                <a:gd name="T61" fmla="*/ 26 h 5443"/>
                <a:gd name="T62" fmla="*/ 3093 w 4510"/>
                <a:gd name="T63" fmla="*/ 260 h 5443"/>
                <a:gd name="T64" fmla="*/ 2931 w 4510"/>
                <a:gd name="T65" fmla="*/ 672 h 5443"/>
                <a:gd name="T66" fmla="*/ 2640 w 4510"/>
                <a:gd name="T67" fmla="*/ 1089 h 5443"/>
                <a:gd name="T68" fmla="*/ 2878 w 4510"/>
                <a:gd name="T69" fmla="*/ 1367 h 5443"/>
                <a:gd name="T70" fmla="*/ 3356 w 4510"/>
                <a:gd name="T71" fmla="*/ 1755 h 5443"/>
                <a:gd name="T72" fmla="*/ 3803 w 4510"/>
                <a:gd name="T73" fmla="*/ 2262 h 5443"/>
                <a:gd name="T74" fmla="*/ 4171 w 4510"/>
                <a:gd name="T75" fmla="*/ 2843 h 5443"/>
                <a:gd name="T76" fmla="*/ 4423 w 4510"/>
                <a:gd name="T77" fmla="*/ 3453 h 5443"/>
                <a:gd name="T78" fmla="*/ 4510 w 4510"/>
                <a:gd name="T79" fmla="*/ 4050 h 5443"/>
                <a:gd name="T80" fmla="*/ 4393 w 4510"/>
                <a:gd name="T81" fmla="*/ 4591 h 5443"/>
                <a:gd name="T82" fmla="*/ 4026 w 4510"/>
                <a:gd name="T83" fmla="*/ 5033 h 5443"/>
                <a:gd name="T84" fmla="*/ 3366 w 4510"/>
                <a:gd name="T85" fmla="*/ 5333 h 5443"/>
                <a:gd name="T86" fmla="*/ 2369 w 4510"/>
                <a:gd name="T87" fmla="*/ 5443 h 5443"/>
                <a:gd name="T88" fmla="*/ 1255 w 4510"/>
                <a:gd name="T89" fmla="*/ 5341 h 5443"/>
                <a:gd name="T90" fmla="*/ 536 w 4510"/>
                <a:gd name="T91" fmla="*/ 5038 h 5443"/>
                <a:gd name="T92" fmla="*/ 134 w 4510"/>
                <a:gd name="T93" fmla="*/ 4578 h 5443"/>
                <a:gd name="T94" fmla="*/ 0 w 4510"/>
                <a:gd name="T95" fmla="*/ 4011 h 5443"/>
                <a:gd name="T96" fmla="*/ 86 w 4510"/>
                <a:gd name="T97" fmla="*/ 3385 h 5443"/>
                <a:gd name="T98" fmla="*/ 341 w 4510"/>
                <a:gd name="T99" fmla="*/ 2750 h 5443"/>
                <a:gd name="T100" fmla="*/ 718 w 4510"/>
                <a:gd name="T101" fmla="*/ 2156 h 5443"/>
                <a:gd name="T102" fmla="*/ 1166 w 4510"/>
                <a:gd name="T103" fmla="*/ 1651 h 5443"/>
                <a:gd name="T104" fmla="*/ 1635 w 4510"/>
                <a:gd name="T105" fmla="*/ 1286 h 5443"/>
                <a:gd name="T106" fmla="*/ 1476 w 4510"/>
                <a:gd name="T107" fmla="*/ 953 h 5443"/>
                <a:gd name="T108" fmla="*/ 1209 w 4510"/>
                <a:gd name="T109" fmla="*/ 505 h 5443"/>
                <a:gd name="T110" fmla="*/ 1161 w 4510"/>
                <a:gd name="T111" fmla="*/ 134 h 5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510" h="5443">
                  <a:moveTo>
                    <a:pt x="2230" y="2164"/>
                  </a:moveTo>
                  <a:lnTo>
                    <a:pt x="2201" y="2167"/>
                  </a:lnTo>
                  <a:lnTo>
                    <a:pt x="2173" y="2179"/>
                  </a:lnTo>
                  <a:lnTo>
                    <a:pt x="2146" y="2197"/>
                  </a:lnTo>
                  <a:lnTo>
                    <a:pt x="2128" y="2219"/>
                  </a:lnTo>
                  <a:lnTo>
                    <a:pt x="2113" y="2242"/>
                  </a:lnTo>
                  <a:lnTo>
                    <a:pt x="2105" y="2268"/>
                  </a:lnTo>
                  <a:lnTo>
                    <a:pt x="2101" y="2297"/>
                  </a:lnTo>
                  <a:lnTo>
                    <a:pt x="2101" y="2445"/>
                  </a:lnTo>
                  <a:lnTo>
                    <a:pt x="2035" y="2457"/>
                  </a:lnTo>
                  <a:lnTo>
                    <a:pt x="1971" y="2475"/>
                  </a:lnTo>
                  <a:lnTo>
                    <a:pt x="1908" y="2498"/>
                  </a:lnTo>
                  <a:lnTo>
                    <a:pt x="1848" y="2528"/>
                  </a:lnTo>
                  <a:lnTo>
                    <a:pt x="1792" y="2563"/>
                  </a:lnTo>
                  <a:lnTo>
                    <a:pt x="1741" y="2606"/>
                  </a:lnTo>
                  <a:lnTo>
                    <a:pt x="1698" y="2651"/>
                  </a:lnTo>
                  <a:lnTo>
                    <a:pt x="1660" y="2702"/>
                  </a:lnTo>
                  <a:lnTo>
                    <a:pt x="1630" y="2756"/>
                  </a:lnTo>
                  <a:lnTo>
                    <a:pt x="1612" y="2803"/>
                  </a:lnTo>
                  <a:lnTo>
                    <a:pt x="1600" y="2851"/>
                  </a:lnTo>
                  <a:lnTo>
                    <a:pt x="1592" y="2900"/>
                  </a:lnTo>
                  <a:lnTo>
                    <a:pt x="1591" y="2950"/>
                  </a:lnTo>
                  <a:lnTo>
                    <a:pt x="1594" y="3000"/>
                  </a:lnTo>
                  <a:lnTo>
                    <a:pt x="1600" y="3048"/>
                  </a:lnTo>
                  <a:lnTo>
                    <a:pt x="1614" y="3096"/>
                  </a:lnTo>
                  <a:lnTo>
                    <a:pt x="1632" y="3142"/>
                  </a:lnTo>
                  <a:lnTo>
                    <a:pt x="1655" y="3183"/>
                  </a:lnTo>
                  <a:lnTo>
                    <a:pt x="1683" y="3220"/>
                  </a:lnTo>
                  <a:lnTo>
                    <a:pt x="1715" y="3254"/>
                  </a:lnTo>
                  <a:lnTo>
                    <a:pt x="1751" y="3284"/>
                  </a:lnTo>
                  <a:lnTo>
                    <a:pt x="1802" y="3321"/>
                  </a:lnTo>
                  <a:lnTo>
                    <a:pt x="1858" y="3352"/>
                  </a:lnTo>
                  <a:lnTo>
                    <a:pt x="1918" y="3379"/>
                  </a:lnTo>
                  <a:lnTo>
                    <a:pt x="1977" y="3400"/>
                  </a:lnTo>
                  <a:lnTo>
                    <a:pt x="2040" y="3420"/>
                  </a:lnTo>
                  <a:lnTo>
                    <a:pt x="2101" y="3436"/>
                  </a:lnTo>
                  <a:lnTo>
                    <a:pt x="2101" y="3966"/>
                  </a:lnTo>
                  <a:lnTo>
                    <a:pt x="2055" y="3951"/>
                  </a:lnTo>
                  <a:lnTo>
                    <a:pt x="2010" y="3930"/>
                  </a:lnTo>
                  <a:lnTo>
                    <a:pt x="1969" y="3905"/>
                  </a:lnTo>
                  <a:lnTo>
                    <a:pt x="1931" y="3873"/>
                  </a:lnTo>
                  <a:lnTo>
                    <a:pt x="1898" y="3837"/>
                  </a:lnTo>
                  <a:lnTo>
                    <a:pt x="1872" y="3797"/>
                  </a:lnTo>
                  <a:lnTo>
                    <a:pt x="1852" y="3754"/>
                  </a:lnTo>
                  <a:lnTo>
                    <a:pt x="1843" y="3731"/>
                  </a:lnTo>
                  <a:lnTo>
                    <a:pt x="1837" y="3708"/>
                  </a:lnTo>
                  <a:lnTo>
                    <a:pt x="1824" y="3680"/>
                  </a:lnTo>
                  <a:lnTo>
                    <a:pt x="1805" y="3655"/>
                  </a:lnTo>
                  <a:lnTo>
                    <a:pt x="1781" y="3635"/>
                  </a:lnTo>
                  <a:lnTo>
                    <a:pt x="1753" y="3622"/>
                  </a:lnTo>
                  <a:lnTo>
                    <a:pt x="1723" y="3617"/>
                  </a:lnTo>
                  <a:lnTo>
                    <a:pt x="1690" y="3617"/>
                  </a:lnTo>
                  <a:lnTo>
                    <a:pt x="1660" y="3625"/>
                  </a:lnTo>
                  <a:lnTo>
                    <a:pt x="1634" y="3640"/>
                  </a:lnTo>
                  <a:lnTo>
                    <a:pt x="1610" y="3662"/>
                  </a:lnTo>
                  <a:lnTo>
                    <a:pt x="1592" y="3688"/>
                  </a:lnTo>
                  <a:lnTo>
                    <a:pt x="1582" y="3711"/>
                  </a:lnTo>
                  <a:lnTo>
                    <a:pt x="1577" y="3738"/>
                  </a:lnTo>
                  <a:lnTo>
                    <a:pt x="1577" y="3762"/>
                  </a:lnTo>
                  <a:lnTo>
                    <a:pt x="1581" y="3786"/>
                  </a:lnTo>
                  <a:lnTo>
                    <a:pt x="1587" y="3809"/>
                  </a:lnTo>
                  <a:lnTo>
                    <a:pt x="1604" y="3857"/>
                  </a:lnTo>
                  <a:lnTo>
                    <a:pt x="1632" y="3916"/>
                  </a:lnTo>
                  <a:lnTo>
                    <a:pt x="1665" y="3973"/>
                  </a:lnTo>
                  <a:lnTo>
                    <a:pt x="1705" y="4024"/>
                  </a:lnTo>
                  <a:lnTo>
                    <a:pt x="1751" y="4070"/>
                  </a:lnTo>
                  <a:lnTo>
                    <a:pt x="1801" y="4113"/>
                  </a:lnTo>
                  <a:lnTo>
                    <a:pt x="1853" y="4148"/>
                  </a:lnTo>
                  <a:lnTo>
                    <a:pt x="1911" y="4179"/>
                  </a:lnTo>
                  <a:lnTo>
                    <a:pt x="1971" y="4206"/>
                  </a:lnTo>
                  <a:lnTo>
                    <a:pt x="2032" y="4226"/>
                  </a:lnTo>
                  <a:lnTo>
                    <a:pt x="2101" y="4241"/>
                  </a:lnTo>
                  <a:lnTo>
                    <a:pt x="2101" y="4396"/>
                  </a:lnTo>
                  <a:lnTo>
                    <a:pt x="2105" y="4428"/>
                  </a:lnTo>
                  <a:lnTo>
                    <a:pt x="2115" y="4456"/>
                  </a:lnTo>
                  <a:lnTo>
                    <a:pt x="2131" y="4481"/>
                  </a:lnTo>
                  <a:lnTo>
                    <a:pt x="2153" y="4502"/>
                  </a:lnTo>
                  <a:lnTo>
                    <a:pt x="2179" y="4519"/>
                  </a:lnTo>
                  <a:lnTo>
                    <a:pt x="2209" y="4528"/>
                  </a:lnTo>
                  <a:lnTo>
                    <a:pt x="2239" y="4530"/>
                  </a:lnTo>
                  <a:lnTo>
                    <a:pt x="2270" y="4525"/>
                  </a:lnTo>
                  <a:lnTo>
                    <a:pt x="2298" y="4515"/>
                  </a:lnTo>
                  <a:lnTo>
                    <a:pt x="2323" y="4497"/>
                  </a:lnTo>
                  <a:lnTo>
                    <a:pt x="2343" y="4476"/>
                  </a:lnTo>
                  <a:lnTo>
                    <a:pt x="2356" y="4452"/>
                  </a:lnTo>
                  <a:lnTo>
                    <a:pt x="2366" y="4424"/>
                  </a:lnTo>
                  <a:lnTo>
                    <a:pt x="2369" y="4396"/>
                  </a:lnTo>
                  <a:lnTo>
                    <a:pt x="2369" y="4254"/>
                  </a:lnTo>
                  <a:lnTo>
                    <a:pt x="2435" y="4246"/>
                  </a:lnTo>
                  <a:lnTo>
                    <a:pt x="2503" y="4234"/>
                  </a:lnTo>
                  <a:lnTo>
                    <a:pt x="2568" y="4214"/>
                  </a:lnTo>
                  <a:lnTo>
                    <a:pt x="2630" y="4189"/>
                  </a:lnTo>
                  <a:lnTo>
                    <a:pt x="2690" y="4160"/>
                  </a:lnTo>
                  <a:lnTo>
                    <a:pt x="2746" y="4120"/>
                  </a:lnTo>
                  <a:lnTo>
                    <a:pt x="2794" y="4078"/>
                  </a:lnTo>
                  <a:lnTo>
                    <a:pt x="2837" y="4030"/>
                  </a:lnTo>
                  <a:lnTo>
                    <a:pt x="2872" y="3978"/>
                  </a:lnTo>
                  <a:lnTo>
                    <a:pt x="2900" y="3920"/>
                  </a:lnTo>
                  <a:lnTo>
                    <a:pt x="2920" y="3858"/>
                  </a:lnTo>
                  <a:lnTo>
                    <a:pt x="2931" y="3796"/>
                  </a:lnTo>
                  <a:lnTo>
                    <a:pt x="2935" y="3738"/>
                  </a:lnTo>
                  <a:lnTo>
                    <a:pt x="2930" y="3678"/>
                  </a:lnTo>
                  <a:lnTo>
                    <a:pt x="2920" y="3620"/>
                  </a:lnTo>
                  <a:lnTo>
                    <a:pt x="2902" y="3564"/>
                  </a:lnTo>
                  <a:lnTo>
                    <a:pt x="2877" y="3511"/>
                  </a:lnTo>
                  <a:lnTo>
                    <a:pt x="2878" y="3514"/>
                  </a:lnTo>
                  <a:lnTo>
                    <a:pt x="2882" y="3518"/>
                  </a:lnTo>
                  <a:lnTo>
                    <a:pt x="2883" y="3521"/>
                  </a:lnTo>
                  <a:lnTo>
                    <a:pt x="2885" y="3524"/>
                  </a:lnTo>
                  <a:lnTo>
                    <a:pt x="2887" y="3527"/>
                  </a:lnTo>
                  <a:lnTo>
                    <a:pt x="2887" y="3527"/>
                  </a:lnTo>
                  <a:lnTo>
                    <a:pt x="2887" y="3529"/>
                  </a:lnTo>
                  <a:lnTo>
                    <a:pt x="2887" y="3527"/>
                  </a:lnTo>
                  <a:lnTo>
                    <a:pt x="2885" y="3526"/>
                  </a:lnTo>
                  <a:lnTo>
                    <a:pt x="2883" y="3523"/>
                  </a:lnTo>
                  <a:lnTo>
                    <a:pt x="2880" y="3516"/>
                  </a:lnTo>
                  <a:lnTo>
                    <a:pt x="2877" y="3509"/>
                  </a:lnTo>
                  <a:lnTo>
                    <a:pt x="2872" y="3503"/>
                  </a:lnTo>
                  <a:lnTo>
                    <a:pt x="2869" y="3496"/>
                  </a:lnTo>
                  <a:lnTo>
                    <a:pt x="2867" y="3493"/>
                  </a:lnTo>
                  <a:lnTo>
                    <a:pt x="2865" y="3491"/>
                  </a:lnTo>
                  <a:lnTo>
                    <a:pt x="2865" y="3489"/>
                  </a:lnTo>
                  <a:lnTo>
                    <a:pt x="2865" y="3491"/>
                  </a:lnTo>
                  <a:lnTo>
                    <a:pt x="2867" y="3491"/>
                  </a:lnTo>
                  <a:lnTo>
                    <a:pt x="2869" y="3494"/>
                  </a:lnTo>
                  <a:lnTo>
                    <a:pt x="2870" y="3498"/>
                  </a:lnTo>
                  <a:lnTo>
                    <a:pt x="2872" y="3501"/>
                  </a:lnTo>
                  <a:lnTo>
                    <a:pt x="2874" y="3504"/>
                  </a:lnTo>
                  <a:lnTo>
                    <a:pt x="2877" y="3509"/>
                  </a:lnTo>
                  <a:lnTo>
                    <a:pt x="2847" y="3466"/>
                  </a:lnTo>
                  <a:lnTo>
                    <a:pt x="2814" y="3427"/>
                  </a:lnTo>
                  <a:lnTo>
                    <a:pt x="2776" y="3392"/>
                  </a:lnTo>
                  <a:lnTo>
                    <a:pt x="2735" y="3362"/>
                  </a:lnTo>
                  <a:lnTo>
                    <a:pt x="2692" y="3334"/>
                  </a:lnTo>
                  <a:lnTo>
                    <a:pt x="2645" y="3311"/>
                  </a:lnTo>
                  <a:lnTo>
                    <a:pt x="2597" y="3291"/>
                  </a:lnTo>
                  <a:lnTo>
                    <a:pt x="2523" y="3264"/>
                  </a:lnTo>
                  <a:lnTo>
                    <a:pt x="2445" y="3241"/>
                  </a:lnTo>
                  <a:lnTo>
                    <a:pt x="2369" y="3223"/>
                  </a:lnTo>
                  <a:lnTo>
                    <a:pt x="2369" y="2715"/>
                  </a:lnTo>
                  <a:lnTo>
                    <a:pt x="2417" y="2727"/>
                  </a:lnTo>
                  <a:lnTo>
                    <a:pt x="2465" y="2742"/>
                  </a:lnTo>
                  <a:lnTo>
                    <a:pt x="2510" y="2761"/>
                  </a:lnTo>
                  <a:lnTo>
                    <a:pt x="2553" y="2788"/>
                  </a:lnTo>
                  <a:lnTo>
                    <a:pt x="2587" y="2818"/>
                  </a:lnTo>
                  <a:lnTo>
                    <a:pt x="2616" y="2854"/>
                  </a:lnTo>
                  <a:lnTo>
                    <a:pt x="2627" y="2874"/>
                  </a:lnTo>
                  <a:lnTo>
                    <a:pt x="2637" y="2895"/>
                  </a:lnTo>
                  <a:lnTo>
                    <a:pt x="2645" y="2919"/>
                  </a:lnTo>
                  <a:lnTo>
                    <a:pt x="2652" y="2940"/>
                  </a:lnTo>
                  <a:lnTo>
                    <a:pt x="2667" y="2968"/>
                  </a:lnTo>
                  <a:lnTo>
                    <a:pt x="2687" y="2991"/>
                  </a:lnTo>
                  <a:lnTo>
                    <a:pt x="2711" y="3010"/>
                  </a:lnTo>
                  <a:lnTo>
                    <a:pt x="2740" y="3021"/>
                  </a:lnTo>
                  <a:lnTo>
                    <a:pt x="2771" y="3026"/>
                  </a:lnTo>
                  <a:lnTo>
                    <a:pt x="2802" y="3025"/>
                  </a:lnTo>
                  <a:lnTo>
                    <a:pt x="2832" y="3015"/>
                  </a:lnTo>
                  <a:lnTo>
                    <a:pt x="2859" y="2998"/>
                  </a:lnTo>
                  <a:lnTo>
                    <a:pt x="2880" y="2977"/>
                  </a:lnTo>
                  <a:lnTo>
                    <a:pt x="2898" y="2948"/>
                  </a:lnTo>
                  <a:lnTo>
                    <a:pt x="2907" y="2925"/>
                  </a:lnTo>
                  <a:lnTo>
                    <a:pt x="2910" y="2899"/>
                  </a:lnTo>
                  <a:lnTo>
                    <a:pt x="2908" y="2872"/>
                  </a:lnTo>
                  <a:lnTo>
                    <a:pt x="2903" y="2849"/>
                  </a:lnTo>
                  <a:lnTo>
                    <a:pt x="2897" y="2824"/>
                  </a:lnTo>
                  <a:lnTo>
                    <a:pt x="2877" y="2776"/>
                  </a:lnTo>
                  <a:lnTo>
                    <a:pt x="2849" y="2720"/>
                  </a:lnTo>
                  <a:lnTo>
                    <a:pt x="2812" y="2669"/>
                  </a:lnTo>
                  <a:lnTo>
                    <a:pt x="2771" y="2622"/>
                  </a:lnTo>
                  <a:lnTo>
                    <a:pt x="2721" y="2579"/>
                  </a:lnTo>
                  <a:lnTo>
                    <a:pt x="2667" y="2541"/>
                  </a:lnTo>
                  <a:lnTo>
                    <a:pt x="2609" y="2512"/>
                  </a:lnTo>
                  <a:lnTo>
                    <a:pt x="2548" y="2487"/>
                  </a:lnTo>
                  <a:lnTo>
                    <a:pt x="2485" y="2467"/>
                  </a:lnTo>
                  <a:lnTo>
                    <a:pt x="2421" y="2452"/>
                  </a:lnTo>
                  <a:lnTo>
                    <a:pt x="2369" y="2444"/>
                  </a:lnTo>
                  <a:lnTo>
                    <a:pt x="2369" y="2297"/>
                  </a:lnTo>
                  <a:lnTo>
                    <a:pt x="2366" y="2267"/>
                  </a:lnTo>
                  <a:lnTo>
                    <a:pt x="2354" y="2239"/>
                  </a:lnTo>
                  <a:lnTo>
                    <a:pt x="2338" y="2212"/>
                  </a:lnTo>
                  <a:lnTo>
                    <a:pt x="2316" y="2192"/>
                  </a:lnTo>
                  <a:lnTo>
                    <a:pt x="2292" y="2176"/>
                  </a:lnTo>
                  <a:lnTo>
                    <a:pt x="2262" y="2166"/>
                  </a:lnTo>
                  <a:lnTo>
                    <a:pt x="2230" y="2164"/>
                  </a:lnTo>
                  <a:close/>
                  <a:moveTo>
                    <a:pt x="1346" y="0"/>
                  </a:moveTo>
                  <a:lnTo>
                    <a:pt x="1389" y="2"/>
                  </a:lnTo>
                  <a:lnTo>
                    <a:pt x="1433" y="10"/>
                  </a:lnTo>
                  <a:lnTo>
                    <a:pt x="1480" y="23"/>
                  </a:lnTo>
                  <a:lnTo>
                    <a:pt x="1528" y="40"/>
                  </a:lnTo>
                  <a:lnTo>
                    <a:pt x="1577" y="58"/>
                  </a:lnTo>
                  <a:lnTo>
                    <a:pt x="1627" y="79"/>
                  </a:lnTo>
                  <a:lnTo>
                    <a:pt x="1680" y="103"/>
                  </a:lnTo>
                  <a:lnTo>
                    <a:pt x="1731" y="126"/>
                  </a:lnTo>
                  <a:lnTo>
                    <a:pt x="1784" y="147"/>
                  </a:lnTo>
                  <a:lnTo>
                    <a:pt x="1837" y="167"/>
                  </a:lnTo>
                  <a:lnTo>
                    <a:pt x="1891" y="185"/>
                  </a:lnTo>
                  <a:lnTo>
                    <a:pt x="1944" y="199"/>
                  </a:lnTo>
                  <a:lnTo>
                    <a:pt x="1999" y="207"/>
                  </a:lnTo>
                  <a:lnTo>
                    <a:pt x="2052" y="212"/>
                  </a:lnTo>
                  <a:lnTo>
                    <a:pt x="2106" y="208"/>
                  </a:lnTo>
                  <a:lnTo>
                    <a:pt x="2153" y="200"/>
                  </a:lnTo>
                  <a:lnTo>
                    <a:pt x="2206" y="189"/>
                  </a:lnTo>
                  <a:lnTo>
                    <a:pt x="2263" y="174"/>
                  </a:lnTo>
                  <a:lnTo>
                    <a:pt x="2323" y="157"/>
                  </a:lnTo>
                  <a:lnTo>
                    <a:pt x="2387" y="139"/>
                  </a:lnTo>
                  <a:lnTo>
                    <a:pt x="2452" y="121"/>
                  </a:lnTo>
                  <a:lnTo>
                    <a:pt x="2520" y="103"/>
                  </a:lnTo>
                  <a:lnTo>
                    <a:pt x="2587" y="83"/>
                  </a:lnTo>
                  <a:lnTo>
                    <a:pt x="2655" y="66"/>
                  </a:lnTo>
                  <a:lnTo>
                    <a:pt x="2721" y="50"/>
                  </a:lnTo>
                  <a:lnTo>
                    <a:pt x="2786" y="35"/>
                  </a:lnTo>
                  <a:lnTo>
                    <a:pt x="2849" y="25"/>
                  </a:lnTo>
                  <a:lnTo>
                    <a:pt x="2908" y="17"/>
                  </a:lnTo>
                  <a:lnTo>
                    <a:pt x="2964" y="13"/>
                  </a:lnTo>
                  <a:lnTo>
                    <a:pt x="3016" y="13"/>
                  </a:lnTo>
                  <a:lnTo>
                    <a:pt x="3060" y="18"/>
                  </a:lnTo>
                  <a:lnTo>
                    <a:pt x="3079" y="26"/>
                  </a:lnTo>
                  <a:lnTo>
                    <a:pt x="3093" y="43"/>
                  </a:lnTo>
                  <a:lnTo>
                    <a:pt x="3103" y="65"/>
                  </a:lnTo>
                  <a:lnTo>
                    <a:pt x="3110" y="93"/>
                  </a:lnTo>
                  <a:lnTo>
                    <a:pt x="3112" y="127"/>
                  </a:lnTo>
                  <a:lnTo>
                    <a:pt x="3108" y="167"/>
                  </a:lnTo>
                  <a:lnTo>
                    <a:pt x="3103" y="210"/>
                  </a:lnTo>
                  <a:lnTo>
                    <a:pt x="3093" y="260"/>
                  </a:lnTo>
                  <a:lnTo>
                    <a:pt x="3080" y="311"/>
                  </a:lnTo>
                  <a:lnTo>
                    <a:pt x="3062" y="366"/>
                  </a:lnTo>
                  <a:lnTo>
                    <a:pt x="3042" y="424"/>
                  </a:lnTo>
                  <a:lnTo>
                    <a:pt x="3019" y="485"/>
                  </a:lnTo>
                  <a:lnTo>
                    <a:pt x="2993" y="546"/>
                  </a:lnTo>
                  <a:lnTo>
                    <a:pt x="2963" y="609"/>
                  </a:lnTo>
                  <a:lnTo>
                    <a:pt x="2931" y="672"/>
                  </a:lnTo>
                  <a:lnTo>
                    <a:pt x="2897" y="736"/>
                  </a:lnTo>
                  <a:lnTo>
                    <a:pt x="2860" y="799"/>
                  </a:lnTo>
                  <a:lnTo>
                    <a:pt x="2821" y="860"/>
                  </a:lnTo>
                  <a:lnTo>
                    <a:pt x="2778" y="922"/>
                  </a:lnTo>
                  <a:lnTo>
                    <a:pt x="2735" y="979"/>
                  </a:lnTo>
                  <a:lnTo>
                    <a:pt x="2688" y="1036"/>
                  </a:lnTo>
                  <a:lnTo>
                    <a:pt x="2640" y="1089"/>
                  </a:lnTo>
                  <a:lnTo>
                    <a:pt x="2591" y="1138"/>
                  </a:lnTo>
                  <a:lnTo>
                    <a:pt x="2540" y="1185"/>
                  </a:lnTo>
                  <a:lnTo>
                    <a:pt x="2606" y="1214"/>
                  </a:lnTo>
                  <a:lnTo>
                    <a:pt x="2673" y="1246"/>
                  </a:lnTo>
                  <a:lnTo>
                    <a:pt x="2741" y="1284"/>
                  </a:lnTo>
                  <a:lnTo>
                    <a:pt x="2809" y="1324"/>
                  </a:lnTo>
                  <a:lnTo>
                    <a:pt x="2878" y="1367"/>
                  </a:lnTo>
                  <a:lnTo>
                    <a:pt x="2946" y="1413"/>
                  </a:lnTo>
                  <a:lnTo>
                    <a:pt x="3016" y="1463"/>
                  </a:lnTo>
                  <a:lnTo>
                    <a:pt x="3084" y="1516"/>
                  </a:lnTo>
                  <a:lnTo>
                    <a:pt x="3153" y="1572"/>
                  </a:lnTo>
                  <a:lnTo>
                    <a:pt x="3221" y="1631"/>
                  </a:lnTo>
                  <a:lnTo>
                    <a:pt x="3289" y="1693"/>
                  </a:lnTo>
                  <a:lnTo>
                    <a:pt x="3356" y="1755"/>
                  </a:lnTo>
                  <a:lnTo>
                    <a:pt x="3422" y="1822"/>
                  </a:lnTo>
                  <a:lnTo>
                    <a:pt x="3489" y="1891"/>
                  </a:lnTo>
                  <a:lnTo>
                    <a:pt x="3553" y="1961"/>
                  </a:lnTo>
                  <a:lnTo>
                    <a:pt x="3618" y="2033"/>
                  </a:lnTo>
                  <a:lnTo>
                    <a:pt x="3680" y="2108"/>
                  </a:lnTo>
                  <a:lnTo>
                    <a:pt x="3742" y="2184"/>
                  </a:lnTo>
                  <a:lnTo>
                    <a:pt x="3803" y="2262"/>
                  </a:lnTo>
                  <a:lnTo>
                    <a:pt x="3861" y="2341"/>
                  </a:lnTo>
                  <a:lnTo>
                    <a:pt x="3917" y="2422"/>
                  </a:lnTo>
                  <a:lnTo>
                    <a:pt x="3973" y="2505"/>
                  </a:lnTo>
                  <a:lnTo>
                    <a:pt x="4026" y="2588"/>
                  </a:lnTo>
                  <a:lnTo>
                    <a:pt x="4077" y="2672"/>
                  </a:lnTo>
                  <a:lnTo>
                    <a:pt x="4125" y="2756"/>
                  </a:lnTo>
                  <a:lnTo>
                    <a:pt x="4171" y="2843"/>
                  </a:lnTo>
                  <a:lnTo>
                    <a:pt x="4216" y="2929"/>
                  </a:lnTo>
                  <a:lnTo>
                    <a:pt x="4257" y="3016"/>
                  </a:lnTo>
                  <a:lnTo>
                    <a:pt x="4297" y="3102"/>
                  </a:lnTo>
                  <a:lnTo>
                    <a:pt x="4333" y="3190"/>
                  </a:lnTo>
                  <a:lnTo>
                    <a:pt x="4367" y="3278"/>
                  </a:lnTo>
                  <a:lnTo>
                    <a:pt x="4396" y="3365"/>
                  </a:lnTo>
                  <a:lnTo>
                    <a:pt x="4423" y="3453"/>
                  </a:lnTo>
                  <a:lnTo>
                    <a:pt x="4446" y="3541"/>
                  </a:lnTo>
                  <a:lnTo>
                    <a:pt x="4467" y="3627"/>
                  </a:lnTo>
                  <a:lnTo>
                    <a:pt x="4484" y="3713"/>
                  </a:lnTo>
                  <a:lnTo>
                    <a:pt x="4495" y="3799"/>
                  </a:lnTo>
                  <a:lnTo>
                    <a:pt x="4505" y="3883"/>
                  </a:lnTo>
                  <a:lnTo>
                    <a:pt x="4510" y="3968"/>
                  </a:lnTo>
                  <a:lnTo>
                    <a:pt x="4510" y="4050"/>
                  </a:lnTo>
                  <a:lnTo>
                    <a:pt x="4509" y="4133"/>
                  </a:lnTo>
                  <a:lnTo>
                    <a:pt x="4500" y="4212"/>
                  </a:lnTo>
                  <a:lnTo>
                    <a:pt x="4489" y="4292"/>
                  </a:lnTo>
                  <a:lnTo>
                    <a:pt x="4472" y="4370"/>
                  </a:lnTo>
                  <a:lnTo>
                    <a:pt x="4451" y="4446"/>
                  </a:lnTo>
                  <a:lnTo>
                    <a:pt x="4424" y="4520"/>
                  </a:lnTo>
                  <a:lnTo>
                    <a:pt x="4393" y="4591"/>
                  </a:lnTo>
                  <a:lnTo>
                    <a:pt x="4357" y="4663"/>
                  </a:lnTo>
                  <a:lnTo>
                    <a:pt x="4315" y="4730"/>
                  </a:lnTo>
                  <a:lnTo>
                    <a:pt x="4269" y="4797"/>
                  </a:lnTo>
                  <a:lnTo>
                    <a:pt x="4216" y="4859"/>
                  </a:lnTo>
                  <a:lnTo>
                    <a:pt x="4158" y="4921"/>
                  </a:lnTo>
                  <a:lnTo>
                    <a:pt x="4095" y="4979"/>
                  </a:lnTo>
                  <a:lnTo>
                    <a:pt x="4026" y="5033"/>
                  </a:lnTo>
                  <a:lnTo>
                    <a:pt x="3950" y="5086"/>
                  </a:lnTo>
                  <a:lnTo>
                    <a:pt x="3869" y="5136"/>
                  </a:lnTo>
                  <a:lnTo>
                    <a:pt x="3781" y="5182"/>
                  </a:lnTo>
                  <a:lnTo>
                    <a:pt x="3687" y="5225"/>
                  </a:lnTo>
                  <a:lnTo>
                    <a:pt x="3586" y="5263"/>
                  </a:lnTo>
                  <a:lnTo>
                    <a:pt x="3480" y="5300"/>
                  </a:lnTo>
                  <a:lnTo>
                    <a:pt x="3366" y="5333"/>
                  </a:lnTo>
                  <a:lnTo>
                    <a:pt x="3246" y="5361"/>
                  </a:lnTo>
                  <a:lnTo>
                    <a:pt x="3117" y="5386"/>
                  </a:lnTo>
                  <a:lnTo>
                    <a:pt x="2983" y="5405"/>
                  </a:lnTo>
                  <a:lnTo>
                    <a:pt x="2840" y="5422"/>
                  </a:lnTo>
                  <a:lnTo>
                    <a:pt x="2692" y="5434"/>
                  </a:lnTo>
                  <a:lnTo>
                    <a:pt x="2535" y="5442"/>
                  </a:lnTo>
                  <a:lnTo>
                    <a:pt x="2369" y="5443"/>
                  </a:lnTo>
                  <a:lnTo>
                    <a:pt x="2197" y="5442"/>
                  </a:lnTo>
                  <a:lnTo>
                    <a:pt x="2017" y="5435"/>
                  </a:lnTo>
                  <a:lnTo>
                    <a:pt x="1829" y="5424"/>
                  </a:lnTo>
                  <a:lnTo>
                    <a:pt x="1673" y="5410"/>
                  </a:lnTo>
                  <a:lnTo>
                    <a:pt x="1526" y="5392"/>
                  </a:lnTo>
                  <a:lnTo>
                    <a:pt x="1387" y="5369"/>
                  </a:lnTo>
                  <a:lnTo>
                    <a:pt x="1255" y="5341"/>
                  </a:lnTo>
                  <a:lnTo>
                    <a:pt x="1131" y="5309"/>
                  </a:lnTo>
                  <a:lnTo>
                    <a:pt x="1015" y="5273"/>
                  </a:lnTo>
                  <a:lnTo>
                    <a:pt x="904" y="5233"/>
                  </a:lnTo>
                  <a:lnTo>
                    <a:pt x="802" y="5190"/>
                  </a:lnTo>
                  <a:lnTo>
                    <a:pt x="706" y="5142"/>
                  </a:lnTo>
                  <a:lnTo>
                    <a:pt x="618" y="5093"/>
                  </a:lnTo>
                  <a:lnTo>
                    <a:pt x="536" y="5038"/>
                  </a:lnTo>
                  <a:lnTo>
                    <a:pt x="460" y="4982"/>
                  </a:lnTo>
                  <a:lnTo>
                    <a:pt x="390" y="4921"/>
                  </a:lnTo>
                  <a:lnTo>
                    <a:pt x="327" y="4858"/>
                  </a:lnTo>
                  <a:lnTo>
                    <a:pt x="269" y="4792"/>
                  </a:lnTo>
                  <a:lnTo>
                    <a:pt x="218" y="4724"/>
                  </a:lnTo>
                  <a:lnTo>
                    <a:pt x="174" y="4653"/>
                  </a:lnTo>
                  <a:lnTo>
                    <a:pt x="134" y="4578"/>
                  </a:lnTo>
                  <a:lnTo>
                    <a:pt x="99" y="4504"/>
                  </a:lnTo>
                  <a:lnTo>
                    <a:pt x="69" y="4426"/>
                  </a:lnTo>
                  <a:lnTo>
                    <a:pt x="46" y="4345"/>
                  </a:lnTo>
                  <a:lnTo>
                    <a:pt x="26" y="4264"/>
                  </a:lnTo>
                  <a:lnTo>
                    <a:pt x="13" y="4181"/>
                  </a:lnTo>
                  <a:lnTo>
                    <a:pt x="5" y="4097"/>
                  </a:lnTo>
                  <a:lnTo>
                    <a:pt x="0" y="4011"/>
                  </a:lnTo>
                  <a:lnTo>
                    <a:pt x="0" y="3925"/>
                  </a:lnTo>
                  <a:lnTo>
                    <a:pt x="3" y="3835"/>
                  </a:lnTo>
                  <a:lnTo>
                    <a:pt x="13" y="3748"/>
                  </a:lnTo>
                  <a:lnTo>
                    <a:pt x="25" y="3657"/>
                  </a:lnTo>
                  <a:lnTo>
                    <a:pt x="41" y="3567"/>
                  </a:lnTo>
                  <a:lnTo>
                    <a:pt x="61" y="3476"/>
                  </a:lnTo>
                  <a:lnTo>
                    <a:pt x="86" y="3385"/>
                  </a:lnTo>
                  <a:lnTo>
                    <a:pt x="112" y="3294"/>
                  </a:lnTo>
                  <a:lnTo>
                    <a:pt x="144" y="3203"/>
                  </a:lnTo>
                  <a:lnTo>
                    <a:pt x="177" y="3111"/>
                  </a:lnTo>
                  <a:lnTo>
                    <a:pt x="215" y="3020"/>
                  </a:lnTo>
                  <a:lnTo>
                    <a:pt x="255" y="2930"/>
                  </a:lnTo>
                  <a:lnTo>
                    <a:pt x="296" y="2839"/>
                  </a:lnTo>
                  <a:lnTo>
                    <a:pt x="341" y="2750"/>
                  </a:lnTo>
                  <a:lnTo>
                    <a:pt x="389" y="2662"/>
                  </a:lnTo>
                  <a:lnTo>
                    <a:pt x="438" y="2574"/>
                  </a:lnTo>
                  <a:lnTo>
                    <a:pt x="491" y="2487"/>
                  </a:lnTo>
                  <a:lnTo>
                    <a:pt x="546" y="2402"/>
                  </a:lnTo>
                  <a:lnTo>
                    <a:pt x="600" y="2318"/>
                  </a:lnTo>
                  <a:lnTo>
                    <a:pt x="658" y="2237"/>
                  </a:lnTo>
                  <a:lnTo>
                    <a:pt x="718" y="2156"/>
                  </a:lnTo>
                  <a:lnTo>
                    <a:pt x="779" y="2076"/>
                  </a:lnTo>
                  <a:lnTo>
                    <a:pt x="840" y="2000"/>
                  </a:lnTo>
                  <a:lnTo>
                    <a:pt x="904" y="1926"/>
                  </a:lnTo>
                  <a:lnTo>
                    <a:pt x="969" y="1853"/>
                  </a:lnTo>
                  <a:lnTo>
                    <a:pt x="1033" y="1784"/>
                  </a:lnTo>
                  <a:lnTo>
                    <a:pt x="1099" y="1716"/>
                  </a:lnTo>
                  <a:lnTo>
                    <a:pt x="1166" y="1651"/>
                  </a:lnTo>
                  <a:lnTo>
                    <a:pt x="1232" y="1588"/>
                  </a:lnTo>
                  <a:lnTo>
                    <a:pt x="1300" y="1530"/>
                  </a:lnTo>
                  <a:lnTo>
                    <a:pt x="1367" y="1474"/>
                  </a:lnTo>
                  <a:lnTo>
                    <a:pt x="1435" y="1421"/>
                  </a:lnTo>
                  <a:lnTo>
                    <a:pt x="1501" y="1373"/>
                  </a:lnTo>
                  <a:lnTo>
                    <a:pt x="1569" y="1327"/>
                  </a:lnTo>
                  <a:lnTo>
                    <a:pt x="1635" y="1286"/>
                  </a:lnTo>
                  <a:lnTo>
                    <a:pt x="1701" y="1248"/>
                  </a:lnTo>
                  <a:lnTo>
                    <a:pt x="1766" y="1214"/>
                  </a:lnTo>
                  <a:lnTo>
                    <a:pt x="1703" y="1170"/>
                  </a:lnTo>
                  <a:lnTo>
                    <a:pt x="1642" y="1122"/>
                  </a:lnTo>
                  <a:lnTo>
                    <a:pt x="1584" y="1069"/>
                  </a:lnTo>
                  <a:lnTo>
                    <a:pt x="1529" y="1013"/>
                  </a:lnTo>
                  <a:lnTo>
                    <a:pt x="1476" y="953"/>
                  </a:lnTo>
                  <a:lnTo>
                    <a:pt x="1427" y="892"/>
                  </a:lnTo>
                  <a:lnTo>
                    <a:pt x="1382" y="829"/>
                  </a:lnTo>
                  <a:lnTo>
                    <a:pt x="1339" y="764"/>
                  </a:lnTo>
                  <a:lnTo>
                    <a:pt x="1301" y="698"/>
                  </a:lnTo>
                  <a:lnTo>
                    <a:pt x="1266" y="634"/>
                  </a:lnTo>
                  <a:lnTo>
                    <a:pt x="1235" y="569"/>
                  </a:lnTo>
                  <a:lnTo>
                    <a:pt x="1209" y="505"/>
                  </a:lnTo>
                  <a:lnTo>
                    <a:pt x="1187" y="443"/>
                  </a:lnTo>
                  <a:lnTo>
                    <a:pt x="1171" y="382"/>
                  </a:lnTo>
                  <a:lnTo>
                    <a:pt x="1157" y="326"/>
                  </a:lnTo>
                  <a:lnTo>
                    <a:pt x="1151" y="271"/>
                  </a:lnTo>
                  <a:lnTo>
                    <a:pt x="1149" y="222"/>
                  </a:lnTo>
                  <a:lnTo>
                    <a:pt x="1152" y="175"/>
                  </a:lnTo>
                  <a:lnTo>
                    <a:pt x="1161" y="134"/>
                  </a:lnTo>
                  <a:lnTo>
                    <a:pt x="1176" y="99"/>
                  </a:lnTo>
                  <a:lnTo>
                    <a:pt x="1197" y="69"/>
                  </a:lnTo>
                  <a:lnTo>
                    <a:pt x="1230" y="38"/>
                  </a:lnTo>
                  <a:lnTo>
                    <a:pt x="1266" y="18"/>
                  </a:lnTo>
                  <a:lnTo>
                    <a:pt x="1306" y="5"/>
                  </a:lnTo>
                  <a:lnTo>
                    <a:pt x="13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141"/>
            <p:cNvSpPr>
              <a:spLocks/>
            </p:cNvSpPr>
            <p:nvPr/>
          </p:nvSpPr>
          <p:spPr bwMode="auto">
            <a:xfrm>
              <a:off x="4031" y="2718"/>
              <a:ext cx="0" cy="1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2 h 3"/>
                <a:gd name="T4" fmla="*/ 0 w 2"/>
                <a:gd name="T5" fmla="*/ 3 h 3"/>
                <a:gd name="T6" fmla="*/ 2 w 2"/>
                <a:gd name="T7" fmla="*/ 2 h 3"/>
                <a:gd name="T8" fmla="*/ 2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2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1589120" y="3202772"/>
            <a:ext cx="157560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</a:rPr>
              <a:t>TITLE HERE</a:t>
            </a:r>
            <a:endParaRPr lang="en-US" sz="2000" b="1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3741259" y="2686763"/>
            <a:ext cx="157560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</a:rPr>
              <a:t>TITLE HERE</a:t>
            </a:r>
            <a:endParaRPr lang="en-US" b="1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5417630" y="2342633"/>
            <a:ext cx="157560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</a:rPr>
              <a:t>TITLE HERE</a:t>
            </a:r>
            <a:endParaRPr lang="en-US" sz="1400" b="1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6827720" y="2055721"/>
            <a:ext cx="1575605" cy="338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</a:rPr>
              <a:t>TITLE HERE</a:t>
            </a:r>
            <a:endParaRPr lang="en-US" sz="1200" b="1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7836549" y="1826232"/>
            <a:ext cx="157560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</a:rPr>
              <a:t>TITLE HERE</a:t>
            </a:r>
            <a:endParaRPr lang="en-US" sz="1000" b="1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8845378" y="1653893"/>
            <a:ext cx="1575605" cy="2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b="1" dirty="0">
                <a:solidFill>
                  <a:schemeClr val="bg1"/>
                </a:solidFill>
                <a:latin typeface="Open Sans" panose="020B0606030504020204" pitchFamily="34" charset="0"/>
              </a:rPr>
              <a:t>TITLE HERE</a:t>
            </a:r>
            <a:endParaRPr lang="en-US" sz="900" b="1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7629524" y="4580998"/>
            <a:ext cx="180976" cy="180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8709574" y="5628279"/>
            <a:ext cx="2797699" cy="507849"/>
          </a:xfrm>
          <a:prstGeom prst="round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8764930" y="5630924"/>
            <a:ext cx="2742343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8077199" y="5087064"/>
            <a:ext cx="4114801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98530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799772" y="2202247"/>
            <a:ext cx="8679544" cy="2064953"/>
            <a:chOff x="1959427" y="1432990"/>
            <a:chExt cx="8679544" cy="2064953"/>
          </a:xfrm>
        </p:grpSpPr>
        <p:sp>
          <p:nvSpPr>
            <p:cNvPr id="4" name="Rectangle 3"/>
            <p:cNvSpPr/>
            <p:nvPr/>
          </p:nvSpPr>
          <p:spPr>
            <a:xfrm>
              <a:off x="1959427" y="1595107"/>
              <a:ext cx="286824" cy="16585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246252" y="1595108"/>
              <a:ext cx="6946129" cy="16585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 rot="16200000" flipV="1">
              <a:off x="8808375" y="1667348"/>
              <a:ext cx="2064953" cy="1596238"/>
            </a:xfrm>
            <a:custGeom>
              <a:avLst/>
              <a:gdLst>
                <a:gd name="connsiteX0" fmla="*/ 2556478 w 2556478"/>
                <a:gd name="connsiteY0" fmla="*/ 1446592 h 1596238"/>
                <a:gd name="connsiteX1" fmla="*/ 2556478 w 2556478"/>
                <a:gd name="connsiteY1" fmla="*/ 0 h 1596238"/>
                <a:gd name="connsiteX2" fmla="*/ 723296 w 2556478"/>
                <a:gd name="connsiteY2" fmla="*/ 0 h 1596238"/>
                <a:gd name="connsiteX3" fmla="*/ 558056 w 2556478"/>
                <a:gd name="connsiteY3" fmla="*/ 165241 h 1596238"/>
                <a:gd name="connsiteX4" fmla="*/ 455178 w 2556478"/>
                <a:gd name="connsiteY4" fmla="*/ 2 h 1596238"/>
                <a:gd name="connsiteX5" fmla="*/ 1 w 2556478"/>
                <a:gd name="connsiteY5" fmla="*/ 2 h 1596238"/>
                <a:gd name="connsiteX6" fmla="*/ 277533 w 2556478"/>
                <a:gd name="connsiteY6" fmla="*/ 445764 h 1596238"/>
                <a:gd name="connsiteX7" fmla="*/ 0 w 2556478"/>
                <a:gd name="connsiteY7" fmla="*/ 723297 h 1596238"/>
                <a:gd name="connsiteX8" fmla="*/ 283515 w 2556478"/>
                <a:gd name="connsiteY8" fmla="*/ 1006811 h 1596238"/>
                <a:gd name="connsiteX9" fmla="*/ 1 w 2556478"/>
                <a:gd name="connsiteY9" fmla="*/ 1462180 h 1596238"/>
                <a:gd name="connsiteX10" fmla="*/ 455178 w 2556478"/>
                <a:gd name="connsiteY10" fmla="*/ 1462180 h 1596238"/>
                <a:gd name="connsiteX11" fmla="*/ 564038 w 2556478"/>
                <a:gd name="connsiteY11" fmla="*/ 1287334 h 1596238"/>
                <a:gd name="connsiteX12" fmla="*/ 723296 w 2556478"/>
                <a:gd name="connsiteY12" fmla="*/ 1446592 h 1596238"/>
                <a:gd name="connsiteX13" fmla="*/ 2394362 w 2556478"/>
                <a:gd name="connsiteY13" fmla="*/ 1446592 h 1596238"/>
                <a:gd name="connsiteX14" fmla="*/ 2394362 w 2556478"/>
                <a:gd name="connsiteY14" fmla="*/ 1596238 h 1596238"/>
                <a:gd name="connsiteX15" fmla="*/ 2544008 w 2556478"/>
                <a:gd name="connsiteY15" fmla="*/ 1446592 h 15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6478" h="1596238">
                  <a:moveTo>
                    <a:pt x="2556478" y="1446592"/>
                  </a:moveTo>
                  <a:lnTo>
                    <a:pt x="2556478" y="0"/>
                  </a:lnTo>
                  <a:lnTo>
                    <a:pt x="723296" y="0"/>
                  </a:lnTo>
                  <a:lnTo>
                    <a:pt x="558056" y="165241"/>
                  </a:lnTo>
                  <a:lnTo>
                    <a:pt x="455178" y="2"/>
                  </a:lnTo>
                  <a:lnTo>
                    <a:pt x="1" y="2"/>
                  </a:lnTo>
                  <a:lnTo>
                    <a:pt x="277533" y="445764"/>
                  </a:lnTo>
                  <a:lnTo>
                    <a:pt x="0" y="723297"/>
                  </a:lnTo>
                  <a:lnTo>
                    <a:pt x="283515" y="1006811"/>
                  </a:lnTo>
                  <a:lnTo>
                    <a:pt x="1" y="1462180"/>
                  </a:lnTo>
                  <a:lnTo>
                    <a:pt x="455178" y="1462180"/>
                  </a:lnTo>
                  <a:lnTo>
                    <a:pt x="564038" y="1287334"/>
                  </a:lnTo>
                  <a:lnTo>
                    <a:pt x="723296" y="1446592"/>
                  </a:lnTo>
                  <a:lnTo>
                    <a:pt x="2394362" y="1446592"/>
                  </a:lnTo>
                  <a:lnTo>
                    <a:pt x="2394362" y="1596238"/>
                  </a:lnTo>
                  <a:lnTo>
                    <a:pt x="2544008" y="144659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 flipH="1">
            <a:off x="1799772" y="4427735"/>
            <a:ext cx="8679544" cy="2064953"/>
            <a:chOff x="1959427" y="1432990"/>
            <a:chExt cx="8679544" cy="2064953"/>
          </a:xfrm>
        </p:grpSpPr>
        <p:sp>
          <p:nvSpPr>
            <p:cNvPr id="31" name="Rectangle 30"/>
            <p:cNvSpPr/>
            <p:nvPr/>
          </p:nvSpPr>
          <p:spPr>
            <a:xfrm>
              <a:off x="1959427" y="1595107"/>
              <a:ext cx="286824" cy="165859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46252" y="1595108"/>
              <a:ext cx="6946129" cy="16585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 rot="16200000" flipV="1">
              <a:off x="8808375" y="1667348"/>
              <a:ext cx="2064953" cy="1596238"/>
            </a:xfrm>
            <a:custGeom>
              <a:avLst/>
              <a:gdLst>
                <a:gd name="connsiteX0" fmla="*/ 2556478 w 2556478"/>
                <a:gd name="connsiteY0" fmla="*/ 1446592 h 1596238"/>
                <a:gd name="connsiteX1" fmla="*/ 2556478 w 2556478"/>
                <a:gd name="connsiteY1" fmla="*/ 0 h 1596238"/>
                <a:gd name="connsiteX2" fmla="*/ 723296 w 2556478"/>
                <a:gd name="connsiteY2" fmla="*/ 0 h 1596238"/>
                <a:gd name="connsiteX3" fmla="*/ 558056 w 2556478"/>
                <a:gd name="connsiteY3" fmla="*/ 165241 h 1596238"/>
                <a:gd name="connsiteX4" fmla="*/ 455178 w 2556478"/>
                <a:gd name="connsiteY4" fmla="*/ 2 h 1596238"/>
                <a:gd name="connsiteX5" fmla="*/ 1 w 2556478"/>
                <a:gd name="connsiteY5" fmla="*/ 2 h 1596238"/>
                <a:gd name="connsiteX6" fmla="*/ 277533 w 2556478"/>
                <a:gd name="connsiteY6" fmla="*/ 445764 h 1596238"/>
                <a:gd name="connsiteX7" fmla="*/ 0 w 2556478"/>
                <a:gd name="connsiteY7" fmla="*/ 723297 h 1596238"/>
                <a:gd name="connsiteX8" fmla="*/ 283515 w 2556478"/>
                <a:gd name="connsiteY8" fmla="*/ 1006811 h 1596238"/>
                <a:gd name="connsiteX9" fmla="*/ 1 w 2556478"/>
                <a:gd name="connsiteY9" fmla="*/ 1462180 h 1596238"/>
                <a:gd name="connsiteX10" fmla="*/ 455178 w 2556478"/>
                <a:gd name="connsiteY10" fmla="*/ 1462180 h 1596238"/>
                <a:gd name="connsiteX11" fmla="*/ 564038 w 2556478"/>
                <a:gd name="connsiteY11" fmla="*/ 1287334 h 1596238"/>
                <a:gd name="connsiteX12" fmla="*/ 723296 w 2556478"/>
                <a:gd name="connsiteY12" fmla="*/ 1446592 h 1596238"/>
                <a:gd name="connsiteX13" fmla="*/ 2394362 w 2556478"/>
                <a:gd name="connsiteY13" fmla="*/ 1446592 h 1596238"/>
                <a:gd name="connsiteX14" fmla="*/ 2394362 w 2556478"/>
                <a:gd name="connsiteY14" fmla="*/ 1596238 h 1596238"/>
                <a:gd name="connsiteX15" fmla="*/ 2544008 w 2556478"/>
                <a:gd name="connsiteY15" fmla="*/ 1446592 h 15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6478" h="1596238">
                  <a:moveTo>
                    <a:pt x="2556478" y="1446592"/>
                  </a:moveTo>
                  <a:lnTo>
                    <a:pt x="2556478" y="0"/>
                  </a:lnTo>
                  <a:lnTo>
                    <a:pt x="723296" y="0"/>
                  </a:lnTo>
                  <a:lnTo>
                    <a:pt x="558056" y="165241"/>
                  </a:lnTo>
                  <a:lnTo>
                    <a:pt x="455178" y="2"/>
                  </a:lnTo>
                  <a:lnTo>
                    <a:pt x="1" y="2"/>
                  </a:lnTo>
                  <a:lnTo>
                    <a:pt x="277533" y="445764"/>
                  </a:lnTo>
                  <a:lnTo>
                    <a:pt x="0" y="723297"/>
                  </a:lnTo>
                  <a:lnTo>
                    <a:pt x="283515" y="1006811"/>
                  </a:lnTo>
                  <a:lnTo>
                    <a:pt x="1" y="1462180"/>
                  </a:lnTo>
                  <a:lnTo>
                    <a:pt x="455178" y="1462180"/>
                  </a:lnTo>
                  <a:lnTo>
                    <a:pt x="564038" y="1287334"/>
                  </a:lnTo>
                  <a:lnTo>
                    <a:pt x="723296" y="1446592"/>
                  </a:lnTo>
                  <a:lnTo>
                    <a:pt x="2394362" y="1446592"/>
                  </a:lnTo>
                  <a:lnTo>
                    <a:pt x="2394362" y="1596238"/>
                  </a:lnTo>
                  <a:lnTo>
                    <a:pt x="2544008" y="14465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4633462" y="1190589"/>
            <a:ext cx="2797699" cy="507849"/>
          </a:xfrm>
          <a:prstGeom prst="round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4688818" y="1193234"/>
            <a:ext cx="2742343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3762962" y="649374"/>
            <a:ext cx="4578991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2693338" y="3111775"/>
            <a:ext cx="256787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of the printing and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 flipH="1">
            <a:off x="3171987" y="2696490"/>
            <a:ext cx="1636873" cy="46164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accent2">
                    <a:lumMod val="7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 flipH="1">
            <a:off x="6203611" y="2664295"/>
            <a:ext cx="1636873" cy="46164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accent3">
                    <a:lumMod val="7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 flipH="1">
            <a:off x="4396982" y="4917304"/>
            <a:ext cx="1636873" cy="46164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accent1">
                    <a:lumMod val="7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 flipH="1">
            <a:off x="7428605" y="4899623"/>
            <a:ext cx="1636873" cy="46164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accent4">
                    <a:lumMod val="7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5738108" y="3118235"/>
            <a:ext cx="256787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of the printing and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3896989" y="5359308"/>
            <a:ext cx="256787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of the printing and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6941758" y="5380282"/>
            <a:ext cx="256787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of the printing and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grpSp>
        <p:nvGrpSpPr>
          <p:cNvPr id="48" name="Group 907"/>
          <p:cNvGrpSpPr>
            <a:grpSpLocks noChangeAspect="1"/>
          </p:cNvGrpSpPr>
          <p:nvPr/>
        </p:nvGrpSpPr>
        <p:grpSpPr bwMode="auto">
          <a:xfrm>
            <a:off x="9261871" y="2652116"/>
            <a:ext cx="936461" cy="1028348"/>
            <a:chOff x="5050" y="367"/>
            <a:chExt cx="693" cy="761"/>
          </a:xfr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9" name="Freeform 909"/>
            <p:cNvSpPr>
              <a:spLocks noEditPoints="1"/>
            </p:cNvSpPr>
            <p:nvPr/>
          </p:nvSpPr>
          <p:spPr bwMode="auto">
            <a:xfrm>
              <a:off x="5163" y="484"/>
              <a:ext cx="466" cy="644"/>
            </a:xfrm>
            <a:custGeom>
              <a:avLst/>
              <a:gdLst>
                <a:gd name="T0" fmla="*/ 862 w 2331"/>
                <a:gd name="T1" fmla="*/ 345 h 3218"/>
                <a:gd name="T2" fmla="*/ 550 w 2331"/>
                <a:gd name="T3" fmla="*/ 536 h 3218"/>
                <a:gd name="T4" fmla="*/ 349 w 2331"/>
                <a:gd name="T5" fmla="*/ 831 h 3218"/>
                <a:gd name="T6" fmla="*/ 297 w 2331"/>
                <a:gd name="T7" fmla="*/ 1189 h 3218"/>
                <a:gd name="T8" fmla="*/ 360 w 2331"/>
                <a:gd name="T9" fmla="*/ 1475 h 3218"/>
                <a:gd name="T10" fmla="*/ 475 w 2331"/>
                <a:gd name="T11" fmla="*/ 1692 h 3218"/>
                <a:gd name="T12" fmla="*/ 609 w 2331"/>
                <a:gd name="T13" fmla="*/ 1893 h 3218"/>
                <a:gd name="T14" fmla="*/ 692 w 2331"/>
                <a:gd name="T15" fmla="*/ 2119 h 3218"/>
                <a:gd name="T16" fmla="*/ 743 w 2331"/>
                <a:gd name="T17" fmla="*/ 2274 h 3218"/>
                <a:gd name="T18" fmla="*/ 1546 w 2331"/>
                <a:gd name="T19" fmla="*/ 2312 h 3218"/>
                <a:gd name="T20" fmla="*/ 1632 w 2331"/>
                <a:gd name="T21" fmla="*/ 2199 h 3218"/>
                <a:gd name="T22" fmla="*/ 1677 w 2331"/>
                <a:gd name="T23" fmla="*/ 1979 h 3218"/>
                <a:gd name="T24" fmla="*/ 1803 w 2331"/>
                <a:gd name="T25" fmla="*/ 1768 h 3218"/>
                <a:gd name="T26" fmla="*/ 1927 w 2331"/>
                <a:gd name="T27" fmla="*/ 1569 h 3218"/>
                <a:gd name="T28" fmla="*/ 2018 w 2331"/>
                <a:gd name="T29" fmla="*/ 1314 h 3218"/>
                <a:gd name="T30" fmla="*/ 2023 w 2331"/>
                <a:gd name="T31" fmla="*/ 971 h 3218"/>
                <a:gd name="T32" fmla="*/ 1877 w 2331"/>
                <a:gd name="T33" fmla="*/ 643 h 3218"/>
                <a:gd name="T34" fmla="*/ 1605 w 2331"/>
                <a:gd name="T35" fmla="*/ 405 h 3218"/>
                <a:gd name="T36" fmla="*/ 1245 w 2331"/>
                <a:gd name="T37" fmla="*/ 297 h 3218"/>
                <a:gd name="T38" fmla="*/ 1445 w 2331"/>
                <a:gd name="T39" fmla="*/ 34 h 3218"/>
                <a:gd name="T40" fmla="*/ 1853 w 2331"/>
                <a:gd name="T41" fmla="*/ 217 h 3218"/>
                <a:gd name="T42" fmla="*/ 2156 w 2331"/>
                <a:gd name="T43" fmla="*/ 530 h 3218"/>
                <a:gd name="T44" fmla="*/ 2315 w 2331"/>
                <a:gd name="T45" fmla="*/ 937 h 3218"/>
                <a:gd name="T46" fmla="*/ 2313 w 2331"/>
                <a:gd name="T47" fmla="*/ 1340 h 3218"/>
                <a:gd name="T48" fmla="*/ 2222 w 2331"/>
                <a:gd name="T49" fmla="*/ 1637 h 3218"/>
                <a:gd name="T50" fmla="*/ 2097 w 2331"/>
                <a:gd name="T51" fmla="*/ 1859 h 3218"/>
                <a:gd name="T52" fmla="*/ 1970 w 2331"/>
                <a:gd name="T53" fmla="*/ 2052 h 3218"/>
                <a:gd name="T54" fmla="*/ 1926 w 2331"/>
                <a:gd name="T55" fmla="*/ 2224 h 3218"/>
                <a:gd name="T56" fmla="*/ 1806 w 2331"/>
                <a:gd name="T57" fmla="*/ 2471 h 3218"/>
                <a:gd name="T58" fmla="*/ 1708 w 2331"/>
                <a:gd name="T59" fmla="*/ 2637 h 3218"/>
                <a:gd name="T60" fmla="*/ 1700 w 2331"/>
                <a:gd name="T61" fmla="*/ 2793 h 3218"/>
                <a:gd name="T62" fmla="*/ 1696 w 2331"/>
                <a:gd name="T63" fmla="*/ 2865 h 3218"/>
                <a:gd name="T64" fmla="*/ 1661 w 2331"/>
                <a:gd name="T65" fmla="*/ 2960 h 3218"/>
                <a:gd name="T66" fmla="*/ 1540 w 2331"/>
                <a:gd name="T67" fmla="*/ 3065 h 3218"/>
                <a:gd name="T68" fmla="*/ 1360 w 2331"/>
                <a:gd name="T69" fmla="*/ 3194 h 3218"/>
                <a:gd name="T70" fmla="*/ 1023 w 2331"/>
                <a:gd name="T71" fmla="*/ 3216 h 3218"/>
                <a:gd name="T72" fmla="*/ 875 w 2331"/>
                <a:gd name="T73" fmla="*/ 3101 h 3218"/>
                <a:gd name="T74" fmla="*/ 697 w 2331"/>
                <a:gd name="T75" fmla="*/ 2996 h 3218"/>
                <a:gd name="T76" fmla="*/ 638 w 2331"/>
                <a:gd name="T77" fmla="*/ 2885 h 3218"/>
                <a:gd name="T78" fmla="*/ 633 w 2331"/>
                <a:gd name="T79" fmla="*/ 2835 h 3218"/>
                <a:gd name="T80" fmla="*/ 626 w 2331"/>
                <a:gd name="T81" fmla="*/ 2702 h 3218"/>
                <a:gd name="T82" fmla="*/ 618 w 2331"/>
                <a:gd name="T83" fmla="*/ 2554 h 3218"/>
                <a:gd name="T84" fmla="*/ 432 w 2331"/>
                <a:gd name="T85" fmla="*/ 2328 h 3218"/>
                <a:gd name="T86" fmla="*/ 390 w 2331"/>
                <a:gd name="T87" fmla="*/ 2114 h 3218"/>
                <a:gd name="T88" fmla="*/ 284 w 2331"/>
                <a:gd name="T89" fmla="*/ 1933 h 3218"/>
                <a:gd name="T90" fmla="*/ 158 w 2331"/>
                <a:gd name="T91" fmla="*/ 1734 h 3218"/>
                <a:gd name="T92" fmla="*/ 47 w 2331"/>
                <a:gd name="T93" fmla="*/ 1469 h 3218"/>
                <a:gd name="T94" fmla="*/ 0 w 2331"/>
                <a:gd name="T95" fmla="*/ 1119 h 3218"/>
                <a:gd name="T96" fmla="*/ 91 w 2331"/>
                <a:gd name="T97" fmla="*/ 684 h 3218"/>
                <a:gd name="T98" fmla="*/ 342 w 2331"/>
                <a:gd name="T99" fmla="*/ 329 h 3218"/>
                <a:gd name="T100" fmla="*/ 713 w 2331"/>
                <a:gd name="T101" fmla="*/ 89 h 3218"/>
                <a:gd name="T102" fmla="*/ 1165 w 2331"/>
                <a:gd name="T103" fmla="*/ 0 h 3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31" h="3218">
                  <a:moveTo>
                    <a:pt x="1165" y="293"/>
                  </a:moveTo>
                  <a:lnTo>
                    <a:pt x="1086" y="297"/>
                  </a:lnTo>
                  <a:lnTo>
                    <a:pt x="1009" y="306"/>
                  </a:lnTo>
                  <a:lnTo>
                    <a:pt x="934" y="323"/>
                  </a:lnTo>
                  <a:lnTo>
                    <a:pt x="862" y="345"/>
                  </a:lnTo>
                  <a:lnTo>
                    <a:pt x="792" y="373"/>
                  </a:lnTo>
                  <a:lnTo>
                    <a:pt x="726" y="407"/>
                  </a:lnTo>
                  <a:lnTo>
                    <a:pt x="663" y="445"/>
                  </a:lnTo>
                  <a:lnTo>
                    <a:pt x="605" y="488"/>
                  </a:lnTo>
                  <a:lnTo>
                    <a:pt x="550" y="536"/>
                  </a:lnTo>
                  <a:lnTo>
                    <a:pt x="500" y="587"/>
                  </a:lnTo>
                  <a:lnTo>
                    <a:pt x="455" y="643"/>
                  </a:lnTo>
                  <a:lnTo>
                    <a:pt x="414" y="703"/>
                  </a:lnTo>
                  <a:lnTo>
                    <a:pt x="379" y="765"/>
                  </a:lnTo>
                  <a:lnTo>
                    <a:pt x="349" y="831"/>
                  </a:lnTo>
                  <a:lnTo>
                    <a:pt x="326" y="900"/>
                  </a:lnTo>
                  <a:lnTo>
                    <a:pt x="309" y="971"/>
                  </a:lnTo>
                  <a:lnTo>
                    <a:pt x="298" y="1044"/>
                  </a:lnTo>
                  <a:lnTo>
                    <a:pt x="295" y="1119"/>
                  </a:lnTo>
                  <a:lnTo>
                    <a:pt x="297" y="1189"/>
                  </a:lnTo>
                  <a:lnTo>
                    <a:pt x="303" y="1253"/>
                  </a:lnTo>
                  <a:lnTo>
                    <a:pt x="313" y="1314"/>
                  </a:lnTo>
                  <a:lnTo>
                    <a:pt x="326" y="1371"/>
                  </a:lnTo>
                  <a:lnTo>
                    <a:pt x="342" y="1425"/>
                  </a:lnTo>
                  <a:lnTo>
                    <a:pt x="360" y="1475"/>
                  </a:lnTo>
                  <a:lnTo>
                    <a:pt x="380" y="1523"/>
                  </a:lnTo>
                  <a:lnTo>
                    <a:pt x="403" y="1569"/>
                  </a:lnTo>
                  <a:lnTo>
                    <a:pt x="426" y="1612"/>
                  </a:lnTo>
                  <a:lnTo>
                    <a:pt x="451" y="1652"/>
                  </a:lnTo>
                  <a:lnTo>
                    <a:pt x="475" y="1692"/>
                  </a:lnTo>
                  <a:lnTo>
                    <a:pt x="502" y="1730"/>
                  </a:lnTo>
                  <a:lnTo>
                    <a:pt x="526" y="1767"/>
                  </a:lnTo>
                  <a:lnTo>
                    <a:pt x="555" y="1809"/>
                  </a:lnTo>
                  <a:lnTo>
                    <a:pt x="583" y="1851"/>
                  </a:lnTo>
                  <a:lnTo>
                    <a:pt x="609" y="1893"/>
                  </a:lnTo>
                  <a:lnTo>
                    <a:pt x="633" y="1934"/>
                  </a:lnTo>
                  <a:lnTo>
                    <a:pt x="654" y="1979"/>
                  </a:lnTo>
                  <a:lnTo>
                    <a:pt x="670" y="2023"/>
                  </a:lnTo>
                  <a:lnTo>
                    <a:pt x="684" y="2070"/>
                  </a:lnTo>
                  <a:lnTo>
                    <a:pt x="692" y="2119"/>
                  </a:lnTo>
                  <a:lnTo>
                    <a:pt x="695" y="2170"/>
                  </a:lnTo>
                  <a:lnTo>
                    <a:pt x="698" y="2199"/>
                  </a:lnTo>
                  <a:lnTo>
                    <a:pt x="709" y="2226"/>
                  </a:lnTo>
                  <a:lnTo>
                    <a:pt x="723" y="2251"/>
                  </a:lnTo>
                  <a:lnTo>
                    <a:pt x="743" y="2274"/>
                  </a:lnTo>
                  <a:lnTo>
                    <a:pt x="763" y="2294"/>
                  </a:lnTo>
                  <a:lnTo>
                    <a:pt x="785" y="2312"/>
                  </a:lnTo>
                  <a:lnTo>
                    <a:pt x="805" y="2328"/>
                  </a:lnTo>
                  <a:lnTo>
                    <a:pt x="1525" y="2328"/>
                  </a:lnTo>
                  <a:lnTo>
                    <a:pt x="1546" y="2312"/>
                  </a:lnTo>
                  <a:lnTo>
                    <a:pt x="1567" y="2294"/>
                  </a:lnTo>
                  <a:lnTo>
                    <a:pt x="1589" y="2274"/>
                  </a:lnTo>
                  <a:lnTo>
                    <a:pt x="1607" y="2251"/>
                  </a:lnTo>
                  <a:lnTo>
                    <a:pt x="1622" y="2226"/>
                  </a:lnTo>
                  <a:lnTo>
                    <a:pt x="1632" y="2199"/>
                  </a:lnTo>
                  <a:lnTo>
                    <a:pt x="1636" y="2170"/>
                  </a:lnTo>
                  <a:lnTo>
                    <a:pt x="1638" y="2119"/>
                  </a:lnTo>
                  <a:lnTo>
                    <a:pt x="1647" y="2070"/>
                  </a:lnTo>
                  <a:lnTo>
                    <a:pt x="1660" y="2023"/>
                  </a:lnTo>
                  <a:lnTo>
                    <a:pt x="1677" y="1979"/>
                  </a:lnTo>
                  <a:lnTo>
                    <a:pt x="1697" y="1936"/>
                  </a:lnTo>
                  <a:lnTo>
                    <a:pt x="1722" y="1893"/>
                  </a:lnTo>
                  <a:lnTo>
                    <a:pt x="1747" y="1851"/>
                  </a:lnTo>
                  <a:lnTo>
                    <a:pt x="1775" y="1810"/>
                  </a:lnTo>
                  <a:lnTo>
                    <a:pt x="1803" y="1768"/>
                  </a:lnTo>
                  <a:lnTo>
                    <a:pt x="1829" y="1731"/>
                  </a:lnTo>
                  <a:lnTo>
                    <a:pt x="1854" y="1693"/>
                  </a:lnTo>
                  <a:lnTo>
                    <a:pt x="1879" y="1654"/>
                  </a:lnTo>
                  <a:lnTo>
                    <a:pt x="1905" y="1612"/>
                  </a:lnTo>
                  <a:lnTo>
                    <a:pt x="1927" y="1569"/>
                  </a:lnTo>
                  <a:lnTo>
                    <a:pt x="1950" y="1523"/>
                  </a:lnTo>
                  <a:lnTo>
                    <a:pt x="1971" y="1475"/>
                  </a:lnTo>
                  <a:lnTo>
                    <a:pt x="1989" y="1425"/>
                  </a:lnTo>
                  <a:lnTo>
                    <a:pt x="2005" y="1371"/>
                  </a:lnTo>
                  <a:lnTo>
                    <a:pt x="2018" y="1314"/>
                  </a:lnTo>
                  <a:lnTo>
                    <a:pt x="2027" y="1253"/>
                  </a:lnTo>
                  <a:lnTo>
                    <a:pt x="2033" y="1189"/>
                  </a:lnTo>
                  <a:lnTo>
                    <a:pt x="2036" y="1119"/>
                  </a:lnTo>
                  <a:lnTo>
                    <a:pt x="2032" y="1044"/>
                  </a:lnTo>
                  <a:lnTo>
                    <a:pt x="2023" y="971"/>
                  </a:lnTo>
                  <a:lnTo>
                    <a:pt x="2005" y="899"/>
                  </a:lnTo>
                  <a:lnTo>
                    <a:pt x="1982" y="831"/>
                  </a:lnTo>
                  <a:lnTo>
                    <a:pt x="1953" y="765"/>
                  </a:lnTo>
                  <a:lnTo>
                    <a:pt x="1917" y="702"/>
                  </a:lnTo>
                  <a:lnTo>
                    <a:pt x="1877" y="643"/>
                  </a:lnTo>
                  <a:lnTo>
                    <a:pt x="1831" y="587"/>
                  </a:lnTo>
                  <a:lnTo>
                    <a:pt x="1781" y="536"/>
                  </a:lnTo>
                  <a:lnTo>
                    <a:pt x="1726" y="488"/>
                  </a:lnTo>
                  <a:lnTo>
                    <a:pt x="1667" y="444"/>
                  </a:lnTo>
                  <a:lnTo>
                    <a:pt x="1605" y="405"/>
                  </a:lnTo>
                  <a:lnTo>
                    <a:pt x="1539" y="373"/>
                  </a:lnTo>
                  <a:lnTo>
                    <a:pt x="1469" y="345"/>
                  </a:lnTo>
                  <a:lnTo>
                    <a:pt x="1396" y="323"/>
                  </a:lnTo>
                  <a:lnTo>
                    <a:pt x="1322" y="306"/>
                  </a:lnTo>
                  <a:lnTo>
                    <a:pt x="1245" y="297"/>
                  </a:lnTo>
                  <a:lnTo>
                    <a:pt x="1165" y="293"/>
                  </a:lnTo>
                  <a:close/>
                  <a:moveTo>
                    <a:pt x="1165" y="0"/>
                  </a:moveTo>
                  <a:lnTo>
                    <a:pt x="1260" y="4"/>
                  </a:lnTo>
                  <a:lnTo>
                    <a:pt x="1354" y="16"/>
                  </a:lnTo>
                  <a:lnTo>
                    <a:pt x="1445" y="34"/>
                  </a:lnTo>
                  <a:lnTo>
                    <a:pt x="1534" y="58"/>
                  </a:lnTo>
                  <a:lnTo>
                    <a:pt x="1618" y="89"/>
                  </a:lnTo>
                  <a:lnTo>
                    <a:pt x="1700" y="126"/>
                  </a:lnTo>
                  <a:lnTo>
                    <a:pt x="1778" y="169"/>
                  </a:lnTo>
                  <a:lnTo>
                    <a:pt x="1853" y="217"/>
                  </a:lnTo>
                  <a:lnTo>
                    <a:pt x="1923" y="270"/>
                  </a:lnTo>
                  <a:lnTo>
                    <a:pt x="1989" y="329"/>
                  </a:lnTo>
                  <a:lnTo>
                    <a:pt x="2049" y="391"/>
                  </a:lnTo>
                  <a:lnTo>
                    <a:pt x="2106" y="459"/>
                  </a:lnTo>
                  <a:lnTo>
                    <a:pt x="2156" y="530"/>
                  </a:lnTo>
                  <a:lnTo>
                    <a:pt x="2201" y="605"/>
                  </a:lnTo>
                  <a:lnTo>
                    <a:pt x="2239" y="684"/>
                  </a:lnTo>
                  <a:lnTo>
                    <a:pt x="2271" y="767"/>
                  </a:lnTo>
                  <a:lnTo>
                    <a:pt x="2297" y="850"/>
                  </a:lnTo>
                  <a:lnTo>
                    <a:pt x="2315" y="937"/>
                  </a:lnTo>
                  <a:lnTo>
                    <a:pt x="2327" y="1027"/>
                  </a:lnTo>
                  <a:lnTo>
                    <a:pt x="2331" y="1119"/>
                  </a:lnTo>
                  <a:lnTo>
                    <a:pt x="2328" y="1197"/>
                  </a:lnTo>
                  <a:lnTo>
                    <a:pt x="2322" y="1271"/>
                  </a:lnTo>
                  <a:lnTo>
                    <a:pt x="2313" y="1340"/>
                  </a:lnTo>
                  <a:lnTo>
                    <a:pt x="2299" y="1407"/>
                  </a:lnTo>
                  <a:lnTo>
                    <a:pt x="2284" y="1469"/>
                  </a:lnTo>
                  <a:lnTo>
                    <a:pt x="2266" y="1528"/>
                  </a:lnTo>
                  <a:lnTo>
                    <a:pt x="2244" y="1584"/>
                  </a:lnTo>
                  <a:lnTo>
                    <a:pt x="2222" y="1637"/>
                  </a:lnTo>
                  <a:lnTo>
                    <a:pt x="2198" y="1686"/>
                  </a:lnTo>
                  <a:lnTo>
                    <a:pt x="2174" y="1732"/>
                  </a:lnTo>
                  <a:lnTo>
                    <a:pt x="2148" y="1778"/>
                  </a:lnTo>
                  <a:lnTo>
                    <a:pt x="2122" y="1820"/>
                  </a:lnTo>
                  <a:lnTo>
                    <a:pt x="2097" y="1859"/>
                  </a:lnTo>
                  <a:lnTo>
                    <a:pt x="2072" y="1896"/>
                  </a:lnTo>
                  <a:lnTo>
                    <a:pt x="2047" y="1932"/>
                  </a:lnTo>
                  <a:lnTo>
                    <a:pt x="2018" y="1976"/>
                  </a:lnTo>
                  <a:lnTo>
                    <a:pt x="1991" y="2016"/>
                  </a:lnTo>
                  <a:lnTo>
                    <a:pt x="1970" y="2052"/>
                  </a:lnTo>
                  <a:lnTo>
                    <a:pt x="1953" y="2084"/>
                  </a:lnTo>
                  <a:lnTo>
                    <a:pt x="1941" y="2114"/>
                  </a:lnTo>
                  <a:lnTo>
                    <a:pt x="1932" y="2142"/>
                  </a:lnTo>
                  <a:lnTo>
                    <a:pt x="1930" y="2170"/>
                  </a:lnTo>
                  <a:lnTo>
                    <a:pt x="1926" y="2224"/>
                  </a:lnTo>
                  <a:lnTo>
                    <a:pt x="1915" y="2276"/>
                  </a:lnTo>
                  <a:lnTo>
                    <a:pt x="1899" y="2328"/>
                  </a:lnTo>
                  <a:lnTo>
                    <a:pt x="1873" y="2378"/>
                  </a:lnTo>
                  <a:lnTo>
                    <a:pt x="1843" y="2426"/>
                  </a:lnTo>
                  <a:lnTo>
                    <a:pt x="1806" y="2471"/>
                  </a:lnTo>
                  <a:lnTo>
                    <a:pt x="1763" y="2514"/>
                  </a:lnTo>
                  <a:lnTo>
                    <a:pt x="1713" y="2554"/>
                  </a:lnTo>
                  <a:lnTo>
                    <a:pt x="1712" y="2578"/>
                  </a:lnTo>
                  <a:lnTo>
                    <a:pt x="1711" y="2606"/>
                  </a:lnTo>
                  <a:lnTo>
                    <a:pt x="1708" y="2637"/>
                  </a:lnTo>
                  <a:lnTo>
                    <a:pt x="1707" y="2670"/>
                  </a:lnTo>
                  <a:lnTo>
                    <a:pt x="1705" y="2702"/>
                  </a:lnTo>
                  <a:lnTo>
                    <a:pt x="1704" y="2734"/>
                  </a:lnTo>
                  <a:lnTo>
                    <a:pt x="1701" y="2765"/>
                  </a:lnTo>
                  <a:lnTo>
                    <a:pt x="1700" y="2793"/>
                  </a:lnTo>
                  <a:lnTo>
                    <a:pt x="1699" y="2816"/>
                  </a:lnTo>
                  <a:lnTo>
                    <a:pt x="1697" y="2835"/>
                  </a:lnTo>
                  <a:lnTo>
                    <a:pt x="1697" y="2847"/>
                  </a:lnTo>
                  <a:lnTo>
                    <a:pt x="1696" y="2850"/>
                  </a:lnTo>
                  <a:lnTo>
                    <a:pt x="1696" y="2865"/>
                  </a:lnTo>
                  <a:lnTo>
                    <a:pt x="1694" y="2881"/>
                  </a:lnTo>
                  <a:lnTo>
                    <a:pt x="1689" y="2899"/>
                  </a:lnTo>
                  <a:lnTo>
                    <a:pt x="1683" y="2918"/>
                  </a:lnTo>
                  <a:lnTo>
                    <a:pt x="1673" y="2940"/>
                  </a:lnTo>
                  <a:lnTo>
                    <a:pt x="1661" y="2960"/>
                  </a:lnTo>
                  <a:lnTo>
                    <a:pt x="1646" y="2982"/>
                  </a:lnTo>
                  <a:lnTo>
                    <a:pt x="1626" y="3004"/>
                  </a:lnTo>
                  <a:lnTo>
                    <a:pt x="1602" y="3025"/>
                  </a:lnTo>
                  <a:lnTo>
                    <a:pt x="1573" y="3046"/>
                  </a:lnTo>
                  <a:lnTo>
                    <a:pt x="1540" y="3065"/>
                  </a:lnTo>
                  <a:lnTo>
                    <a:pt x="1501" y="3084"/>
                  </a:lnTo>
                  <a:lnTo>
                    <a:pt x="1455" y="3101"/>
                  </a:lnTo>
                  <a:lnTo>
                    <a:pt x="1429" y="3135"/>
                  </a:lnTo>
                  <a:lnTo>
                    <a:pt x="1396" y="3166"/>
                  </a:lnTo>
                  <a:lnTo>
                    <a:pt x="1360" y="3194"/>
                  </a:lnTo>
                  <a:lnTo>
                    <a:pt x="1335" y="3208"/>
                  </a:lnTo>
                  <a:lnTo>
                    <a:pt x="1307" y="3216"/>
                  </a:lnTo>
                  <a:lnTo>
                    <a:pt x="1279" y="3218"/>
                  </a:lnTo>
                  <a:lnTo>
                    <a:pt x="1052" y="3218"/>
                  </a:lnTo>
                  <a:lnTo>
                    <a:pt x="1023" y="3216"/>
                  </a:lnTo>
                  <a:lnTo>
                    <a:pt x="996" y="3208"/>
                  </a:lnTo>
                  <a:lnTo>
                    <a:pt x="970" y="3194"/>
                  </a:lnTo>
                  <a:lnTo>
                    <a:pt x="934" y="3166"/>
                  </a:lnTo>
                  <a:lnTo>
                    <a:pt x="902" y="3135"/>
                  </a:lnTo>
                  <a:lnTo>
                    <a:pt x="875" y="3101"/>
                  </a:lnTo>
                  <a:lnTo>
                    <a:pt x="827" y="3082"/>
                  </a:lnTo>
                  <a:lnTo>
                    <a:pt x="786" y="3063"/>
                  </a:lnTo>
                  <a:lnTo>
                    <a:pt x="750" y="3041"/>
                  </a:lnTo>
                  <a:lnTo>
                    <a:pt x="721" y="3019"/>
                  </a:lnTo>
                  <a:lnTo>
                    <a:pt x="697" y="2996"/>
                  </a:lnTo>
                  <a:lnTo>
                    <a:pt x="678" y="2972"/>
                  </a:lnTo>
                  <a:lnTo>
                    <a:pt x="663" y="2949"/>
                  </a:lnTo>
                  <a:lnTo>
                    <a:pt x="651" y="2927"/>
                  </a:lnTo>
                  <a:lnTo>
                    <a:pt x="644" y="2905"/>
                  </a:lnTo>
                  <a:lnTo>
                    <a:pt x="638" y="2885"/>
                  </a:lnTo>
                  <a:lnTo>
                    <a:pt x="636" y="2867"/>
                  </a:lnTo>
                  <a:lnTo>
                    <a:pt x="634" y="2850"/>
                  </a:lnTo>
                  <a:lnTo>
                    <a:pt x="634" y="2850"/>
                  </a:lnTo>
                  <a:lnTo>
                    <a:pt x="634" y="2847"/>
                  </a:lnTo>
                  <a:lnTo>
                    <a:pt x="633" y="2835"/>
                  </a:lnTo>
                  <a:lnTo>
                    <a:pt x="632" y="2816"/>
                  </a:lnTo>
                  <a:lnTo>
                    <a:pt x="631" y="2793"/>
                  </a:lnTo>
                  <a:lnTo>
                    <a:pt x="630" y="2765"/>
                  </a:lnTo>
                  <a:lnTo>
                    <a:pt x="627" y="2734"/>
                  </a:lnTo>
                  <a:lnTo>
                    <a:pt x="626" y="2702"/>
                  </a:lnTo>
                  <a:lnTo>
                    <a:pt x="624" y="2670"/>
                  </a:lnTo>
                  <a:lnTo>
                    <a:pt x="622" y="2637"/>
                  </a:lnTo>
                  <a:lnTo>
                    <a:pt x="620" y="2606"/>
                  </a:lnTo>
                  <a:lnTo>
                    <a:pt x="619" y="2578"/>
                  </a:lnTo>
                  <a:lnTo>
                    <a:pt x="618" y="2554"/>
                  </a:lnTo>
                  <a:lnTo>
                    <a:pt x="568" y="2514"/>
                  </a:lnTo>
                  <a:lnTo>
                    <a:pt x="525" y="2471"/>
                  </a:lnTo>
                  <a:lnTo>
                    <a:pt x="487" y="2426"/>
                  </a:lnTo>
                  <a:lnTo>
                    <a:pt x="457" y="2378"/>
                  </a:lnTo>
                  <a:lnTo>
                    <a:pt x="432" y="2328"/>
                  </a:lnTo>
                  <a:lnTo>
                    <a:pt x="415" y="2276"/>
                  </a:lnTo>
                  <a:lnTo>
                    <a:pt x="404" y="2224"/>
                  </a:lnTo>
                  <a:lnTo>
                    <a:pt x="401" y="2170"/>
                  </a:lnTo>
                  <a:lnTo>
                    <a:pt x="398" y="2142"/>
                  </a:lnTo>
                  <a:lnTo>
                    <a:pt x="390" y="2114"/>
                  </a:lnTo>
                  <a:lnTo>
                    <a:pt x="378" y="2084"/>
                  </a:lnTo>
                  <a:lnTo>
                    <a:pt x="361" y="2052"/>
                  </a:lnTo>
                  <a:lnTo>
                    <a:pt x="339" y="2016"/>
                  </a:lnTo>
                  <a:lnTo>
                    <a:pt x="314" y="1976"/>
                  </a:lnTo>
                  <a:lnTo>
                    <a:pt x="284" y="1933"/>
                  </a:lnTo>
                  <a:lnTo>
                    <a:pt x="260" y="1897"/>
                  </a:lnTo>
                  <a:lnTo>
                    <a:pt x="235" y="1859"/>
                  </a:lnTo>
                  <a:lnTo>
                    <a:pt x="208" y="1820"/>
                  </a:lnTo>
                  <a:lnTo>
                    <a:pt x="183" y="1778"/>
                  </a:lnTo>
                  <a:lnTo>
                    <a:pt x="158" y="1734"/>
                  </a:lnTo>
                  <a:lnTo>
                    <a:pt x="132" y="1686"/>
                  </a:lnTo>
                  <a:lnTo>
                    <a:pt x="108" y="1637"/>
                  </a:lnTo>
                  <a:lnTo>
                    <a:pt x="87" y="1584"/>
                  </a:lnTo>
                  <a:lnTo>
                    <a:pt x="65" y="1528"/>
                  </a:lnTo>
                  <a:lnTo>
                    <a:pt x="47" y="1469"/>
                  </a:lnTo>
                  <a:lnTo>
                    <a:pt x="31" y="1407"/>
                  </a:lnTo>
                  <a:lnTo>
                    <a:pt x="18" y="1340"/>
                  </a:lnTo>
                  <a:lnTo>
                    <a:pt x="8" y="1271"/>
                  </a:lnTo>
                  <a:lnTo>
                    <a:pt x="2" y="1197"/>
                  </a:lnTo>
                  <a:lnTo>
                    <a:pt x="0" y="1119"/>
                  </a:lnTo>
                  <a:lnTo>
                    <a:pt x="3" y="1027"/>
                  </a:lnTo>
                  <a:lnTo>
                    <a:pt x="16" y="937"/>
                  </a:lnTo>
                  <a:lnTo>
                    <a:pt x="34" y="850"/>
                  </a:lnTo>
                  <a:lnTo>
                    <a:pt x="60" y="767"/>
                  </a:lnTo>
                  <a:lnTo>
                    <a:pt x="91" y="684"/>
                  </a:lnTo>
                  <a:lnTo>
                    <a:pt x="130" y="605"/>
                  </a:lnTo>
                  <a:lnTo>
                    <a:pt x="174" y="530"/>
                  </a:lnTo>
                  <a:lnTo>
                    <a:pt x="225" y="459"/>
                  </a:lnTo>
                  <a:lnTo>
                    <a:pt x="282" y="391"/>
                  </a:lnTo>
                  <a:lnTo>
                    <a:pt x="342" y="329"/>
                  </a:lnTo>
                  <a:lnTo>
                    <a:pt x="408" y="270"/>
                  </a:lnTo>
                  <a:lnTo>
                    <a:pt x="478" y="217"/>
                  </a:lnTo>
                  <a:lnTo>
                    <a:pt x="553" y="169"/>
                  </a:lnTo>
                  <a:lnTo>
                    <a:pt x="631" y="126"/>
                  </a:lnTo>
                  <a:lnTo>
                    <a:pt x="713" y="89"/>
                  </a:lnTo>
                  <a:lnTo>
                    <a:pt x="798" y="58"/>
                  </a:lnTo>
                  <a:lnTo>
                    <a:pt x="886" y="34"/>
                  </a:lnTo>
                  <a:lnTo>
                    <a:pt x="976" y="16"/>
                  </a:lnTo>
                  <a:lnTo>
                    <a:pt x="1070" y="4"/>
                  </a:lnTo>
                  <a:lnTo>
                    <a:pt x="11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10"/>
            <p:cNvSpPr>
              <a:spLocks/>
            </p:cNvSpPr>
            <p:nvPr/>
          </p:nvSpPr>
          <p:spPr bwMode="auto">
            <a:xfrm>
              <a:off x="5382" y="367"/>
              <a:ext cx="29" cy="73"/>
            </a:xfrm>
            <a:custGeom>
              <a:avLst/>
              <a:gdLst>
                <a:gd name="T0" fmla="*/ 73 w 147"/>
                <a:gd name="T1" fmla="*/ 0 h 364"/>
                <a:gd name="T2" fmla="*/ 73 w 147"/>
                <a:gd name="T3" fmla="*/ 0 h 364"/>
                <a:gd name="T4" fmla="*/ 93 w 147"/>
                <a:gd name="T5" fmla="*/ 2 h 364"/>
                <a:gd name="T6" fmla="*/ 111 w 147"/>
                <a:gd name="T7" fmla="*/ 9 h 364"/>
                <a:gd name="T8" fmla="*/ 125 w 147"/>
                <a:gd name="T9" fmla="*/ 21 h 364"/>
                <a:gd name="T10" fmla="*/ 137 w 147"/>
                <a:gd name="T11" fmla="*/ 36 h 364"/>
                <a:gd name="T12" fmla="*/ 144 w 147"/>
                <a:gd name="T13" fmla="*/ 53 h 364"/>
                <a:gd name="T14" fmla="*/ 147 w 147"/>
                <a:gd name="T15" fmla="*/ 73 h 364"/>
                <a:gd name="T16" fmla="*/ 147 w 147"/>
                <a:gd name="T17" fmla="*/ 291 h 364"/>
                <a:gd name="T18" fmla="*/ 144 w 147"/>
                <a:gd name="T19" fmla="*/ 312 h 364"/>
                <a:gd name="T20" fmla="*/ 137 w 147"/>
                <a:gd name="T21" fmla="*/ 328 h 364"/>
                <a:gd name="T22" fmla="*/ 125 w 147"/>
                <a:gd name="T23" fmla="*/ 344 h 364"/>
                <a:gd name="T24" fmla="*/ 111 w 147"/>
                <a:gd name="T25" fmla="*/ 355 h 364"/>
                <a:gd name="T26" fmla="*/ 93 w 147"/>
                <a:gd name="T27" fmla="*/ 362 h 364"/>
                <a:gd name="T28" fmla="*/ 73 w 147"/>
                <a:gd name="T29" fmla="*/ 364 h 364"/>
                <a:gd name="T30" fmla="*/ 54 w 147"/>
                <a:gd name="T31" fmla="*/ 362 h 364"/>
                <a:gd name="T32" fmla="*/ 36 w 147"/>
                <a:gd name="T33" fmla="*/ 355 h 364"/>
                <a:gd name="T34" fmla="*/ 22 w 147"/>
                <a:gd name="T35" fmla="*/ 344 h 364"/>
                <a:gd name="T36" fmla="*/ 10 w 147"/>
                <a:gd name="T37" fmla="*/ 328 h 364"/>
                <a:gd name="T38" fmla="*/ 2 w 147"/>
                <a:gd name="T39" fmla="*/ 312 h 364"/>
                <a:gd name="T40" fmla="*/ 0 w 147"/>
                <a:gd name="T41" fmla="*/ 291 h 364"/>
                <a:gd name="T42" fmla="*/ 0 w 147"/>
                <a:gd name="T43" fmla="*/ 73 h 364"/>
                <a:gd name="T44" fmla="*/ 2 w 147"/>
                <a:gd name="T45" fmla="*/ 53 h 364"/>
                <a:gd name="T46" fmla="*/ 10 w 147"/>
                <a:gd name="T47" fmla="*/ 36 h 364"/>
                <a:gd name="T48" fmla="*/ 22 w 147"/>
                <a:gd name="T49" fmla="*/ 21 h 364"/>
                <a:gd name="T50" fmla="*/ 36 w 147"/>
                <a:gd name="T51" fmla="*/ 9 h 364"/>
                <a:gd name="T52" fmla="*/ 54 w 147"/>
                <a:gd name="T53" fmla="*/ 2 h 364"/>
                <a:gd name="T54" fmla="*/ 73 w 147"/>
                <a:gd name="T55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7" h="364">
                  <a:moveTo>
                    <a:pt x="73" y="0"/>
                  </a:moveTo>
                  <a:lnTo>
                    <a:pt x="73" y="0"/>
                  </a:lnTo>
                  <a:lnTo>
                    <a:pt x="93" y="2"/>
                  </a:lnTo>
                  <a:lnTo>
                    <a:pt x="111" y="9"/>
                  </a:lnTo>
                  <a:lnTo>
                    <a:pt x="125" y="21"/>
                  </a:lnTo>
                  <a:lnTo>
                    <a:pt x="137" y="36"/>
                  </a:lnTo>
                  <a:lnTo>
                    <a:pt x="144" y="53"/>
                  </a:lnTo>
                  <a:lnTo>
                    <a:pt x="147" y="73"/>
                  </a:lnTo>
                  <a:lnTo>
                    <a:pt x="147" y="291"/>
                  </a:lnTo>
                  <a:lnTo>
                    <a:pt x="144" y="312"/>
                  </a:lnTo>
                  <a:lnTo>
                    <a:pt x="137" y="328"/>
                  </a:lnTo>
                  <a:lnTo>
                    <a:pt x="125" y="344"/>
                  </a:lnTo>
                  <a:lnTo>
                    <a:pt x="111" y="355"/>
                  </a:lnTo>
                  <a:lnTo>
                    <a:pt x="93" y="362"/>
                  </a:lnTo>
                  <a:lnTo>
                    <a:pt x="73" y="364"/>
                  </a:lnTo>
                  <a:lnTo>
                    <a:pt x="54" y="362"/>
                  </a:lnTo>
                  <a:lnTo>
                    <a:pt x="36" y="355"/>
                  </a:lnTo>
                  <a:lnTo>
                    <a:pt x="22" y="344"/>
                  </a:lnTo>
                  <a:lnTo>
                    <a:pt x="10" y="328"/>
                  </a:lnTo>
                  <a:lnTo>
                    <a:pt x="2" y="312"/>
                  </a:lnTo>
                  <a:lnTo>
                    <a:pt x="0" y="291"/>
                  </a:lnTo>
                  <a:lnTo>
                    <a:pt x="0" y="73"/>
                  </a:lnTo>
                  <a:lnTo>
                    <a:pt x="2" y="53"/>
                  </a:lnTo>
                  <a:lnTo>
                    <a:pt x="10" y="36"/>
                  </a:lnTo>
                  <a:lnTo>
                    <a:pt x="22" y="21"/>
                  </a:lnTo>
                  <a:lnTo>
                    <a:pt x="36" y="9"/>
                  </a:lnTo>
                  <a:lnTo>
                    <a:pt x="54" y="2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11"/>
            <p:cNvSpPr>
              <a:spLocks/>
            </p:cNvSpPr>
            <p:nvPr/>
          </p:nvSpPr>
          <p:spPr bwMode="auto">
            <a:xfrm>
              <a:off x="5216" y="411"/>
              <a:ext cx="51" cy="68"/>
            </a:xfrm>
            <a:custGeom>
              <a:avLst/>
              <a:gdLst>
                <a:gd name="T0" fmla="*/ 74 w 258"/>
                <a:gd name="T1" fmla="*/ 0 h 337"/>
                <a:gd name="T2" fmla="*/ 93 w 258"/>
                <a:gd name="T3" fmla="*/ 2 h 337"/>
                <a:gd name="T4" fmla="*/ 110 w 258"/>
                <a:gd name="T5" fmla="*/ 9 h 337"/>
                <a:gd name="T6" fmla="*/ 126 w 258"/>
                <a:gd name="T7" fmla="*/ 21 h 337"/>
                <a:gd name="T8" fmla="*/ 138 w 258"/>
                <a:gd name="T9" fmla="*/ 37 h 337"/>
                <a:gd name="T10" fmla="*/ 248 w 258"/>
                <a:gd name="T11" fmla="*/ 227 h 337"/>
                <a:gd name="T12" fmla="*/ 256 w 258"/>
                <a:gd name="T13" fmla="*/ 245 h 337"/>
                <a:gd name="T14" fmla="*/ 258 w 258"/>
                <a:gd name="T15" fmla="*/ 264 h 337"/>
                <a:gd name="T16" fmla="*/ 256 w 258"/>
                <a:gd name="T17" fmla="*/ 282 h 337"/>
                <a:gd name="T18" fmla="*/ 248 w 258"/>
                <a:gd name="T19" fmla="*/ 300 h 337"/>
                <a:gd name="T20" fmla="*/ 238 w 258"/>
                <a:gd name="T21" fmla="*/ 315 h 337"/>
                <a:gd name="T22" fmla="*/ 222 w 258"/>
                <a:gd name="T23" fmla="*/ 327 h 337"/>
                <a:gd name="T24" fmla="*/ 204 w 258"/>
                <a:gd name="T25" fmla="*/ 334 h 337"/>
                <a:gd name="T26" fmla="*/ 185 w 258"/>
                <a:gd name="T27" fmla="*/ 337 h 337"/>
                <a:gd name="T28" fmla="*/ 165 w 258"/>
                <a:gd name="T29" fmla="*/ 334 h 337"/>
                <a:gd name="T30" fmla="*/ 148 w 258"/>
                <a:gd name="T31" fmla="*/ 327 h 337"/>
                <a:gd name="T32" fmla="*/ 133 w 258"/>
                <a:gd name="T33" fmla="*/ 315 h 337"/>
                <a:gd name="T34" fmla="*/ 121 w 258"/>
                <a:gd name="T35" fmla="*/ 300 h 337"/>
                <a:gd name="T36" fmla="*/ 10 w 258"/>
                <a:gd name="T37" fmla="*/ 110 h 337"/>
                <a:gd name="T38" fmla="*/ 3 w 258"/>
                <a:gd name="T39" fmla="*/ 92 h 337"/>
                <a:gd name="T40" fmla="*/ 0 w 258"/>
                <a:gd name="T41" fmla="*/ 73 h 337"/>
                <a:gd name="T42" fmla="*/ 3 w 258"/>
                <a:gd name="T43" fmla="*/ 55 h 337"/>
                <a:gd name="T44" fmla="*/ 10 w 258"/>
                <a:gd name="T45" fmla="*/ 37 h 337"/>
                <a:gd name="T46" fmla="*/ 22 w 258"/>
                <a:gd name="T47" fmla="*/ 22 h 337"/>
                <a:gd name="T48" fmla="*/ 36 w 258"/>
                <a:gd name="T49" fmla="*/ 10 h 337"/>
                <a:gd name="T50" fmla="*/ 56 w 258"/>
                <a:gd name="T51" fmla="*/ 2 h 337"/>
                <a:gd name="T52" fmla="*/ 74 w 258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8" h="337">
                  <a:moveTo>
                    <a:pt x="74" y="0"/>
                  </a:moveTo>
                  <a:lnTo>
                    <a:pt x="93" y="2"/>
                  </a:lnTo>
                  <a:lnTo>
                    <a:pt x="110" y="9"/>
                  </a:lnTo>
                  <a:lnTo>
                    <a:pt x="126" y="21"/>
                  </a:lnTo>
                  <a:lnTo>
                    <a:pt x="138" y="37"/>
                  </a:lnTo>
                  <a:lnTo>
                    <a:pt x="248" y="227"/>
                  </a:lnTo>
                  <a:lnTo>
                    <a:pt x="256" y="245"/>
                  </a:lnTo>
                  <a:lnTo>
                    <a:pt x="258" y="264"/>
                  </a:lnTo>
                  <a:lnTo>
                    <a:pt x="256" y="282"/>
                  </a:lnTo>
                  <a:lnTo>
                    <a:pt x="248" y="300"/>
                  </a:lnTo>
                  <a:lnTo>
                    <a:pt x="238" y="315"/>
                  </a:lnTo>
                  <a:lnTo>
                    <a:pt x="222" y="327"/>
                  </a:lnTo>
                  <a:lnTo>
                    <a:pt x="204" y="334"/>
                  </a:lnTo>
                  <a:lnTo>
                    <a:pt x="185" y="337"/>
                  </a:lnTo>
                  <a:lnTo>
                    <a:pt x="165" y="334"/>
                  </a:lnTo>
                  <a:lnTo>
                    <a:pt x="148" y="327"/>
                  </a:lnTo>
                  <a:lnTo>
                    <a:pt x="133" y="315"/>
                  </a:lnTo>
                  <a:lnTo>
                    <a:pt x="121" y="300"/>
                  </a:lnTo>
                  <a:lnTo>
                    <a:pt x="10" y="110"/>
                  </a:lnTo>
                  <a:lnTo>
                    <a:pt x="3" y="92"/>
                  </a:lnTo>
                  <a:lnTo>
                    <a:pt x="0" y="73"/>
                  </a:lnTo>
                  <a:lnTo>
                    <a:pt x="3" y="55"/>
                  </a:lnTo>
                  <a:lnTo>
                    <a:pt x="10" y="37"/>
                  </a:lnTo>
                  <a:lnTo>
                    <a:pt x="22" y="22"/>
                  </a:lnTo>
                  <a:lnTo>
                    <a:pt x="36" y="10"/>
                  </a:lnTo>
                  <a:lnTo>
                    <a:pt x="56" y="2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12"/>
            <p:cNvSpPr>
              <a:spLocks/>
            </p:cNvSpPr>
            <p:nvPr/>
          </p:nvSpPr>
          <p:spPr bwMode="auto">
            <a:xfrm>
              <a:off x="5094" y="532"/>
              <a:ext cx="68" cy="51"/>
            </a:xfrm>
            <a:custGeom>
              <a:avLst/>
              <a:gdLst>
                <a:gd name="T0" fmla="*/ 73 w 338"/>
                <a:gd name="T1" fmla="*/ 0 h 256"/>
                <a:gd name="T2" fmla="*/ 91 w 338"/>
                <a:gd name="T3" fmla="*/ 3 h 256"/>
                <a:gd name="T4" fmla="*/ 110 w 338"/>
                <a:gd name="T5" fmla="*/ 10 h 256"/>
                <a:gd name="T6" fmla="*/ 302 w 338"/>
                <a:gd name="T7" fmla="*/ 119 h 256"/>
                <a:gd name="T8" fmla="*/ 317 w 338"/>
                <a:gd name="T9" fmla="*/ 132 h 256"/>
                <a:gd name="T10" fmla="*/ 328 w 338"/>
                <a:gd name="T11" fmla="*/ 146 h 256"/>
                <a:gd name="T12" fmla="*/ 335 w 338"/>
                <a:gd name="T13" fmla="*/ 164 h 256"/>
                <a:gd name="T14" fmla="*/ 338 w 338"/>
                <a:gd name="T15" fmla="*/ 182 h 256"/>
                <a:gd name="T16" fmla="*/ 335 w 338"/>
                <a:gd name="T17" fmla="*/ 201 h 256"/>
                <a:gd name="T18" fmla="*/ 328 w 338"/>
                <a:gd name="T19" fmla="*/ 219 h 256"/>
                <a:gd name="T20" fmla="*/ 316 w 338"/>
                <a:gd name="T21" fmla="*/ 235 h 256"/>
                <a:gd name="T22" fmla="*/ 301 w 338"/>
                <a:gd name="T23" fmla="*/ 247 h 256"/>
                <a:gd name="T24" fmla="*/ 282 w 338"/>
                <a:gd name="T25" fmla="*/ 254 h 256"/>
                <a:gd name="T26" fmla="*/ 264 w 338"/>
                <a:gd name="T27" fmla="*/ 256 h 256"/>
                <a:gd name="T28" fmla="*/ 245 w 338"/>
                <a:gd name="T29" fmla="*/ 254 h 256"/>
                <a:gd name="T30" fmla="*/ 227 w 338"/>
                <a:gd name="T31" fmla="*/ 245 h 256"/>
                <a:gd name="T32" fmla="*/ 36 w 338"/>
                <a:gd name="T33" fmla="*/ 137 h 256"/>
                <a:gd name="T34" fmla="*/ 20 w 338"/>
                <a:gd name="T35" fmla="*/ 125 h 256"/>
                <a:gd name="T36" fmla="*/ 9 w 338"/>
                <a:gd name="T37" fmla="*/ 109 h 256"/>
                <a:gd name="T38" fmla="*/ 2 w 338"/>
                <a:gd name="T39" fmla="*/ 92 h 256"/>
                <a:gd name="T40" fmla="*/ 0 w 338"/>
                <a:gd name="T41" fmla="*/ 73 h 256"/>
                <a:gd name="T42" fmla="*/ 2 w 338"/>
                <a:gd name="T43" fmla="*/ 54 h 256"/>
                <a:gd name="T44" fmla="*/ 9 w 338"/>
                <a:gd name="T45" fmla="*/ 36 h 256"/>
                <a:gd name="T46" fmla="*/ 21 w 338"/>
                <a:gd name="T47" fmla="*/ 21 h 256"/>
                <a:gd name="T48" fmla="*/ 37 w 338"/>
                <a:gd name="T49" fmla="*/ 10 h 256"/>
                <a:gd name="T50" fmla="*/ 54 w 338"/>
                <a:gd name="T51" fmla="*/ 3 h 256"/>
                <a:gd name="T52" fmla="*/ 73 w 338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6">
                  <a:moveTo>
                    <a:pt x="73" y="0"/>
                  </a:moveTo>
                  <a:lnTo>
                    <a:pt x="91" y="3"/>
                  </a:lnTo>
                  <a:lnTo>
                    <a:pt x="110" y="10"/>
                  </a:lnTo>
                  <a:lnTo>
                    <a:pt x="302" y="119"/>
                  </a:lnTo>
                  <a:lnTo>
                    <a:pt x="317" y="132"/>
                  </a:lnTo>
                  <a:lnTo>
                    <a:pt x="328" y="146"/>
                  </a:lnTo>
                  <a:lnTo>
                    <a:pt x="335" y="164"/>
                  </a:lnTo>
                  <a:lnTo>
                    <a:pt x="338" y="182"/>
                  </a:lnTo>
                  <a:lnTo>
                    <a:pt x="335" y="201"/>
                  </a:lnTo>
                  <a:lnTo>
                    <a:pt x="328" y="219"/>
                  </a:lnTo>
                  <a:lnTo>
                    <a:pt x="316" y="235"/>
                  </a:lnTo>
                  <a:lnTo>
                    <a:pt x="301" y="247"/>
                  </a:lnTo>
                  <a:lnTo>
                    <a:pt x="282" y="254"/>
                  </a:lnTo>
                  <a:lnTo>
                    <a:pt x="264" y="256"/>
                  </a:lnTo>
                  <a:lnTo>
                    <a:pt x="245" y="254"/>
                  </a:lnTo>
                  <a:lnTo>
                    <a:pt x="227" y="245"/>
                  </a:lnTo>
                  <a:lnTo>
                    <a:pt x="36" y="137"/>
                  </a:lnTo>
                  <a:lnTo>
                    <a:pt x="20" y="125"/>
                  </a:lnTo>
                  <a:lnTo>
                    <a:pt x="9" y="109"/>
                  </a:lnTo>
                  <a:lnTo>
                    <a:pt x="2" y="92"/>
                  </a:lnTo>
                  <a:lnTo>
                    <a:pt x="0" y="73"/>
                  </a:lnTo>
                  <a:lnTo>
                    <a:pt x="2" y="54"/>
                  </a:lnTo>
                  <a:lnTo>
                    <a:pt x="9" y="36"/>
                  </a:lnTo>
                  <a:lnTo>
                    <a:pt x="21" y="21"/>
                  </a:lnTo>
                  <a:lnTo>
                    <a:pt x="37" y="10"/>
                  </a:lnTo>
                  <a:lnTo>
                    <a:pt x="54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13"/>
            <p:cNvSpPr>
              <a:spLocks/>
            </p:cNvSpPr>
            <p:nvPr/>
          </p:nvSpPr>
          <p:spPr bwMode="auto">
            <a:xfrm>
              <a:off x="5050" y="696"/>
              <a:ext cx="73" cy="30"/>
            </a:xfrm>
            <a:custGeom>
              <a:avLst/>
              <a:gdLst>
                <a:gd name="T0" fmla="*/ 73 w 368"/>
                <a:gd name="T1" fmla="*/ 0 h 147"/>
                <a:gd name="T2" fmla="*/ 295 w 368"/>
                <a:gd name="T3" fmla="*/ 0 h 147"/>
                <a:gd name="T4" fmla="*/ 314 w 368"/>
                <a:gd name="T5" fmla="*/ 3 h 147"/>
                <a:gd name="T6" fmla="*/ 332 w 368"/>
                <a:gd name="T7" fmla="*/ 11 h 147"/>
                <a:gd name="T8" fmla="*/ 347 w 368"/>
                <a:gd name="T9" fmla="*/ 21 h 147"/>
                <a:gd name="T10" fmla="*/ 359 w 368"/>
                <a:gd name="T11" fmla="*/ 37 h 147"/>
                <a:gd name="T12" fmla="*/ 366 w 368"/>
                <a:gd name="T13" fmla="*/ 54 h 147"/>
                <a:gd name="T14" fmla="*/ 368 w 368"/>
                <a:gd name="T15" fmla="*/ 74 h 147"/>
                <a:gd name="T16" fmla="*/ 366 w 368"/>
                <a:gd name="T17" fmla="*/ 93 h 147"/>
                <a:gd name="T18" fmla="*/ 359 w 368"/>
                <a:gd name="T19" fmla="*/ 110 h 147"/>
                <a:gd name="T20" fmla="*/ 347 w 368"/>
                <a:gd name="T21" fmla="*/ 125 h 147"/>
                <a:gd name="T22" fmla="*/ 332 w 368"/>
                <a:gd name="T23" fmla="*/ 136 h 147"/>
                <a:gd name="T24" fmla="*/ 314 w 368"/>
                <a:gd name="T25" fmla="*/ 144 h 147"/>
                <a:gd name="T26" fmla="*/ 295 w 368"/>
                <a:gd name="T27" fmla="*/ 147 h 147"/>
                <a:gd name="T28" fmla="*/ 73 w 368"/>
                <a:gd name="T29" fmla="*/ 147 h 147"/>
                <a:gd name="T30" fmla="*/ 54 w 368"/>
                <a:gd name="T31" fmla="*/ 144 h 147"/>
                <a:gd name="T32" fmla="*/ 37 w 368"/>
                <a:gd name="T33" fmla="*/ 136 h 147"/>
                <a:gd name="T34" fmla="*/ 21 w 368"/>
                <a:gd name="T35" fmla="*/ 125 h 147"/>
                <a:gd name="T36" fmla="*/ 11 w 368"/>
                <a:gd name="T37" fmla="*/ 110 h 147"/>
                <a:gd name="T38" fmla="*/ 2 w 368"/>
                <a:gd name="T39" fmla="*/ 93 h 147"/>
                <a:gd name="T40" fmla="*/ 0 w 368"/>
                <a:gd name="T41" fmla="*/ 74 h 147"/>
                <a:gd name="T42" fmla="*/ 2 w 368"/>
                <a:gd name="T43" fmla="*/ 54 h 147"/>
                <a:gd name="T44" fmla="*/ 11 w 368"/>
                <a:gd name="T45" fmla="*/ 37 h 147"/>
                <a:gd name="T46" fmla="*/ 21 w 368"/>
                <a:gd name="T47" fmla="*/ 21 h 147"/>
                <a:gd name="T48" fmla="*/ 37 w 368"/>
                <a:gd name="T49" fmla="*/ 11 h 147"/>
                <a:gd name="T50" fmla="*/ 54 w 368"/>
                <a:gd name="T51" fmla="*/ 3 h 147"/>
                <a:gd name="T52" fmla="*/ 73 w 368"/>
                <a:gd name="T53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8" h="147">
                  <a:moveTo>
                    <a:pt x="73" y="0"/>
                  </a:moveTo>
                  <a:lnTo>
                    <a:pt x="295" y="0"/>
                  </a:lnTo>
                  <a:lnTo>
                    <a:pt x="314" y="3"/>
                  </a:lnTo>
                  <a:lnTo>
                    <a:pt x="332" y="11"/>
                  </a:lnTo>
                  <a:lnTo>
                    <a:pt x="347" y="21"/>
                  </a:lnTo>
                  <a:lnTo>
                    <a:pt x="359" y="37"/>
                  </a:lnTo>
                  <a:lnTo>
                    <a:pt x="366" y="54"/>
                  </a:lnTo>
                  <a:lnTo>
                    <a:pt x="368" y="74"/>
                  </a:lnTo>
                  <a:lnTo>
                    <a:pt x="366" y="93"/>
                  </a:lnTo>
                  <a:lnTo>
                    <a:pt x="359" y="110"/>
                  </a:lnTo>
                  <a:lnTo>
                    <a:pt x="347" y="125"/>
                  </a:lnTo>
                  <a:lnTo>
                    <a:pt x="332" y="136"/>
                  </a:lnTo>
                  <a:lnTo>
                    <a:pt x="314" y="144"/>
                  </a:lnTo>
                  <a:lnTo>
                    <a:pt x="295" y="147"/>
                  </a:lnTo>
                  <a:lnTo>
                    <a:pt x="73" y="147"/>
                  </a:lnTo>
                  <a:lnTo>
                    <a:pt x="54" y="144"/>
                  </a:lnTo>
                  <a:lnTo>
                    <a:pt x="37" y="136"/>
                  </a:lnTo>
                  <a:lnTo>
                    <a:pt x="21" y="125"/>
                  </a:lnTo>
                  <a:lnTo>
                    <a:pt x="11" y="110"/>
                  </a:lnTo>
                  <a:lnTo>
                    <a:pt x="2" y="93"/>
                  </a:lnTo>
                  <a:lnTo>
                    <a:pt x="0" y="74"/>
                  </a:lnTo>
                  <a:lnTo>
                    <a:pt x="2" y="54"/>
                  </a:lnTo>
                  <a:lnTo>
                    <a:pt x="11" y="37"/>
                  </a:lnTo>
                  <a:lnTo>
                    <a:pt x="21" y="21"/>
                  </a:lnTo>
                  <a:lnTo>
                    <a:pt x="37" y="11"/>
                  </a:lnTo>
                  <a:lnTo>
                    <a:pt x="54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14"/>
            <p:cNvSpPr>
              <a:spLocks/>
            </p:cNvSpPr>
            <p:nvPr/>
          </p:nvSpPr>
          <p:spPr bwMode="auto">
            <a:xfrm>
              <a:off x="5094" y="839"/>
              <a:ext cx="68" cy="51"/>
            </a:xfrm>
            <a:custGeom>
              <a:avLst/>
              <a:gdLst>
                <a:gd name="T0" fmla="*/ 264 w 338"/>
                <a:gd name="T1" fmla="*/ 0 h 257"/>
                <a:gd name="T2" fmla="*/ 284 w 338"/>
                <a:gd name="T3" fmla="*/ 4 h 257"/>
                <a:gd name="T4" fmla="*/ 301 w 338"/>
                <a:gd name="T5" fmla="*/ 10 h 257"/>
                <a:gd name="T6" fmla="*/ 316 w 338"/>
                <a:gd name="T7" fmla="*/ 22 h 257"/>
                <a:gd name="T8" fmla="*/ 328 w 338"/>
                <a:gd name="T9" fmla="*/ 38 h 257"/>
                <a:gd name="T10" fmla="*/ 335 w 338"/>
                <a:gd name="T11" fmla="*/ 55 h 257"/>
                <a:gd name="T12" fmla="*/ 338 w 338"/>
                <a:gd name="T13" fmla="*/ 75 h 257"/>
                <a:gd name="T14" fmla="*/ 335 w 338"/>
                <a:gd name="T15" fmla="*/ 93 h 257"/>
                <a:gd name="T16" fmla="*/ 328 w 338"/>
                <a:gd name="T17" fmla="*/ 110 h 257"/>
                <a:gd name="T18" fmla="*/ 316 w 338"/>
                <a:gd name="T19" fmla="*/ 126 h 257"/>
                <a:gd name="T20" fmla="*/ 302 w 338"/>
                <a:gd name="T21" fmla="*/ 138 h 257"/>
                <a:gd name="T22" fmla="*/ 110 w 338"/>
                <a:gd name="T23" fmla="*/ 247 h 257"/>
                <a:gd name="T24" fmla="*/ 92 w 338"/>
                <a:gd name="T25" fmla="*/ 254 h 257"/>
                <a:gd name="T26" fmla="*/ 73 w 338"/>
                <a:gd name="T27" fmla="*/ 257 h 257"/>
                <a:gd name="T28" fmla="*/ 54 w 338"/>
                <a:gd name="T29" fmla="*/ 254 h 257"/>
                <a:gd name="T30" fmla="*/ 37 w 338"/>
                <a:gd name="T31" fmla="*/ 248 h 257"/>
                <a:gd name="T32" fmla="*/ 21 w 338"/>
                <a:gd name="T33" fmla="*/ 236 h 257"/>
                <a:gd name="T34" fmla="*/ 9 w 338"/>
                <a:gd name="T35" fmla="*/ 220 h 257"/>
                <a:gd name="T36" fmla="*/ 2 w 338"/>
                <a:gd name="T37" fmla="*/ 203 h 257"/>
                <a:gd name="T38" fmla="*/ 0 w 338"/>
                <a:gd name="T39" fmla="*/ 183 h 257"/>
                <a:gd name="T40" fmla="*/ 2 w 338"/>
                <a:gd name="T41" fmla="*/ 165 h 257"/>
                <a:gd name="T42" fmla="*/ 9 w 338"/>
                <a:gd name="T43" fmla="*/ 148 h 257"/>
                <a:gd name="T44" fmla="*/ 20 w 338"/>
                <a:gd name="T45" fmla="*/ 133 h 257"/>
                <a:gd name="T46" fmla="*/ 36 w 338"/>
                <a:gd name="T47" fmla="*/ 121 h 257"/>
                <a:gd name="T48" fmla="*/ 227 w 338"/>
                <a:gd name="T49" fmla="*/ 11 h 257"/>
                <a:gd name="T50" fmla="*/ 246 w 338"/>
                <a:gd name="T51" fmla="*/ 3 h 257"/>
                <a:gd name="T52" fmla="*/ 264 w 338"/>
                <a:gd name="T5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7">
                  <a:moveTo>
                    <a:pt x="264" y="0"/>
                  </a:moveTo>
                  <a:lnTo>
                    <a:pt x="284" y="4"/>
                  </a:lnTo>
                  <a:lnTo>
                    <a:pt x="301" y="10"/>
                  </a:lnTo>
                  <a:lnTo>
                    <a:pt x="316" y="22"/>
                  </a:lnTo>
                  <a:lnTo>
                    <a:pt x="328" y="38"/>
                  </a:lnTo>
                  <a:lnTo>
                    <a:pt x="335" y="55"/>
                  </a:lnTo>
                  <a:lnTo>
                    <a:pt x="338" y="75"/>
                  </a:lnTo>
                  <a:lnTo>
                    <a:pt x="335" y="93"/>
                  </a:lnTo>
                  <a:lnTo>
                    <a:pt x="328" y="110"/>
                  </a:lnTo>
                  <a:lnTo>
                    <a:pt x="316" y="126"/>
                  </a:lnTo>
                  <a:lnTo>
                    <a:pt x="302" y="138"/>
                  </a:lnTo>
                  <a:lnTo>
                    <a:pt x="110" y="247"/>
                  </a:lnTo>
                  <a:lnTo>
                    <a:pt x="92" y="254"/>
                  </a:lnTo>
                  <a:lnTo>
                    <a:pt x="73" y="257"/>
                  </a:lnTo>
                  <a:lnTo>
                    <a:pt x="54" y="254"/>
                  </a:lnTo>
                  <a:lnTo>
                    <a:pt x="37" y="248"/>
                  </a:lnTo>
                  <a:lnTo>
                    <a:pt x="21" y="236"/>
                  </a:lnTo>
                  <a:lnTo>
                    <a:pt x="9" y="220"/>
                  </a:lnTo>
                  <a:lnTo>
                    <a:pt x="2" y="203"/>
                  </a:lnTo>
                  <a:lnTo>
                    <a:pt x="0" y="183"/>
                  </a:lnTo>
                  <a:lnTo>
                    <a:pt x="2" y="165"/>
                  </a:lnTo>
                  <a:lnTo>
                    <a:pt x="9" y="148"/>
                  </a:lnTo>
                  <a:lnTo>
                    <a:pt x="20" y="133"/>
                  </a:lnTo>
                  <a:lnTo>
                    <a:pt x="36" y="121"/>
                  </a:lnTo>
                  <a:lnTo>
                    <a:pt x="227" y="11"/>
                  </a:lnTo>
                  <a:lnTo>
                    <a:pt x="246" y="3"/>
                  </a:lnTo>
                  <a:lnTo>
                    <a:pt x="2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915"/>
            <p:cNvSpPr>
              <a:spLocks/>
            </p:cNvSpPr>
            <p:nvPr/>
          </p:nvSpPr>
          <p:spPr bwMode="auto">
            <a:xfrm>
              <a:off x="5631" y="839"/>
              <a:ext cx="67" cy="51"/>
            </a:xfrm>
            <a:custGeom>
              <a:avLst/>
              <a:gdLst>
                <a:gd name="T0" fmla="*/ 73 w 338"/>
                <a:gd name="T1" fmla="*/ 0 h 257"/>
                <a:gd name="T2" fmla="*/ 93 w 338"/>
                <a:gd name="T3" fmla="*/ 3 h 257"/>
                <a:gd name="T4" fmla="*/ 111 w 338"/>
                <a:gd name="T5" fmla="*/ 11 h 257"/>
                <a:gd name="T6" fmla="*/ 302 w 338"/>
                <a:gd name="T7" fmla="*/ 121 h 257"/>
                <a:gd name="T8" fmla="*/ 318 w 338"/>
                <a:gd name="T9" fmla="*/ 133 h 257"/>
                <a:gd name="T10" fmla="*/ 328 w 338"/>
                <a:gd name="T11" fmla="*/ 148 h 257"/>
                <a:gd name="T12" fmla="*/ 336 w 338"/>
                <a:gd name="T13" fmla="*/ 165 h 257"/>
                <a:gd name="T14" fmla="*/ 338 w 338"/>
                <a:gd name="T15" fmla="*/ 183 h 257"/>
                <a:gd name="T16" fmla="*/ 336 w 338"/>
                <a:gd name="T17" fmla="*/ 203 h 257"/>
                <a:gd name="T18" fmla="*/ 328 w 338"/>
                <a:gd name="T19" fmla="*/ 220 h 257"/>
                <a:gd name="T20" fmla="*/ 316 w 338"/>
                <a:gd name="T21" fmla="*/ 236 h 257"/>
                <a:gd name="T22" fmla="*/ 301 w 338"/>
                <a:gd name="T23" fmla="*/ 248 h 257"/>
                <a:gd name="T24" fmla="*/ 284 w 338"/>
                <a:gd name="T25" fmla="*/ 254 h 257"/>
                <a:gd name="T26" fmla="*/ 265 w 338"/>
                <a:gd name="T27" fmla="*/ 257 h 257"/>
                <a:gd name="T28" fmla="*/ 245 w 338"/>
                <a:gd name="T29" fmla="*/ 254 h 257"/>
                <a:gd name="T30" fmla="*/ 227 w 338"/>
                <a:gd name="T31" fmla="*/ 247 h 257"/>
                <a:gd name="T32" fmla="*/ 36 w 338"/>
                <a:gd name="T33" fmla="*/ 138 h 257"/>
                <a:gd name="T34" fmla="*/ 21 w 338"/>
                <a:gd name="T35" fmla="*/ 126 h 257"/>
                <a:gd name="T36" fmla="*/ 9 w 338"/>
                <a:gd name="T37" fmla="*/ 110 h 257"/>
                <a:gd name="T38" fmla="*/ 2 w 338"/>
                <a:gd name="T39" fmla="*/ 93 h 257"/>
                <a:gd name="T40" fmla="*/ 0 w 338"/>
                <a:gd name="T41" fmla="*/ 75 h 257"/>
                <a:gd name="T42" fmla="*/ 2 w 338"/>
                <a:gd name="T43" fmla="*/ 55 h 257"/>
                <a:gd name="T44" fmla="*/ 9 w 338"/>
                <a:gd name="T45" fmla="*/ 38 h 257"/>
                <a:gd name="T46" fmla="*/ 21 w 338"/>
                <a:gd name="T47" fmla="*/ 22 h 257"/>
                <a:gd name="T48" fmla="*/ 37 w 338"/>
                <a:gd name="T49" fmla="*/ 10 h 257"/>
                <a:gd name="T50" fmla="*/ 54 w 338"/>
                <a:gd name="T51" fmla="*/ 4 h 257"/>
                <a:gd name="T52" fmla="*/ 73 w 338"/>
                <a:gd name="T5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7">
                  <a:moveTo>
                    <a:pt x="73" y="0"/>
                  </a:moveTo>
                  <a:lnTo>
                    <a:pt x="93" y="3"/>
                  </a:lnTo>
                  <a:lnTo>
                    <a:pt x="111" y="11"/>
                  </a:lnTo>
                  <a:lnTo>
                    <a:pt x="302" y="121"/>
                  </a:lnTo>
                  <a:lnTo>
                    <a:pt x="318" y="133"/>
                  </a:lnTo>
                  <a:lnTo>
                    <a:pt x="328" y="148"/>
                  </a:lnTo>
                  <a:lnTo>
                    <a:pt x="336" y="165"/>
                  </a:lnTo>
                  <a:lnTo>
                    <a:pt x="338" y="183"/>
                  </a:lnTo>
                  <a:lnTo>
                    <a:pt x="336" y="203"/>
                  </a:lnTo>
                  <a:lnTo>
                    <a:pt x="328" y="220"/>
                  </a:lnTo>
                  <a:lnTo>
                    <a:pt x="316" y="236"/>
                  </a:lnTo>
                  <a:lnTo>
                    <a:pt x="301" y="248"/>
                  </a:lnTo>
                  <a:lnTo>
                    <a:pt x="284" y="254"/>
                  </a:lnTo>
                  <a:lnTo>
                    <a:pt x="265" y="257"/>
                  </a:lnTo>
                  <a:lnTo>
                    <a:pt x="245" y="254"/>
                  </a:lnTo>
                  <a:lnTo>
                    <a:pt x="227" y="247"/>
                  </a:lnTo>
                  <a:lnTo>
                    <a:pt x="36" y="138"/>
                  </a:lnTo>
                  <a:lnTo>
                    <a:pt x="21" y="126"/>
                  </a:lnTo>
                  <a:lnTo>
                    <a:pt x="9" y="110"/>
                  </a:lnTo>
                  <a:lnTo>
                    <a:pt x="2" y="93"/>
                  </a:lnTo>
                  <a:lnTo>
                    <a:pt x="0" y="75"/>
                  </a:lnTo>
                  <a:lnTo>
                    <a:pt x="2" y="55"/>
                  </a:lnTo>
                  <a:lnTo>
                    <a:pt x="9" y="38"/>
                  </a:lnTo>
                  <a:lnTo>
                    <a:pt x="21" y="22"/>
                  </a:lnTo>
                  <a:lnTo>
                    <a:pt x="37" y="10"/>
                  </a:lnTo>
                  <a:lnTo>
                    <a:pt x="54" y="4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16"/>
            <p:cNvSpPr>
              <a:spLocks/>
            </p:cNvSpPr>
            <p:nvPr/>
          </p:nvSpPr>
          <p:spPr bwMode="auto">
            <a:xfrm>
              <a:off x="5669" y="696"/>
              <a:ext cx="74" cy="30"/>
            </a:xfrm>
            <a:custGeom>
              <a:avLst/>
              <a:gdLst>
                <a:gd name="T0" fmla="*/ 74 w 369"/>
                <a:gd name="T1" fmla="*/ 0 h 147"/>
                <a:gd name="T2" fmla="*/ 295 w 369"/>
                <a:gd name="T3" fmla="*/ 0 h 147"/>
                <a:gd name="T4" fmla="*/ 315 w 369"/>
                <a:gd name="T5" fmla="*/ 3 h 147"/>
                <a:gd name="T6" fmla="*/ 333 w 369"/>
                <a:gd name="T7" fmla="*/ 11 h 147"/>
                <a:gd name="T8" fmla="*/ 347 w 369"/>
                <a:gd name="T9" fmla="*/ 21 h 147"/>
                <a:gd name="T10" fmla="*/ 358 w 369"/>
                <a:gd name="T11" fmla="*/ 37 h 147"/>
                <a:gd name="T12" fmla="*/ 366 w 369"/>
                <a:gd name="T13" fmla="*/ 54 h 147"/>
                <a:gd name="T14" fmla="*/ 369 w 369"/>
                <a:gd name="T15" fmla="*/ 74 h 147"/>
                <a:gd name="T16" fmla="*/ 366 w 369"/>
                <a:gd name="T17" fmla="*/ 93 h 147"/>
                <a:gd name="T18" fmla="*/ 358 w 369"/>
                <a:gd name="T19" fmla="*/ 110 h 147"/>
                <a:gd name="T20" fmla="*/ 347 w 369"/>
                <a:gd name="T21" fmla="*/ 125 h 147"/>
                <a:gd name="T22" fmla="*/ 333 w 369"/>
                <a:gd name="T23" fmla="*/ 136 h 147"/>
                <a:gd name="T24" fmla="*/ 315 w 369"/>
                <a:gd name="T25" fmla="*/ 144 h 147"/>
                <a:gd name="T26" fmla="*/ 295 w 369"/>
                <a:gd name="T27" fmla="*/ 147 h 147"/>
                <a:gd name="T28" fmla="*/ 74 w 369"/>
                <a:gd name="T29" fmla="*/ 147 h 147"/>
                <a:gd name="T30" fmla="*/ 55 w 369"/>
                <a:gd name="T31" fmla="*/ 144 h 147"/>
                <a:gd name="T32" fmla="*/ 37 w 369"/>
                <a:gd name="T33" fmla="*/ 136 h 147"/>
                <a:gd name="T34" fmla="*/ 22 w 369"/>
                <a:gd name="T35" fmla="*/ 125 h 147"/>
                <a:gd name="T36" fmla="*/ 10 w 369"/>
                <a:gd name="T37" fmla="*/ 110 h 147"/>
                <a:gd name="T38" fmla="*/ 3 w 369"/>
                <a:gd name="T39" fmla="*/ 93 h 147"/>
                <a:gd name="T40" fmla="*/ 0 w 369"/>
                <a:gd name="T41" fmla="*/ 74 h 147"/>
                <a:gd name="T42" fmla="*/ 3 w 369"/>
                <a:gd name="T43" fmla="*/ 54 h 147"/>
                <a:gd name="T44" fmla="*/ 10 w 369"/>
                <a:gd name="T45" fmla="*/ 37 h 147"/>
                <a:gd name="T46" fmla="*/ 22 w 369"/>
                <a:gd name="T47" fmla="*/ 21 h 147"/>
                <a:gd name="T48" fmla="*/ 37 w 369"/>
                <a:gd name="T49" fmla="*/ 11 h 147"/>
                <a:gd name="T50" fmla="*/ 55 w 369"/>
                <a:gd name="T51" fmla="*/ 3 h 147"/>
                <a:gd name="T52" fmla="*/ 74 w 369"/>
                <a:gd name="T53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9" h="147">
                  <a:moveTo>
                    <a:pt x="74" y="0"/>
                  </a:moveTo>
                  <a:lnTo>
                    <a:pt x="295" y="0"/>
                  </a:lnTo>
                  <a:lnTo>
                    <a:pt x="315" y="3"/>
                  </a:lnTo>
                  <a:lnTo>
                    <a:pt x="333" y="11"/>
                  </a:lnTo>
                  <a:lnTo>
                    <a:pt x="347" y="21"/>
                  </a:lnTo>
                  <a:lnTo>
                    <a:pt x="358" y="37"/>
                  </a:lnTo>
                  <a:lnTo>
                    <a:pt x="366" y="54"/>
                  </a:lnTo>
                  <a:lnTo>
                    <a:pt x="369" y="74"/>
                  </a:lnTo>
                  <a:lnTo>
                    <a:pt x="366" y="93"/>
                  </a:lnTo>
                  <a:lnTo>
                    <a:pt x="358" y="110"/>
                  </a:lnTo>
                  <a:lnTo>
                    <a:pt x="347" y="125"/>
                  </a:lnTo>
                  <a:lnTo>
                    <a:pt x="333" y="136"/>
                  </a:lnTo>
                  <a:lnTo>
                    <a:pt x="315" y="144"/>
                  </a:lnTo>
                  <a:lnTo>
                    <a:pt x="295" y="147"/>
                  </a:lnTo>
                  <a:lnTo>
                    <a:pt x="74" y="147"/>
                  </a:lnTo>
                  <a:lnTo>
                    <a:pt x="55" y="144"/>
                  </a:lnTo>
                  <a:lnTo>
                    <a:pt x="37" y="136"/>
                  </a:lnTo>
                  <a:lnTo>
                    <a:pt x="22" y="125"/>
                  </a:lnTo>
                  <a:lnTo>
                    <a:pt x="10" y="110"/>
                  </a:lnTo>
                  <a:lnTo>
                    <a:pt x="3" y="93"/>
                  </a:lnTo>
                  <a:lnTo>
                    <a:pt x="0" y="74"/>
                  </a:lnTo>
                  <a:lnTo>
                    <a:pt x="3" y="54"/>
                  </a:lnTo>
                  <a:lnTo>
                    <a:pt x="10" y="37"/>
                  </a:lnTo>
                  <a:lnTo>
                    <a:pt x="22" y="21"/>
                  </a:lnTo>
                  <a:lnTo>
                    <a:pt x="37" y="11"/>
                  </a:lnTo>
                  <a:lnTo>
                    <a:pt x="55" y="3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17"/>
            <p:cNvSpPr>
              <a:spLocks/>
            </p:cNvSpPr>
            <p:nvPr/>
          </p:nvSpPr>
          <p:spPr bwMode="auto">
            <a:xfrm>
              <a:off x="5631" y="532"/>
              <a:ext cx="67" cy="51"/>
            </a:xfrm>
            <a:custGeom>
              <a:avLst/>
              <a:gdLst>
                <a:gd name="T0" fmla="*/ 265 w 338"/>
                <a:gd name="T1" fmla="*/ 0 h 256"/>
                <a:gd name="T2" fmla="*/ 284 w 338"/>
                <a:gd name="T3" fmla="*/ 3 h 256"/>
                <a:gd name="T4" fmla="*/ 301 w 338"/>
                <a:gd name="T5" fmla="*/ 10 h 256"/>
                <a:gd name="T6" fmla="*/ 316 w 338"/>
                <a:gd name="T7" fmla="*/ 21 h 256"/>
                <a:gd name="T8" fmla="*/ 328 w 338"/>
                <a:gd name="T9" fmla="*/ 36 h 256"/>
                <a:gd name="T10" fmla="*/ 336 w 338"/>
                <a:gd name="T11" fmla="*/ 54 h 256"/>
                <a:gd name="T12" fmla="*/ 338 w 338"/>
                <a:gd name="T13" fmla="*/ 73 h 256"/>
                <a:gd name="T14" fmla="*/ 336 w 338"/>
                <a:gd name="T15" fmla="*/ 92 h 256"/>
                <a:gd name="T16" fmla="*/ 328 w 338"/>
                <a:gd name="T17" fmla="*/ 109 h 256"/>
                <a:gd name="T18" fmla="*/ 318 w 338"/>
                <a:gd name="T19" fmla="*/ 125 h 256"/>
                <a:gd name="T20" fmla="*/ 302 w 338"/>
                <a:gd name="T21" fmla="*/ 137 h 256"/>
                <a:gd name="T22" fmla="*/ 111 w 338"/>
                <a:gd name="T23" fmla="*/ 245 h 256"/>
                <a:gd name="T24" fmla="*/ 93 w 338"/>
                <a:gd name="T25" fmla="*/ 254 h 256"/>
                <a:gd name="T26" fmla="*/ 73 w 338"/>
                <a:gd name="T27" fmla="*/ 256 h 256"/>
                <a:gd name="T28" fmla="*/ 55 w 338"/>
                <a:gd name="T29" fmla="*/ 254 h 256"/>
                <a:gd name="T30" fmla="*/ 37 w 338"/>
                <a:gd name="T31" fmla="*/ 247 h 256"/>
                <a:gd name="T32" fmla="*/ 21 w 338"/>
                <a:gd name="T33" fmla="*/ 235 h 256"/>
                <a:gd name="T34" fmla="*/ 9 w 338"/>
                <a:gd name="T35" fmla="*/ 219 h 256"/>
                <a:gd name="T36" fmla="*/ 2 w 338"/>
                <a:gd name="T37" fmla="*/ 201 h 256"/>
                <a:gd name="T38" fmla="*/ 0 w 338"/>
                <a:gd name="T39" fmla="*/ 182 h 256"/>
                <a:gd name="T40" fmla="*/ 2 w 338"/>
                <a:gd name="T41" fmla="*/ 164 h 256"/>
                <a:gd name="T42" fmla="*/ 9 w 338"/>
                <a:gd name="T43" fmla="*/ 146 h 256"/>
                <a:gd name="T44" fmla="*/ 21 w 338"/>
                <a:gd name="T45" fmla="*/ 132 h 256"/>
                <a:gd name="T46" fmla="*/ 36 w 338"/>
                <a:gd name="T47" fmla="*/ 119 h 256"/>
                <a:gd name="T48" fmla="*/ 227 w 338"/>
                <a:gd name="T49" fmla="*/ 10 h 256"/>
                <a:gd name="T50" fmla="*/ 247 w 338"/>
                <a:gd name="T51" fmla="*/ 3 h 256"/>
                <a:gd name="T52" fmla="*/ 265 w 338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6">
                  <a:moveTo>
                    <a:pt x="265" y="0"/>
                  </a:moveTo>
                  <a:lnTo>
                    <a:pt x="284" y="3"/>
                  </a:lnTo>
                  <a:lnTo>
                    <a:pt x="301" y="10"/>
                  </a:lnTo>
                  <a:lnTo>
                    <a:pt x="316" y="21"/>
                  </a:lnTo>
                  <a:lnTo>
                    <a:pt x="328" y="36"/>
                  </a:lnTo>
                  <a:lnTo>
                    <a:pt x="336" y="54"/>
                  </a:lnTo>
                  <a:lnTo>
                    <a:pt x="338" y="73"/>
                  </a:lnTo>
                  <a:lnTo>
                    <a:pt x="336" y="92"/>
                  </a:lnTo>
                  <a:lnTo>
                    <a:pt x="328" y="109"/>
                  </a:lnTo>
                  <a:lnTo>
                    <a:pt x="318" y="125"/>
                  </a:lnTo>
                  <a:lnTo>
                    <a:pt x="302" y="137"/>
                  </a:lnTo>
                  <a:lnTo>
                    <a:pt x="111" y="245"/>
                  </a:lnTo>
                  <a:lnTo>
                    <a:pt x="93" y="254"/>
                  </a:lnTo>
                  <a:lnTo>
                    <a:pt x="73" y="256"/>
                  </a:lnTo>
                  <a:lnTo>
                    <a:pt x="55" y="254"/>
                  </a:lnTo>
                  <a:lnTo>
                    <a:pt x="37" y="247"/>
                  </a:lnTo>
                  <a:lnTo>
                    <a:pt x="21" y="235"/>
                  </a:lnTo>
                  <a:lnTo>
                    <a:pt x="9" y="219"/>
                  </a:lnTo>
                  <a:lnTo>
                    <a:pt x="2" y="201"/>
                  </a:lnTo>
                  <a:lnTo>
                    <a:pt x="0" y="182"/>
                  </a:lnTo>
                  <a:lnTo>
                    <a:pt x="2" y="164"/>
                  </a:lnTo>
                  <a:lnTo>
                    <a:pt x="9" y="146"/>
                  </a:lnTo>
                  <a:lnTo>
                    <a:pt x="21" y="132"/>
                  </a:lnTo>
                  <a:lnTo>
                    <a:pt x="36" y="119"/>
                  </a:lnTo>
                  <a:lnTo>
                    <a:pt x="227" y="10"/>
                  </a:lnTo>
                  <a:lnTo>
                    <a:pt x="247" y="3"/>
                  </a:lnTo>
                  <a:lnTo>
                    <a:pt x="2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18"/>
            <p:cNvSpPr>
              <a:spLocks/>
            </p:cNvSpPr>
            <p:nvPr/>
          </p:nvSpPr>
          <p:spPr bwMode="auto">
            <a:xfrm>
              <a:off x="5525" y="411"/>
              <a:ext cx="52" cy="67"/>
            </a:xfrm>
            <a:custGeom>
              <a:avLst/>
              <a:gdLst>
                <a:gd name="T0" fmla="*/ 183 w 257"/>
                <a:gd name="T1" fmla="*/ 0 h 336"/>
                <a:gd name="T2" fmla="*/ 202 w 257"/>
                <a:gd name="T3" fmla="*/ 2 h 336"/>
                <a:gd name="T4" fmla="*/ 220 w 257"/>
                <a:gd name="T5" fmla="*/ 10 h 336"/>
                <a:gd name="T6" fmla="*/ 236 w 257"/>
                <a:gd name="T7" fmla="*/ 22 h 336"/>
                <a:gd name="T8" fmla="*/ 248 w 257"/>
                <a:gd name="T9" fmla="*/ 37 h 336"/>
                <a:gd name="T10" fmla="*/ 255 w 257"/>
                <a:gd name="T11" fmla="*/ 55 h 336"/>
                <a:gd name="T12" fmla="*/ 257 w 257"/>
                <a:gd name="T13" fmla="*/ 73 h 336"/>
                <a:gd name="T14" fmla="*/ 255 w 257"/>
                <a:gd name="T15" fmla="*/ 92 h 336"/>
                <a:gd name="T16" fmla="*/ 248 w 257"/>
                <a:gd name="T17" fmla="*/ 110 h 336"/>
                <a:gd name="T18" fmla="*/ 137 w 257"/>
                <a:gd name="T19" fmla="*/ 300 h 336"/>
                <a:gd name="T20" fmla="*/ 125 w 257"/>
                <a:gd name="T21" fmla="*/ 315 h 336"/>
                <a:gd name="T22" fmla="*/ 109 w 257"/>
                <a:gd name="T23" fmla="*/ 327 h 336"/>
                <a:gd name="T24" fmla="*/ 92 w 257"/>
                <a:gd name="T25" fmla="*/ 333 h 336"/>
                <a:gd name="T26" fmla="*/ 73 w 257"/>
                <a:gd name="T27" fmla="*/ 336 h 336"/>
                <a:gd name="T28" fmla="*/ 55 w 257"/>
                <a:gd name="T29" fmla="*/ 333 h 336"/>
                <a:gd name="T30" fmla="*/ 37 w 257"/>
                <a:gd name="T31" fmla="*/ 326 h 336"/>
                <a:gd name="T32" fmla="*/ 20 w 257"/>
                <a:gd name="T33" fmla="*/ 314 h 336"/>
                <a:gd name="T34" fmla="*/ 9 w 257"/>
                <a:gd name="T35" fmla="*/ 300 h 336"/>
                <a:gd name="T36" fmla="*/ 2 w 257"/>
                <a:gd name="T37" fmla="*/ 282 h 336"/>
                <a:gd name="T38" fmla="*/ 0 w 257"/>
                <a:gd name="T39" fmla="*/ 264 h 336"/>
                <a:gd name="T40" fmla="*/ 2 w 257"/>
                <a:gd name="T41" fmla="*/ 245 h 336"/>
                <a:gd name="T42" fmla="*/ 9 w 257"/>
                <a:gd name="T43" fmla="*/ 227 h 336"/>
                <a:gd name="T44" fmla="*/ 120 w 257"/>
                <a:gd name="T45" fmla="*/ 37 h 336"/>
                <a:gd name="T46" fmla="*/ 132 w 257"/>
                <a:gd name="T47" fmla="*/ 21 h 336"/>
                <a:gd name="T48" fmla="*/ 148 w 257"/>
                <a:gd name="T49" fmla="*/ 9 h 336"/>
                <a:gd name="T50" fmla="*/ 165 w 257"/>
                <a:gd name="T51" fmla="*/ 2 h 336"/>
                <a:gd name="T52" fmla="*/ 183 w 257"/>
                <a:gd name="T5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7" h="336">
                  <a:moveTo>
                    <a:pt x="183" y="0"/>
                  </a:moveTo>
                  <a:lnTo>
                    <a:pt x="202" y="2"/>
                  </a:lnTo>
                  <a:lnTo>
                    <a:pt x="220" y="10"/>
                  </a:lnTo>
                  <a:lnTo>
                    <a:pt x="236" y="22"/>
                  </a:lnTo>
                  <a:lnTo>
                    <a:pt x="248" y="37"/>
                  </a:lnTo>
                  <a:lnTo>
                    <a:pt x="255" y="55"/>
                  </a:lnTo>
                  <a:lnTo>
                    <a:pt x="257" y="73"/>
                  </a:lnTo>
                  <a:lnTo>
                    <a:pt x="255" y="92"/>
                  </a:lnTo>
                  <a:lnTo>
                    <a:pt x="248" y="110"/>
                  </a:lnTo>
                  <a:lnTo>
                    <a:pt x="137" y="300"/>
                  </a:lnTo>
                  <a:lnTo>
                    <a:pt x="125" y="315"/>
                  </a:lnTo>
                  <a:lnTo>
                    <a:pt x="109" y="327"/>
                  </a:lnTo>
                  <a:lnTo>
                    <a:pt x="92" y="333"/>
                  </a:lnTo>
                  <a:lnTo>
                    <a:pt x="73" y="336"/>
                  </a:lnTo>
                  <a:lnTo>
                    <a:pt x="55" y="333"/>
                  </a:lnTo>
                  <a:lnTo>
                    <a:pt x="37" y="326"/>
                  </a:lnTo>
                  <a:lnTo>
                    <a:pt x="20" y="314"/>
                  </a:lnTo>
                  <a:lnTo>
                    <a:pt x="9" y="300"/>
                  </a:lnTo>
                  <a:lnTo>
                    <a:pt x="2" y="282"/>
                  </a:lnTo>
                  <a:lnTo>
                    <a:pt x="0" y="264"/>
                  </a:lnTo>
                  <a:lnTo>
                    <a:pt x="2" y="245"/>
                  </a:lnTo>
                  <a:lnTo>
                    <a:pt x="9" y="227"/>
                  </a:lnTo>
                  <a:lnTo>
                    <a:pt x="120" y="37"/>
                  </a:lnTo>
                  <a:lnTo>
                    <a:pt x="132" y="21"/>
                  </a:lnTo>
                  <a:lnTo>
                    <a:pt x="148" y="9"/>
                  </a:lnTo>
                  <a:lnTo>
                    <a:pt x="165" y="2"/>
                  </a:lnTo>
                  <a:lnTo>
                    <a:pt x="1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919"/>
            <p:cNvSpPr>
              <a:spLocks/>
            </p:cNvSpPr>
            <p:nvPr/>
          </p:nvSpPr>
          <p:spPr bwMode="auto">
            <a:xfrm>
              <a:off x="5361" y="588"/>
              <a:ext cx="71" cy="228"/>
            </a:xfrm>
            <a:custGeom>
              <a:avLst/>
              <a:gdLst>
                <a:gd name="T0" fmla="*/ 177 w 354"/>
                <a:gd name="T1" fmla="*/ 0 h 1140"/>
                <a:gd name="T2" fmla="*/ 213 w 354"/>
                <a:gd name="T3" fmla="*/ 3 h 1140"/>
                <a:gd name="T4" fmla="*/ 245 w 354"/>
                <a:gd name="T5" fmla="*/ 9 h 1140"/>
                <a:gd name="T6" fmla="*/ 274 w 354"/>
                <a:gd name="T7" fmla="*/ 19 h 1140"/>
                <a:gd name="T8" fmla="*/ 298 w 354"/>
                <a:gd name="T9" fmla="*/ 35 h 1140"/>
                <a:gd name="T10" fmla="*/ 318 w 354"/>
                <a:gd name="T11" fmla="*/ 54 h 1140"/>
                <a:gd name="T12" fmla="*/ 334 w 354"/>
                <a:gd name="T13" fmla="*/ 77 h 1140"/>
                <a:gd name="T14" fmla="*/ 346 w 354"/>
                <a:gd name="T15" fmla="*/ 104 h 1140"/>
                <a:gd name="T16" fmla="*/ 352 w 354"/>
                <a:gd name="T17" fmla="*/ 137 h 1140"/>
                <a:gd name="T18" fmla="*/ 354 w 354"/>
                <a:gd name="T19" fmla="*/ 172 h 1140"/>
                <a:gd name="T20" fmla="*/ 354 w 354"/>
                <a:gd name="T21" fmla="*/ 431 h 1140"/>
                <a:gd name="T22" fmla="*/ 353 w 354"/>
                <a:gd name="T23" fmla="*/ 465 h 1140"/>
                <a:gd name="T24" fmla="*/ 350 w 354"/>
                <a:gd name="T25" fmla="*/ 500 h 1140"/>
                <a:gd name="T26" fmla="*/ 346 w 354"/>
                <a:gd name="T27" fmla="*/ 536 h 1140"/>
                <a:gd name="T28" fmla="*/ 276 w 354"/>
                <a:gd name="T29" fmla="*/ 1057 h 1140"/>
                <a:gd name="T30" fmla="*/ 271 w 354"/>
                <a:gd name="T31" fmla="*/ 1082 h 1140"/>
                <a:gd name="T32" fmla="*/ 263 w 354"/>
                <a:gd name="T33" fmla="*/ 1102 h 1140"/>
                <a:gd name="T34" fmla="*/ 252 w 354"/>
                <a:gd name="T35" fmla="*/ 1117 h 1140"/>
                <a:gd name="T36" fmla="*/ 238 w 354"/>
                <a:gd name="T37" fmla="*/ 1128 h 1140"/>
                <a:gd name="T38" fmla="*/ 221 w 354"/>
                <a:gd name="T39" fmla="*/ 1135 h 1140"/>
                <a:gd name="T40" fmla="*/ 200 w 354"/>
                <a:gd name="T41" fmla="*/ 1138 h 1140"/>
                <a:gd name="T42" fmla="*/ 177 w 354"/>
                <a:gd name="T43" fmla="*/ 1140 h 1140"/>
                <a:gd name="T44" fmla="*/ 154 w 354"/>
                <a:gd name="T45" fmla="*/ 1138 h 1140"/>
                <a:gd name="T46" fmla="*/ 134 w 354"/>
                <a:gd name="T47" fmla="*/ 1135 h 1140"/>
                <a:gd name="T48" fmla="*/ 117 w 354"/>
                <a:gd name="T49" fmla="*/ 1128 h 1140"/>
                <a:gd name="T50" fmla="*/ 103 w 354"/>
                <a:gd name="T51" fmla="*/ 1117 h 1140"/>
                <a:gd name="T52" fmla="*/ 92 w 354"/>
                <a:gd name="T53" fmla="*/ 1102 h 1140"/>
                <a:gd name="T54" fmla="*/ 83 w 354"/>
                <a:gd name="T55" fmla="*/ 1082 h 1140"/>
                <a:gd name="T56" fmla="*/ 79 w 354"/>
                <a:gd name="T57" fmla="*/ 1057 h 1140"/>
                <a:gd name="T58" fmla="*/ 9 w 354"/>
                <a:gd name="T59" fmla="*/ 536 h 1140"/>
                <a:gd name="T60" fmla="*/ 5 w 354"/>
                <a:gd name="T61" fmla="*/ 500 h 1140"/>
                <a:gd name="T62" fmla="*/ 2 w 354"/>
                <a:gd name="T63" fmla="*/ 465 h 1140"/>
                <a:gd name="T64" fmla="*/ 0 w 354"/>
                <a:gd name="T65" fmla="*/ 431 h 1140"/>
                <a:gd name="T66" fmla="*/ 0 w 354"/>
                <a:gd name="T67" fmla="*/ 172 h 1140"/>
                <a:gd name="T68" fmla="*/ 3 w 354"/>
                <a:gd name="T69" fmla="*/ 137 h 1140"/>
                <a:gd name="T70" fmla="*/ 9 w 354"/>
                <a:gd name="T71" fmla="*/ 104 h 1140"/>
                <a:gd name="T72" fmla="*/ 21 w 354"/>
                <a:gd name="T73" fmla="*/ 77 h 1140"/>
                <a:gd name="T74" fmla="*/ 36 w 354"/>
                <a:gd name="T75" fmla="*/ 54 h 1140"/>
                <a:gd name="T76" fmla="*/ 57 w 354"/>
                <a:gd name="T77" fmla="*/ 35 h 1140"/>
                <a:gd name="T78" fmla="*/ 81 w 354"/>
                <a:gd name="T79" fmla="*/ 19 h 1140"/>
                <a:gd name="T80" fmla="*/ 110 w 354"/>
                <a:gd name="T81" fmla="*/ 9 h 1140"/>
                <a:gd name="T82" fmla="*/ 141 w 354"/>
                <a:gd name="T83" fmla="*/ 3 h 1140"/>
                <a:gd name="T84" fmla="*/ 177 w 354"/>
                <a:gd name="T85" fmla="*/ 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4" h="1140">
                  <a:moveTo>
                    <a:pt x="177" y="0"/>
                  </a:moveTo>
                  <a:lnTo>
                    <a:pt x="213" y="3"/>
                  </a:lnTo>
                  <a:lnTo>
                    <a:pt x="245" y="9"/>
                  </a:lnTo>
                  <a:lnTo>
                    <a:pt x="274" y="19"/>
                  </a:lnTo>
                  <a:lnTo>
                    <a:pt x="298" y="35"/>
                  </a:lnTo>
                  <a:lnTo>
                    <a:pt x="318" y="54"/>
                  </a:lnTo>
                  <a:lnTo>
                    <a:pt x="334" y="77"/>
                  </a:lnTo>
                  <a:lnTo>
                    <a:pt x="346" y="104"/>
                  </a:lnTo>
                  <a:lnTo>
                    <a:pt x="352" y="137"/>
                  </a:lnTo>
                  <a:lnTo>
                    <a:pt x="354" y="172"/>
                  </a:lnTo>
                  <a:lnTo>
                    <a:pt x="354" y="431"/>
                  </a:lnTo>
                  <a:lnTo>
                    <a:pt x="353" y="465"/>
                  </a:lnTo>
                  <a:lnTo>
                    <a:pt x="350" y="500"/>
                  </a:lnTo>
                  <a:lnTo>
                    <a:pt x="346" y="536"/>
                  </a:lnTo>
                  <a:lnTo>
                    <a:pt x="276" y="1057"/>
                  </a:lnTo>
                  <a:lnTo>
                    <a:pt x="271" y="1082"/>
                  </a:lnTo>
                  <a:lnTo>
                    <a:pt x="263" y="1102"/>
                  </a:lnTo>
                  <a:lnTo>
                    <a:pt x="252" y="1117"/>
                  </a:lnTo>
                  <a:lnTo>
                    <a:pt x="238" y="1128"/>
                  </a:lnTo>
                  <a:lnTo>
                    <a:pt x="221" y="1135"/>
                  </a:lnTo>
                  <a:lnTo>
                    <a:pt x="200" y="1138"/>
                  </a:lnTo>
                  <a:lnTo>
                    <a:pt x="177" y="1140"/>
                  </a:lnTo>
                  <a:lnTo>
                    <a:pt x="154" y="1138"/>
                  </a:lnTo>
                  <a:lnTo>
                    <a:pt x="134" y="1135"/>
                  </a:lnTo>
                  <a:lnTo>
                    <a:pt x="117" y="1128"/>
                  </a:lnTo>
                  <a:lnTo>
                    <a:pt x="103" y="1117"/>
                  </a:lnTo>
                  <a:lnTo>
                    <a:pt x="92" y="1102"/>
                  </a:lnTo>
                  <a:lnTo>
                    <a:pt x="83" y="1082"/>
                  </a:lnTo>
                  <a:lnTo>
                    <a:pt x="79" y="1057"/>
                  </a:lnTo>
                  <a:lnTo>
                    <a:pt x="9" y="536"/>
                  </a:lnTo>
                  <a:lnTo>
                    <a:pt x="5" y="500"/>
                  </a:lnTo>
                  <a:lnTo>
                    <a:pt x="2" y="465"/>
                  </a:lnTo>
                  <a:lnTo>
                    <a:pt x="0" y="431"/>
                  </a:lnTo>
                  <a:lnTo>
                    <a:pt x="0" y="172"/>
                  </a:lnTo>
                  <a:lnTo>
                    <a:pt x="3" y="137"/>
                  </a:lnTo>
                  <a:lnTo>
                    <a:pt x="9" y="104"/>
                  </a:lnTo>
                  <a:lnTo>
                    <a:pt x="21" y="77"/>
                  </a:lnTo>
                  <a:lnTo>
                    <a:pt x="36" y="54"/>
                  </a:lnTo>
                  <a:lnTo>
                    <a:pt x="57" y="35"/>
                  </a:lnTo>
                  <a:lnTo>
                    <a:pt x="81" y="19"/>
                  </a:lnTo>
                  <a:lnTo>
                    <a:pt x="110" y="9"/>
                  </a:lnTo>
                  <a:lnTo>
                    <a:pt x="141" y="3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20"/>
            <p:cNvSpPr>
              <a:spLocks/>
            </p:cNvSpPr>
            <p:nvPr/>
          </p:nvSpPr>
          <p:spPr bwMode="auto">
            <a:xfrm>
              <a:off x="5359" y="845"/>
              <a:ext cx="74" cy="73"/>
            </a:xfrm>
            <a:custGeom>
              <a:avLst/>
              <a:gdLst>
                <a:gd name="T0" fmla="*/ 184 w 369"/>
                <a:gd name="T1" fmla="*/ 0 h 366"/>
                <a:gd name="T2" fmla="*/ 222 w 369"/>
                <a:gd name="T3" fmla="*/ 5 h 366"/>
                <a:gd name="T4" fmla="*/ 255 w 369"/>
                <a:gd name="T5" fmla="*/ 16 h 366"/>
                <a:gd name="T6" fmla="*/ 287 w 369"/>
                <a:gd name="T7" fmla="*/ 32 h 366"/>
                <a:gd name="T8" fmla="*/ 314 w 369"/>
                <a:gd name="T9" fmla="*/ 54 h 366"/>
                <a:gd name="T10" fmla="*/ 337 w 369"/>
                <a:gd name="T11" fmla="*/ 81 h 366"/>
                <a:gd name="T12" fmla="*/ 354 w 369"/>
                <a:gd name="T13" fmla="*/ 113 h 366"/>
                <a:gd name="T14" fmla="*/ 365 w 369"/>
                <a:gd name="T15" fmla="*/ 147 h 366"/>
                <a:gd name="T16" fmla="*/ 369 w 369"/>
                <a:gd name="T17" fmla="*/ 183 h 366"/>
                <a:gd name="T18" fmla="*/ 365 w 369"/>
                <a:gd name="T19" fmla="*/ 220 h 366"/>
                <a:gd name="T20" fmla="*/ 354 w 369"/>
                <a:gd name="T21" fmla="*/ 255 h 366"/>
                <a:gd name="T22" fmla="*/ 337 w 369"/>
                <a:gd name="T23" fmla="*/ 286 h 366"/>
                <a:gd name="T24" fmla="*/ 314 w 369"/>
                <a:gd name="T25" fmla="*/ 312 h 366"/>
                <a:gd name="T26" fmla="*/ 287 w 369"/>
                <a:gd name="T27" fmla="*/ 335 h 366"/>
                <a:gd name="T28" fmla="*/ 255 w 369"/>
                <a:gd name="T29" fmla="*/ 352 h 366"/>
                <a:gd name="T30" fmla="*/ 222 w 369"/>
                <a:gd name="T31" fmla="*/ 362 h 366"/>
                <a:gd name="T32" fmla="*/ 184 w 369"/>
                <a:gd name="T33" fmla="*/ 366 h 366"/>
                <a:gd name="T34" fmla="*/ 147 w 369"/>
                <a:gd name="T35" fmla="*/ 362 h 366"/>
                <a:gd name="T36" fmla="*/ 113 w 369"/>
                <a:gd name="T37" fmla="*/ 352 h 366"/>
                <a:gd name="T38" fmla="*/ 82 w 369"/>
                <a:gd name="T39" fmla="*/ 335 h 366"/>
                <a:gd name="T40" fmla="*/ 54 w 369"/>
                <a:gd name="T41" fmla="*/ 312 h 366"/>
                <a:gd name="T42" fmla="*/ 31 w 369"/>
                <a:gd name="T43" fmla="*/ 286 h 366"/>
                <a:gd name="T44" fmla="*/ 15 w 369"/>
                <a:gd name="T45" fmla="*/ 255 h 366"/>
                <a:gd name="T46" fmla="*/ 4 w 369"/>
                <a:gd name="T47" fmla="*/ 220 h 366"/>
                <a:gd name="T48" fmla="*/ 0 w 369"/>
                <a:gd name="T49" fmla="*/ 183 h 366"/>
                <a:gd name="T50" fmla="*/ 4 w 369"/>
                <a:gd name="T51" fmla="*/ 147 h 366"/>
                <a:gd name="T52" fmla="*/ 15 w 369"/>
                <a:gd name="T53" fmla="*/ 113 h 366"/>
                <a:gd name="T54" fmla="*/ 31 w 369"/>
                <a:gd name="T55" fmla="*/ 81 h 366"/>
                <a:gd name="T56" fmla="*/ 54 w 369"/>
                <a:gd name="T57" fmla="*/ 54 h 366"/>
                <a:gd name="T58" fmla="*/ 82 w 369"/>
                <a:gd name="T59" fmla="*/ 32 h 366"/>
                <a:gd name="T60" fmla="*/ 113 w 369"/>
                <a:gd name="T61" fmla="*/ 16 h 366"/>
                <a:gd name="T62" fmla="*/ 147 w 369"/>
                <a:gd name="T63" fmla="*/ 5 h 366"/>
                <a:gd name="T64" fmla="*/ 184 w 369"/>
                <a:gd name="T65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9" h="366">
                  <a:moveTo>
                    <a:pt x="184" y="0"/>
                  </a:moveTo>
                  <a:lnTo>
                    <a:pt x="222" y="5"/>
                  </a:lnTo>
                  <a:lnTo>
                    <a:pt x="255" y="16"/>
                  </a:lnTo>
                  <a:lnTo>
                    <a:pt x="287" y="32"/>
                  </a:lnTo>
                  <a:lnTo>
                    <a:pt x="314" y="54"/>
                  </a:lnTo>
                  <a:lnTo>
                    <a:pt x="337" y="81"/>
                  </a:lnTo>
                  <a:lnTo>
                    <a:pt x="354" y="113"/>
                  </a:lnTo>
                  <a:lnTo>
                    <a:pt x="365" y="147"/>
                  </a:lnTo>
                  <a:lnTo>
                    <a:pt x="369" y="183"/>
                  </a:lnTo>
                  <a:lnTo>
                    <a:pt x="365" y="220"/>
                  </a:lnTo>
                  <a:lnTo>
                    <a:pt x="354" y="255"/>
                  </a:lnTo>
                  <a:lnTo>
                    <a:pt x="337" y="286"/>
                  </a:lnTo>
                  <a:lnTo>
                    <a:pt x="314" y="312"/>
                  </a:lnTo>
                  <a:lnTo>
                    <a:pt x="287" y="335"/>
                  </a:lnTo>
                  <a:lnTo>
                    <a:pt x="255" y="352"/>
                  </a:lnTo>
                  <a:lnTo>
                    <a:pt x="222" y="362"/>
                  </a:lnTo>
                  <a:lnTo>
                    <a:pt x="184" y="366"/>
                  </a:lnTo>
                  <a:lnTo>
                    <a:pt x="147" y="362"/>
                  </a:lnTo>
                  <a:lnTo>
                    <a:pt x="113" y="352"/>
                  </a:lnTo>
                  <a:lnTo>
                    <a:pt x="82" y="335"/>
                  </a:lnTo>
                  <a:lnTo>
                    <a:pt x="54" y="312"/>
                  </a:lnTo>
                  <a:lnTo>
                    <a:pt x="31" y="286"/>
                  </a:lnTo>
                  <a:lnTo>
                    <a:pt x="15" y="255"/>
                  </a:lnTo>
                  <a:lnTo>
                    <a:pt x="4" y="220"/>
                  </a:lnTo>
                  <a:lnTo>
                    <a:pt x="0" y="183"/>
                  </a:lnTo>
                  <a:lnTo>
                    <a:pt x="4" y="147"/>
                  </a:lnTo>
                  <a:lnTo>
                    <a:pt x="15" y="113"/>
                  </a:lnTo>
                  <a:lnTo>
                    <a:pt x="31" y="81"/>
                  </a:lnTo>
                  <a:lnTo>
                    <a:pt x="54" y="54"/>
                  </a:lnTo>
                  <a:lnTo>
                    <a:pt x="82" y="32"/>
                  </a:lnTo>
                  <a:lnTo>
                    <a:pt x="113" y="16"/>
                  </a:lnTo>
                  <a:lnTo>
                    <a:pt x="147" y="5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" name="Freeform 6"/>
          <p:cNvSpPr>
            <a:spLocks noEditPoints="1"/>
          </p:cNvSpPr>
          <p:nvPr/>
        </p:nvSpPr>
        <p:spPr bwMode="auto">
          <a:xfrm>
            <a:off x="2146918" y="4942792"/>
            <a:ext cx="710641" cy="833031"/>
          </a:xfrm>
          <a:custGeom>
            <a:avLst/>
            <a:gdLst>
              <a:gd name="T0" fmla="*/ 1635 w 2877"/>
              <a:gd name="T1" fmla="*/ 581 h 3378"/>
              <a:gd name="T2" fmla="*/ 1618 w 2877"/>
              <a:gd name="T3" fmla="*/ 602 h 3378"/>
              <a:gd name="T4" fmla="*/ 1617 w 2877"/>
              <a:gd name="T5" fmla="*/ 606 h 3378"/>
              <a:gd name="T6" fmla="*/ 1215 w 2877"/>
              <a:gd name="T7" fmla="*/ 1310 h 3378"/>
              <a:gd name="T8" fmla="*/ 1229 w 2877"/>
              <a:gd name="T9" fmla="*/ 1333 h 3378"/>
              <a:gd name="T10" fmla="*/ 1479 w 2877"/>
              <a:gd name="T11" fmla="*/ 1337 h 3378"/>
              <a:gd name="T12" fmla="*/ 1510 w 2877"/>
              <a:gd name="T13" fmla="*/ 1355 h 3378"/>
              <a:gd name="T14" fmla="*/ 1420 w 2877"/>
              <a:gd name="T15" fmla="*/ 1837 h 3378"/>
              <a:gd name="T16" fmla="*/ 1418 w 2877"/>
              <a:gd name="T17" fmla="*/ 1864 h 3378"/>
              <a:gd name="T18" fmla="*/ 1434 w 2877"/>
              <a:gd name="T19" fmla="*/ 1883 h 3378"/>
              <a:gd name="T20" fmla="*/ 1460 w 2877"/>
              <a:gd name="T21" fmla="*/ 1880 h 3378"/>
              <a:gd name="T22" fmla="*/ 1475 w 2877"/>
              <a:gd name="T23" fmla="*/ 1859 h 3378"/>
              <a:gd name="T24" fmla="*/ 1477 w 2877"/>
              <a:gd name="T25" fmla="*/ 1855 h 3378"/>
              <a:gd name="T26" fmla="*/ 1879 w 2877"/>
              <a:gd name="T27" fmla="*/ 1151 h 3378"/>
              <a:gd name="T28" fmla="*/ 1866 w 2877"/>
              <a:gd name="T29" fmla="*/ 1128 h 3378"/>
              <a:gd name="T30" fmla="*/ 1615 w 2877"/>
              <a:gd name="T31" fmla="*/ 1124 h 3378"/>
              <a:gd name="T32" fmla="*/ 1584 w 2877"/>
              <a:gd name="T33" fmla="*/ 1106 h 3378"/>
              <a:gd name="T34" fmla="*/ 1675 w 2877"/>
              <a:gd name="T35" fmla="*/ 624 h 3378"/>
              <a:gd name="T36" fmla="*/ 1677 w 2877"/>
              <a:gd name="T37" fmla="*/ 597 h 3378"/>
              <a:gd name="T38" fmla="*/ 1660 w 2877"/>
              <a:gd name="T39" fmla="*/ 578 h 3378"/>
              <a:gd name="T40" fmla="*/ 1679 w 2877"/>
              <a:gd name="T41" fmla="*/ 3 h 3378"/>
              <a:gd name="T42" fmla="*/ 1944 w 2877"/>
              <a:gd name="T43" fmla="*/ 50 h 3378"/>
              <a:gd name="T44" fmla="*/ 2186 w 2877"/>
              <a:gd name="T45" fmla="*/ 148 h 3378"/>
              <a:gd name="T46" fmla="*/ 2403 w 2877"/>
              <a:gd name="T47" fmla="*/ 291 h 3378"/>
              <a:gd name="T48" fmla="*/ 2585 w 2877"/>
              <a:gd name="T49" fmla="*/ 474 h 3378"/>
              <a:gd name="T50" fmla="*/ 2729 w 2877"/>
              <a:gd name="T51" fmla="*/ 690 h 3378"/>
              <a:gd name="T52" fmla="*/ 2827 w 2877"/>
              <a:gd name="T53" fmla="*/ 933 h 3378"/>
              <a:gd name="T54" fmla="*/ 2874 w 2877"/>
              <a:gd name="T55" fmla="*/ 1199 h 3378"/>
              <a:gd name="T56" fmla="*/ 2866 w 2877"/>
              <a:gd name="T57" fmla="*/ 1462 h 3378"/>
              <a:gd name="T58" fmla="*/ 2809 w 2877"/>
              <a:gd name="T59" fmla="*/ 1704 h 3378"/>
              <a:gd name="T60" fmla="*/ 2709 w 2877"/>
              <a:gd name="T61" fmla="*/ 1927 h 3378"/>
              <a:gd name="T62" fmla="*/ 2571 w 2877"/>
              <a:gd name="T63" fmla="*/ 2126 h 3378"/>
              <a:gd name="T64" fmla="*/ 2459 w 2877"/>
              <a:gd name="T65" fmla="*/ 3030 h 3378"/>
              <a:gd name="T66" fmla="*/ 2432 w 2877"/>
              <a:gd name="T67" fmla="*/ 3100 h 3378"/>
              <a:gd name="T68" fmla="*/ 2367 w 2877"/>
              <a:gd name="T69" fmla="*/ 3139 h 3378"/>
              <a:gd name="T70" fmla="*/ 986 w 2877"/>
              <a:gd name="T71" fmla="*/ 3375 h 3378"/>
              <a:gd name="T72" fmla="*/ 944 w 2877"/>
              <a:gd name="T73" fmla="*/ 3343 h 3378"/>
              <a:gd name="T74" fmla="*/ 934 w 2877"/>
              <a:gd name="T75" fmla="*/ 3304 h 3378"/>
              <a:gd name="T76" fmla="*/ 521 w 2877"/>
              <a:gd name="T77" fmla="*/ 2983 h 3378"/>
              <a:gd name="T78" fmla="*/ 413 w 2877"/>
              <a:gd name="T79" fmla="*/ 2942 h 3378"/>
              <a:gd name="T80" fmla="*/ 334 w 2877"/>
              <a:gd name="T81" fmla="*/ 2863 h 3378"/>
              <a:gd name="T82" fmla="*/ 293 w 2877"/>
              <a:gd name="T83" fmla="*/ 2755 h 3378"/>
              <a:gd name="T84" fmla="*/ 165 w 2877"/>
              <a:gd name="T85" fmla="*/ 2238 h 3378"/>
              <a:gd name="T86" fmla="*/ 75 w 2877"/>
              <a:gd name="T87" fmla="*/ 2220 h 3378"/>
              <a:gd name="T88" fmla="*/ 18 w 2877"/>
              <a:gd name="T89" fmla="*/ 2170 h 3378"/>
              <a:gd name="T90" fmla="*/ 0 w 2877"/>
              <a:gd name="T91" fmla="*/ 2097 h 3378"/>
              <a:gd name="T92" fmla="*/ 27 w 2877"/>
              <a:gd name="T93" fmla="*/ 2008 h 3378"/>
              <a:gd name="T94" fmla="*/ 293 w 2877"/>
              <a:gd name="T95" fmla="*/ 1201 h 3378"/>
              <a:gd name="T96" fmla="*/ 338 w 2877"/>
              <a:gd name="T97" fmla="*/ 941 h 3378"/>
              <a:gd name="T98" fmla="*/ 434 w 2877"/>
              <a:gd name="T99" fmla="*/ 700 h 3378"/>
              <a:gd name="T100" fmla="*/ 572 w 2877"/>
              <a:gd name="T101" fmla="*/ 487 h 3378"/>
              <a:gd name="T102" fmla="*/ 749 w 2877"/>
              <a:gd name="T103" fmla="*/ 305 h 3378"/>
              <a:gd name="T104" fmla="*/ 960 w 2877"/>
              <a:gd name="T105" fmla="*/ 161 h 3378"/>
              <a:gd name="T106" fmla="*/ 1184 w 2877"/>
              <a:gd name="T107" fmla="*/ 64 h 3378"/>
              <a:gd name="T108" fmla="*/ 1420 w 2877"/>
              <a:gd name="T109" fmla="*/ 10 h 3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877" h="3378">
                <a:moveTo>
                  <a:pt x="1650" y="576"/>
                </a:moveTo>
                <a:lnTo>
                  <a:pt x="1641" y="577"/>
                </a:lnTo>
                <a:lnTo>
                  <a:pt x="1635" y="581"/>
                </a:lnTo>
                <a:lnTo>
                  <a:pt x="1629" y="587"/>
                </a:lnTo>
                <a:lnTo>
                  <a:pt x="1623" y="594"/>
                </a:lnTo>
                <a:lnTo>
                  <a:pt x="1618" y="602"/>
                </a:lnTo>
                <a:lnTo>
                  <a:pt x="1618" y="603"/>
                </a:lnTo>
                <a:lnTo>
                  <a:pt x="1617" y="605"/>
                </a:lnTo>
                <a:lnTo>
                  <a:pt x="1617" y="606"/>
                </a:lnTo>
                <a:lnTo>
                  <a:pt x="1226" y="1282"/>
                </a:lnTo>
                <a:lnTo>
                  <a:pt x="1219" y="1297"/>
                </a:lnTo>
                <a:lnTo>
                  <a:pt x="1215" y="1310"/>
                </a:lnTo>
                <a:lnTo>
                  <a:pt x="1215" y="1320"/>
                </a:lnTo>
                <a:lnTo>
                  <a:pt x="1221" y="1328"/>
                </a:lnTo>
                <a:lnTo>
                  <a:pt x="1229" y="1333"/>
                </a:lnTo>
                <a:lnTo>
                  <a:pt x="1241" y="1337"/>
                </a:lnTo>
                <a:lnTo>
                  <a:pt x="1258" y="1338"/>
                </a:lnTo>
                <a:lnTo>
                  <a:pt x="1479" y="1337"/>
                </a:lnTo>
                <a:lnTo>
                  <a:pt x="1494" y="1337"/>
                </a:lnTo>
                <a:lnTo>
                  <a:pt x="1511" y="1338"/>
                </a:lnTo>
                <a:lnTo>
                  <a:pt x="1510" y="1355"/>
                </a:lnTo>
                <a:lnTo>
                  <a:pt x="1508" y="1368"/>
                </a:lnTo>
                <a:lnTo>
                  <a:pt x="1452" y="1667"/>
                </a:lnTo>
                <a:lnTo>
                  <a:pt x="1420" y="1837"/>
                </a:lnTo>
                <a:lnTo>
                  <a:pt x="1418" y="1846"/>
                </a:lnTo>
                <a:lnTo>
                  <a:pt x="1417" y="1855"/>
                </a:lnTo>
                <a:lnTo>
                  <a:pt x="1418" y="1864"/>
                </a:lnTo>
                <a:lnTo>
                  <a:pt x="1420" y="1871"/>
                </a:lnTo>
                <a:lnTo>
                  <a:pt x="1425" y="1878"/>
                </a:lnTo>
                <a:lnTo>
                  <a:pt x="1434" y="1883"/>
                </a:lnTo>
                <a:lnTo>
                  <a:pt x="1445" y="1885"/>
                </a:lnTo>
                <a:lnTo>
                  <a:pt x="1453" y="1884"/>
                </a:lnTo>
                <a:lnTo>
                  <a:pt x="1460" y="1880"/>
                </a:lnTo>
                <a:lnTo>
                  <a:pt x="1466" y="1874"/>
                </a:lnTo>
                <a:lnTo>
                  <a:pt x="1471" y="1867"/>
                </a:lnTo>
                <a:lnTo>
                  <a:pt x="1475" y="1859"/>
                </a:lnTo>
                <a:lnTo>
                  <a:pt x="1476" y="1857"/>
                </a:lnTo>
                <a:lnTo>
                  <a:pt x="1476" y="1856"/>
                </a:lnTo>
                <a:lnTo>
                  <a:pt x="1477" y="1855"/>
                </a:lnTo>
                <a:lnTo>
                  <a:pt x="1868" y="1179"/>
                </a:lnTo>
                <a:lnTo>
                  <a:pt x="1876" y="1164"/>
                </a:lnTo>
                <a:lnTo>
                  <a:pt x="1879" y="1151"/>
                </a:lnTo>
                <a:lnTo>
                  <a:pt x="1878" y="1141"/>
                </a:lnTo>
                <a:lnTo>
                  <a:pt x="1874" y="1133"/>
                </a:lnTo>
                <a:lnTo>
                  <a:pt x="1866" y="1128"/>
                </a:lnTo>
                <a:lnTo>
                  <a:pt x="1853" y="1124"/>
                </a:lnTo>
                <a:lnTo>
                  <a:pt x="1836" y="1123"/>
                </a:lnTo>
                <a:lnTo>
                  <a:pt x="1615" y="1124"/>
                </a:lnTo>
                <a:lnTo>
                  <a:pt x="1600" y="1124"/>
                </a:lnTo>
                <a:lnTo>
                  <a:pt x="1582" y="1123"/>
                </a:lnTo>
                <a:lnTo>
                  <a:pt x="1584" y="1106"/>
                </a:lnTo>
                <a:lnTo>
                  <a:pt x="1585" y="1093"/>
                </a:lnTo>
                <a:lnTo>
                  <a:pt x="1643" y="794"/>
                </a:lnTo>
                <a:lnTo>
                  <a:pt x="1675" y="624"/>
                </a:lnTo>
                <a:lnTo>
                  <a:pt x="1676" y="615"/>
                </a:lnTo>
                <a:lnTo>
                  <a:pt x="1677" y="606"/>
                </a:lnTo>
                <a:lnTo>
                  <a:pt x="1677" y="597"/>
                </a:lnTo>
                <a:lnTo>
                  <a:pt x="1675" y="590"/>
                </a:lnTo>
                <a:lnTo>
                  <a:pt x="1669" y="583"/>
                </a:lnTo>
                <a:lnTo>
                  <a:pt x="1660" y="578"/>
                </a:lnTo>
                <a:lnTo>
                  <a:pt x="1650" y="576"/>
                </a:lnTo>
                <a:close/>
                <a:moveTo>
                  <a:pt x="1586" y="0"/>
                </a:moveTo>
                <a:lnTo>
                  <a:pt x="1679" y="3"/>
                </a:lnTo>
                <a:lnTo>
                  <a:pt x="1769" y="12"/>
                </a:lnTo>
                <a:lnTo>
                  <a:pt x="1858" y="29"/>
                </a:lnTo>
                <a:lnTo>
                  <a:pt x="1944" y="50"/>
                </a:lnTo>
                <a:lnTo>
                  <a:pt x="2027" y="77"/>
                </a:lnTo>
                <a:lnTo>
                  <a:pt x="2108" y="110"/>
                </a:lnTo>
                <a:lnTo>
                  <a:pt x="2186" y="148"/>
                </a:lnTo>
                <a:lnTo>
                  <a:pt x="2262" y="191"/>
                </a:lnTo>
                <a:lnTo>
                  <a:pt x="2334" y="239"/>
                </a:lnTo>
                <a:lnTo>
                  <a:pt x="2403" y="291"/>
                </a:lnTo>
                <a:lnTo>
                  <a:pt x="2468" y="348"/>
                </a:lnTo>
                <a:lnTo>
                  <a:pt x="2529" y="409"/>
                </a:lnTo>
                <a:lnTo>
                  <a:pt x="2585" y="474"/>
                </a:lnTo>
                <a:lnTo>
                  <a:pt x="2637" y="542"/>
                </a:lnTo>
                <a:lnTo>
                  <a:pt x="2686" y="614"/>
                </a:lnTo>
                <a:lnTo>
                  <a:pt x="2729" y="690"/>
                </a:lnTo>
                <a:lnTo>
                  <a:pt x="2767" y="768"/>
                </a:lnTo>
                <a:lnTo>
                  <a:pt x="2800" y="849"/>
                </a:lnTo>
                <a:lnTo>
                  <a:pt x="2827" y="933"/>
                </a:lnTo>
                <a:lnTo>
                  <a:pt x="2848" y="1020"/>
                </a:lnTo>
                <a:lnTo>
                  <a:pt x="2865" y="1108"/>
                </a:lnTo>
                <a:lnTo>
                  <a:pt x="2874" y="1199"/>
                </a:lnTo>
                <a:lnTo>
                  <a:pt x="2877" y="1290"/>
                </a:lnTo>
                <a:lnTo>
                  <a:pt x="2874" y="1376"/>
                </a:lnTo>
                <a:lnTo>
                  <a:pt x="2866" y="1462"/>
                </a:lnTo>
                <a:lnTo>
                  <a:pt x="2852" y="1544"/>
                </a:lnTo>
                <a:lnTo>
                  <a:pt x="2833" y="1625"/>
                </a:lnTo>
                <a:lnTo>
                  <a:pt x="2809" y="1704"/>
                </a:lnTo>
                <a:lnTo>
                  <a:pt x="2780" y="1781"/>
                </a:lnTo>
                <a:lnTo>
                  <a:pt x="2747" y="1855"/>
                </a:lnTo>
                <a:lnTo>
                  <a:pt x="2709" y="1927"/>
                </a:lnTo>
                <a:lnTo>
                  <a:pt x="2667" y="1996"/>
                </a:lnTo>
                <a:lnTo>
                  <a:pt x="2621" y="2062"/>
                </a:lnTo>
                <a:lnTo>
                  <a:pt x="2571" y="2126"/>
                </a:lnTo>
                <a:lnTo>
                  <a:pt x="2516" y="2185"/>
                </a:lnTo>
                <a:lnTo>
                  <a:pt x="2459" y="2242"/>
                </a:lnTo>
                <a:lnTo>
                  <a:pt x="2459" y="3030"/>
                </a:lnTo>
                <a:lnTo>
                  <a:pt x="2456" y="3055"/>
                </a:lnTo>
                <a:lnTo>
                  <a:pt x="2446" y="3079"/>
                </a:lnTo>
                <a:lnTo>
                  <a:pt x="2432" y="3100"/>
                </a:lnTo>
                <a:lnTo>
                  <a:pt x="2414" y="3119"/>
                </a:lnTo>
                <a:lnTo>
                  <a:pt x="2391" y="3132"/>
                </a:lnTo>
                <a:lnTo>
                  <a:pt x="2367" y="3139"/>
                </a:lnTo>
                <a:lnTo>
                  <a:pt x="1026" y="3377"/>
                </a:lnTo>
                <a:lnTo>
                  <a:pt x="1005" y="3378"/>
                </a:lnTo>
                <a:lnTo>
                  <a:pt x="986" y="3375"/>
                </a:lnTo>
                <a:lnTo>
                  <a:pt x="970" y="3367"/>
                </a:lnTo>
                <a:lnTo>
                  <a:pt x="956" y="3357"/>
                </a:lnTo>
                <a:lnTo>
                  <a:pt x="944" y="3343"/>
                </a:lnTo>
                <a:lnTo>
                  <a:pt x="937" y="3325"/>
                </a:lnTo>
                <a:lnTo>
                  <a:pt x="934" y="3306"/>
                </a:lnTo>
                <a:lnTo>
                  <a:pt x="934" y="3304"/>
                </a:lnTo>
                <a:lnTo>
                  <a:pt x="933" y="2931"/>
                </a:lnTo>
                <a:lnTo>
                  <a:pt x="561" y="2986"/>
                </a:lnTo>
                <a:lnTo>
                  <a:pt x="521" y="2983"/>
                </a:lnTo>
                <a:lnTo>
                  <a:pt x="483" y="2975"/>
                </a:lnTo>
                <a:lnTo>
                  <a:pt x="447" y="2961"/>
                </a:lnTo>
                <a:lnTo>
                  <a:pt x="413" y="2942"/>
                </a:lnTo>
                <a:lnTo>
                  <a:pt x="383" y="2919"/>
                </a:lnTo>
                <a:lnTo>
                  <a:pt x="357" y="2893"/>
                </a:lnTo>
                <a:lnTo>
                  <a:pt x="334" y="2863"/>
                </a:lnTo>
                <a:lnTo>
                  <a:pt x="315" y="2829"/>
                </a:lnTo>
                <a:lnTo>
                  <a:pt x="301" y="2793"/>
                </a:lnTo>
                <a:lnTo>
                  <a:pt x="293" y="2755"/>
                </a:lnTo>
                <a:lnTo>
                  <a:pt x="290" y="2715"/>
                </a:lnTo>
                <a:lnTo>
                  <a:pt x="290" y="2238"/>
                </a:lnTo>
                <a:lnTo>
                  <a:pt x="165" y="2238"/>
                </a:lnTo>
                <a:lnTo>
                  <a:pt x="131" y="2236"/>
                </a:lnTo>
                <a:lnTo>
                  <a:pt x="102" y="2230"/>
                </a:lnTo>
                <a:lnTo>
                  <a:pt x="75" y="2220"/>
                </a:lnTo>
                <a:lnTo>
                  <a:pt x="51" y="2206"/>
                </a:lnTo>
                <a:lnTo>
                  <a:pt x="33" y="2189"/>
                </a:lnTo>
                <a:lnTo>
                  <a:pt x="18" y="2170"/>
                </a:lnTo>
                <a:lnTo>
                  <a:pt x="7" y="2148"/>
                </a:lnTo>
                <a:lnTo>
                  <a:pt x="2" y="2124"/>
                </a:lnTo>
                <a:lnTo>
                  <a:pt x="0" y="2097"/>
                </a:lnTo>
                <a:lnTo>
                  <a:pt x="4" y="2068"/>
                </a:lnTo>
                <a:lnTo>
                  <a:pt x="13" y="2038"/>
                </a:lnTo>
                <a:lnTo>
                  <a:pt x="27" y="2008"/>
                </a:lnTo>
                <a:lnTo>
                  <a:pt x="290" y="1506"/>
                </a:lnTo>
                <a:lnTo>
                  <a:pt x="290" y="1292"/>
                </a:lnTo>
                <a:lnTo>
                  <a:pt x="293" y="1201"/>
                </a:lnTo>
                <a:lnTo>
                  <a:pt x="302" y="1112"/>
                </a:lnTo>
                <a:lnTo>
                  <a:pt x="317" y="1025"/>
                </a:lnTo>
                <a:lnTo>
                  <a:pt x="338" y="941"/>
                </a:lnTo>
                <a:lnTo>
                  <a:pt x="365" y="857"/>
                </a:lnTo>
                <a:lnTo>
                  <a:pt x="397" y="778"/>
                </a:lnTo>
                <a:lnTo>
                  <a:pt x="434" y="700"/>
                </a:lnTo>
                <a:lnTo>
                  <a:pt x="475" y="626"/>
                </a:lnTo>
                <a:lnTo>
                  <a:pt x="521" y="555"/>
                </a:lnTo>
                <a:lnTo>
                  <a:pt x="572" y="487"/>
                </a:lnTo>
                <a:lnTo>
                  <a:pt x="627" y="423"/>
                </a:lnTo>
                <a:lnTo>
                  <a:pt x="686" y="362"/>
                </a:lnTo>
                <a:lnTo>
                  <a:pt x="749" y="305"/>
                </a:lnTo>
                <a:lnTo>
                  <a:pt x="816" y="253"/>
                </a:lnTo>
                <a:lnTo>
                  <a:pt x="886" y="206"/>
                </a:lnTo>
                <a:lnTo>
                  <a:pt x="960" y="161"/>
                </a:lnTo>
                <a:lnTo>
                  <a:pt x="1036" y="123"/>
                </a:lnTo>
                <a:lnTo>
                  <a:pt x="1109" y="92"/>
                </a:lnTo>
                <a:lnTo>
                  <a:pt x="1184" y="64"/>
                </a:lnTo>
                <a:lnTo>
                  <a:pt x="1261" y="41"/>
                </a:lnTo>
                <a:lnTo>
                  <a:pt x="1340" y="24"/>
                </a:lnTo>
                <a:lnTo>
                  <a:pt x="1420" y="10"/>
                </a:lnTo>
                <a:lnTo>
                  <a:pt x="1503" y="3"/>
                </a:lnTo>
                <a:lnTo>
                  <a:pt x="158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1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611086" y="2259518"/>
            <a:ext cx="9376228" cy="2699470"/>
            <a:chOff x="2410074" y="1999470"/>
            <a:chExt cx="8162108" cy="2349918"/>
          </a:xfrm>
        </p:grpSpPr>
        <p:cxnSp>
          <p:nvCxnSpPr>
            <p:cNvPr id="27" name="Straight Connector 26"/>
            <p:cNvCxnSpPr>
              <a:endCxn id="16" idx="0"/>
            </p:cNvCxnSpPr>
            <p:nvPr/>
          </p:nvCxnSpPr>
          <p:spPr>
            <a:xfrm>
              <a:off x="8407531" y="2067213"/>
              <a:ext cx="18976" cy="20404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8378502" y="2506143"/>
              <a:ext cx="1509487" cy="478971"/>
              <a:chOff x="3904342" y="2438400"/>
              <a:chExt cx="1509487" cy="641143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904342" y="2438400"/>
                <a:ext cx="94343" cy="641143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3998685" y="2438400"/>
                <a:ext cx="1415144" cy="641143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" name="Straight Connector 22"/>
            <p:cNvCxnSpPr/>
            <p:nvPr/>
          </p:nvCxnSpPr>
          <p:spPr>
            <a:xfrm>
              <a:off x="6149379" y="2055113"/>
              <a:ext cx="27631" cy="21601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6120350" y="2494043"/>
              <a:ext cx="1509487" cy="478971"/>
              <a:chOff x="3904342" y="2438400"/>
              <a:chExt cx="1509487" cy="64114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3904342" y="2438400"/>
                <a:ext cx="94343" cy="64114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Pentagon 25"/>
              <p:cNvSpPr/>
              <p:nvPr/>
            </p:nvSpPr>
            <p:spPr>
              <a:xfrm>
                <a:off x="3998685" y="2438400"/>
                <a:ext cx="1415144" cy="641143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3933371" y="1999470"/>
              <a:ext cx="27631" cy="21601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2410074" y="4063167"/>
              <a:ext cx="8162108" cy="286221"/>
              <a:chOff x="2410074" y="4063167"/>
              <a:chExt cx="8162108" cy="286221"/>
            </a:xfrm>
          </p:grpSpPr>
          <p:cxnSp>
            <p:nvCxnSpPr>
              <p:cNvPr id="2" name="Straight Connector 1"/>
              <p:cNvCxnSpPr/>
              <p:nvPr/>
            </p:nvCxnSpPr>
            <p:spPr>
              <a:xfrm>
                <a:off x="2656815" y="4197299"/>
                <a:ext cx="7915367" cy="1796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Isosceles Triangle 2"/>
              <p:cNvSpPr/>
              <p:nvPr/>
            </p:nvSpPr>
            <p:spPr>
              <a:xfrm rot="16200000">
                <a:off x="2390334" y="4082907"/>
                <a:ext cx="286221" cy="24674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Oval 13"/>
            <p:cNvSpPr/>
            <p:nvPr/>
          </p:nvSpPr>
          <p:spPr>
            <a:xfrm>
              <a:off x="3875314" y="4102956"/>
              <a:ext cx="188686" cy="188686"/>
            </a:xfrm>
            <a:prstGeom prst="ellipse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103739" y="4098059"/>
              <a:ext cx="188686" cy="1886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332164" y="4107676"/>
              <a:ext cx="188686" cy="1886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904342" y="2438400"/>
              <a:ext cx="1509487" cy="478971"/>
              <a:chOff x="3904342" y="2438400"/>
              <a:chExt cx="1509487" cy="641143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904342" y="2438400"/>
                <a:ext cx="94343" cy="64114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Pentagon 20"/>
              <p:cNvSpPr/>
              <p:nvPr/>
            </p:nvSpPr>
            <p:spPr>
              <a:xfrm>
                <a:off x="3998685" y="2438400"/>
                <a:ext cx="1415144" cy="641143"/>
              </a:xfrm>
              <a:prstGeom prst="homePlat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3586786" y="3918777"/>
            <a:ext cx="208980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simply dummy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3586786" y="3564424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4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6256177" y="3932572"/>
            <a:ext cx="208980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simply dummy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6256177" y="3578219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4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8867512" y="3946367"/>
            <a:ext cx="208980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simply dummy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8867512" y="3592014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400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2900206" y="5237692"/>
            <a:ext cx="648831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typesetting dummy text of the printing simply dummy text of the printing and typesetting dummy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3355234" y="2803542"/>
            <a:ext cx="1611165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5884199" y="2876836"/>
            <a:ext cx="1611165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8446718" y="2893638"/>
            <a:ext cx="1611165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  <p:sp>
        <p:nvSpPr>
          <p:cNvPr id="44" name="Freeform 410"/>
          <p:cNvSpPr>
            <a:spLocks noEditPoints="1"/>
          </p:cNvSpPr>
          <p:nvPr/>
        </p:nvSpPr>
        <p:spPr bwMode="auto">
          <a:xfrm>
            <a:off x="8867512" y="2280923"/>
            <a:ext cx="317258" cy="372459"/>
          </a:xfrm>
          <a:custGeom>
            <a:avLst/>
            <a:gdLst>
              <a:gd name="T0" fmla="*/ 3024 w 5322"/>
              <a:gd name="T1" fmla="*/ 1074 h 6249"/>
              <a:gd name="T2" fmla="*/ 2994 w 5322"/>
              <a:gd name="T3" fmla="*/ 1114 h 6249"/>
              <a:gd name="T4" fmla="*/ 2992 w 5322"/>
              <a:gd name="T5" fmla="*/ 1120 h 6249"/>
              <a:gd name="T6" fmla="*/ 2249 w 5322"/>
              <a:gd name="T7" fmla="*/ 2423 h 6249"/>
              <a:gd name="T8" fmla="*/ 2273 w 5322"/>
              <a:gd name="T9" fmla="*/ 2466 h 6249"/>
              <a:gd name="T10" fmla="*/ 2735 w 5322"/>
              <a:gd name="T11" fmla="*/ 2474 h 6249"/>
              <a:gd name="T12" fmla="*/ 2794 w 5322"/>
              <a:gd name="T13" fmla="*/ 2506 h 6249"/>
              <a:gd name="T14" fmla="*/ 2627 w 5322"/>
              <a:gd name="T15" fmla="*/ 3398 h 6249"/>
              <a:gd name="T16" fmla="*/ 2623 w 5322"/>
              <a:gd name="T17" fmla="*/ 3448 h 6249"/>
              <a:gd name="T18" fmla="*/ 2654 w 5322"/>
              <a:gd name="T19" fmla="*/ 3484 h 6249"/>
              <a:gd name="T20" fmla="*/ 2701 w 5322"/>
              <a:gd name="T21" fmla="*/ 3478 h 6249"/>
              <a:gd name="T22" fmla="*/ 2730 w 5322"/>
              <a:gd name="T23" fmla="*/ 3438 h 6249"/>
              <a:gd name="T24" fmla="*/ 2733 w 5322"/>
              <a:gd name="T25" fmla="*/ 3432 h 6249"/>
              <a:gd name="T26" fmla="*/ 3477 w 5322"/>
              <a:gd name="T27" fmla="*/ 2130 h 6249"/>
              <a:gd name="T28" fmla="*/ 3452 w 5322"/>
              <a:gd name="T29" fmla="*/ 2086 h 6249"/>
              <a:gd name="T30" fmla="*/ 2988 w 5322"/>
              <a:gd name="T31" fmla="*/ 2078 h 6249"/>
              <a:gd name="T32" fmla="*/ 2931 w 5322"/>
              <a:gd name="T33" fmla="*/ 2046 h 6249"/>
              <a:gd name="T34" fmla="*/ 3098 w 5322"/>
              <a:gd name="T35" fmla="*/ 1154 h 6249"/>
              <a:gd name="T36" fmla="*/ 3102 w 5322"/>
              <a:gd name="T37" fmla="*/ 1105 h 6249"/>
              <a:gd name="T38" fmla="*/ 3072 w 5322"/>
              <a:gd name="T39" fmla="*/ 1068 h 6249"/>
              <a:gd name="T40" fmla="*/ 3106 w 5322"/>
              <a:gd name="T41" fmla="*/ 5 h 6249"/>
              <a:gd name="T42" fmla="*/ 3596 w 5322"/>
              <a:gd name="T43" fmla="*/ 93 h 6249"/>
              <a:gd name="T44" fmla="*/ 4045 w 5322"/>
              <a:gd name="T45" fmla="*/ 273 h 6249"/>
              <a:gd name="T46" fmla="*/ 4446 w 5322"/>
              <a:gd name="T47" fmla="*/ 538 h 6249"/>
              <a:gd name="T48" fmla="*/ 4783 w 5322"/>
              <a:gd name="T49" fmla="*/ 876 h 6249"/>
              <a:gd name="T50" fmla="*/ 5049 w 5322"/>
              <a:gd name="T51" fmla="*/ 1276 h 6249"/>
              <a:gd name="T52" fmla="*/ 5229 w 5322"/>
              <a:gd name="T53" fmla="*/ 1726 h 6249"/>
              <a:gd name="T54" fmla="*/ 5317 w 5322"/>
              <a:gd name="T55" fmla="*/ 2217 h 6249"/>
              <a:gd name="T56" fmla="*/ 5301 w 5322"/>
              <a:gd name="T57" fmla="*/ 2704 h 6249"/>
              <a:gd name="T58" fmla="*/ 5197 w 5322"/>
              <a:gd name="T59" fmla="*/ 3153 h 6249"/>
              <a:gd name="T60" fmla="*/ 5013 w 5322"/>
              <a:gd name="T61" fmla="*/ 3566 h 6249"/>
              <a:gd name="T62" fmla="*/ 4756 w 5322"/>
              <a:gd name="T63" fmla="*/ 3933 h 6249"/>
              <a:gd name="T64" fmla="*/ 4549 w 5322"/>
              <a:gd name="T65" fmla="*/ 5606 h 6249"/>
              <a:gd name="T66" fmla="*/ 4499 w 5322"/>
              <a:gd name="T67" fmla="*/ 5735 h 6249"/>
              <a:gd name="T68" fmla="*/ 4380 w 5322"/>
              <a:gd name="T69" fmla="*/ 5808 h 6249"/>
              <a:gd name="T70" fmla="*/ 1825 w 5322"/>
              <a:gd name="T71" fmla="*/ 6243 h 6249"/>
              <a:gd name="T72" fmla="*/ 1747 w 5322"/>
              <a:gd name="T73" fmla="*/ 6184 h 6249"/>
              <a:gd name="T74" fmla="*/ 1728 w 5322"/>
              <a:gd name="T75" fmla="*/ 6112 h 6249"/>
              <a:gd name="T76" fmla="*/ 964 w 5322"/>
              <a:gd name="T77" fmla="*/ 5519 h 6249"/>
              <a:gd name="T78" fmla="*/ 764 w 5322"/>
              <a:gd name="T79" fmla="*/ 5443 h 6249"/>
              <a:gd name="T80" fmla="*/ 618 w 5322"/>
              <a:gd name="T81" fmla="*/ 5296 h 6249"/>
              <a:gd name="T82" fmla="*/ 542 w 5322"/>
              <a:gd name="T83" fmla="*/ 5096 h 6249"/>
              <a:gd name="T84" fmla="*/ 306 w 5322"/>
              <a:gd name="T85" fmla="*/ 4140 h 6249"/>
              <a:gd name="T86" fmla="*/ 139 w 5322"/>
              <a:gd name="T87" fmla="*/ 4108 h 6249"/>
              <a:gd name="T88" fmla="*/ 34 w 5322"/>
              <a:gd name="T89" fmla="*/ 4014 h 6249"/>
              <a:gd name="T90" fmla="*/ 0 w 5322"/>
              <a:gd name="T91" fmla="*/ 3879 h 6249"/>
              <a:gd name="T92" fmla="*/ 50 w 5322"/>
              <a:gd name="T93" fmla="*/ 3714 h 6249"/>
              <a:gd name="T94" fmla="*/ 542 w 5322"/>
              <a:gd name="T95" fmla="*/ 2221 h 6249"/>
              <a:gd name="T96" fmla="*/ 625 w 5322"/>
              <a:gd name="T97" fmla="*/ 1740 h 6249"/>
              <a:gd name="T98" fmla="*/ 802 w 5322"/>
              <a:gd name="T99" fmla="*/ 1295 h 6249"/>
              <a:gd name="T100" fmla="*/ 1059 w 5322"/>
              <a:gd name="T101" fmla="*/ 901 h 6249"/>
              <a:gd name="T102" fmla="*/ 1386 w 5322"/>
              <a:gd name="T103" fmla="*/ 564 h 6249"/>
              <a:gd name="T104" fmla="*/ 1775 w 5322"/>
              <a:gd name="T105" fmla="*/ 298 h 6249"/>
              <a:gd name="T106" fmla="*/ 2190 w 5322"/>
              <a:gd name="T107" fmla="*/ 118 h 6249"/>
              <a:gd name="T108" fmla="*/ 2627 w 5322"/>
              <a:gd name="T109" fmla="*/ 19 h 6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322" h="6249">
                <a:moveTo>
                  <a:pt x="3053" y="1065"/>
                </a:moveTo>
                <a:lnTo>
                  <a:pt x="3036" y="1067"/>
                </a:lnTo>
                <a:lnTo>
                  <a:pt x="3024" y="1074"/>
                </a:lnTo>
                <a:lnTo>
                  <a:pt x="3013" y="1086"/>
                </a:lnTo>
                <a:lnTo>
                  <a:pt x="3003" y="1099"/>
                </a:lnTo>
                <a:lnTo>
                  <a:pt x="2994" y="1114"/>
                </a:lnTo>
                <a:lnTo>
                  <a:pt x="2994" y="1116"/>
                </a:lnTo>
                <a:lnTo>
                  <a:pt x="2992" y="1118"/>
                </a:lnTo>
                <a:lnTo>
                  <a:pt x="2992" y="1120"/>
                </a:lnTo>
                <a:lnTo>
                  <a:pt x="2268" y="2371"/>
                </a:lnTo>
                <a:lnTo>
                  <a:pt x="2254" y="2400"/>
                </a:lnTo>
                <a:lnTo>
                  <a:pt x="2249" y="2423"/>
                </a:lnTo>
                <a:lnTo>
                  <a:pt x="2249" y="2442"/>
                </a:lnTo>
                <a:lnTo>
                  <a:pt x="2258" y="2457"/>
                </a:lnTo>
                <a:lnTo>
                  <a:pt x="2273" y="2466"/>
                </a:lnTo>
                <a:lnTo>
                  <a:pt x="2296" y="2474"/>
                </a:lnTo>
                <a:lnTo>
                  <a:pt x="2327" y="2476"/>
                </a:lnTo>
                <a:lnTo>
                  <a:pt x="2735" y="2474"/>
                </a:lnTo>
                <a:lnTo>
                  <a:pt x="2764" y="2474"/>
                </a:lnTo>
                <a:lnTo>
                  <a:pt x="2796" y="2476"/>
                </a:lnTo>
                <a:lnTo>
                  <a:pt x="2794" y="2506"/>
                </a:lnTo>
                <a:lnTo>
                  <a:pt x="2791" y="2531"/>
                </a:lnTo>
                <a:lnTo>
                  <a:pt x="2686" y="3084"/>
                </a:lnTo>
                <a:lnTo>
                  <a:pt x="2627" y="3398"/>
                </a:lnTo>
                <a:lnTo>
                  <a:pt x="2623" y="3415"/>
                </a:lnTo>
                <a:lnTo>
                  <a:pt x="2621" y="3432"/>
                </a:lnTo>
                <a:lnTo>
                  <a:pt x="2623" y="3448"/>
                </a:lnTo>
                <a:lnTo>
                  <a:pt x="2627" y="3461"/>
                </a:lnTo>
                <a:lnTo>
                  <a:pt x="2637" y="3474"/>
                </a:lnTo>
                <a:lnTo>
                  <a:pt x="2654" y="3484"/>
                </a:lnTo>
                <a:lnTo>
                  <a:pt x="2673" y="3488"/>
                </a:lnTo>
                <a:lnTo>
                  <a:pt x="2688" y="3486"/>
                </a:lnTo>
                <a:lnTo>
                  <a:pt x="2701" y="3478"/>
                </a:lnTo>
                <a:lnTo>
                  <a:pt x="2713" y="3467"/>
                </a:lnTo>
                <a:lnTo>
                  <a:pt x="2722" y="3453"/>
                </a:lnTo>
                <a:lnTo>
                  <a:pt x="2730" y="3438"/>
                </a:lnTo>
                <a:lnTo>
                  <a:pt x="2732" y="3436"/>
                </a:lnTo>
                <a:lnTo>
                  <a:pt x="2732" y="3434"/>
                </a:lnTo>
                <a:lnTo>
                  <a:pt x="2733" y="3432"/>
                </a:lnTo>
                <a:lnTo>
                  <a:pt x="3456" y="2181"/>
                </a:lnTo>
                <a:lnTo>
                  <a:pt x="3471" y="2152"/>
                </a:lnTo>
                <a:lnTo>
                  <a:pt x="3477" y="2130"/>
                </a:lnTo>
                <a:lnTo>
                  <a:pt x="3475" y="2111"/>
                </a:lnTo>
                <a:lnTo>
                  <a:pt x="3467" y="2095"/>
                </a:lnTo>
                <a:lnTo>
                  <a:pt x="3452" y="2086"/>
                </a:lnTo>
                <a:lnTo>
                  <a:pt x="3427" y="2078"/>
                </a:lnTo>
                <a:lnTo>
                  <a:pt x="3397" y="2076"/>
                </a:lnTo>
                <a:lnTo>
                  <a:pt x="2988" y="2078"/>
                </a:lnTo>
                <a:lnTo>
                  <a:pt x="2960" y="2078"/>
                </a:lnTo>
                <a:lnTo>
                  <a:pt x="2927" y="2076"/>
                </a:lnTo>
                <a:lnTo>
                  <a:pt x="2931" y="2046"/>
                </a:lnTo>
                <a:lnTo>
                  <a:pt x="2933" y="2021"/>
                </a:lnTo>
                <a:lnTo>
                  <a:pt x="3040" y="1468"/>
                </a:lnTo>
                <a:lnTo>
                  <a:pt x="3098" y="1154"/>
                </a:lnTo>
                <a:lnTo>
                  <a:pt x="3100" y="1137"/>
                </a:lnTo>
                <a:lnTo>
                  <a:pt x="3102" y="1120"/>
                </a:lnTo>
                <a:lnTo>
                  <a:pt x="3102" y="1105"/>
                </a:lnTo>
                <a:lnTo>
                  <a:pt x="3098" y="1091"/>
                </a:lnTo>
                <a:lnTo>
                  <a:pt x="3087" y="1078"/>
                </a:lnTo>
                <a:lnTo>
                  <a:pt x="3072" y="1068"/>
                </a:lnTo>
                <a:lnTo>
                  <a:pt x="3053" y="1065"/>
                </a:lnTo>
                <a:close/>
                <a:moveTo>
                  <a:pt x="2935" y="0"/>
                </a:moveTo>
                <a:lnTo>
                  <a:pt x="3106" y="5"/>
                </a:lnTo>
                <a:lnTo>
                  <a:pt x="3273" y="22"/>
                </a:lnTo>
                <a:lnTo>
                  <a:pt x="3437" y="53"/>
                </a:lnTo>
                <a:lnTo>
                  <a:pt x="3596" y="93"/>
                </a:lnTo>
                <a:lnTo>
                  <a:pt x="3750" y="142"/>
                </a:lnTo>
                <a:lnTo>
                  <a:pt x="3901" y="203"/>
                </a:lnTo>
                <a:lnTo>
                  <a:pt x="4045" y="273"/>
                </a:lnTo>
                <a:lnTo>
                  <a:pt x="4186" y="353"/>
                </a:lnTo>
                <a:lnTo>
                  <a:pt x="4319" y="441"/>
                </a:lnTo>
                <a:lnTo>
                  <a:pt x="4446" y="538"/>
                </a:lnTo>
                <a:lnTo>
                  <a:pt x="4566" y="642"/>
                </a:lnTo>
                <a:lnTo>
                  <a:pt x="4678" y="757"/>
                </a:lnTo>
                <a:lnTo>
                  <a:pt x="4783" y="876"/>
                </a:lnTo>
                <a:lnTo>
                  <a:pt x="4880" y="1002"/>
                </a:lnTo>
                <a:lnTo>
                  <a:pt x="4969" y="1135"/>
                </a:lnTo>
                <a:lnTo>
                  <a:pt x="5049" y="1276"/>
                </a:lnTo>
                <a:lnTo>
                  <a:pt x="5119" y="1420"/>
                </a:lnTo>
                <a:lnTo>
                  <a:pt x="5180" y="1571"/>
                </a:lnTo>
                <a:lnTo>
                  <a:pt x="5229" y="1726"/>
                </a:lnTo>
                <a:lnTo>
                  <a:pt x="5269" y="1886"/>
                </a:lnTo>
                <a:lnTo>
                  <a:pt x="5300" y="2050"/>
                </a:lnTo>
                <a:lnTo>
                  <a:pt x="5317" y="2217"/>
                </a:lnTo>
                <a:lnTo>
                  <a:pt x="5322" y="2386"/>
                </a:lnTo>
                <a:lnTo>
                  <a:pt x="5317" y="2546"/>
                </a:lnTo>
                <a:lnTo>
                  <a:pt x="5301" y="2704"/>
                </a:lnTo>
                <a:lnTo>
                  <a:pt x="5277" y="2856"/>
                </a:lnTo>
                <a:lnTo>
                  <a:pt x="5241" y="3006"/>
                </a:lnTo>
                <a:lnTo>
                  <a:pt x="5197" y="3153"/>
                </a:lnTo>
                <a:lnTo>
                  <a:pt x="5144" y="3295"/>
                </a:lnTo>
                <a:lnTo>
                  <a:pt x="5083" y="3432"/>
                </a:lnTo>
                <a:lnTo>
                  <a:pt x="5013" y="3566"/>
                </a:lnTo>
                <a:lnTo>
                  <a:pt x="4935" y="3693"/>
                </a:lnTo>
                <a:lnTo>
                  <a:pt x="4849" y="3815"/>
                </a:lnTo>
                <a:lnTo>
                  <a:pt x="4756" y="3933"/>
                </a:lnTo>
                <a:lnTo>
                  <a:pt x="4655" y="4043"/>
                </a:lnTo>
                <a:lnTo>
                  <a:pt x="4549" y="4147"/>
                </a:lnTo>
                <a:lnTo>
                  <a:pt x="4549" y="5606"/>
                </a:lnTo>
                <a:lnTo>
                  <a:pt x="4543" y="5652"/>
                </a:lnTo>
                <a:lnTo>
                  <a:pt x="4526" y="5696"/>
                </a:lnTo>
                <a:lnTo>
                  <a:pt x="4499" y="5735"/>
                </a:lnTo>
                <a:lnTo>
                  <a:pt x="4465" y="5770"/>
                </a:lnTo>
                <a:lnTo>
                  <a:pt x="4423" y="5794"/>
                </a:lnTo>
                <a:lnTo>
                  <a:pt x="4380" y="5808"/>
                </a:lnTo>
                <a:lnTo>
                  <a:pt x="1899" y="6247"/>
                </a:lnTo>
                <a:lnTo>
                  <a:pt x="1859" y="6249"/>
                </a:lnTo>
                <a:lnTo>
                  <a:pt x="1825" y="6243"/>
                </a:lnTo>
                <a:lnTo>
                  <a:pt x="1794" y="6230"/>
                </a:lnTo>
                <a:lnTo>
                  <a:pt x="1768" y="6211"/>
                </a:lnTo>
                <a:lnTo>
                  <a:pt x="1747" y="6184"/>
                </a:lnTo>
                <a:lnTo>
                  <a:pt x="1734" y="6152"/>
                </a:lnTo>
                <a:lnTo>
                  <a:pt x="1728" y="6116"/>
                </a:lnTo>
                <a:lnTo>
                  <a:pt x="1728" y="6112"/>
                </a:lnTo>
                <a:lnTo>
                  <a:pt x="1726" y="5422"/>
                </a:lnTo>
                <a:lnTo>
                  <a:pt x="1038" y="5524"/>
                </a:lnTo>
                <a:lnTo>
                  <a:pt x="964" y="5519"/>
                </a:lnTo>
                <a:lnTo>
                  <a:pt x="893" y="5503"/>
                </a:lnTo>
                <a:lnTo>
                  <a:pt x="827" y="5479"/>
                </a:lnTo>
                <a:lnTo>
                  <a:pt x="764" y="5443"/>
                </a:lnTo>
                <a:lnTo>
                  <a:pt x="709" y="5401"/>
                </a:lnTo>
                <a:lnTo>
                  <a:pt x="660" y="5351"/>
                </a:lnTo>
                <a:lnTo>
                  <a:pt x="618" y="5296"/>
                </a:lnTo>
                <a:lnTo>
                  <a:pt x="584" y="5233"/>
                </a:lnTo>
                <a:lnTo>
                  <a:pt x="557" y="5167"/>
                </a:lnTo>
                <a:lnTo>
                  <a:pt x="542" y="5096"/>
                </a:lnTo>
                <a:lnTo>
                  <a:pt x="536" y="5022"/>
                </a:lnTo>
                <a:lnTo>
                  <a:pt x="536" y="4140"/>
                </a:lnTo>
                <a:lnTo>
                  <a:pt x="306" y="4140"/>
                </a:lnTo>
                <a:lnTo>
                  <a:pt x="243" y="4136"/>
                </a:lnTo>
                <a:lnTo>
                  <a:pt x="188" y="4125"/>
                </a:lnTo>
                <a:lnTo>
                  <a:pt x="139" y="4108"/>
                </a:lnTo>
                <a:lnTo>
                  <a:pt x="95" y="4081"/>
                </a:lnTo>
                <a:lnTo>
                  <a:pt x="61" y="4050"/>
                </a:lnTo>
                <a:lnTo>
                  <a:pt x="34" y="4014"/>
                </a:lnTo>
                <a:lnTo>
                  <a:pt x="13" y="3974"/>
                </a:lnTo>
                <a:lnTo>
                  <a:pt x="4" y="3929"/>
                </a:lnTo>
                <a:lnTo>
                  <a:pt x="0" y="3879"/>
                </a:lnTo>
                <a:lnTo>
                  <a:pt x="8" y="3826"/>
                </a:lnTo>
                <a:lnTo>
                  <a:pt x="25" y="3771"/>
                </a:lnTo>
                <a:lnTo>
                  <a:pt x="50" y="3714"/>
                </a:lnTo>
                <a:lnTo>
                  <a:pt x="536" y="2786"/>
                </a:lnTo>
                <a:lnTo>
                  <a:pt x="536" y="2390"/>
                </a:lnTo>
                <a:lnTo>
                  <a:pt x="542" y="2221"/>
                </a:lnTo>
                <a:lnTo>
                  <a:pt x="559" y="2057"/>
                </a:lnTo>
                <a:lnTo>
                  <a:pt x="587" y="1896"/>
                </a:lnTo>
                <a:lnTo>
                  <a:pt x="625" y="1740"/>
                </a:lnTo>
                <a:lnTo>
                  <a:pt x="675" y="1586"/>
                </a:lnTo>
                <a:lnTo>
                  <a:pt x="734" y="1439"/>
                </a:lnTo>
                <a:lnTo>
                  <a:pt x="802" y="1295"/>
                </a:lnTo>
                <a:lnTo>
                  <a:pt x="878" y="1158"/>
                </a:lnTo>
                <a:lnTo>
                  <a:pt x="964" y="1027"/>
                </a:lnTo>
                <a:lnTo>
                  <a:pt x="1059" y="901"/>
                </a:lnTo>
                <a:lnTo>
                  <a:pt x="1160" y="781"/>
                </a:lnTo>
                <a:lnTo>
                  <a:pt x="1270" y="669"/>
                </a:lnTo>
                <a:lnTo>
                  <a:pt x="1386" y="564"/>
                </a:lnTo>
                <a:lnTo>
                  <a:pt x="1509" y="467"/>
                </a:lnTo>
                <a:lnTo>
                  <a:pt x="1639" y="380"/>
                </a:lnTo>
                <a:lnTo>
                  <a:pt x="1775" y="298"/>
                </a:lnTo>
                <a:lnTo>
                  <a:pt x="1916" y="228"/>
                </a:lnTo>
                <a:lnTo>
                  <a:pt x="2051" y="169"/>
                </a:lnTo>
                <a:lnTo>
                  <a:pt x="2190" y="118"/>
                </a:lnTo>
                <a:lnTo>
                  <a:pt x="2332" y="76"/>
                </a:lnTo>
                <a:lnTo>
                  <a:pt x="2479" y="43"/>
                </a:lnTo>
                <a:lnTo>
                  <a:pt x="2627" y="19"/>
                </a:lnTo>
                <a:lnTo>
                  <a:pt x="2781" y="5"/>
                </a:lnTo>
                <a:lnTo>
                  <a:pt x="2935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5" name="Group 617"/>
          <p:cNvGrpSpPr>
            <a:grpSpLocks noChangeAspect="1"/>
          </p:cNvGrpSpPr>
          <p:nvPr/>
        </p:nvGrpSpPr>
        <p:grpSpPr bwMode="auto">
          <a:xfrm>
            <a:off x="3473975" y="2312123"/>
            <a:ext cx="393766" cy="299552"/>
            <a:chOff x="1858" y="3941"/>
            <a:chExt cx="326" cy="248"/>
          </a:xfrm>
          <a:solidFill>
            <a:schemeClr val="bg1">
              <a:lumMod val="50000"/>
            </a:schemeClr>
          </a:solidFill>
        </p:grpSpPr>
        <p:sp>
          <p:nvSpPr>
            <p:cNvPr id="46" name="Freeform 619"/>
            <p:cNvSpPr>
              <a:spLocks noEditPoints="1"/>
            </p:cNvSpPr>
            <p:nvPr/>
          </p:nvSpPr>
          <p:spPr bwMode="auto">
            <a:xfrm>
              <a:off x="1900" y="4125"/>
              <a:ext cx="64" cy="64"/>
            </a:xfrm>
            <a:custGeom>
              <a:avLst/>
              <a:gdLst>
                <a:gd name="T0" fmla="*/ 327 w 707"/>
                <a:gd name="T1" fmla="*/ 217 h 643"/>
                <a:gd name="T2" fmla="*/ 280 w 707"/>
                <a:gd name="T3" fmla="*/ 238 h 643"/>
                <a:gd name="T4" fmla="*/ 249 w 707"/>
                <a:gd name="T5" fmla="*/ 274 h 643"/>
                <a:gd name="T6" fmla="*/ 236 w 707"/>
                <a:gd name="T7" fmla="*/ 321 h 643"/>
                <a:gd name="T8" fmla="*/ 249 w 707"/>
                <a:gd name="T9" fmla="*/ 368 h 643"/>
                <a:gd name="T10" fmla="*/ 280 w 707"/>
                <a:gd name="T11" fmla="*/ 405 h 643"/>
                <a:gd name="T12" fmla="*/ 327 w 707"/>
                <a:gd name="T13" fmla="*/ 425 h 643"/>
                <a:gd name="T14" fmla="*/ 381 w 707"/>
                <a:gd name="T15" fmla="*/ 425 h 643"/>
                <a:gd name="T16" fmla="*/ 428 w 707"/>
                <a:gd name="T17" fmla="*/ 405 h 643"/>
                <a:gd name="T18" fmla="*/ 460 w 707"/>
                <a:gd name="T19" fmla="*/ 368 h 643"/>
                <a:gd name="T20" fmla="*/ 472 w 707"/>
                <a:gd name="T21" fmla="*/ 321 h 643"/>
                <a:gd name="T22" fmla="*/ 460 w 707"/>
                <a:gd name="T23" fmla="*/ 274 h 643"/>
                <a:gd name="T24" fmla="*/ 428 w 707"/>
                <a:gd name="T25" fmla="*/ 238 h 643"/>
                <a:gd name="T26" fmla="*/ 381 w 707"/>
                <a:gd name="T27" fmla="*/ 217 h 643"/>
                <a:gd name="T28" fmla="*/ 354 w 707"/>
                <a:gd name="T29" fmla="*/ 0 h 643"/>
                <a:gd name="T30" fmla="*/ 448 w 707"/>
                <a:gd name="T31" fmla="*/ 11 h 643"/>
                <a:gd name="T32" fmla="*/ 532 w 707"/>
                <a:gd name="T33" fmla="*/ 44 h 643"/>
                <a:gd name="T34" fmla="*/ 604 w 707"/>
                <a:gd name="T35" fmla="*/ 94 h 643"/>
                <a:gd name="T36" fmla="*/ 659 w 707"/>
                <a:gd name="T37" fmla="*/ 159 h 643"/>
                <a:gd name="T38" fmla="*/ 695 w 707"/>
                <a:gd name="T39" fmla="*/ 236 h 643"/>
                <a:gd name="T40" fmla="*/ 707 w 707"/>
                <a:gd name="T41" fmla="*/ 321 h 643"/>
                <a:gd name="T42" fmla="*/ 695 w 707"/>
                <a:gd name="T43" fmla="*/ 407 h 643"/>
                <a:gd name="T44" fmla="*/ 659 w 707"/>
                <a:gd name="T45" fmla="*/ 484 h 643"/>
                <a:gd name="T46" fmla="*/ 604 w 707"/>
                <a:gd name="T47" fmla="*/ 549 h 643"/>
                <a:gd name="T48" fmla="*/ 532 w 707"/>
                <a:gd name="T49" fmla="*/ 600 h 643"/>
                <a:gd name="T50" fmla="*/ 448 w 707"/>
                <a:gd name="T51" fmla="*/ 632 h 643"/>
                <a:gd name="T52" fmla="*/ 354 w 707"/>
                <a:gd name="T53" fmla="*/ 643 h 643"/>
                <a:gd name="T54" fmla="*/ 260 w 707"/>
                <a:gd name="T55" fmla="*/ 632 h 643"/>
                <a:gd name="T56" fmla="*/ 175 w 707"/>
                <a:gd name="T57" fmla="*/ 600 h 643"/>
                <a:gd name="T58" fmla="*/ 103 w 707"/>
                <a:gd name="T59" fmla="*/ 549 h 643"/>
                <a:gd name="T60" fmla="*/ 48 w 707"/>
                <a:gd name="T61" fmla="*/ 484 h 643"/>
                <a:gd name="T62" fmla="*/ 13 w 707"/>
                <a:gd name="T63" fmla="*/ 407 h 643"/>
                <a:gd name="T64" fmla="*/ 0 w 707"/>
                <a:gd name="T65" fmla="*/ 321 h 643"/>
                <a:gd name="T66" fmla="*/ 13 w 707"/>
                <a:gd name="T67" fmla="*/ 236 h 643"/>
                <a:gd name="T68" fmla="*/ 48 w 707"/>
                <a:gd name="T69" fmla="*/ 159 h 643"/>
                <a:gd name="T70" fmla="*/ 103 w 707"/>
                <a:gd name="T71" fmla="*/ 94 h 643"/>
                <a:gd name="T72" fmla="*/ 175 w 707"/>
                <a:gd name="T73" fmla="*/ 44 h 643"/>
                <a:gd name="T74" fmla="*/ 260 w 707"/>
                <a:gd name="T75" fmla="*/ 11 h 643"/>
                <a:gd name="T76" fmla="*/ 354 w 707"/>
                <a:gd name="T77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7" h="643">
                  <a:moveTo>
                    <a:pt x="354" y="214"/>
                  </a:moveTo>
                  <a:lnTo>
                    <a:pt x="327" y="217"/>
                  </a:lnTo>
                  <a:lnTo>
                    <a:pt x="302" y="225"/>
                  </a:lnTo>
                  <a:lnTo>
                    <a:pt x="280" y="238"/>
                  </a:lnTo>
                  <a:lnTo>
                    <a:pt x="262" y="254"/>
                  </a:lnTo>
                  <a:lnTo>
                    <a:pt x="249" y="274"/>
                  </a:lnTo>
                  <a:lnTo>
                    <a:pt x="240" y="297"/>
                  </a:lnTo>
                  <a:lnTo>
                    <a:pt x="236" y="321"/>
                  </a:lnTo>
                  <a:lnTo>
                    <a:pt x="240" y="346"/>
                  </a:lnTo>
                  <a:lnTo>
                    <a:pt x="249" y="368"/>
                  </a:lnTo>
                  <a:lnTo>
                    <a:pt x="262" y="388"/>
                  </a:lnTo>
                  <a:lnTo>
                    <a:pt x="280" y="405"/>
                  </a:lnTo>
                  <a:lnTo>
                    <a:pt x="302" y="417"/>
                  </a:lnTo>
                  <a:lnTo>
                    <a:pt x="327" y="425"/>
                  </a:lnTo>
                  <a:lnTo>
                    <a:pt x="354" y="428"/>
                  </a:lnTo>
                  <a:lnTo>
                    <a:pt x="381" y="425"/>
                  </a:lnTo>
                  <a:lnTo>
                    <a:pt x="406" y="417"/>
                  </a:lnTo>
                  <a:lnTo>
                    <a:pt x="428" y="405"/>
                  </a:lnTo>
                  <a:lnTo>
                    <a:pt x="445" y="388"/>
                  </a:lnTo>
                  <a:lnTo>
                    <a:pt x="460" y="368"/>
                  </a:lnTo>
                  <a:lnTo>
                    <a:pt x="469" y="346"/>
                  </a:lnTo>
                  <a:lnTo>
                    <a:pt x="472" y="321"/>
                  </a:lnTo>
                  <a:lnTo>
                    <a:pt x="469" y="297"/>
                  </a:lnTo>
                  <a:lnTo>
                    <a:pt x="460" y="274"/>
                  </a:lnTo>
                  <a:lnTo>
                    <a:pt x="445" y="254"/>
                  </a:lnTo>
                  <a:lnTo>
                    <a:pt x="428" y="238"/>
                  </a:lnTo>
                  <a:lnTo>
                    <a:pt x="406" y="225"/>
                  </a:lnTo>
                  <a:lnTo>
                    <a:pt x="381" y="217"/>
                  </a:lnTo>
                  <a:lnTo>
                    <a:pt x="354" y="214"/>
                  </a:lnTo>
                  <a:close/>
                  <a:moveTo>
                    <a:pt x="354" y="0"/>
                  </a:moveTo>
                  <a:lnTo>
                    <a:pt x="401" y="3"/>
                  </a:lnTo>
                  <a:lnTo>
                    <a:pt x="448" y="11"/>
                  </a:lnTo>
                  <a:lnTo>
                    <a:pt x="492" y="25"/>
                  </a:lnTo>
                  <a:lnTo>
                    <a:pt x="532" y="44"/>
                  </a:lnTo>
                  <a:lnTo>
                    <a:pt x="570" y="67"/>
                  </a:lnTo>
                  <a:lnTo>
                    <a:pt x="604" y="94"/>
                  </a:lnTo>
                  <a:lnTo>
                    <a:pt x="634" y="125"/>
                  </a:lnTo>
                  <a:lnTo>
                    <a:pt x="659" y="159"/>
                  </a:lnTo>
                  <a:lnTo>
                    <a:pt x="680" y="196"/>
                  </a:lnTo>
                  <a:lnTo>
                    <a:pt x="695" y="236"/>
                  </a:lnTo>
                  <a:lnTo>
                    <a:pt x="704" y="278"/>
                  </a:lnTo>
                  <a:lnTo>
                    <a:pt x="707" y="321"/>
                  </a:lnTo>
                  <a:lnTo>
                    <a:pt x="704" y="365"/>
                  </a:lnTo>
                  <a:lnTo>
                    <a:pt x="695" y="407"/>
                  </a:lnTo>
                  <a:lnTo>
                    <a:pt x="680" y="446"/>
                  </a:lnTo>
                  <a:lnTo>
                    <a:pt x="659" y="484"/>
                  </a:lnTo>
                  <a:lnTo>
                    <a:pt x="634" y="519"/>
                  </a:lnTo>
                  <a:lnTo>
                    <a:pt x="604" y="549"/>
                  </a:lnTo>
                  <a:lnTo>
                    <a:pt x="570" y="577"/>
                  </a:lnTo>
                  <a:lnTo>
                    <a:pt x="532" y="600"/>
                  </a:lnTo>
                  <a:lnTo>
                    <a:pt x="492" y="618"/>
                  </a:lnTo>
                  <a:lnTo>
                    <a:pt x="448" y="632"/>
                  </a:lnTo>
                  <a:lnTo>
                    <a:pt x="401" y="640"/>
                  </a:lnTo>
                  <a:lnTo>
                    <a:pt x="354" y="643"/>
                  </a:lnTo>
                  <a:lnTo>
                    <a:pt x="306" y="640"/>
                  </a:lnTo>
                  <a:lnTo>
                    <a:pt x="260" y="632"/>
                  </a:lnTo>
                  <a:lnTo>
                    <a:pt x="217" y="618"/>
                  </a:lnTo>
                  <a:lnTo>
                    <a:pt x="175" y="600"/>
                  </a:lnTo>
                  <a:lnTo>
                    <a:pt x="137" y="577"/>
                  </a:lnTo>
                  <a:lnTo>
                    <a:pt x="103" y="549"/>
                  </a:lnTo>
                  <a:lnTo>
                    <a:pt x="74" y="519"/>
                  </a:lnTo>
                  <a:lnTo>
                    <a:pt x="48" y="484"/>
                  </a:lnTo>
                  <a:lnTo>
                    <a:pt x="29" y="446"/>
                  </a:lnTo>
                  <a:lnTo>
                    <a:pt x="13" y="407"/>
                  </a:lnTo>
                  <a:lnTo>
                    <a:pt x="3" y="365"/>
                  </a:lnTo>
                  <a:lnTo>
                    <a:pt x="0" y="321"/>
                  </a:lnTo>
                  <a:lnTo>
                    <a:pt x="3" y="278"/>
                  </a:lnTo>
                  <a:lnTo>
                    <a:pt x="13" y="236"/>
                  </a:lnTo>
                  <a:lnTo>
                    <a:pt x="29" y="196"/>
                  </a:lnTo>
                  <a:lnTo>
                    <a:pt x="48" y="159"/>
                  </a:lnTo>
                  <a:lnTo>
                    <a:pt x="74" y="125"/>
                  </a:lnTo>
                  <a:lnTo>
                    <a:pt x="103" y="94"/>
                  </a:lnTo>
                  <a:lnTo>
                    <a:pt x="137" y="67"/>
                  </a:lnTo>
                  <a:lnTo>
                    <a:pt x="175" y="44"/>
                  </a:lnTo>
                  <a:lnTo>
                    <a:pt x="217" y="25"/>
                  </a:lnTo>
                  <a:lnTo>
                    <a:pt x="260" y="11"/>
                  </a:lnTo>
                  <a:lnTo>
                    <a:pt x="306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20"/>
            <p:cNvSpPr>
              <a:spLocks noEditPoints="1"/>
            </p:cNvSpPr>
            <p:nvPr/>
          </p:nvSpPr>
          <p:spPr bwMode="auto">
            <a:xfrm>
              <a:off x="2080" y="4125"/>
              <a:ext cx="65" cy="64"/>
            </a:xfrm>
            <a:custGeom>
              <a:avLst/>
              <a:gdLst>
                <a:gd name="T0" fmla="*/ 327 w 707"/>
                <a:gd name="T1" fmla="*/ 217 h 643"/>
                <a:gd name="T2" fmla="*/ 280 w 707"/>
                <a:gd name="T3" fmla="*/ 238 h 643"/>
                <a:gd name="T4" fmla="*/ 248 w 707"/>
                <a:gd name="T5" fmla="*/ 274 h 643"/>
                <a:gd name="T6" fmla="*/ 236 w 707"/>
                <a:gd name="T7" fmla="*/ 321 h 643"/>
                <a:gd name="T8" fmla="*/ 248 w 707"/>
                <a:gd name="T9" fmla="*/ 368 h 643"/>
                <a:gd name="T10" fmla="*/ 280 w 707"/>
                <a:gd name="T11" fmla="*/ 405 h 643"/>
                <a:gd name="T12" fmla="*/ 327 w 707"/>
                <a:gd name="T13" fmla="*/ 425 h 643"/>
                <a:gd name="T14" fmla="*/ 381 w 707"/>
                <a:gd name="T15" fmla="*/ 425 h 643"/>
                <a:gd name="T16" fmla="*/ 427 w 707"/>
                <a:gd name="T17" fmla="*/ 405 h 643"/>
                <a:gd name="T18" fmla="*/ 459 w 707"/>
                <a:gd name="T19" fmla="*/ 368 h 643"/>
                <a:gd name="T20" fmla="*/ 471 w 707"/>
                <a:gd name="T21" fmla="*/ 321 h 643"/>
                <a:gd name="T22" fmla="*/ 459 w 707"/>
                <a:gd name="T23" fmla="*/ 274 h 643"/>
                <a:gd name="T24" fmla="*/ 427 w 707"/>
                <a:gd name="T25" fmla="*/ 238 h 643"/>
                <a:gd name="T26" fmla="*/ 381 w 707"/>
                <a:gd name="T27" fmla="*/ 217 h 643"/>
                <a:gd name="T28" fmla="*/ 354 w 707"/>
                <a:gd name="T29" fmla="*/ 0 h 643"/>
                <a:gd name="T30" fmla="*/ 447 w 707"/>
                <a:gd name="T31" fmla="*/ 11 h 643"/>
                <a:gd name="T32" fmla="*/ 532 w 707"/>
                <a:gd name="T33" fmla="*/ 44 h 643"/>
                <a:gd name="T34" fmla="*/ 603 w 707"/>
                <a:gd name="T35" fmla="*/ 94 h 643"/>
                <a:gd name="T36" fmla="*/ 658 w 707"/>
                <a:gd name="T37" fmla="*/ 159 h 643"/>
                <a:gd name="T38" fmla="*/ 695 w 707"/>
                <a:gd name="T39" fmla="*/ 236 h 643"/>
                <a:gd name="T40" fmla="*/ 707 w 707"/>
                <a:gd name="T41" fmla="*/ 321 h 643"/>
                <a:gd name="T42" fmla="*/ 695 w 707"/>
                <a:gd name="T43" fmla="*/ 407 h 643"/>
                <a:gd name="T44" fmla="*/ 658 w 707"/>
                <a:gd name="T45" fmla="*/ 484 h 643"/>
                <a:gd name="T46" fmla="*/ 603 w 707"/>
                <a:gd name="T47" fmla="*/ 549 h 643"/>
                <a:gd name="T48" fmla="*/ 532 w 707"/>
                <a:gd name="T49" fmla="*/ 600 h 643"/>
                <a:gd name="T50" fmla="*/ 447 w 707"/>
                <a:gd name="T51" fmla="*/ 632 h 643"/>
                <a:gd name="T52" fmla="*/ 354 w 707"/>
                <a:gd name="T53" fmla="*/ 643 h 643"/>
                <a:gd name="T54" fmla="*/ 260 w 707"/>
                <a:gd name="T55" fmla="*/ 632 h 643"/>
                <a:gd name="T56" fmla="*/ 175 w 707"/>
                <a:gd name="T57" fmla="*/ 600 h 643"/>
                <a:gd name="T58" fmla="*/ 104 w 707"/>
                <a:gd name="T59" fmla="*/ 549 h 643"/>
                <a:gd name="T60" fmla="*/ 49 w 707"/>
                <a:gd name="T61" fmla="*/ 484 h 643"/>
                <a:gd name="T62" fmla="*/ 13 w 707"/>
                <a:gd name="T63" fmla="*/ 407 h 643"/>
                <a:gd name="T64" fmla="*/ 0 w 707"/>
                <a:gd name="T65" fmla="*/ 321 h 643"/>
                <a:gd name="T66" fmla="*/ 13 w 707"/>
                <a:gd name="T67" fmla="*/ 236 h 643"/>
                <a:gd name="T68" fmla="*/ 49 w 707"/>
                <a:gd name="T69" fmla="*/ 159 h 643"/>
                <a:gd name="T70" fmla="*/ 104 w 707"/>
                <a:gd name="T71" fmla="*/ 94 h 643"/>
                <a:gd name="T72" fmla="*/ 175 w 707"/>
                <a:gd name="T73" fmla="*/ 44 h 643"/>
                <a:gd name="T74" fmla="*/ 260 w 707"/>
                <a:gd name="T75" fmla="*/ 11 h 643"/>
                <a:gd name="T76" fmla="*/ 354 w 707"/>
                <a:gd name="T77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7" h="643">
                  <a:moveTo>
                    <a:pt x="354" y="214"/>
                  </a:moveTo>
                  <a:lnTo>
                    <a:pt x="327" y="217"/>
                  </a:lnTo>
                  <a:lnTo>
                    <a:pt x="302" y="225"/>
                  </a:lnTo>
                  <a:lnTo>
                    <a:pt x="280" y="238"/>
                  </a:lnTo>
                  <a:lnTo>
                    <a:pt x="262" y="254"/>
                  </a:lnTo>
                  <a:lnTo>
                    <a:pt x="248" y="274"/>
                  </a:lnTo>
                  <a:lnTo>
                    <a:pt x="239" y="297"/>
                  </a:lnTo>
                  <a:lnTo>
                    <a:pt x="236" y="321"/>
                  </a:lnTo>
                  <a:lnTo>
                    <a:pt x="239" y="346"/>
                  </a:lnTo>
                  <a:lnTo>
                    <a:pt x="248" y="368"/>
                  </a:lnTo>
                  <a:lnTo>
                    <a:pt x="262" y="388"/>
                  </a:lnTo>
                  <a:lnTo>
                    <a:pt x="280" y="405"/>
                  </a:lnTo>
                  <a:lnTo>
                    <a:pt x="302" y="417"/>
                  </a:lnTo>
                  <a:lnTo>
                    <a:pt x="327" y="425"/>
                  </a:lnTo>
                  <a:lnTo>
                    <a:pt x="354" y="428"/>
                  </a:lnTo>
                  <a:lnTo>
                    <a:pt x="381" y="425"/>
                  </a:lnTo>
                  <a:lnTo>
                    <a:pt x="405" y="417"/>
                  </a:lnTo>
                  <a:lnTo>
                    <a:pt x="427" y="405"/>
                  </a:lnTo>
                  <a:lnTo>
                    <a:pt x="445" y="388"/>
                  </a:lnTo>
                  <a:lnTo>
                    <a:pt x="459" y="368"/>
                  </a:lnTo>
                  <a:lnTo>
                    <a:pt x="468" y="346"/>
                  </a:lnTo>
                  <a:lnTo>
                    <a:pt x="471" y="321"/>
                  </a:lnTo>
                  <a:lnTo>
                    <a:pt x="468" y="297"/>
                  </a:lnTo>
                  <a:lnTo>
                    <a:pt x="459" y="274"/>
                  </a:lnTo>
                  <a:lnTo>
                    <a:pt x="445" y="254"/>
                  </a:lnTo>
                  <a:lnTo>
                    <a:pt x="427" y="238"/>
                  </a:lnTo>
                  <a:lnTo>
                    <a:pt x="405" y="225"/>
                  </a:lnTo>
                  <a:lnTo>
                    <a:pt x="381" y="217"/>
                  </a:lnTo>
                  <a:lnTo>
                    <a:pt x="354" y="214"/>
                  </a:lnTo>
                  <a:close/>
                  <a:moveTo>
                    <a:pt x="354" y="0"/>
                  </a:moveTo>
                  <a:lnTo>
                    <a:pt x="402" y="3"/>
                  </a:lnTo>
                  <a:lnTo>
                    <a:pt x="447" y="11"/>
                  </a:lnTo>
                  <a:lnTo>
                    <a:pt x="491" y="25"/>
                  </a:lnTo>
                  <a:lnTo>
                    <a:pt x="532" y="44"/>
                  </a:lnTo>
                  <a:lnTo>
                    <a:pt x="569" y="67"/>
                  </a:lnTo>
                  <a:lnTo>
                    <a:pt x="603" y="94"/>
                  </a:lnTo>
                  <a:lnTo>
                    <a:pt x="633" y="125"/>
                  </a:lnTo>
                  <a:lnTo>
                    <a:pt x="658" y="159"/>
                  </a:lnTo>
                  <a:lnTo>
                    <a:pt x="679" y="196"/>
                  </a:lnTo>
                  <a:lnTo>
                    <a:pt x="695" y="236"/>
                  </a:lnTo>
                  <a:lnTo>
                    <a:pt x="703" y="278"/>
                  </a:lnTo>
                  <a:lnTo>
                    <a:pt x="707" y="321"/>
                  </a:lnTo>
                  <a:lnTo>
                    <a:pt x="703" y="365"/>
                  </a:lnTo>
                  <a:lnTo>
                    <a:pt x="695" y="407"/>
                  </a:lnTo>
                  <a:lnTo>
                    <a:pt x="679" y="446"/>
                  </a:lnTo>
                  <a:lnTo>
                    <a:pt x="658" y="484"/>
                  </a:lnTo>
                  <a:lnTo>
                    <a:pt x="633" y="519"/>
                  </a:lnTo>
                  <a:lnTo>
                    <a:pt x="603" y="549"/>
                  </a:lnTo>
                  <a:lnTo>
                    <a:pt x="569" y="577"/>
                  </a:lnTo>
                  <a:lnTo>
                    <a:pt x="532" y="600"/>
                  </a:lnTo>
                  <a:lnTo>
                    <a:pt x="491" y="618"/>
                  </a:lnTo>
                  <a:lnTo>
                    <a:pt x="447" y="632"/>
                  </a:lnTo>
                  <a:lnTo>
                    <a:pt x="402" y="640"/>
                  </a:lnTo>
                  <a:lnTo>
                    <a:pt x="354" y="643"/>
                  </a:lnTo>
                  <a:lnTo>
                    <a:pt x="305" y="640"/>
                  </a:lnTo>
                  <a:lnTo>
                    <a:pt x="260" y="632"/>
                  </a:lnTo>
                  <a:lnTo>
                    <a:pt x="216" y="618"/>
                  </a:lnTo>
                  <a:lnTo>
                    <a:pt x="175" y="600"/>
                  </a:lnTo>
                  <a:lnTo>
                    <a:pt x="138" y="577"/>
                  </a:lnTo>
                  <a:lnTo>
                    <a:pt x="104" y="549"/>
                  </a:lnTo>
                  <a:lnTo>
                    <a:pt x="74" y="519"/>
                  </a:lnTo>
                  <a:lnTo>
                    <a:pt x="49" y="484"/>
                  </a:lnTo>
                  <a:lnTo>
                    <a:pt x="28" y="446"/>
                  </a:lnTo>
                  <a:lnTo>
                    <a:pt x="13" y="407"/>
                  </a:lnTo>
                  <a:lnTo>
                    <a:pt x="4" y="365"/>
                  </a:lnTo>
                  <a:lnTo>
                    <a:pt x="0" y="321"/>
                  </a:lnTo>
                  <a:lnTo>
                    <a:pt x="4" y="278"/>
                  </a:lnTo>
                  <a:lnTo>
                    <a:pt x="13" y="236"/>
                  </a:lnTo>
                  <a:lnTo>
                    <a:pt x="28" y="196"/>
                  </a:lnTo>
                  <a:lnTo>
                    <a:pt x="49" y="159"/>
                  </a:lnTo>
                  <a:lnTo>
                    <a:pt x="74" y="125"/>
                  </a:lnTo>
                  <a:lnTo>
                    <a:pt x="104" y="94"/>
                  </a:lnTo>
                  <a:lnTo>
                    <a:pt x="138" y="67"/>
                  </a:lnTo>
                  <a:lnTo>
                    <a:pt x="175" y="44"/>
                  </a:lnTo>
                  <a:lnTo>
                    <a:pt x="216" y="25"/>
                  </a:lnTo>
                  <a:lnTo>
                    <a:pt x="260" y="11"/>
                  </a:lnTo>
                  <a:lnTo>
                    <a:pt x="305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21"/>
            <p:cNvSpPr>
              <a:spLocks noEditPoints="1"/>
            </p:cNvSpPr>
            <p:nvPr/>
          </p:nvSpPr>
          <p:spPr bwMode="auto">
            <a:xfrm>
              <a:off x="1858" y="3941"/>
              <a:ext cx="326" cy="216"/>
            </a:xfrm>
            <a:custGeom>
              <a:avLst/>
              <a:gdLst>
                <a:gd name="T0" fmla="*/ 3147 w 3590"/>
                <a:gd name="T1" fmla="*/ 976 h 2153"/>
                <a:gd name="T2" fmla="*/ 2840 w 3590"/>
                <a:gd name="T3" fmla="*/ 611 h 2153"/>
                <a:gd name="T4" fmla="*/ 2768 w 3590"/>
                <a:gd name="T5" fmla="*/ 591 h 2153"/>
                <a:gd name="T6" fmla="*/ 2209 w 3590"/>
                <a:gd name="T7" fmla="*/ 0 h 2153"/>
                <a:gd name="T8" fmla="*/ 2261 w 3590"/>
                <a:gd name="T9" fmla="*/ 19 h 2153"/>
                <a:gd name="T10" fmla="*/ 2281 w 3590"/>
                <a:gd name="T11" fmla="*/ 66 h 2153"/>
                <a:gd name="T12" fmla="*/ 2955 w 3590"/>
                <a:gd name="T13" fmla="*/ 343 h 2153"/>
                <a:gd name="T14" fmla="*/ 3018 w 3590"/>
                <a:gd name="T15" fmla="*/ 367 h 2153"/>
                <a:gd name="T16" fmla="*/ 3452 w 3590"/>
                <a:gd name="T17" fmla="*/ 875 h 2153"/>
                <a:gd name="T18" fmla="*/ 3483 w 3590"/>
                <a:gd name="T19" fmla="*/ 931 h 2153"/>
                <a:gd name="T20" fmla="*/ 3496 w 3590"/>
                <a:gd name="T21" fmla="*/ 993 h 2153"/>
                <a:gd name="T22" fmla="*/ 3539 w 3590"/>
                <a:gd name="T23" fmla="*/ 1795 h 2153"/>
                <a:gd name="T24" fmla="*/ 3581 w 3590"/>
                <a:gd name="T25" fmla="*/ 1824 h 2153"/>
                <a:gd name="T26" fmla="*/ 3590 w 3590"/>
                <a:gd name="T27" fmla="*/ 2087 h 2153"/>
                <a:gd name="T28" fmla="*/ 3570 w 3590"/>
                <a:gd name="T29" fmla="*/ 2134 h 2153"/>
                <a:gd name="T30" fmla="*/ 3518 w 3590"/>
                <a:gd name="T31" fmla="*/ 2153 h 2153"/>
                <a:gd name="T32" fmla="*/ 3281 w 3590"/>
                <a:gd name="T33" fmla="*/ 2050 h 2153"/>
                <a:gd name="T34" fmla="*/ 3218 w 3590"/>
                <a:gd name="T35" fmla="*/ 1912 h 2153"/>
                <a:gd name="T36" fmla="*/ 3109 w 3590"/>
                <a:gd name="T37" fmla="*/ 1802 h 2153"/>
                <a:gd name="T38" fmla="*/ 2967 w 3590"/>
                <a:gd name="T39" fmla="*/ 1728 h 2153"/>
                <a:gd name="T40" fmla="*/ 2800 w 3590"/>
                <a:gd name="T41" fmla="*/ 1702 h 2153"/>
                <a:gd name="T42" fmla="*/ 2632 w 3590"/>
                <a:gd name="T43" fmla="*/ 1728 h 2153"/>
                <a:gd name="T44" fmla="*/ 2490 w 3590"/>
                <a:gd name="T45" fmla="*/ 1802 h 2153"/>
                <a:gd name="T46" fmla="*/ 2382 w 3590"/>
                <a:gd name="T47" fmla="*/ 1912 h 2153"/>
                <a:gd name="T48" fmla="*/ 2318 w 3590"/>
                <a:gd name="T49" fmla="*/ 2050 h 2153"/>
                <a:gd name="T50" fmla="*/ 1310 w 3590"/>
                <a:gd name="T51" fmla="*/ 2153 h 2153"/>
                <a:gd name="T52" fmla="*/ 1280 w 3590"/>
                <a:gd name="T53" fmla="*/ 2002 h 2153"/>
                <a:gd name="T54" fmla="*/ 1201 w 3590"/>
                <a:gd name="T55" fmla="*/ 1872 h 2153"/>
                <a:gd name="T56" fmla="*/ 1080 w 3590"/>
                <a:gd name="T57" fmla="*/ 1772 h 2153"/>
                <a:gd name="T58" fmla="*/ 928 w 3590"/>
                <a:gd name="T59" fmla="*/ 1714 h 2153"/>
                <a:gd name="T60" fmla="*/ 757 w 3590"/>
                <a:gd name="T61" fmla="*/ 1705 h 2153"/>
                <a:gd name="T62" fmla="*/ 597 w 3590"/>
                <a:gd name="T63" fmla="*/ 1748 h 2153"/>
                <a:gd name="T64" fmla="*/ 465 w 3590"/>
                <a:gd name="T65" fmla="*/ 1835 h 2153"/>
                <a:gd name="T66" fmla="*/ 370 w 3590"/>
                <a:gd name="T67" fmla="*/ 1955 h 2153"/>
                <a:gd name="T68" fmla="*/ 323 w 3590"/>
                <a:gd name="T69" fmla="*/ 2101 h 2153"/>
                <a:gd name="T70" fmla="*/ 53 w 3590"/>
                <a:gd name="T71" fmla="*/ 2151 h 2153"/>
                <a:gd name="T72" fmla="*/ 10 w 3590"/>
                <a:gd name="T73" fmla="*/ 2120 h 2153"/>
                <a:gd name="T74" fmla="*/ 0 w 3590"/>
                <a:gd name="T75" fmla="*/ 1857 h 2153"/>
                <a:gd name="T76" fmla="*/ 21 w 3590"/>
                <a:gd name="T77" fmla="*/ 1811 h 2153"/>
                <a:gd name="T78" fmla="*/ 70 w 3590"/>
                <a:gd name="T79" fmla="*/ 1792 h 2153"/>
                <a:gd name="T80" fmla="*/ 112 w 3590"/>
                <a:gd name="T81" fmla="*/ 224 h 2153"/>
                <a:gd name="T82" fmla="*/ 155 w 3590"/>
                <a:gd name="T83" fmla="*/ 119 h 2153"/>
                <a:gd name="T84" fmla="*/ 241 w 3590"/>
                <a:gd name="T85" fmla="*/ 42 h 2153"/>
                <a:gd name="T86" fmla="*/ 355 w 3590"/>
                <a:gd name="T87" fmla="*/ 2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90" h="2153">
                  <a:moveTo>
                    <a:pt x="2465" y="591"/>
                  </a:moveTo>
                  <a:lnTo>
                    <a:pt x="2465" y="976"/>
                  </a:lnTo>
                  <a:lnTo>
                    <a:pt x="3147" y="976"/>
                  </a:lnTo>
                  <a:lnTo>
                    <a:pt x="2878" y="641"/>
                  </a:lnTo>
                  <a:lnTo>
                    <a:pt x="2861" y="625"/>
                  </a:lnTo>
                  <a:lnTo>
                    <a:pt x="2840" y="611"/>
                  </a:lnTo>
                  <a:lnTo>
                    <a:pt x="2816" y="600"/>
                  </a:lnTo>
                  <a:lnTo>
                    <a:pt x="2791" y="593"/>
                  </a:lnTo>
                  <a:lnTo>
                    <a:pt x="2768" y="591"/>
                  </a:lnTo>
                  <a:lnTo>
                    <a:pt x="2465" y="591"/>
                  </a:lnTo>
                  <a:close/>
                  <a:moveTo>
                    <a:pt x="398" y="0"/>
                  </a:moveTo>
                  <a:lnTo>
                    <a:pt x="2209" y="0"/>
                  </a:lnTo>
                  <a:lnTo>
                    <a:pt x="2229" y="2"/>
                  </a:lnTo>
                  <a:lnTo>
                    <a:pt x="2246" y="9"/>
                  </a:lnTo>
                  <a:lnTo>
                    <a:pt x="2261" y="19"/>
                  </a:lnTo>
                  <a:lnTo>
                    <a:pt x="2272" y="32"/>
                  </a:lnTo>
                  <a:lnTo>
                    <a:pt x="2279" y="48"/>
                  </a:lnTo>
                  <a:lnTo>
                    <a:pt x="2281" y="66"/>
                  </a:lnTo>
                  <a:lnTo>
                    <a:pt x="2281" y="342"/>
                  </a:lnTo>
                  <a:lnTo>
                    <a:pt x="2934" y="342"/>
                  </a:lnTo>
                  <a:lnTo>
                    <a:pt x="2955" y="343"/>
                  </a:lnTo>
                  <a:lnTo>
                    <a:pt x="2977" y="349"/>
                  </a:lnTo>
                  <a:lnTo>
                    <a:pt x="2999" y="357"/>
                  </a:lnTo>
                  <a:lnTo>
                    <a:pt x="3018" y="367"/>
                  </a:lnTo>
                  <a:lnTo>
                    <a:pt x="3036" y="380"/>
                  </a:lnTo>
                  <a:lnTo>
                    <a:pt x="3050" y="394"/>
                  </a:lnTo>
                  <a:lnTo>
                    <a:pt x="3452" y="875"/>
                  </a:lnTo>
                  <a:lnTo>
                    <a:pt x="3464" y="891"/>
                  </a:lnTo>
                  <a:lnTo>
                    <a:pt x="3474" y="910"/>
                  </a:lnTo>
                  <a:lnTo>
                    <a:pt x="3483" y="931"/>
                  </a:lnTo>
                  <a:lnTo>
                    <a:pt x="3489" y="952"/>
                  </a:lnTo>
                  <a:lnTo>
                    <a:pt x="3494" y="973"/>
                  </a:lnTo>
                  <a:lnTo>
                    <a:pt x="3496" y="993"/>
                  </a:lnTo>
                  <a:lnTo>
                    <a:pt x="3496" y="1792"/>
                  </a:lnTo>
                  <a:lnTo>
                    <a:pt x="3520" y="1792"/>
                  </a:lnTo>
                  <a:lnTo>
                    <a:pt x="3539" y="1795"/>
                  </a:lnTo>
                  <a:lnTo>
                    <a:pt x="3555" y="1801"/>
                  </a:lnTo>
                  <a:lnTo>
                    <a:pt x="3570" y="1811"/>
                  </a:lnTo>
                  <a:lnTo>
                    <a:pt x="3581" y="1824"/>
                  </a:lnTo>
                  <a:lnTo>
                    <a:pt x="3588" y="1840"/>
                  </a:lnTo>
                  <a:lnTo>
                    <a:pt x="3590" y="1857"/>
                  </a:lnTo>
                  <a:lnTo>
                    <a:pt x="3590" y="2087"/>
                  </a:lnTo>
                  <a:lnTo>
                    <a:pt x="3588" y="2105"/>
                  </a:lnTo>
                  <a:lnTo>
                    <a:pt x="3581" y="2120"/>
                  </a:lnTo>
                  <a:lnTo>
                    <a:pt x="3570" y="2134"/>
                  </a:lnTo>
                  <a:lnTo>
                    <a:pt x="3554" y="2144"/>
                  </a:lnTo>
                  <a:lnTo>
                    <a:pt x="3538" y="2151"/>
                  </a:lnTo>
                  <a:lnTo>
                    <a:pt x="3518" y="2153"/>
                  </a:lnTo>
                  <a:lnTo>
                    <a:pt x="3295" y="2153"/>
                  </a:lnTo>
                  <a:lnTo>
                    <a:pt x="3291" y="2101"/>
                  </a:lnTo>
                  <a:lnTo>
                    <a:pt x="3281" y="2050"/>
                  </a:lnTo>
                  <a:lnTo>
                    <a:pt x="3266" y="2002"/>
                  </a:lnTo>
                  <a:lnTo>
                    <a:pt x="3244" y="1955"/>
                  </a:lnTo>
                  <a:lnTo>
                    <a:pt x="3218" y="1912"/>
                  </a:lnTo>
                  <a:lnTo>
                    <a:pt x="3186" y="1872"/>
                  </a:lnTo>
                  <a:lnTo>
                    <a:pt x="3149" y="1835"/>
                  </a:lnTo>
                  <a:lnTo>
                    <a:pt x="3109" y="1802"/>
                  </a:lnTo>
                  <a:lnTo>
                    <a:pt x="3065" y="1772"/>
                  </a:lnTo>
                  <a:lnTo>
                    <a:pt x="3017" y="1748"/>
                  </a:lnTo>
                  <a:lnTo>
                    <a:pt x="2967" y="1728"/>
                  </a:lnTo>
                  <a:lnTo>
                    <a:pt x="2913" y="1714"/>
                  </a:lnTo>
                  <a:lnTo>
                    <a:pt x="2857" y="1705"/>
                  </a:lnTo>
                  <a:lnTo>
                    <a:pt x="2800" y="1702"/>
                  </a:lnTo>
                  <a:lnTo>
                    <a:pt x="2741" y="1705"/>
                  </a:lnTo>
                  <a:lnTo>
                    <a:pt x="2686" y="1714"/>
                  </a:lnTo>
                  <a:lnTo>
                    <a:pt x="2632" y="1728"/>
                  </a:lnTo>
                  <a:lnTo>
                    <a:pt x="2582" y="1748"/>
                  </a:lnTo>
                  <a:lnTo>
                    <a:pt x="2534" y="1772"/>
                  </a:lnTo>
                  <a:lnTo>
                    <a:pt x="2490" y="1802"/>
                  </a:lnTo>
                  <a:lnTo>
                    <a:pt x="2450" y="1835"/>
                  </a:lnTo>
                  <a:lnTo>
                    <a:pt x="2413" y="1872"/>
                  </a:lnTo>
                  <a:lnTo>
                    <a:pt x="2382" y="1912"/>
                  </a:lnTo>
                  <a:lnTo>
                    <a:pt x="2355" y="1955"/>
                  </a:lnTo>
                  <a:lnTo>
                    <a:pt x="2333" y="2002"/>
                  </a:lnTo>
                  <a:lnTo>
                    <a:pt x="2318" y="2050"/>
                  </a:lnTo>
                  <a:lnTo>
                    <a:pt x="2308" y="2101"/>
                  </a:lnTo>
                  <a:lnTo>
                    <a:pt x="2305" y="2153"/>
                  </a:lnTo>
                  <a:lnTo>
                    <a:pt x="1310" y="2153"/>
                  </a:lnTo>
                  <a:lnTo>
                    <a:pt x="1307" y="2101"/>
                  </a:lnTo>
                  <a:lnTo>
                    <a:pt x="1297" y="2050"/>
                  </a:lnTo>
                  <a:lnTo>
                    <a:pt x="1280" y="2002"/>
                  </a:lnTo>
                  <a:lnTo>
                    <a:pt x="1260" y="1955"/>
                  </a:lnTo>
                  <a:lnTo>
                    <a:pt x="1233" y="1912"/>
                  </a:lnTo>
                  <a:lnTo>
                    <a:pt x="1201" y="1872"/>
                  </a:lnTo>
                  <a:lnTo>
                    <a:pt x="1165" y="1835"/>
                  </a:lnTo>
                  <a:lnTo>
                    <a:pt x="1124" y="1802"/>
                  </a:lnTo>
                  <a:lnTo>
                    <a:pt x="1080" y="1772"/>
                  </a:lnTo>
                  <a:lnTo>
                    <a:pt x="1032" y="1748"/>
                  </a:lnTo>
                  <a:lnTo>
                    <a:pt x="981" y="1728"/>
                  </a:lnTo>
                  <a:lnTo>
                    <a:pt x="928" y="1714"/>
                  </a:lnTo>
                  <a:lnTo>
                    <a:pt x="872" y="1705"/>
                  </a:lnTo>
                  <a:lnTo>
                    <a:pt x="815" y="1702"/>
                  </a:lnTo>
                  <a:lnTo>
                    <a:pt x="757" y="1705"/>
                  </a:lnTo>
                  <a:lnTo>
                    <a:pt x="702" y="1714"/>
                  </a:lnTo>
                  <a:lnTo>
                    <a:pt x="648" y="1728"/>
                  </a:lnTo>
                  <a:lnTo>
                    <a:pt x="597" y="1748"/>
                  </a:lnTo>
                  <a:lnTo>
                    <a:pt x="550" y="1772"/>
                  </a:lnTo>
                  <a:lnTo>
                    <a:pt x="505" y="1802"/>
                  </a:lnTo>
                  <a:lnTo>
                    <a:pt x="465" y="1835"/>
                  </a:lnTo>
                  <a:lnTo>
                    <a:pt x="429" y="1872"/>
                  </a:lnTo>
                  <a:lnTo>
                    <a:pt x="397" y="1912"/>
                  </a:lnTo>
                  <a:lnTo>
                    <a:pt x="370" y="1955"/>
                  </a:lnTo>
                  <a:lnTo>
                    <a:pt x="349" y="2002"/>
                  </a:lnTo>
                  <a:lnTo>
                    <a:pt x="332" y="2050"/>
                  </a:lnTo>
                  <a:lnTo>
                    <a:pt x="323" y="2101"/>
                  </a:lnTo>
                  <a:lnTo>
                    <a:pt x="319" y="2153"/>
                  </a:lnTo>
                  <a:lnTo>
                    <a:pt x="73" y="2153"/>
                  </a:lnTo>
                  <a:lnTo>
                    <a:pt x="53" y="2151"/>
                  </a:lnTo>
                  <a:lnTo>
                    <a:pt x="36" y="2144"/>
                  </a:lnTo>
                  <a:lnTo>
                    <a:pt x="21" y="2134"/>
                  </a:lnTo>
                  <a:lnTo>
                    <a:pt x="10" y="2120"/>
                  </a:lnTo>
                  <a:lnTo>
                    <a:pt x="2" y="2105"/>
                  </a:lnTo>
                  <a:lnTo>
                    <a:pt x="0" y="2087"/>
                  </a:lnTo>
                  <a:lnTo>
                    <a:pt x="0" y="1857"/>
                  </a:lnTo>
                  <a:lnTo>
                    <a:pt x="2" y="1840"/>
                  </a:lnTo>
                  <a:lnTo>
                    <a:pt x="10" y="1824"/>
                  </a:lnTo>
                  <a:lnTo>
                    <a:pt x="21" y="1811"/>
                  </a:lnTo>
                  <a:lnTo>
                    <a:pt x="35" y="1801"/>
                  </a:lnTo>
                  <a:lnTo>
                    <a:pt x="52" y="1795"/>
                  </a:lnTo>
                  <a:lnTo>
                    <a:pt x="70" y="1792"/>
                  </a:lnTo>
                  <a:lnTo>
                    <a:pt x="109" y="1792"/>
                  </a:lnTo>
                  <a:lnTo>
                    <a:pt x="109" y="264"/>
                  </a:lnTo>
                  <a:lnTo>
                    <a:pt x="112" y="224"/>
                  </a:lnTo>
                  <a:lnTo>
                    <a:pt x="121" y="187"/>
                  </a:lnTo>
                  <a:lnTo>
                    <a:pt x="135" y="152"/>
                  </a:lnTo>
                  <a:lnTo>
                    <a:pt x="155" y="119"/>
                  </a:lnTo>
                  <a:lnTo>
                    <a:pt x="179" y="90"/>
                  </a:lnTo>
                  <a:lnTo>
                    <a:pt x="208" y="64"/>
                  </a:lnTo>
                  <a:lnTo>
                    <a:pt x="241" y="42"/>
                  </a:lnTo>
                  <a:lnTo>
                    <a:pt x="276" y="24"/>
                  </a:lnTo>
                  <a:lnTo>
                    <a:pt x="315" y="11"/>
                  </a:lnTo>
                  <a:lnTo>
                    <a:pt x="355" y="2"/>
                  </a:lnTo>
                  <a:lnTo>
                    <a:pt x="3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" name="Group 82"/>
          <p:cNvGrpSpPr>
            <a:grpSpLocks noChangeAspect="1"/>
          </p:cNvGrpSpPr>
          <p:nvPr/>
        </p:nvGrpSpPr>
        <p:grpSpPr bwMode="auto">
          <a:xfrm>
            <a:off x="6189552" y="2310201"/>
            <a:ext cx="307766" cy="359540"/>
            <a:chOff x="6024" y="79"/>
            <a:chExt cx="2675" cy="3125"/>
          </a:xfrm>
          <a:solidFill>
            <a:schemeClr val="bg1">
              <a:lumMod val="50000"/>
            </a:schemeClr>
          </a:solidFill>
        </p:grpSpPr>
        <p:sp>
          <p:nvSpPr>
            <p:cNvPr id="50" name="Freeform 84"/>
            <p:cNvSpPr>
              <a:spLocks/>
            </p:cNvSpPr>
            <p:nvPr/>
          </p:nvSpPr>
          <p:spPr bwMode="auto">
            <a:xfrm>
              <a:off x="6380" y="79"/>
              <a:ext cx="1954" cy="3052"/>
            </a:xfrm>
            <a:custGeom>
              <a:avLst/>
              <a:gdLst>
                <a:gd name="T0" fmla="*/ 1994 w 3909"/>
                <a:gd name="T1" fmla="*/ 11 h 6104"/>
                <a:gd name="T2" fmla="*/ 2178 w 3909"/>
                <a:gd name="T3" fmla="*/ 59 h 6104"/>
                <a:gd name="T4" fmla="*/ 2319 w 3909"/>
                <a:gd name="T5" fmla="*/ 125 h 6104"/>
                <a:gd name="T6" fmla="*/ 2414 w 3909"/>
                <a:gd name="T7" fmla="*/ 194 h 6104"/>
                <a:gd name="T8" fmla="*/ 2466 w 3909"/>
                <a:gd name="T9" fmla="*/ 241 h 6104"/>
                <a:gd name="T10" fmla="*/ 2570 w 3909"/>
                <a:gd name="T11" fmla="*/ 247 h 6104"/>
                <a:gd name="T12" fmla="*/ 2819 w 3909"/>
                <a:gd name="T13" fmla="*/ 283 h 6104"/>
                <a:gd name="T14" fmla="*/ 3025 w 3909"/>
                <a:gd name="T15" fmla="*/ 388 h 6104"/>
                <a:gd name="T16" fmla="*/ 3188 w 3909"/>
                <a:gd name="T17" fmla="*/ 553 h 6104"/>
                <a:gd name="T18" fmla="*/ 3310 w 3909"/>
                <a:gd name="T19" fmla="*/ 772 h 6104"/>
                <a:gd name="T20" fmla="*/ 3396 w 3909"/>
                <a:gd name="T21" fmla="*/ 1034 h 6104"/>
                <a:gd name="T22" fmla="*/ 3445 w 3909"/>
                <a:gd name="T23" fmla="*/ 1333 h 6104"/>
                <a:gd name="T24" fmla="*/ 3464 w 3909"/>
                <a:gd name="T25" fmla="*/ 1660 h 6104"/>
                <a:gd name="T26" fmla="*/ 3451 w 3909"/>
                <a:gd name="T27" fmla="*/ 2010 h 6104"/>
                <a:gd name="T28" fmla="*/ 3428 w 3909"/>
                <a:gd name="T29" fmla="*/ 2362 h 6104"/>
                <a:gd name="T30" fmla="*/ 3451 w 3909"/>
                <a:gd name="T31" fmla="*/ 2653 h 6104"/>
                <a:gd name="T32" fmla="*/ 3508 w 3909"/>
                <a:gd name="T33" fmla="*/ 2881 h 6104"/>
                <a:gd name="T34" fmla="*/ 3592 w 3909"/>
                <a:gd name="T35" fmla="*/ 3054 h 6104"/>
                <a:gd name="T36" fmla="*/ 3685 w 3909"/>
                <a:gd name="T37" fmla="*/ 3176 h 6104"/>
                <a:gd name="T38" fmla="*/ 3774 w 3909"/>
                <a:gd name="T39" fmla="*/ 3257 h 6104"/>
                <a:gd name="T40" fmla="*/ 3850 w 3909"/>
                <a:gd name="T41" fmla="*/ 3307 h 6104"/>
                <a:gd name="T42" fmla="*/ 3900 w 3909"/>
                <a:gd name="T43" fmla="*/ 3328 h 6104"/>
                <a:gd name="T44" fmla="*/ 3845 w 3909"/>
                <a:gd name="T45" fmla="*/ 3391 h 6104"/>
                <a:gd name="T46" fmla="*/ 3614 w 3909"/>
                <a:gd name="T47" fmla="*/ 3531 h 6104"/>
                <a:gd name="T48" fmla="*/ 3361 w 3909"/>
                <a:gd name="T49" fmla="*/ 3623 h 6104"/>
                <a:gd name="T50" fmla="*/ 3112 w 3909"/>
                <a:gd name="T51" fmla="*/ 3676 h 6104"/>
                <a:gd name="T52" fmla="*/ 2897 w 3909"/>
                <a:gd name="T53" fmla="*/ 3701 h 6104"/>
                <a:gd name="T54" fmla="*/ 2745 w 3909"/>
                <a:gd name="T55" fmla="*/ 3706 h 6104"/>
                <a:gd name="T56" fmla="*/ 2688 w 3909"/>
                <a:gd name="T57" fmla="*/ 3706 h 6104"/>
                <a:gd name="T58" fmla="*/ 1965 w 3909"/>
                <a:gd name="T59" fmla="*/ 6104 h 6104"/>
                <a:gd name="T60" fmla="*/ 1107 w 3909"/>
                <a:gd name="T61" fmla="*/ 3714 h 6104"/>
                <a:gd name="T62" fmla="*/ 763 w 3909"/>
                <a:gd name="T63" fmla="*/ 3682 h 6104"/>
                <a:gd name="T64" fmla="*/ 493 w 3909"/>
                <a:gd name="T65" fmla="*/ 3615 h 6104"/>
                <a:gd name="T66" fmla="*/ 290 w 3909"/>
                <a:gd name="T67" fmla="*/ 3533 h 6104"/>
                <a:gd name="T68" fmla="*/ 145 w 3909"/>
                <a:gd name="T69" fmla="*/ 3448 h 6104"/>
                <a:gd name="T70" fmla="*/ 54 w 3909"/>
                <a:gd name="T71" fmla="*/ 3373 h 6104"/>
                <a:gd name="T72" fmla="*/ 10 w 3909"/>
                <a:gd name="T73" fmla="*/ 3324 h 6104"/>
                <a:gd name="T74" fmla="*/ 2 w 3909"/>
                <a:gd name="T75" fmla="*/ 3314 h 6104"/>
                <a:gd name="T76" fmla="*/ 29 w 3909"/>
                <a:gd name="T77" fmla="*/ 3311 h 6104"/>
                <a:gd name="T78" fmla="*/ 80 w 3909"/>
                <a:gd name="T79" fmla="*/ 3294 h 6104"/>
                <a:gd name="T80" fmla="*/ 151 w 3909"/>
                <a:gd name="T81" fmla="*/ 3254 h 6104"/>
                <a:gd name="T82" fmla="*/ 229 w 3909"/>
                <a:gd name="T83" fmla="*/ 3181 h 6104"/>
                <a:gd name="T84" fmla="*/ 310 w 3909"/>
                <a:gd name="T85" fmla="*/ 3067 h 6104"/>
                <a:gd name="T86" fmla="*/ 388 w 3909"/>
                <a:gd name="T87" fmla="*/ 2902 h 6104"/>
                <a:gd name="T88" fmla="*/ 453 w 3909"/>
                <a:gd name="T89" fmla="*/ 2677 h 6104"/>
                <a:gd name="T90" fmla="*/ 497 w 3909"/>
                <a:gd name="T91" fmla="*/ 2383 h 6104"/>
                <a:gd name="T92" fmla="*/ 516 w 3909"/>
                <a:gd name="T93" fmla="*/ 2008 h 6104"/>
                <a:gd name="T94" fmla="*/ 518 w 3909"/>
                <a:gd name="T95" fmla="*/ 1574 h 6104"/>
                <a:gd name="T96" fmla="*/ 556 w 3909"/>
                <a:gd name="T97" fmla="*/ 1202 h 6104"/>
                <a:gd name="T98" fmla="*/ 630 w 3909"/>
                <a:gd name="T99" fmla="*/ 899 h 6104"/>
                <a:gd name="T100" fmla="*/ 731 w 3909"/>
                <a:gd name="T101" fmla="*/ 658 h 6104"/>
                <a:gd name="T102" fmla="*/ 849 w 3909"/>
                <a:gd name="T103" fmla="*/ 473 h 6104"/>
                <a:gd name="T104" fmla="*/ 976 w 3909"/>
                <a:gd name="T105" fmla="*/ 332 h 6104"/>
                <a:gd name="T106" fmla="*/ 1104 w 3909"/>
                <a:gd name="T107" fmla="*/ 232 h 6104"/>
                <a:gd name="T108" fmla="*/ 1227 w 3909"/>
                <a:gd name="T109" fmla="*/ 161 h 6104"/>
                <a:gd name="T110" fmla="*/ 1334 w 3909"/>
                <a:gd name="T111" fmla="*/ 114 h 6104"/>
                <a:gd name="T112" fmla="*/ 1494 w 3909"/>
                <a:gd name="T113" fmla="*/ 57 h 6104"/>
                <a:gd name="T114" fmla="*/ 1766 w 3909"/>
                <a:gd name="T115" fmla="*/ 3 h 6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09" h="6104">
                  <a:moveTo>
                    <a:pt x="1847" y="0"/>
                  </a:moveTo>
                  <a:lnTo>
                    <a:pt x="1923" y="2"/>
                  </a:lnTo>
                  <a:lnTo>
                    <a:pt x="1994" y="11"/>
                  </a:lnTo>
                  <a:lnTo>
                    <a:pt x="2060" y="22"/>
                  </a:lnTo>
                  <a:lnTo>
                    <a:pt x="2121" y="38"/>
                  </a:lnTo>
                  <a:lnTo>
                    <a:pt x="2178" y="59"/>
                  </a:lnTo>
                  <a:lnTo>
                    <a:pt x="2230" y="79"/>
                  </a:lnTo>
                  <a:lnTo>
                    <a:pt x="2277" y="102"/>
                  </a:lnTo>
                  <a:lnTo>
                    <a:pt x="2319" y="125"/>
                  </a:lnTo>
                  <a:lnTo>
                    <a:pt x="2355" y="150"/>
                  </a:lnTo>
                  <a:lnTo>
                    <a:pt x="2388" y="173"/>
                  </a:lnTo>
                  <a:lnTo>
                    <a:pt x="2414" y="194"/>
                  </a:lnTo>
                  <a:lnTo>
                    <a:pt x="2437" y="213"/>
                  </a:lnTo>
                  <a:lnTo>
                    <a:pt x="2454" y="228"/>
                  </a:lnTo>
                  <a:lnTo>
                    <a:pt x="2466" y="241"/>
                  </a:lnTo>
                  <a:lnTo>
                    <a:pt x="2473" y="249"/>
                  </a:lnTo>
                  <a:lnTo>
                    <a:pt x="2477" y="253"/>
                  </a:lnTo>
                  <a:lnTo>
                    <a:pt x="2570" y="247"/>
                  </a:lnTo>
                  <a:lnTo>
                    <a:pt x="2660" y="251"/>
                  </a:lnTo>
                  <a:lnTo>
                    <a:pt x="2741" y="264"/>
                  </a:lnTo>
                  <a:lnTo>
                    <a:pt x="2819" y="283"/>
                  </a:lnTo>
                  <a:lnTo>
                    <a:pt x="2894" y="312"/>
                  </a:lnTo>
                  <a:lnTo>
                    <a:pt x="2962" y="346"/>
                  </a:lnTo>
                  <a:lnTo>
                    <a:pt x="3025" y="388"/>
                  </a:lnTo>
                  <a:lnTo>
                    <a:pt x="3084" y="437"/>
                  </a:lnTo>
                  <a:lnTo>
                    <a:pt x="3139" y="492"/>
                  </a:lnTo>
                  <a:lnTo>
                    <a:pt x="3188" y="553"/>
                  </a:lnTo>
                  <a:lnTo>
                    <a:pt x="3234" y="622"/>
                  </a:lnTo>
                  <a:lnTo>
                    <a:pt x="3274" y="694"/>
                  </a:lnTo>
                  <a:lnTo>
                    <a:pt x="3310" y="772"/>
                  </a:lnTo>
                  <a:lnTo>
                    <a:pt x="3342" y="854"/>
                  </a:lnTo>
                  <a:lnTo>
                    <a:pt x="3371" y="941"/>
                  </a:lnTo>
                  <a:lnTo>
                    <a:pt x="3396" y="1034"/>
                  </a:lnTo>
                  <a:lnTo>
                    <a:pt x="3417" y="1129"/>
                  </a:lnTo>
                  <a:lnTo>
                    <a:pt x="3434" y="1230"/>
                  </a:lnTo>
                  <a:lnTo>
                    <a:pt x="3445" y="1333"/>
                  </a:lnTo>
                  <a:lnTo>
                    <a:pt x="3455" y="1439"/>
                  </a:lnTo>
                  <a:lnTo>
                    <a:pt x="3460" y="1548"/>
                  </a:lnTo>
                  <a:lnTo>
                    <a:pt x="3464" y="1660"/>
                  </a:lnTo>
                  <a:lnTo>
                    <a:pt x="3462" y="1774"/>
                  </a:lnTo>
                  <a:lnTo>
                    <a:pt x="3458" y="1892"/>
                  </a:lnTo>
                  <a:lnTo>
                    <a:pt x="3451" y="2010"/>
                  </a:lnTo>
                  <a:lnTo>
                    <a:pt x="3441" y="2128"/>
                  </a:lnTo>
                  <a:lnTo>
                    <a:pt x="3432" y="2249"/>
                  </a:lnTo>
                  <a:lnTo>
                    <a:pt x="3428" y="2362"/>
                  </a:lnTo>
                  <a:lnTo>
                    <a:pt x="3432" y="2466"/>
                  </a:lnTo>
                  <a:lnTo>
                    <a:pt x="3438" y="2563"/>
                  </a:lnTo>
                  <a:lnTo>
                    <a:pt x="3451" y="2653"/>
                  </a:lnTo>
                  <a:lnTo>
                    <a:pt x="3466" y="2736"/>
                  </a:lnTo>
                  <a:lnTo>
                    <a:pt x="3485" y="2812"/>
                  </a:lnTo>
                  <a:lnTo>
                    <a:pt x="3508" y="2881"/>
                  </a:lnTo>
                  <a:lnTo>
                    <a:pt x="3535" y="2944"/>
                  </a:lnTo>
                  <a:lnTo>
                    <a:pt x="3561" y="3001"/>
                  </a:lnTo>
                  <a:lnTo>
                    <a:pt x="3592" y="3054"/>
                  </a:lnTo>
                  <a:lnTo>
                    <a:pt x="3622" y="3100"/>
                  </a:lnTo>
                  <a:lnTo>
                    <a:pt x="3652" y="3140"/>
                  </a:lnTo>
                  <a:lnTo>
                    <a:pt x="3685" y="3176"/>
                  </a:lnTo>
                  <a:lnTo>
                    <a:pt x="3715" y="3208"/>
                  </a:lnTo>
                  <a:lnTo>
                    <a:pt x="3746" y="3235"/>
                  </a:lnTo>
                  <a:lnTo>
                    <a:pt x="3774" y="3257"/>
                  </a:lnTo>
                  <a:lnTo>
                    <a:pt x="3803" y="3276"/>
                  </a:lnTo>
                  <a:lnTo>
                    <a:pt x="3827" y="3294"/>
                  </a:lnTo>
                  <a:lnTo>
                    <a:pt x="3850" y="3307"/>
                  </a:lnTo>
                  <a:lnTo>
                    <a:pt x="3871" y="3316"/>
                  </a:lnTo>
                  <a:lnTo>
                    <a:pt x="3886" y="3322"/>
                  </a:lnTo>
                  <a:lnTo>
                    <a:pt x="3900" y="3328"/>
                  </a:lnTo>
                  <a:lnTo>
                    <a:pt x="3907" y="3330"/>
                  </a:lnTo>
                  <a:lnTo>
                    <a:pt x="3909" y="3332"/>
                  </a:lnTo>
                  <a:lnTo>
                    <a:pt x="3845" y="3391"/>
                  </a:lnTo>
                  <a:lnTo>
                    <a:pt x="3772" y="3444"/>
                  </a:lnTo>
                  <a:lnTo>
                    <a:pt x="3696" y="3491"/>
                  </a:lnTo>
                  <a:lnTo>
                    <a:pt x="3614" y="3531"/>
                  </a:lnTo>
                  <a:lnTo>
                    <a:pt x="3533" y="3567"/>
                  </a:lnTo>
                  <a:lnTo>
                    <a:pt x="3447" y="3598"/>
                  </a:lnTo>
                  <a:lnTo>
                    <a:pt x="3361" y="3623"/>
                  </a:lnTo>
                  <a:lnTo>
                    <a:pt x="3276" y="3643"/>
                  </a:lnTo>
                  <a:lnTo>
                    <a:pt x="3192" y="3663"/>
                  </a:lnTo>
                  <a:lnTo>
                    <a:pt x="3112" y="3676"/>
                  </a:lnTo>
                  <a:lnTo>
                    <a:pt x="3034" y="3685"/>
                  </a:lnTo>
                  <a:lnTo>
                    <a:pt x="2962" y="3695"/>
                  </a:lnTo>
                  <a:lnTo>
                    <a:pt x="2897" y="3701"/>
                  </a:lnTo>
                  <a:lnTo>
                    <a:pt x="2838" y="3704"/>
                  </a:lnTo>
                  <a:lnTo>
                    <a:pt x="2787" y="3706"/>
                  </a:lnTo>
                  <a:lnTo>
                    <a:pt x="2745" y="3706"/>
                  </a:lnTo>
                  <a:lnTo>
                    <a:pt x="2715" y="3706"/>
                  </a:lnTo>
                  <a:lnTo>
                    <a:pt x="2696" y="3706"/>
                  </a:lnTo>
                  <a:lnTo>
                    <a:pt x="2688" y="3706"/>
                  </a:lnTo>
                  <a:lnTo>
                    <a:pt x="2688" y="3969"/>
                  </a:lnTo>
                  <a:lnTo>
                    <a:pt x="2690" y="3988"/>
                  </a:lnTo>
                  <a:lnTo>
                    <a:pt x="1965" y="6104"/>
                  </a:lnTo>
                  <a:lnTo>
                    <a:pt x="1239" y="3984"/>
                  </a:lnTo>
                  <a:lnTo>
                    <a:pt x="1239" y="3716"/>
                  </a:lnTo>
                  <a:lnTo>
                    <a:pt x="1107" y="3714"/>
                  </a:lnTo>
                  <a:lnTo>
                    <a:pt x="984" y="3708"/>
                  </a:lnTo>
                  <a:lnTo>
                    <a:pt x="870" y="3697"/>
                  </a:lnTo>
                  <a:lnTo>
                    <a:pt x="763" y="3682"/>
                  </a:lnTo>
                  <a:lnTo>
                    <a:pt x="666" y="3663"/>
                  </a:lnTo>
                  <a:lnTo>
                    <a:pt x="575" y="3640"/>
                  </a:lnTo>
                  <a:lnTo>
                    <a:pt x="493" y="3615"/>
                  </a:lnTo>
                  <a:lnTo>
                    <a:pt x="419" y="3588"/>
                  </a:lnTo>
                  <a:lnTo>
                    <a:pt x="350" y="3562"/>
                  </a:lnTo>
                  <a:lnTo>
                    <a:pt x="290" y="3533"/>
                  </a:lnTo>
                  <a:lnTo>
                    <a:pt x="236" y="3505"/>
                  </a:lnTo>
                  <a:lnTo>
                    <a:pt x="187" y="3474"/>
                  </a:lnTo>
                  <a:lnTo>
                    <a:pt x="145" y="3448"/>
                  </a:lnTo>
                  <a:lnTo>
                    <a:pt x="109" y="3421"/>
                  </a:lnTo>
                  <a:lnTo>
                    <a:pt x="80" y="3396"/>
                  </a:lnTo>
                  <a:lnTo>
                    <a:pt x="54" y="3373"/>
                  </a:lnTo>
                  <a:lnTo>
                    <a:pt x="35" y="3353"/>
                  </a:lnTo>
                  <a:lnTo>
                    <a:pt x="19" y="3337"/>
                  </a:lnTo>
                  <a:lnTo>
                    <a:pt x="10" y="3324"/>
                  </a:lnTo>
                  <a:lnTo>
                    <a:pt x="4" y="3316"/>
                  </a:lnTo>
                  <a:lnTo>
                    <a:pt x="0" y="3314"/>
                  </a:lnTo>
                  <a:lnTo>
                    <a:pt x="2" y="3314"/>
                  </a:lnTo>
                  <a:lnTo>
                    <a:pt x="8" y="3314"/>
                  </a:lnTo>
                  <a:lnTo>
                    <a:pt x="18" y="3313"/>
                  </a:lnTo>
                  <a:lnTo>
                    <a:pt x="29" y="3311"/>
                  </a:lnTo>
                  <a:lnTo>
                    <a:pt x="44" y="3307"/>
                  </a:lnTo>
                  <a:lnTo>
                    <a:pt x="61" y="3301"/>
                  </a:lnTo>
                  <a:lnTo>
                    <a:pt x="80" y="3294"/>
                  </a:lnTo>
                  <a:lnTo>
                    <a:pt x="103" y="3282"/>
                  </a:lnTo>
                  <a:lnTo>
                    <a:pt x="126" y="3269"/>
                  </a:lnTo>
                  <a:lnTo>
                    <a:pt x="151" y="3254"/>
                  </a:lnTo>
                  <a:lnTo>
                    <a:pt x="175" y="3233"/>
                  </a:lnTo>
                  <a:lnTo>
                    <a:pt x="202" y="3210"/>
                  </a:lnTo>
                  <a:lnTo>
                    <a:pt x="229" y="3181"/>
                  </a:lnTo>
                  <a:lnTo>
                    <a:pt x="257" y="3149"/>
                  </a:lnTo>
                  <a:lnTo>
                    <a:pt x="284" y="3111"/>
                  </a:lnTo>
                  <a:lnTo>
                    <a:pt x="310" y="3067"/>
                  </a:lnTo>
                  <a:lnTo>
                    <a:pt x="337" y="3018"/>
                  </a:lnTo>
                  <a:lnTo>
                    <a:pt x="364" y="2965"/>
                  </a:lnTo>
                  <a:lnTo>
                    <a:pt x="388" y="2902"/>
                  </a:lnTo>
                  <a:lnTo>
                    <a:pt x="411" y="2835"/>
                  </a:lnTo>
                  <a:lnTo>
                    <a:pt x="432" y="2759"/>
                  </a:lnTo>
                  <a:lnTo>
                    <a:pt x="453" y="2677"/>
                  </a:lnTo>
                  <a:lnTo>
                    <a:pt x="470" y="2588"/>
                  </a:lnTo>
                  <a:lnTo>
                    <a:pt x="485" y="2489"/>
                  </a:lnTo>
                  <a:lnTo>
                    <a:pt x="497" y="2383"/>
                  </a:lnTo>
                  <a:lnTo>
                    <a:pt x="506" y="2267"/>
                  </a:lnTo>
                  <a:lnTo>
                    <a:pt x="512" y="2143"/>
                  </a:lnTo>
                  <a:lnTo>
                    <a:pt x="516" y="2008"/>
                  </a:lnTo>
                  <a:lnTo>
                    <a:pt x="514" y="1865"/>
                  </a:lnTo>
                  <a:lnTo>
                    <a:pt x="512" y="1715"/>
                  </a:lnTo>
                  <a:lnTo>
                    <a:pt x="518" y="1574"/>
                  </a:lnTo>
                  <a:lnTo>
                    <a:pt x="525" y="1441"/>
                  </a:lnTo>
                  <a:lnTo>
                    <a:pt x="539" y="1318"/>
                  </a:lnTo>
                  <a:lnTo>
                    <a:pt x="556" y="1202"/>
                  </a:lnTo>
                  <a:lnTo>
                    <a:pt x="577" y="1093"/>
                  </a:lnTo>
                  <a:lnTo>
                    <a:pt x="601" y="992"/>
                  </a:lnTo>
                  <a:lnTo>
                    <a:pt x="630" y="899"/>
                  </a:lnTo>
                  <a:lnTo>
                    <a:pt x="660" y="812"/>
                  </a:lnTo>
                  <a:lnTo>
                    <a:pt x="695" y="732"/>
                  </a:lnTo>
                  <a:lnTo>
                    <a:pt x="731" y="658"/>
                  </a:lnTo>
                  <a:lnTo>
                    <a:pt x="767" y="591"/>
                  </a:lnTo>
                  <a:lnTo>
                    <a:pt x="807" y="528"/>
                  </a:lnTo>
                  <a:lnTo>
                    <a:pt x="849" y="473"/>
                  </a:lnTo>
                  <a:lnTo>
                    <a:pt x="891" y="422"/>
                  </a:lnTo>
                  <a:lnTo>
                    <a:pt x="932" y="374"/>
                  </a:lnTo>
                  <a:lnTo>
                    <a:pt x="976" y="332"/>
                  </a:lnTo>
                  <a:lnTo>
                    <a:pt x="1018" y="294"/>
                  </a:lnTo>
                  <a:lnTo>
                    <a:pt x="1062" y="262"/>
                  </a:lnTo>
                  <a:lnTo>
                    <a:pt x="1104" y="232"/>
                  </a:lnTo>
                  <a:lnTo>
                    <a:pt x="1145" y="205"/>
                  </a:lnTo>
                  <a:lnTo>
                    <a:pt x="1187" y="182"/>
                  </a:lnTo>
                  <a:lnTo>
                    <a:pt x="1227" y="161"/>
                  </a:lnTo>
                  <a:lnTo>
                    <a:pt x="1263" y="142"/>
                  </a:lnTo>
                  <a:lnTo>
                    <a:pt x="1300" y="127"/>
                  </a:lnTo>
                  <a:lnTo>
                    <a:pt x="1334" y="114"/>
                  </a:lnTo>
                  <a:lnTo>
                    <a:pt x="1364" y="102"/>
                  </a:lnTo>
                  <a:lnTo>
                    <a:pt x="1393" y="91"/>
                  </a:lnTo>
                  <a:lnTo>
                    <a:pt x="1494" y="57"/>
                  </a:lnTo>
                  <a:lnTo>
                    <a:pt x="1589" y="30"/>
                  </a:lnTo>
                  <a:lnTo>
                    <a:pt x="1680" y="13"/>
                  </a:lnTo>
                  <a:lnTo>
                    <a:pt x="1766" y="3"/>
                  </a:lnTo>
                  <a:lnTo>
                    <a:pt x="18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5"/>
            <p:cNvSpPr>
              <a:spLocks/>
            </p:cNvSpPr>
            <p:nvPr/>
          </p:nvSpPr>
          <p:spPr bwMode="auto">
            <a:xfrm>
              <a:off x="6024" y="2175"/>
              <a:ext cx="2675" cy="1029"/>
            </a:xfrm>
            <a:custGeom>
              <a:avLst/>
              <a:gdLst>
                <a:gd name="T0" fmla="*/ 1678 w 5351"/>
                <a:gd name="T1" fmla="*/ 0 h 2060"/>
                <a:gd name="T2" fmla="*/ 1383 w 5351"/>
                <a:gd name="T3" fmla="*/ 850 h 2060"/>
                <a:gd name="T4" fmla="*/ 1788 w 5351"/>
                <a:gd name="T5" fmla="*/ 820 h 2060"/>
                <a:gd name="T6" fmla="*/ 2676 w 5351"/>
                <a:gd name="T7" fmla="*/ 1913 h 2060"/>
                <a:gd name="T8" fmla="*/ 3565 w 5351"/>
                <a:gd name="T9" fmla="*/ 820 h 2060"/>
                <a:gd name="T10" fmla="*/ 3968 w 5351"/>
                <a:gd name="T11" fmla="*/ 850 h 2060"/>
                <a:gd name="T12" fmla="*/ 3681 w 5351"/>
                <a:gd name="T13" fmla="*/ 0 h 2060"/>
                <a:gd name="T14" fmla="*/ 3757 w 5351"/>
                <a:gd name="T15" fmla="*/ 44 h 2060"/>
                <a:gd name="T16" fmla="*/ 3835 w 5351"/>
                <a:gd name="T17" fmla="*/ 84 h 2060"/>
                <a:gd name="T18" fmla="*/ 4750 w 5351"/>
                <a:gd name="T19" fmla="*/ 535 h 2060"/>
                <a:gd name="T20" fmla="*/ 4828 w 5351"/>
                <a:gd name="T21" fmla="*/ 578 h 2060"/>
                <a:gd name="T22" fmla="*/ 4898 w 5351"/>
                <a:gd name="T23" fmla="*/ 628 h 2060"/>
                <a:gd name="T24" fmla="*/ 4963 w 5351"/>
                <a:gd name="T25" fmla="*/ 685 h 2060"/>
                <a:gd name="T26" fmla="*/ 5022 w 5351"/>
                <a:gd name="T27" fmla="*/ 750 h 2060"/>
                <a:gd name="T28" fmla="*/ 5075 w 5351"/>
                <a:gd name="T29" fmla="*/ 818 h 2060"/>
                <a:gd name="T30" fmla="*/ 5119 w 5351"/>
                <a:gd name="T31" fmla="*/ 892 h 2060"/>
                <a:gd name="T32" fmla="*/ 5157 w 5351"/>
                <a:gd name="T33" fmla="*/ 970 h 2060"/>
                <a:gd name="T34" fmla="*/ 5185 w 5351"/>
                <a:gd name="T35" fmla="*/ 1052 h 2060"/>
                <a:gd name="T36" fmla="*/ 5204 w 5351"/>
                <a:gd name="T37" fmla="*/ 1138 h 2060"/>
                <a:gd name="T38" fmla="*/ 5351 w 5351"/>
                <a:gd name="T39" fmla="*/ 1946 h 2060"/>
                <a:gd name="T40" fmla="*/ 5351 w 5351"/>
                <a:gd name="T41" fmla="*/ 1974 h 2060"/>
                <a:gd name="T42" fmla="*/ 5345 w 5351"/>
                <a:gd name="T43" fmla="*/ 2001 h 2060"/>
                <a:gd name="T44" fmla="*/ 5330 w 5351"/>
                <a:gd name="T45" fmla="*/ 2024 h 2060"/>
                <a:gd name="T46" fmla="*/ 5309 w 5351"/>
                <a:gd name="T47" fmla="*/ 2043 h 2060"/>
                <a:gd name="T48" fmla="*/ 5284 w 5351"/>
                <a:gd name="T49" fmla="*/ 2054 h 2060"/>
                <a:gd name="T50" fmla="*/ 5254 w 5351"/>
                <a:gd name="T51" fmla="*/ 2060 h 2060"/>
                <a:gd name="T52" fmla="*/ 97 w 5351"/>
                <a:gd name="T53" fmla="*/ 2060 h 2060"/>
                <a:gd name="T54" fmla="*/ 67 w 5351"/>
                <a:gd name="T55" fmla="*/ 2054 h 2060"/>
                <a:gd name="T56" fmla="*/ 42 w 5351"/>
                <a:gd name="T57" fmla="*/ 2043 h 2060"/>
                <a:gd name="T58" fmla="*/ 23 w 5351"/>
                <a:gd name="T59" fmla="*/ 2024 h 2060"/>
                <a:gd name="T60" fmla="*/ 8 w 5351"/>
                <a:gd name="T61" fmla="*/ 2001 h 2060"/>
                <a:gd name="T62" fmla="*/ 0 w 5351"/>
                <a:gd name="T63" fmla="*/ 1974 h 2060"/>
                <a:gd name="T64" fmla="*/ 2 w 5351"/>
                <a:gd name="T65" fmla="*/ 1946 h 2060"/>
                <a:gd name="T66" fmla="*/ 146 w 5351"/>
                <a:gd name="T67" fmla="*/ 1138 h 2060"/>
                <a:gd name="T68" fmla="*/ 167 w 5351"/>
                <a:gd name="T69" fmla="*/ 1052 h 2060"/>
                <a:gd name="T70" fmla="*/ 196 w 5351"/>
                <a:gd name="T71" fmla="*/ 970 h 2060"/>
                <a:gd name="T72" fmla="*/ 234 w 5351"/>
                <a:gd name="T73" fmla="*/ 892 h 2060"/>
                <a:gd name="T74" fmla="*/ 278 w 5351"/>
                <a:gd name="T75" fmla="*/ 818 h 2060"/>
                <a:gd name="T76" fmla="*/ 331 w 5351"/>
                <a:gd name="T77" fmla="*/ 750 h 2060"/>
                <a:gd name="T78" fmla="*/ 388 w 5351"/>
                <a:gd name="T79" fmla="*/ 685 h 2060"/>
                <a:gd name="T80" fmla="*/ 455 w 5351"/>
                <a:gd name="T81" fmla="*/ 628 h 2060"/>
                <a:gd name="T82" fmla="*/ 525 w 5351"/>
                <a:gd name="T83" fmla="*/ 578 h 2060"/>
                <a:gd name="T84" fmla="*/ 603 w 5351"/>
                <a:gd name="T85" fmla="*/ 535 h 2060"/>
                <a:gd name="T86" fmla="*/ 1495 w 5351"/>
                <a:gd name="T87" fmla="*/ 93 h 2060"/>
                <a:gd name="T88" fmla="*/ 1678 w 5351"/>
                <a:gd name="T89" fmla="*/ 0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51" h="2060">
                  <a:moveTo>
                    <a:pt x="1678" y="0"/>
                  </a:moveTo>
                  <a:lnTo>
                    <a:pt x="1383" y="850"/>
                  </a:lnTo>
                  <a:lnTo>
                    <a:pt x="1788" y="820"/>
                  </a:lnTo>
                  <a:lnTo>
                    <a:pt x="2676" y="1913"/>
                  </a:lnTo>
                  <a:lnTo>
                    <a:pt x="3565" y="820"/>
                  </a:lnTo>
                  <a:lnTo>
                    <a:pt x="3968" y="850"/>
                  </a:lnTo>
                  <a:lnTo>
                    <a:pt x="3681" y="0"/>
                  </a:lnTo>
                  <a:lnTo>
                    <a:pt x="3757" y="44"/>
                  </a:lnTo>
                  <a:lnTo>
                    <a:pt x="3835" y="84"/>
                  </a:lnTo>
                  <a:lnTo>
                    <a:pt x="4750" y="535"/>
                  </a:lnTo>
                  <a:lnTo>
                    <a:pt x="4828" y="578"/>
                  </a:lnTo>
                  <a:lnTo>
                    <a:pt x="4898" y="628"/>
                  </a:lnTo>
                  <a:lnTo>
                    <a:pt x="4963" y="685"/>
                  </a:lnTo>
                  <a:lnTo>
                    <a:pt x="5022" y="750"/>
                  </a:lnTo>
                  <a:lnTo>
                    <a:pt x="5075" y="818"/>
                  </a:lnTo>
                  <a:lnTo>
                    <a:pt x="5119" y="892"/>
                  </a:lnTo>
                  <a:lnTo>
                    <a:pt x="5157" y="970"/>
                  </a:lnTo>
                  <a:lnTo>
                    <a:pt x="5185" y="1052"/>
                  </a:lnTo>
                  <a:lnTo>
                    <a:pt x="5204" y="1138"/>
                  </a:lnTo>
                  <a:lnTo>
                    <a:pt x="5351" y="1946"/>
                  </a:lnTo>
                  <a:lnTo>
                    <a:pt x="5351" y="1974"/>
                  </a:lnTo>
                  <a:lnTo>
                    <a:pt x="5345" y="2001"/>
                  </a:lnTo>
                  <a:lnTo>
                    <a:pt x="5330" y="2024"/>
                  </a:lnTo>
                  <a:lnTo>
                    <a:pt x="5309" y="2043"/>
                  </a:lnTo>
                  <a:lnTo>
                    <a:pt x="5284" y="2054"/>
                  </a:lnTo>
                  <a:lnTo>
                    <a:pt x="5254" y="2060"/>
                  </a:lnTo>
                  <a:lnTo>
                    <a:pt x="97" y="2060"/>
                  </a:lnTo>
                  <a:lnTo>
                    <a:pt x="67" y="2054"/>
                  </a:lnTo>
                  <a:lnTo>
                    <a:pt x="42" y="2043"/>
                  </a:lnTo>
                  <a:lnTo>
                    <a:pt x="23" y="2024"/>
                  </a:lnTo>
                  <a:lnTo>
                    <a:pt x="8" y="2001"/>
                  </a:lnTo>
                  <a:lnTo>
                    <a:pt x="0" y="1974"/>
                  </a:lnTo>
                  <a:lnTo>
                    <a:pt x="2" y="1946"/>
                  </a:lnTo>
                  <a:lnTo>
                    <a:pt x="146" y="1138"/>
                  </a:lnTo>
                  <a:lnTo>
                    <a:pt x="167" y="1052"/>
                  </a:lnTo>
                  <a:lnTo>
                    <a:pt x="196" y="970"/>
                  </a:lnTo>
                  <a:lnTo>
                    <a:pt x="234" y="892"/>
                  </a:lnTo>
                  <a:lnTo>
                    <a:pt x="278" y="818"/>
                  </a:lnTo>
                  <a:lnTo>
                    <a:pt x="331" y="750"/>
                  </a:lnTo>
                  <a:lnTo>
                    <a:pt x="388" y="685"/>
                  </a:lnTo>
                  <a:lnTo>
                    <a:pt x="455" y="628"/>
                  </a:lnTo>
                  <a:lnTo>
                    <a:pt x="525" y="578"/>
                  </a:lnTo>
                  <a:lnTo>
                    <a:pt x="603" y="535"/>
                  </a:lnTo>
                  <a:lnTo>
                    <a:pt x="1495" y="93"/>
                  </a:lnTo>
                  <a:lnTo>
                    <a:pt x="16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5640771" y="6023237"/>
            <a:ext cx="1007186" cy="25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info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4633462" y="1190589"/>
            <a:ext cx="2797699" cy="507849"/>
          </a:xfrm>
          <a:prstGeom prst="round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4688818" y="1193234"/>
            <a:ext cx="2742343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3762962" y="649374"/>
            <a:ext cx="4578991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34973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05450" y="4660006"/>
            <a:ext cx="5715000" cy="15883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746929" y="4874654"/>
            <a:ext cx="1636690" cy="115909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505450" y="710485"/>
            <a:ext cx="5715000" cy="15883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46929" y="925133"/>
            <a:ext cx="1636690" cy="1159098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05450" y="2685245"/>
            <a:ext cx="5715000" cy="15883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46929" y="2899893"/>
            <a:ext cx="1636690" cy="1159098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920070" y="3590615"/>
            <a:ext cx="3955644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typesetting industry. simply dummy text of the simply dummy text of the text of the simply </a:t>
            </a:r>
            <a:endParaRPr lang="en-US" sz="1100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218602" y="1499474"/>
            <a:ext cx="4578991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30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920070" y="3108514"/>
            <a:ext cx="1712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Here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900558" y="4700865"/>
            <a:ext cx="3955644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typesetting industry. simply dummy text of the simply dummy text of the text of the simply </a:t>
            </a:r>
            <a:endParaRPr lang="en-US" sz="1100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35145" y="2104170"/>
            <a:ext cx="2742344" cy="569605"/>
          </a:xfrm>
          <a:prstGeom prst="roundRect">
            <a:avLst>
              <a:gd name="adj" fmla="val 14605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1135145" y="2130151"/>
            <a:ext cx="2742343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accent2">
                    <a:lumMod val="50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7635674" y="1384490"/>
            <a:ext cx="358477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and dummy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dummy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 text of the 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7625098" y="1076470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Here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7635674" y="3388041"/>
            <a:ext cx="358477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and dummy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dummy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 text of the 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7625098" y="3080021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Here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7635674" y="5334442"/>
            <a:ext cx="358477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and dummy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dummy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 text of the 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7625098" y="5026422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5785028" y="1218814"/>
            <a:ext cx="1611165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5774293" y="3206104"/>
            <a:ext cx="1611165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5763558" y="5193394"/>
            <a:ext cx="1611165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168233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8227183" y="1106157"/>
            <a:ext cx="2797699" cy="507849"/>
          </a:xfrm>
          <a:prstGeom prst="round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8282539" y="1108802"/>
            <a:ext cx="2742343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7356683" y="564942"/>
            <a:ext cx="4578991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  <p:grpSp>
        <p:nvGrpSpPr>
          <p:cNvPr id="19" name="Group 18"/>
          <p:cNvGrpSpPr/>
          <p:nvPr/>
        </p:nvGrpSpPr>
        <p:grpSpPr>
          <a:xfrm flipH="1">
            <a:off x="7824788" y="3660271"/>
            <a:ext cx="2614612" cy="3197729"/>
            <a:chOff x="1460500" y="2038345"/>
            <a:chExt cx="2501901" cy="3197729"/>
          </a:xfrm>
        </p:grpSpPr>
        <p:sp>
          <p:nvSpPr>
            <p:cNvPr id="4" name="Rectangle 3"/>
            <p:cNvSpPr/>
            <p:nvPr/>
          </p:nvSpPr>
          <p:spPr>
            <a:xfrm>
              <a:off x="1460500" y="2772229"/>
              <a:ext cx="1718130" cy="246384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78631" y="2525485"/>
              <a:ext cx="783770" cy="2710588"/>
            </a:xfrm>
            <a:custGeom>
              <a:avLst/>
              <a:gdLst>
                <a:gd name="connsiteX0" fmla="*/ 0 w 1032393"/>
                <a:gd name="connsiteY0" fmla="*/ 0 h 2463845"/>
                <a:gd name="connsiteX1" fmla="*/ 1032393 w 1032393"/>
                <a:gd name="connsiteY1" fmla="*/ 0 h 2463845"/>
                <a:gd name="connsiteX2" fmla="*/ 1032393 w 1032393"/>
                <a:gd name="connsiteY2" fmla="*/ 2463845 h 2463845"/>
                <a:gd name="connsiteX3" fmla="*/ 0 w 1032393"/>
                <a:gd name="connsiteY3" fmla="*/ 2463845 h 2463845"/>
                <a:gd name="connsiteX4" fmla="*/ 0 w 1032393"/>
                <a:gd name="connsiteY4" fmla="*/ 0 h 2463845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710588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449331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362245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393" h="2710588">
                  <a:moveTo>
                    <a:pt x="0" y="246743"/>
                  </a:moveTo>
                  <a:lnTo>
                    <a:pt x="1032393" y="0"/>
                  </a:lnTo>
                  <a:lnTo>
                    <a:pt x="1032393" y="2362245"/>
                  </a:lnTo>
                  <a:lnTo>
                    <a:pt x="0" y="2710588"/>
                  </a:lnTo>
                  <a:lnTo>
                    <a:pt x="0" y="246743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60500" y="2235199"/>
              <a:ext cx="1718130" cy="5515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5"/>
            <p:cNvSpPr/>
            <p:nvPr/>
          </p:nvSpPr>
          <p:spPr>
            <a:xfrm>
              <a:off x="3178631" y="2038346"/>
              <a:ext cx="783770" cy="748394"/>
            </a:xfrm>
            <a:custGeom>
              <a:avLst/>
              <a:gdLst>
                <a:gd name="connsiteX0" fmla="*/ 0 w 1032393"/>
                <a:gd name="connsiteY0" fmla="*/ 0 h 2463845"/>
                <a:gd name="connsiteX1" fmla="*/ 1032393 w 1032393"/>
                <a:gd name="connsiteY1" fmla="*/ 0 h 2463845"/>
                <a:gd name="connsiteX2" fmla="*/ 1032393 w 1032393"/>
                <a:gd name="connsiteY2" fmla="*/ 2463845 h 2463845"/>
                <a:gd name="connsiteX3" fmla="*/ 0 w 1032393"/>
                <a:gd name="connsiteY3" fmla="*/ 2463845 h 2463845"/>
                <a:gd name="connsiteX4" fmla="*/ 0 w 1032393"/>
                <a:gd name="connsiteY4" fmla="*/ 0 h 2463845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710588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449331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362245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49122"/>
                <a:gd name="connsiteY0" fmla="*/ 246743 h 2710588"/>
                <a:gd name="connsiteX1" fmla="*/ 1032393 w 1049122"/>
                <a:gd name="connsiteY1" fmla="*/ 0 h 2710588"/>
                <a:gd name="connsiteX2" fmla="*/ 1049122 w 1049122"/>
                <a:gd name="connsiteY2" fmla="*/ 1990766 h 2710588"/>
                <a:gd name="connsiteX3" fmla="*/ 0 w 1049122"/>
                <a:gd name="connsiteY3" fmla="*/ 2710588 h 2710588"/>
                <a:gd name="connsiteX4" fmla="*/ 0 w 1049122"/>
                <a:gd name="connsiteY4" fmla="*/ 246743 h 2710588"/>
                <a:gd name="connsiteX0" fmla="*/ 0 w 1065851"/>
                <a:gd name="connsiteY0" fmla="*/ 246743 h 2710588"/>
                <a:gd name="connsiteX1" fmla="*/ 1032393 w 1065851"/>
                <a:gd name="connsiteY1" fmla="*/ 0 h 2710588"/>
                <a:gd name="connsiteX2" fmla="*/ 1065851 w 1065851"/>
                <a:gd name="connsiteY2" fmla="*/ 1762163 h 2710588"/>
                <a:gd name="connsiteX3" fmla="*/ 0 w 1065851"/>
                <a:gd name="connsiteY3" fmla="*/ 2710588 h 2710588"/>
                <a:gd name="connsiteX4" fmla="*/ 0 w 1065851"/>
                <a:gd name="connsiteY4" fmla="*/ 246743 h 2710588"/>
                <a:gd name="connsiteX0" fmla="*/ 0 w 1099308"/>
                <a:gd name="connsiteY0" fmla="*/ 246743 h 2710588"/>
                <a:gd name="connsiteX1" fmla="*/ 1032393 w 1099308"/>
                <a:gd name="connsiteY1" fmla="*/ 0 h 2710588"/>
                <a:gd name="connsiteX2" fmla="*/ 1099308 w 1099308"/>
                <a:gd name="connsiteY2" fmla="*/ 1390683 h 2710588"/>
                <a:gd name="connsiteX3" fmla="*/ 0 w 1099308"/>
                <a:gd name="connsiteY3" fmla="*/ 2710588 h 2710588"/>
                <a:gd name="connsiteX4" fmla="*/ 0 w 1099308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24029 w 1032393"/>
                <a:gd name="connsiteY2" fmla="*/ 1676437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903978 h 3367823"/>
                <a:gd name="connsiteX1" fmla="*/ 1032393 w 1032393"/>
                <a:gd name="connsiteY1" fmla="*/ 0 h 3367823"/>
                <a:gd name="connsiteX2" fmla="*/ 1024029 w 1032393"/>
                <a:gd name="connsiteY2" fmla="*/ 2333672 h 3367823"/>
                <a:gd name="connsiteX3" fmla="*/ 0 w 1032393"/>
                <a:gd name="connsiteY3" fmla="*/ 3367823 h 3367823"/>
                <a:gd name="connsiteX4" fmla="*/ 0 w 1032393"/>
                <a:gd name="connsiteY4" fmla="*/ 903978 h 336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393" h="3367823">
                  <a:moveTo>
                    <a:pt x="0" y="903978"/>
                  </a:moveTo>
                  <a:lnTo>
                    <a:pt x="1032393" y="0"/>
                  </a:lnTo>
                  <a:lnTo>
                    <a:pt x="1024029" y="2333672"/>
                  </a:lnTo>
                  <a:lnTo>
                    <a:pt x="0" y="3367823"/>
                  </a:lnTo>
                  <a:lnTo>
                    <a:pt x="0" y="90397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1460500" y="2038346"/>
              <a:ext cx="619760" cy="1968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endCxn id="8" idx="1"/>
            </p:cNvCxnSpPr>
            <p:nvPr/>
          </p:nvCxnSpPr>
          <p:spPr>
            <a:xfrm>
              <a:off x="2080260" y="2038345"/>
              <a:ext cx="1882141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flipH="1">
            <a:off x="5210175" y="3279271"/>
            <a:ext cx="2614612" cy="3197729"/>
            <a:chOff x="1460500" y="2038345"/>
            <a:chExt cx="2501901" cy="3197729"/>
          </a:xfrm>
        </p:grpSpPr>
        <p:sp>
          <p:nvSpPr>
            <p:cNvPr id="21" name="Rectangle 20"/>
            <p:cNvSpPr/>
            <p:nvPr/>
          </p:nvSpPr>
          <p:spPr>
            <a:xfrm>
              <a:off x="1460500" y="2772229"/>
              <a:ext cx="1718130" cy="246384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"/>
            <p:cNvSpPr/>
            <p:nvPr/>
          </p:nvSpPr>
          <p:spPr>
            <a:xfrm>
              <a:off x="3178631" y="2525485"/>
              <a:ext cx="783770" cy="2710588"/>
            </a:xfrm>
            <a:custGeom>
              <a:avLst/>
              <a:gdLst>
                <a:gd name="connsiteX0" fmla="*/ 0 w 1032393"/>
                <a:gd name="connsiteY0" fmla="*/ 0 h 2463845"/>
                <a:gd name="connsiteX1" fmla="*/ 1032393 w 1032393"/>
                <a:gd name="connsiteY1" fmla="*/ 0 h 2463845"/>
                <a:gd name="connsiteX2" fmla="*/ 1032393 w 1032393"/>
                <a:gd name="connsiteY2" fmla="*/ 2463845 h 2463845"/>
                <a:gd name="connsiteX3" fmla="*/ 0 w 1032393"/>
                <a:gd name="connsiteY3" fmla="*/ 2463845 h 2463845"/>
                <a:gd name="connsiteX4" fmla="*/ 0 w 1032393"/>
                <a:gd name="connsiteY4" fmla="*/ 0 h 2463845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710588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449331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362245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393" h="2710588">
                  <a:moveTo>
                    <a:pt x="0" y="246743"/>
                  </a:moveTo>
                  <a:lnTo>
                    <a:pt x="1032393" y="0"/>
                  </a:lnTo>
                  <a:lnTo>
                    <a:pt x="1032393" y="2362245"/>
                  </a:lnTo>
                  <a:lnTo>
                    <a:pt x="0" y="2710588"/>
                  </a:lnTo>
                  <a:lnTo>
                    <a:pt x="0" y="24674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60500" y="2235199"/>
              <a:ext cx="1718130" cy="5515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"/>
            <p:cNvSpPr/>
            <p:nvPr/>
          </p:nvSpPr>
          <p:spPr>
            <a:xfrm>
              <a:off x="3178631" y="2038346"/>
              <a:ext cx="783770" cy="748394"/>
            </a:xfrm>
            <a:custGeom>
              <a:avLst/>
              <a:gdLst>
                <a:gd name="connsiteX0" fmla="*/ 0 w 1032393"/>
                <a:gd name="connsiteY0" fmla="*/ 0 h 2463845"/>
                <a:gd name="connsiteX1" fmla="*/ 1032393 w 1032393"/>
                <a:gd name="connsiteY1" fmla="*/ 0 h 2463845"/>
                <a:gd name="connsiteX2" fmla="*/ 1032393 w 1032393"/>
                <a:gd name="connsiteY2" fmla="*/ 2463845 h 2463845"/>
                <a:gd name="connsiteX3" fmla="*/ 0 w 1032393"/>
                <a:gd name="connsiteY3" fmla="*/ 2463845 h 2463845"/>
                <a:gd name="connsiteX4" fmla="*/ 0 w 1032393"/>
                <a:gd name="connsiteY4" fmla="*/ 0 h 2463845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710588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449331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362245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49122"/>
                <a:gd name="connsiteY0" fmla="*/ 246743 h 2710588"/>
                <a:gd name="connsiteX1" fmla="*/ 1032393 w 1049122"/>
                <a:gd name="connsiteY1" fmla="*/ 0 h 2710588"/>
                <a:gd name="connsiteX2" fmla="*/ 1049122 w 1049122"/>
                <a:gd name="connsiteY2" fmla="*/ 1990766 h 2710588"/>
                <a:gd name="connsiteX3" fmla="*/ 0 w 1049122"/>
                <a:gd name="connsiteY3" fmla="*/ 2710588 h 2710588"/>
                <a:gd name="connsiteX4" fmla="*/ 0 w 1049122"/>
                <a:gd name="connsiteY4" fmla="*/ 246743 h 2710588"/>
                <a:gd name="connsiteX0" fmla="*/ 0 w 1065851"/>
                <a:gd name="connsiteY0" fmla="*/ 246743 h 2710588"/>
                <a:gd name="connsiteX1" fmla="*/ 1032393 w 1065851"/>
                <a:gd name="connsiteY1" fmla="*/ 0 h 2710588"/>
                <a:gd name="connsiteX2" fmla="*/ 1065851 w 1065851"/>
                <a:gd name="connsiteY2" fmla="*/ 1762163 h 2710588"/>
                <a:gd name="connsiteX3" fmla="*/ 0 w 1065851"/>
                <a:gd name="connsiteY3" fmla="*/ 2710588 h 2710588"/>
                <a:gd name="connsiteX4" fmla="*/ 0 w 1065851"/>
                <a:gd name="connsiteY4" fmla="*/ 246743 h 2710588"/>
                <a:gd name="connsiteX0" fmla="*/ 0 w 1099308"/>
                <a:gd name="connsiteY0" fmla="*/ 246743 h 2710588"/>
                <a:gd name="connsiteX1" fmla="*/ 1032393 w 1099308"/>
                <a:gd name="connsiteY1" fmla="*/ 0 h 2710588"/>
                <a:gd name="connsiteX2" fmla="*/ 1099308 w 1099308"/>
                <a:gd name="connsiteY2" fmla="*/ 1390683 h 2710588"/>
                <a:gd name="connsiteX3" fmla="*/ 0 w 1099308"/>
                <a:gd name="connsiteY3" fmla="*/ 2710588 h 2710588"/>
                <a:gd name="connsiteX4" fmla="*/ 0 w 1099308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24029 w 1032393"/>
                <a:gd name="connsiteY2" fmla="*/ 1676437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903978 h 3367823"/>
                <a:gd name="connsiteX1" fmla="*/ 1032393 w 1032393"/>
                <a:gd name="connsiteY1" fmla="*/ 0 h 3367823"/>
                <a:gd name="connsiteX2" fmla="*/ 1024029 w 1032393"/>
                <a:gd name="connsiteY2" fmla="*/ 2333672 h 3367823"/>
                <a:gd name="connsiteX3" fmla="*/ 0 w 1032393"/>
                <a:gd name="connsiteY3" fmla="*/ 3367823 h 3367823"/>
                <a:gd name="connsiteX4" fmla="*/ 0 w 1032393"/>
                <a:gd name="connsiteY4" fmla="*/ 903978 h 336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393" h="3367823">
                  <a:moveTo>
                    <a:pt x="0" y="903978"/>
                  </a:moveTo>
                  <a:lnTo>
                    <a:pt x="1032393" y="0"/>
                  </a:lnTo>
                  <a:lnTo>
                    <a:pt x="1024029" y="2333672"/>
                  </a:lnTo>
                  <a:lnTo>
                    <a:pt x="0" y="3367823"/>
                  </a:lnTo>
                  <a:lnTo>
                    <a:pt x="0" y="90397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V="1">
              <a:off x="1460500" y="2038346"/>
              <a:ext cx="619760" cy="1968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24" idx="1"/>
            </p:cNvCxnSpPr>
            <p:nvPr/>
          </p:nvCxnSpPr>
          <p:spPr>
            <a:xfrm>
              <a:off x="2080260" y="2038345"/>
              <a:ext cx="1882141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 flipH="1">
            <a:off x="2595563" y="2898271"/>
            <a:ext cx="2614612" cy="3197729"/>
            <a:chOff x="1460500" y="2038345"/>
            <a:chExt cx="2501901" cy="3197729"/>
          </a:xfrm>
        </p:grpSpPr>
        <p:sp>
          <p:nvSpPr>
            <p:cNvPr id="28" name="Rectangle 27"/>
            <p:cNvSpPr/>
            <p:nvPr/>
          </p:nvSpPr>
          <p:spPr>
            <a:xfrm>
              <a:off x="1460500" y="2772229"/>
              <a:ext cx="1718130" cy="246384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"/>
            <p:cNvSpPr/>
            <p:nvPr/>
          </p:nvSpPr>
          <p:spPr>
            <a:xfrm>
              <a:off x="3178631" y="2525485"/>
              <a:ext cx="783770" cy="2710588"/>
            </a:xfrm>
            <a:custGeom>
              <a:avLst/>
              <a:gdLst>
                <a:gd name="connsiteX0" fmla="*/ 0 w 1032393"/>
                <a:gd name="connsiteY0" fmla="*/ 0 h 2463845"/>
                <a:gd name="connsiteX1" fmla="*/ 1032393 w 1032393"/>
                <a:gd name="connsiteY1" fmla="*/ 0 h 2463845"/>
                <a:gd name="connsiteX2" fmla="*/ 1032393 w 1032393"/>
                <a:gd name="connsiteY2" fmla="*/ 2463845 h 2463845"/>
                <a:gd name="connsiteX3" fmla="*/ 0 w 1032393"/>
                <a:gd name="connsiteY3" fmla="*/ 2463845 h 2463845"/>
                <a:gd name="connsiteX4" fmla="*/ 0 w 1032393"/>
                <a:gd name="connsiteY4" fmla="*/ 0 h 2463845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710588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449331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362245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393" h="2710588">
                  <a:moveTo>
                    <a:pt x="0" y="246743"/>
                  </a:moveTo>
                  <a:lnTo>
                    <a:pt x="1032393" y="0"/>
                  </a:lnTo>
                  <a:lnTo>
                    <a:pt x="1032393" y="2362245"/>
                  </a:lnTo>
                  <a:lnTo>
                    <a:pt x="0" y="2710588"/>
                  </a:lnTo>
                  <a:lnTo>
                    <a:pt x="0" y="246743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460500" y="2235199"/>
              <a:ext cx="1718130" cy="5515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"/>
            <p:cNvSpPr/>
            <p:nvPr/>
          </p:nvSpPr>
          <p:spPr>
            <a:xfrm>
              <a:off x="3178631" y="2038346"/>
              <a:ext cx="783770" cy="748394"/>
            </a:xfrm>
            <a:custGeom>
              <a:avLst/>
              <a:gdLst>
                <a:gd name="connsiteX0" fmla="*/ 0 w 1032393"/>
                <a:gd name="connsiteY0" fmla="*/ 0 h 2463845"/>
                <a:gd name="connsiteX1" fmla="*/ 1032393 w 1032393"/>
                <a:gd name="connsiteY1" fmla="*/ 0 h 2463845"/>
                <a:gd name="connsiteX2" fmla="*/ 1032393 w 1032393"/>
                <a:gd name="connsiteY2" fmla="*/ 2463845 h 2463845"/>
                <a:gd name="connsiteX3" fmla="*/ 0 w 1032393"/>
                <a:gd name="connsiteY3" fmla="*/ 2463845 h 2463845"/>
                <a:gd name="connsiteX4" fmla="*/ 0 w 1032393"/>
                <a:gd name="connsiteY4" fmla="*/ 0 h 2463845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710588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449331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362245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49122"/>
                <a:gd name="connsiteY0" fmla="*/ 246743 h 2710588"/>
                <a:gd name="connsiteX1" fmla="*/ 1032393 w 1049122"/>
                <a:gd name="connsiteY1" fmla="*/ 0 h 2710588"/>
                <a:gd name="connsiteX2" fmla="*/ 1049122 w 1049122"/>
                <a:gd name="connsiteY2" fmla="*/ 1990766 h 2710588"/>
                <a:gd name="connsiteX3" fmla="*/ 0 w 1049122"/>
                <a:gd name="connsiteY3" fmla="*/ 2710588 h 2710588"/>
                <a:gd name="connsiteX4" fmla="*/ 0 w 1049122"/>
                <a:gd name="connsiteY4" fmla="*/ 246743 h 2710588"/>
                <a:gd name="connsiteX0" fmla="*/ 0 w 1065851"/>
                <a:gd name="connsiteY0" fmla="*/ 246743 h 2710588"/>
                <a:gd name="connsiteX1" fmla="*/ 1032393 w 1065851"/>
                <a:gd name="connsiteY1" fmla="*/ 0 h 2710588"/>
                <a:gd name="connsiteX2" fmla="*/ 1065851 w 1065851"/>
                <a:gd name="connsiteY2" fmla="*/ 1762163 h 2710588"/>
                <a:gd name="connsiteX3" fmla="*/ 0 w 1065851"/>
                <a:gd name="connsiteY3" fmla="*/ 2710588 h 2710588"/>
                <a:gd name="connsiteX4" fmla="*/ 0 w 1065851"/>
                <a:gd name="connsiteY4" fmla="*/ 246743 h 2710588"/>
                <a:gd name="connsiteX0" fmla="*/ 0 w 1099308"/>
                <a:gd name="connsiteY0" fmla="*/ 246743 h 2710588"/>
                <a:gd name="connsiteX1" fmla="*/ 1032393 w 1099308"/>
                <a:gd name="connsiteY1" fmla="*/ 0 h 2710588"/>
                <a:gd name="connsiteX2" fmla="*/ 1099308 w 1099308"/>
                <a:gd name="connsiteY2" fmla="*/ 1390683 h 2710588"/>
                <a:gd name="connsiteX3" fmla="*/ 0 w 1099308"/>
                <a:gd name="connsiteY3" fmla="*/ 2710588 h 2710588"/>
                <a:gd name="connsiteX4" fmla="*/ 0 w 1099308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24029 w 1032393"/>
                <a:gd name="connsiteY2" fmla="*/ 1676437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903978 h 3367823"/>
                <a:gd name="connsiteX1" fmla="*/ 1032393 w 1032393"/>
                <a:gd name="connsiteY1" fmla="*/ 0 h 3367823"/>
                <a:gd name="connsiteX2" fmla="*/ 1024029 w 1032393"/>
                <a:gd name="connsiteY2" fmla="*/ 2333672 h 3367823"/>
                <a:gd name="connsiteX3" fmla="*/ 0 w 1032393"/>
                <a:gd name="connsiteY3" fmla="*/ 3367823 h 3367823"/>
                <a:gd name="connsiteX4" fmla="*/ 0 w 1032393"/>
                <a:gd name="connsiteY4" fmla="*/ 903978 h 336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393" h="3367823">
                  <a:moveTo>
                    <a:pt x="0" y="903978"/>
                  </a:moveTo>
                  <a:lnTo>
                    <a:pt x="1032393" y="0"/>
                  </a:lnTo>
                  <a:lnTo>
                    <a:pt x="1024029" y="2333672"/>
                  </a:lnTo>
                  <a:lnTo>
                    <a:pt x="0" y="3367823"/>
                  </a:lnTo>
                  <a:lnTo>
                    <a:pt x="0" y="90397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1460500" y="2038346"/>
              <a:ext cx="619760" cy="1968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endCxn id="31" idx="1"/>
            </p:cNvCxnSpPr>
            <p:nvPr/>
          </p:nvCxnSpPr>
          <p:spPr>
            <a:xfrm>
              <a:off x="2080260" y="2038345"/>
              <a:ext cx="1882141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 flipH="1">
            <a:off x="-19050" y="2517271"/>
            <a:ext cx="2614612" cy="3197729"/>
            <a:chOff x="1460500" y="2038345"/>
            <a:chExt cx="2501901" cy="3197729"/>
          </a:xfrm>
        </p:grpSpPr>
        <p:sp>
          <p:nvSpPr>
            <p:cNvPr id="35" name="Rectangle 34"/>
            <p:cNvSpPr/>
            <p:nvPr/>
          </p:nvSpPr>
          <p:spPr>
            <a:xfrm>
              <a:off x="1460500" y="2772229"/>
              <a:ext cx="1718130" cy="246384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5"/>
            <p:cNvSpPr/>
            <p:nvPr/>
          </p:nvSpPr>
          <p:spPr>
            <a:xfrm>
              <a:off x="3178631" y="2525485"/>
              <a:ext cx="783770" cy="2710588"/>
            </a:xfrm>
            <a:custGeom>
              <a:avLst/>
              <a:gdLst>
                <a:gd name="connsiteX0" fmla="*/ 0 w 1032393"/>
                <a:gd name="connsiteY0" fmla="*/ 0 h 2463845"/>
                <a:gd name="connsiteX1" fmla="*/ 1032393 w 1032393"/>
                <a:gd name="connsiteY1" fmla="*/ 0 h 2463845"/>
                <a:gd name="connsiteX2" fmla="*/ 1032393 w 1032393"/>
                <a:gd name="connsiteY2" fmla="*/ 2463845 h 2463845"/>
                <a:gd name="connsiteX3" fmla="*/ 0 w 1032393"/>
                <a:gd name="connsiteY3" fmla="*/ 2463845 h 2463845"/>
                <a:gd name="connsiteX4" fmla="*/ 0 w 1032393"/>
                <a:gd name="connsiteY4" fmla="*/ 0 h 2463845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710588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449331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362245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393" h="2710588">
                  <a:moveTo>
                    <a:pt x="0" y="246743"/>
                  </a:moveTo>
                  <a:lnTo>
                    <a:pt x="1032393" y="0"/>
                  </a:lnTo>
                  <a:lnTo>
                    <a:pt x="1032393" y="2362245"/>
                  </a:lnTo>
                  <a:lnTo>
                    <a:pt x="0" y="2710588"/>
                  </a:lnTo>
                  <a:lnTo>
                    <a:pt x="0" y="24674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460500" y="2235199"/>
              <a:ext cx="1718130" cy="5515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5"/>
            <p:cNvSpPr/>
            <p:nvPr/>
          </p:nvSpPr>
          <p:spPr>
            <a:xfrm>
              <a:off x="3178631" y="2038346"/>
              <a:ext cx="783770" cy="748394"/>
            </a:xfrm>
            <a:custGeom>
              <a:avLst/>
              <a:gdLst>
                <a:gd name="connsiteX0" fmla="*/ 0 w 1032393"/>
                <a:gd name="connsiteY0" fmla="*/ 0 h 2463845"/>
                <a:gd name="connsiteX1" fmla="*/ 1032393 w 1032393"/>
                <a:gd name="connsiteY1" fmla="*/ 0 h 2463845"/>
                <a:gd name="connsiteX2" fmla="*/ 1032393 w 1032393"/>
                <a:gd name="connsiteY2" fmla="*/ 2463845 h 2463845"/>
                <a:gd name="connsiteX3" fmla="*/ 0 w 1032393"/>
                <a:gd name="connsiteY3" fmla="*/ 2463845 h 2463845"/>
                <a:gd name="connsiteX4" fmla="*/ 0 w 1032393"/>
                <a:gd name="connsiteY4" fmla="*/ 0 h 2463845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710588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449331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362245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49122"/>
                <a:gd name="connsiteY0" fmla="*/ 246743 h 2710588"/>
                <a:gd name="connsiteX1" fmla="*/ 1032393 w 1049122"/>
                <a:gd name="connsiteY1" fmla="*/ 0 h 2710588"/>
                <a:gd name="connsiteX2" fmla="*/ 1049122 w 1049122"/>
                <a:gd name="connsiteY2" fmla="*/ 1990766 h 2710588"/>
                <a:gd name="connsiteX3" fmla="*/ 0 w 1049122"/>
                <a:gd name="connsiteY3" fmla="*/ 2710588 h 2710588"/>
                <a:gd name="connsiteX4" fmla="*/ 0 w 1049122"/>
                <a:gd name="connsiteY4" fmla="*/ 246743 h 2710588"/>
                <a:gd name="connsiteX0" fmla="*/ 0 w 1065851"/>
                <a:gd name="connsiteY0" fmla="*/ 246743 h 2710588"/>
                <a:gd name="connsiteX1" fmla="*/ 1032393 w 1065851"/>
                <a:gd name="connsiteY1" fmla="*/ 0 h 2710588"/>
                <a:gd name="connsiteX2" fmla="*/ 1065851 w 1065851"/>
                <a:gd name="connsiteY2" fmla="*/ 1762163 h 2710588"/>
                <a:gd name="connsiteX3" fmla="*/ 0 w 1065851"/>
                <a:gd name="connsiteY3" fmla="*/ 2710588 h 2710588"/>
                <a:gd name="connsiteX4" fmla="*/ 0 w 1065851"/>
                <a:gd name="connsiteY4" fmla="*/ 246743 h 2710588"/>
                <a:gd name="connsiteX0" fmla="*/ 0 w 1099308"/>
                <a:gd name="connsiteY0" fmla="*/ 246743 h 2710588"/>
                <a:gd name="connsiteX1" fmla="*/ 1032393 w 1099308"/>
                <a:gd name="connsiteY1" fmla="*/ 0 h 2710588"/>
                <a:gd name="connsiteX2" fmla="*/ 1099308 w 1099308"/>
                <a:gd name="connsiteY2" fmla="*/ 1390683 h 2710588"/>
                <a:gd name="connsiteX3" fmla="*/ 0 w 1099308"/>
                <a:gd name="connsiteY3" fmla="*/ 2710588 h 2710588"/>
                <a:gd name="connsiteX4" fmla="*/ 0 w 1099308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24029 w 1032393"/>
                <a:gd name="connsiteY2" fmla="*/ 1676437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903978 h 3367823"/>
                <a:gd name="connsiteX1" fmla="*/ 1032393 w 1032393"/>
                <a:gd name="connsiteY1" fmla="*/ 0 h 3367823"/>
                <a:gd name="connsiteX2" fmla="*/ 1024029 w 1032393"/>
                <a:gd name="connsiteY2" fmla="*/ 2333672 h 3367823"/>
                <a:gd name="connsiteX3" fmla="*/ 0 w 1032393"/>
                <a:gd name="connsiteY3" fmla="*/ 3367823 h 3367823"/>
                <a:gd name="connsiteX4" fmla="*/ 0 w 1032393"/>
                <a:gd name="connsiteY4" fmla="*/ 903978 h 336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393" h="3367823">
                  <a:moveTo>
                    <a:pt x="0" y="903978"/>
                  </a:moveTo>
                  <a:lnTo>
                    <a:pt x="1032393" y="0"/>
                  </a:lnTo>
                  <a:lnTo>
                    <a:pt x="1024029" y="2333672"/>
                  </a:lnTo>
                  <a:lnTo>
                    <a:pt x="0" y="3367823"/>
                  </a:lnTo>
                  <a:lnTo>
                    <a:pt x="0" y="90397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V="1">
              <a:off x="1460500" y="2038346"/>
              <a:ext cx="619760" cy="1968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38" idx="1"/>
            </p:cNvCxnSpPr>
            <p:nvPr/>
          </p:nvCxnSpPr>
          <p:spPr>
            <a:xfrm>
              <a:off x="2080260" y="2038345"/>
              <a:ext cx="1882141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 flipH="1">
            <a:off x="9044838" y="2980094"/>
            <a:ext cx="106213" cy="670152"/>
            <a:chOff x="5091072" y="1594969"/>
            <a:chExt cx="119583" cy="788503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5144596" y="1600200"/>
              <a:ext cx="0" cy="7832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5091072" y="1594969"/>
              <a:ext cx="119583" cy="11958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 flipH="1">
            <a:off x="6476334" y="2678909"/>
            <a:ext cx="106213" cy="670152"/>
            <a:chOff x="5091072" y="1594969"/>
            <a:chExt cx="119583" cy="788503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5144596" y="1600200"/>
              <a:ext cx="0" cy="7832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091072" y="1594969"/>
              <a:ext cx="119583" cy="11958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 flipH="1">
            <a:off x="3803668" y="2244839"/>
            <a:ext cx="106213" cy="670152"/>
            <a:chOff x="5091072" y="1594969"/>
            <a:chExt cx="119583" cy="788503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5144596" y="1600200"/>
              <a:ext cx="0" cy="7832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091072" y="1594969"/>
              <a:ext cx="119583" cy="11958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 flipH="1">
            <a:off x="1131001" y="1906019"/>
            <a:ext cx="106213" cy="670152"/>
            <a:chOff x="5091072" y="1594969"/>
            <a:chExt cx="119583" cy="788503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5144596" y="1600200"/>
              <a:ext cx="0" cy="7832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5091072" y="1594969"/>
              <a:ext cx="119583" cy="11958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 flipH="1">
            <a:off x="8805018" y="5283177"/>
            <a:ext cx="159456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1100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 flipH="1">
            <a:off x="6129739" y="4914102"/>
            <a:ext cx="159456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1100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 flipH="1">
            <a:off x="3493335" y="4541089"/>
            <a:ext cx="159456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1100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 flipH="1">
            <a:off x="895921" y="4224807"/>
            <a:ext cx="159456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1100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 flipH="1">
            <a:off x="8274296" y="2451466"/>
            <a:ext cx="1636873" cy="64631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6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 flipH="1">
            <a:off x="5638892" y="2089098"/>
            <a:ext cx="1636873" cy="64631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6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 flipH="1">
            <a:off x="2985231" y="1633679"/>
            <a:ext cx="1636873" cy="64631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6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 flipH="1">
            <a:off x="331570" y="1178260"/>
            <a:ext cx="1636873" cy="64631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6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  <p:grpSp>
        <p:nvGrpSpPr>
          <p:cNvPr id="77" name="Group 500"/>
          <p:cNvGrpSpPr>
            <a:grpSpLocks noChangeAspect="1"/>
          </p:cNvGrpSpPr>
          <p:nvPr/>
        </p:nvGrpSpPr>
        <p:grpSpPr bwMode="auto">
          <a:xfrm>
            <a:off x="6739370" y="4403780"/>
            <a:ext cx="364064" cy="375025"/>
            <a:chOff x="1552" y="24"/>
            <a:chExt cx="465" cy="479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2" name="Freeform 502"/>
            <p:cNvSpPr>
              <a:spLocks noEditPoints="1"/>
            </p:cNvSpPr>
            <p:nvPr/>
          </p:nvSpPr>
          <p:spPr bwMode="auto">
            <a:xfrm>
              <a:off x="1552" y="24"/>
              <a:ext cx="365" cy="455"/>
            </a:xfrm>
            <a:custGeom>
              <a:avLst/>
              <a:gdLst>
                <a:gd name="T0" fmla="*/ 746 w 2554"/>
                <a:gd name="T1" fmla="*/ 367 h 3186"/>
                <a:gd name="T2" fmla="*/ 384 w 2554"/>
                <a:gd name="T3" fmla="*/ 753 h 3186"/>
                <a:gd name="T4" fmla="*/ 746 w 2554"/>
                <a:gd name="T5" fmla="*/ 753 h 3186"/>
                <a:gd name="T6" fmla="*/ 746 w 2554"/>
                <a:gd name="T7" fmla="*/ 367 h 3186"/>
                <a:gd name="T8" fmla="*/ 819 w 2554"/>
                <a:gd name="T9" fmla="*/ 0 h 3186"/>
                <a:gd name="T10" fmla="*/ 2554 w 2554"/>
                <a:gd name="T11" fmla="*/ 0 h 3186"/>
                <a:gd name="T12" fmla="*/ 2554 w 2554"/>
                <a:gd name="T13" fmla="*/ 1318 h 3186"/>
                <a:gd name="T14" fmla="*/ 2490 w 2554"/>
                <a:gd name="T15" fmla="*/ 1302 h 3186"/>
                <a:gd name="T16" fmla="*/ 2424 w 2554"/>
                <a:gd name="T17" fmla="*/ 1291 h 3186"/>
                <a:gd name="T18" fmla="*/ 2357 w 2554"/>
                <a:gd name="T19" fmla="*/ 1285 h 3186"/>
                <a:gd name="T20" fmla="*/ 2357 w 2554"/>
                <a:gd name="T21" fmla="*/ 199 h 3186"/>
                <a:gd name="T22" fmla="*/ 944 w 2554"/>
                <a:gd name="T23" fmla="*/ 199 h 3186"/>
                <a:gd name="T24" fmla="*/ 944 w 2554"/>
                <a:gd name="T25" fmla="*/ 952 h 3186"/>
                <a:gd name="T26" fmla="*/ 198 w 2554"/>
                <a:gd name="T27" fmla="*/ 952 h 3186"/>
                <a:gd name="T28" fmla="*/ 198 w 2554"/>
                <a:gd name="T29" fmla="*/ 2987 h 3186"/>
                <a:gd name="T30" fmla="*/ 1396 w 2554"/>
                <a:gd name="T31" fmla="*/ 2987 h 3186"/>
                <a:gd name="T32" fmla="*/ 1435 w 2554"/>
                <a:gd name="T33" fmla="*/ 3041 h 3186"/>
                <a:gd name="T34" fmla="*/ 1478 w 2554"/>
                <a:gd name="T35" fmla="*/ 3093 h 3186"/>
                <a:gd name="T36" fmla="*/ 1524 w 2554"/>
                <a:gd name="T37" fmla="*/ 3141 h 3186"/>
                <a:gd name="T38" fmla="*/ 1572 w 2554"/>
                <a:gd name="T39" fmla="*/ 3186 h 3186"/>
                <a:gd name="T40" fmla="*/ 0 w 2554"/>
                <a:gd name="T41" fmla="*/ 3186 h 3186"/>
                <a:gd name="T42" fmla="*/ 0 w 2554"/>
                <a:gd name="T43" fmla="*/ 872 h 3186"/>
                <a:gd name="T44" fmla="*/ 819 w 2554"/>
                <a:gd name="T45" fmla="*/ 0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54" h="3186">
                  <a:moveTo>
                    <a:pt x="746" y="367"/>
                  </a:moveTo>
                  <a:lnTo>
                    <a:pt x="384" y="753"/>
                  </a:lnTo>
                  <a:lnTo>
                    <a:pt x="746" y="753"/>
                  </a:lnTo>
                  <a:lnTo>
                    <a:pt x="746" y="367"/>
                  </a:lnTo>
                  <a:close/>
                  <a:moveTo>
                    <a:pt x="819" y="0"/>
                  </a:moveTo>
                  <a:lnTo>
                    <a:pt x="2554" y="0"/>
                  </a:lnTo>
                  <a:lnTo>
                    <a:pt x="2554" y="1318"/>
                  </a:lnTo>
                  <a:lnTo>
                    <a:pt x="2490" y="1302"/>
                  </a:lnTo>
                  <a:lnTo>
                    <a:pt x="2424" y="1291"/>
                  </a:lnTo>
                  <a:lnTo>
                    <a:pt x="2357" y="1285"/>
                  </a:lnTo>
                  <a:lnTo>
                    <a:pt x="2357" y="199"/>
                  </a:lnTo>
                  <a:lnTo>
                    <a:pt x="944" y="199"/>
                  </a:lnTo>
                  <a:lnTo>
                    <a:pt x="944" y="952"/>
                  </a:lnTo>
                  <a:lnTo>
                    <a:pt x="198" y="952"/>
                  </a:lnTo>
                  <a:lnTo>
                    <a:pt x="198" y="2987"/>
                  </a:lnTo>
                  <a:lnTo>
                    <a:pt x="1396" y="2987"/>
                  </a:lnTo>
                  <a:lnTo>
                    <a:pt x="1435" y="3041"/>
                  </a:lnTo>
                  <a:lnTo>
                    <a:pt x="1478" y="3093"/>
                  </a:lnTo>
                  <a:lnTo>
                    <a:pt x="1524" y="3141"/>
                  </a:lnTo>
                  <a:lnTo>
                    <a:pt x="1572" y="3186"/>
                  </a:lnTo>
                  <a:lnTo>
                    <a:pt x="0" y="3186"/>
                  </a:lnTo>
                  <a:lnTo>
                    <a:pt x="0" y="872"/>
                  </a:lnTo>
                  <a:lnTo>
                    <a:pt x="8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03"/>
            <p:cNvSpPr>
              <a:spLocks/>
            </p:cNvSpPr>
            <p:nvPr/>
          </p:nvSpPr>
          <p:spPr bwMode="auto">
            <a:xfrm>
              <a:off x="1614" y="240"/>
              <a:ext cx="169" cy="32"/>
            </a:xfrm>
            <a:custGeom>
              <a:avLst/>
              <a:gdLst>
                <a:gd name="T0" fmla="*/ 0 w 1186"/>
                <a:gd name="T1" fmla="*/ 0 h 224"/>
                <a:gd name="T2" fmla="*/ 1186 w 1186"/>
                <a:gd name="T3" fmla="*/ 0 h 224"/>
                <a:gd name="T4" fmla="*/ 1127 w 1186"/>
                <a:gd name="T5" fmla="*/ 50 h 224"/>
                <a:gd name="T6" fmla="*/ 1071 w 1186"/>
                <a:gd name="T7" fmla="*/ 104 h 224"/>
                <a:gd name="T8" fmla="*/ 1020 w 1186"/>
                <a:gd name="T9" fmla="*/ 162 h 224"/>
                <a:gd name="T10" fmla="*/ 972 w 1186"/>
                <a:gd name="T11" fmla="*/ 224 h 224"/>
                <a:gd name="T12" fmla="*/ 0 w 1186"/>
                <a:gd name="T13" fmla="*/ 224 h 224"/>
                <a:gd name="T14" fmla="*/ 0 w 1186"/>
                <a:gd name="T1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6" h="224">
                  <a:moveTo>
                    <a:pt x="0" y="0"/>
                  </a:moveTo>
                  <a:lnTo>
                    <a:pt x="1186" y="0"/>
                  </a:lnTo>
                  <a:lnTo>
                    <a:pt x="1127" y="50"/>
                  </a:lnTo>
                  <a:lnTo>
                    <a:pt x="1071" y="104"/>
                  </a:lnTo>
                  <a:lnTo>
                    <a:pt x="1020" y="162"/>
                  </a:lnTo>
                  <a:lnTo>
                    <a:pt x="972" y="224"/>
                  </a:lnTo>
                  <a:lnTo>
                    <a:pt x="0" y="22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504"/>
            <p:cNvSpPr>
              <a:spLocks/>
            </p:cNvSpPr>
            <p:nvPr/>
          </p:nvSpPr>
          <p:spPr bwMode="auto">
            <a:xfrm>
              <a:off x="1614" y="303"/>
              <a:ext cx="122" cy="33"/>
            </a:xfrm>
            <a:custGeom>
              <a:avLst/>
              <a:gdLst>
                <a:gd name="T0" fmla="*/ 0 w 851"/>
                <a:gd name="T1" fmla="*/ 0 h 225"/>
                <a:gd name="T2" fmla="*/ 851 w 851"/>
                <a:gd name="T3" fmla="*/ 0 h 225"/>
                <a:gd name="T4" fmla="*/ 824 w 851"/>
                <a:gd name="T5" fmla="*/ 73 h 225"/>
                <a:gd name="T6" fmla="*/ 802 w 851"/>
                <a:gd name="T7" fmla="*/ 149 h 225"/>
                <a:gd name="T8" fmla="*/ 786 w 851"/>
                <a:gd name="T9" fmla="*/ 225 h 225"/>
                <a:gd name="T10" fmla="*/ 0 w 851"/>
                <a:gd name="T11" fmla="*/ 225 h 225"/>
                <a:gd name="T12" fmla="*/ 0 w 851"/>
                <a:gd name="T13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1" h="225">
                  <a:moveTo>
                    <a:pt x="0" y="0"/>
                  </a:moveTo>
                  <a:lnTo>
                    <a:pt x="851" y="0"/>
                  </a:lnTo>
                  <a:lnTo>
                    <a:pt x="824" y="73"/>
                  </a:lnTo>
                  <a:lnTo>
                    <a:pt x="802" y="149"/>
                  </a:lnTo>
                  <a:lnTo>
                    <a:pt x="786" y="225"/>
                  </a:lnTo>
                  <a:lnTo>
                    <a:pt x="0" y="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05"/>
            <p:cNvSpPr>
              <a:spLocks/>
            </p:cNvSpPr>
            <p:nvPr/>
          </p:nvSpPr>
          <p:spPr bwMode="auto">
            <a:xfrm>
              <a:off x="1614" y="370"/>
              <a:ext cx="115" cy="32"/>
            </a:xfrm>
            <a:custGeom>
              <a:avLst/>
              <a:gdLst>
                <a:gd name="T0" fmla="*/ 0 w 804"/>
                <a:gd name="T1" fmla="*/ 0 h 224"/>
                <a:gd name="T2" fmla="*/ 772 w 804"/>
                <a:gd name="T3" fmla="*/ 0 h 224"/>
                <a:gd name="T4" fmla="*/ 777 w 804"/>
                <a:gd name="T5" fmla="*/ 76 h 224"/>
                <a:gd name="T6" fmla="*/ 788 w 804"/>
                <a:gd name="T7" fmla="*/ 151 h 224"/>
                <a:gd name="T8" fmla="*/ 804 w 804"/>
                <a:gd name="T9" fmla="*/ 224 h 224"/>
                <a:gd name="T10" fmla="*/ 0 w 804"/>
                <a:gd name="T11" fmla="*/ 224 h 224"/>
                <a:gd name="T12" fmla="*/ 0 w 804"/>
                <a:gd name="T1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4" h="224">
                  <a:moveTo>
                    <a:pt x="0" y="0"/>
                  </a:moveTo>
                  <a:lnTo>
                    <a:pt x="772" y="0"/>
                  </a:lnTo>
                  <a:lnTo>
                    <a:pt x="777" y="76"/>
                  </a:lnTo>
                  <a:lnTo>
                    <a:pt x="788" y="151"/>
                  </a:lnTo>
                  <a:lnTo>
                    <a:pt x="804" y="224"/>
                  </a:lnTo>
                  <a:lnTo>
                    <a:pt x="0" y="22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06"/>
            <p:cNvSpPr>
              <a:spLocks/>
            </p:cNvSpPr>
            <p:nvPr/>
          </p:nvSpPr>
          <p:spPr bwMode="auto">
            <a:xfrm>
              <a:off x="1864" y="251"/>
              <a:ext cx="153" cy="248"/>
            </a:xfrm>
            <a:custGeom>
              <a:avLst/>
              <a:gdLst>
                <a:gd name="T0" fmla="*/ 404 w 1071"/>
                <a:gd name="T1" fmla="*/ 17 h 1737"/>
                <a:gd name="T2" fmla="*/ 506 w 1071"/>
                <a:gd name="T3" fmla="*/ 150 h 1737"/>
                <a:gd name="T4" fmla="*/ 646 w 1071"/>
                <a:gd name="T5" fmla="*/ 320 h 1737"/>
                <a:gd name="T6" fmla="*/ 722 w 1071"/>
                <a:gd name="T7" fmla="*/ 260 h 1737"/>
                <a:gd name="T8" fmla="*/ 907 w 1071"/>
                <a:gd name="T9" fmla="*/ 236 h 1737"/>
                <a:gd name="T10" fmla="*/ 976 w 1071"/>
                <a:gd name="T11" fmla="*/ 360 h 1737"/>
                <a:gd name="T12" fmla="*/ 1028 w 1071"/>
                <a:gd name="T13" fmla="*/ 493 h 1737"/>
                <a:gd name="T14" fmla="*/ 1061 w 1071"/>
                <a:gd name="T15" fmla="*/ 634 h 1737"/>
                <a:gd name="T16" fmla="*/ 1071 w 1071"/>
                <a:gd name="T17" fmla="*/ 784 h 1737"/>
                <a:gd name="T18" fmla="*/ 1059 w 1071"/>
                <a:gd name="T19" fmla="*/ 943 h 1737"/>
                <a:gd name="T20" fmla="*/ 1022 w 1071"/>
                <a:gd name="T21" fmla="*/ 1094 h 1737"/>
                <a:gd name="T22" fmla="*/ 962 w 1071"/>
                <a:gd name="T23" fmla="*/ 1235 h 1737"/>
                <a:gd name="T24" fmla="*/ 882 w 1071"/>
                <a:gd name="T25" fmla="*/ 1364 h 1737"/>
                <a:gd name="T26" fmla="*/ 784 w 1071"/>
                <a:gd name="T27" fmla="*/ 1478 h 1737"/>
                <a:gd name="T28" fmla="*/ 670 w 1071"/>
                <a:gd name="T29" fmla="*/ 1576 h 1737"/>
                <a:gd name="T30" fmla="*/ 541 w 1071"/>
                <a:gd name="T31" fmla="*/ 1656 h 1737"/>
                <a:gd name="T32" fmla="*/ 401 w 1071"/>
                <a:gd name="T33" fmla="*/ 1715 h 1737"/>
                <a:gd name="T34" fmla="*/ 345 w 1071"/>
                <a:gd name="T35" fmla="*/ 1671 h 1737"/>
                <a:gd name="T36" fmla="*/ 555 w 1071"/>
                <a:gd name="T37" fmla="*/ 1439 h 1737"/>
                <a:gd name="T38" fmla="*/ 780 w 1071"/>
                <a:gd name="T39" fmla="*/ 1174 h 1737"/>
                <a:gd name="T40" fmla="*/ 523 w 1071"/>
                <a:gd name="T41" fmla="*/ 973 h 1737"/>
                <a:gd name="T42" fmla="*/ 368 w 1071"/>
                <a:gd name="T43" fmla="*/ 939 h 1737"/>
                <a:gd name="T44" fmla="*/ 201 w 1071"/>
                <a:gd name="T45" fmla="*/ 947 h 1737"/>
                <a:gd name="T46" fmla="*/ 106 w 1071"/>
                <a:gd name="T47" fmla="*/ 879 h 1737"/>
                <a:gd name="T48" fmla="*/ 51 w 1071"/>
                <a:gd name="T49" fmla="*/ 809 h 1737"/>
                <a:gd name="T50" fmla="*/ 0 w 1071"/>
                <a:gd name="T51" fmla="*/ 766 h 1737"/>
                <a:gd name="T52" fmla="*/ 153 w 1071"/>
                <a:gd name="T53" fmla="*/ 766 h 1737"/>
                <a:gd name="T54" fmla="*/ 210 w 1071"/>
                <a:gd name="T55" fmla="*/ 704 h 1737"/>
                <a:gd name="T56" fmla="*/ 487 w 1071"/>
                <a:gd name="T57" fmla="*/ 482 h 1737"/>
                <a:gd name="T58" fmla="*/ 589 w 1071"/>
                <a:gd name="T59" fmla="*/ 447 h 1737"/>
                <a:gd name="T60" fmla="*/ 430 w 1071"/>
                <a:gd name="T61" fmla="*/ 241 h 1737"/>
                <a:gd name="T62" fmla="*/ 326 w 1071"/>
                <a:gd name="T63" fmla="*/ 217 h 1737"/>
                <a:gd name="T64" fmla="*/ 223 w 1071"/>
                <a:gd name="T65" fmla="*/ 306 h 1737"/>
                <a:gd name="T66" fmla="*/ 111 w 1071"/>
                <a:gd name="T67" fmla="*/ 223 h 1737"/>
                <a:gd name="T68" fmla="*/ 217 w 1071"/>
                <a:gd name="T69" fmla="*/ 89 h 1737"/>
                <a:gd name="T70" fmla="*/ 294 w 1071"/>
                <a:gd name="T71" fmla="*/ 171 h 1737"/>
                <a:gd name="T72" fmla="*/ 394 w 1071"/>
                <a:gd name="T73" fmla="*/ 208 h 1737"/>
                <a:gd name="T74" fmla="*/ 400 w 1071"/>
                <a:gd name="T75" fmla="*/ 130 h 1737"/>
                <a:gd name="T76" fmla="*/ 312 w 1071"/>
                <a:gd name="T77" fmla="*/ 0 h 1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71" h="1737">
                  <a:moveTo>
                    <a:pt x="312" y="0"/>
                  </a:moveTo>
                  <a:lnTo>
                    <a:pt x="404" y="17"/>
                  </a:lnTo>
                  <a:lnTo>
                    <a:pt x="482" y="88"/>
                  </a:lnTo>
                  <a:lnTo>
                    <a:pt x="506" y="150"/>
                  </a:lnTo>
                  <a:lnTo>
                    <a:pt x="523" y="208"/>
                  </a:lnTo>
                  <a:lnTo>
                    <a:pt x="646" y="320"/>
                  </a:lnTo>
                  <a:lnTo>
                    <a:pt x="679" y="331"/>
                  </a:lnTo>
                  <a:lnTo>
                    <a:pt x="722" y="260"/>
                  </a:lnTo>
                  <a:lnTo>
                    <a:pt x="878" y="246"/>
                  </a:lnTo>
                  <a:lnTo>
                    <a:pt x="907" y="236"/>
                  </a:lnTo>
                  <a:lnTo>
                    <a:pt x="944" y="296"/>
                  </a:lnTo>
                  <a:lnTo>
                    <a:pt x="976" y="360"/>
                  </a:lnTo>
                  <a:lnTo>
                    <a:pt x="1004" y="425"/>
                  </a:lnTo>
                  <a:lnTo>
                    <a:pt x="1028" y="493"/>
                  </a:lnTo>
                  <a:lnTo>
                    <a:pt x="1046" y="562"/>
                  </a:lnTo>
                  <a:lnTo>
                    <a:pt x="1061" y="634"/>
                  </a:lnTo>
                  <a:lnTo>
                    <a:pt x="1069" y="708"/>
                  </a:lnTo>
                  <a:lnTo>
                    <a:pt x="1071" y="784"/>
                  </a:lnTo>
                  <a:lnTo>
                    <a:pt x="1068" y="864"/>
                  </a:lnTo>
                  <a:lnTo>
                    <a:pt x="1059" y="943"/>
                  </a:lnTo>
                  <a:lnTo>
                    <a:pt x="1043" y="1020"/>
                  </a:lnTo>
                  <a:lnTo>
                    <a:pt x="1022" y="1094"/>
                  </a:lnTo>
                  <a:lnTo>
                    <a:pt x="995" y="1166"/>
                  </a:lnTo>
                  <a:lnTo>
                    <a:pt x="962" y="1235"/>
                  </a:lnTo>
                  <a:lnTo>
                    <a:pt x="924" y="1302"/>
                  </a:lnTo>
                  <a:lnTo>
                    <a:pt x="882" y="1364"/>
                  </a:lnTo>
                  <a:lnTo>
                    <a:pt x="836" y="1424"/>
                  </a:lnTo>
                  <a:lnTo>
                    <a:pt x="784" y="1478"/>
                  </a:lnTo>
                  <a:lnTo>
                    <a:pt x="728" y="1529"/>
                  </a:lnTo>
                  <a:lnTo>
                    <a:pt x="670" y="1576"/>
                  </a:lnTo>
                  <a:lnTo>
                    <a:pt x="607" y="1619"/>
                  </a:lnTo>
                  <a:lnTo>
                    <a:pt x="541" y="1656"/>
                  </a:lnTo>
                  <a:lnTo>
                    <a:pt x="472" y="1689"/>
                  </a:lnTo>
                  <a:lnTo>
                    <a:pt x="401" y="1715"/>
                  </a:lnTo>
                  <a:lnTo>
                    <a:pt x="326" y="1737"/>
                  </a:lnTo>
                  <a:lnTo>
                    <a:pt x="345" y="1671"/>
                  </a:lnTo>
                  <a:lnTo>
                    <a:pt x="511" y="1559"/>
                  </a:lnTo>
                  <a:lnTo>
                    <a:pt x="555" y="1439"/>
                  </a:lnTo>
                  <a:lnTo>
                    <a:pt x="671" y="1384"/>
                  </a:lnTo>
                  <a:lnTo>
                    <a:pt x="780" y="1174"/>
                  </a:lnTo>
                  <a:lnTo>
                    <a:pt x="611" y="1074"/>
                  </a:lnTo>
                  <a:lnTo>
                    <a:pt x="523" y="973"/>
                  </a:lnTo>
                  <a:lnTo>
                    <a:pt x="472" y="967"/>
                  </a:lnTo>
                  <a:lnTo>
                    <a:pt x="368" y="939"/>
                  </a:lnTo>
                  <a:lnTo>
                    <a:pt x="280" y="925"/>
                  </a:lnTo>
                  <a:lnTo>
                    <a:pt x="201" y="947"/>
                  </a:lnTo>
                  <a:lnTo>
                    <a:pt x="153" y="893"/>
                  </a:lnTo>
                  <a:lnTo>
                    <a:pt x="106" y="879"/>
                  </a:lnTo>
                  <a:lnTo>
                    <a:pt x="109" y="807"/>
                  </a:lnTo>
                  <a:lnTo>
                    <a:pt x="51" y="809"/>
                  </a:lnTo>
                  <a:lnTo>
                    <a:pt x="19" y="846"/>
                  </a:lnTo>
                  <a:lnTo>
                    <a:pt x="0" y="766"/>
                  </a:lnTo>
                  <a:lnTo>
                    <a:pt x="75" y="730"/>
                  </a:lnTo>
                  <a:lnTo>
                    <a:pt x="153" y="766"/>
                  </a:lnTo>
                  <a:lnTo>
                    <a:pt x="195" y="766"/>
                  </a:lnTo>
                  <a:lnTo>
                    <a:pt x="210" y="704"/>
                  </a:lnTo>
                  <a:lnTo>
                    <a:pt x="326" y="563"/>
                  </a:lnTo>
                  <a:lnTo>
                    <a:pt x="487" y="482"/>
                  </a:lnTo>
                  <a:lnTo>
                    <a:pt x="581" y="494"/>
                  </a:lnTo>
                  <a:lnTo>
                    <a:pt x="589" y="447"/>
                  </a:lnTo>
                  <a:lnTo>
                    <a:pt x="473" y="329"/>
                  </a:lnTo>
                  <a:lnTo>
                    <a:pt x="430" y="241"/>
                  </a:lnTo>
                  <a:lnTo>
                    <a:pt x="366" y="241"/>
                  </a:lnTo>
                  <a:lnTo>
                    <a:pt x="326" y="217"/>
                  </a:lnTo>
                  <a:lnTo>
                    <a:pt x="241" y="205"/>
                  </a:lnTo>
                  <a:lnTo>
                    <a:pt x="223" y="306"/>
                  </a:lnTo>
                  <a:lnTo>
                    <a:pt x="120" y="287"/>
                  </a:lnTo>
                  <a:lnTo>
                    <a:pt x="111" y="223"/>
                  </a:lnTo>
                  <a:lnTo>
                    <a:pt x="191" y="205"/>
                  </a:lnTo>
                  <a:lnTo>
                    <a:pt x="217" y="89"/>
                  </a:lnTo>
                  <a:lnTo>
                    <a:pt x="296" y="122"/>
                  </a:lnTo>
                  <a:lnTo>
                    <a:pt x="294" y="171"/>
                  </a:lnTo>
                  <a:lnTo>
                    <a:pt x="354" y="196"/>
                  </a:lnTo>
                  <a:lnTo>
                    <a:pt x="394" y="208"/>
                  </a:lnTo>
                  <a:lnTo>
                    <a:pt x="444" y="182"/>
                  </a:lnTo>
                  <a:lnTo>
                    <a:pt x="400" y="130"/>
                  </a:lnTo>
                  <a:lnTo>
                    <a:pt x="310" y="41"/>
                  </a:lnTo>
                  <a:lnTo>
                    <a:pt x="3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507"/>
            <p:cNvSpPr>
              <a:spLocks/>
            </p:cNvSpPr>
            <p:nvPr/>
          </p:nvSpPr>
          <p:spPr bwMode="auto">
            <a:xfrm>
              <a:off x="1739" y="290"/>
              <a:ext cx="161" cy="213"/>
            </a:xfrm>
            <a:custGeom>
              <a:avLst/>
              <a:gdLst>
                <a:gd name="T0" fmla="*/ 133 w 1130"/>
                <a:gd name="T1" fmla="*/ 56 h 1493"/>
                <a:gd name="T2" fmla="*/ 297 w 1130"/>
                <a:gd name="T3" fmla="*/ 93 h 1493"/>
                <a:gd name="T4" fmla="*/ 562 w 1130"/>
                <a:gd name="T5" fmla="*/ 232 h 1493"/>
                <a:gd name="T6" fmla="*/ 702 w 1130"/>
                <a:gd name="T7" fmla="*/ 578 h 1493"/>
                <a:gd name="T8" fmla="*/ 725 w 1130"/>
                <a:gd name="T9" fmla="*/ 512 h 1493"/>
                <a:gd name="T10" fmla="*/ 941 w 1130"/>
                <a:gd name="T11" fmla="*/ 661 h 1493"/>
                <a:gd name="T12" fmla="*/ 1079 w 1130"/>
                <a:gd name="T13" fmla="*/ 755 h 1493"/>
                <a:gd name="T14" fmla="*/ 1085 w 1130"/>
                <a:gd name="T15" fmla="*/ 1024 h 1493"/>
                <a:gd name="T16" fmla="*/ 1089 w 1130"/>
                <a:gd name="T17" fmla="*/ 1035 h 1493"/>
                <a:gd name="T18" fmla="*/ 1096 w 1130"/>
                <a:gd name="T19" fmla="*/ 1063 h 1493"/>
                <a:gd name="T20" fmla="*/ 1107 w 1130"/>
                <a:gd name="T21" fmla="*/ 1102 h 1493"/>
                <a:gd name="T22" fmla="*/ 1118 w 1130"/>
                <a:gd name="T23" fmla="*/ 1139 h 1493"/>
                <a:gd name="T24" fmla="*/ 1127 w 1130"/>
                <a:gd name="T25" fmla="*/ 1169 h 1493"/>
                <a:gd name="T26" fmla="*/ 1130 w 1130"/>
                <a:gd name="T27" fmla="*/ 1183 h 1493"/>
                <a:gd name="T28" fmla="*/ 1127 w 1130"/>
                <a:gd name="T29" fmla="*/ 1196 h 1493"/>
                <a:gd name="T30" fmla="*/ 1120 w 1130"/>
                <a:gd name="T31" fmla="*/ 1227 h 1493"/>
                <a:gd name="T32" fmla="*/ 1110 w 1130"/>
                <a:gd name="T33" fmla="*/ 1266 h 1493"/>
                <a:gd name="T34" fmla="*/ 1100 w 1130"/>
                <a:gd name="T35" fmla="*/ 1307 h 1493"/>
                <a:gd name="T36" fmla="*/ 1091 w 1130"/>
                <a:gd name="T37" fmla="*/ 1341 h 1493"/>
                <a:gd name="T38" fmla="*/ 1085 w 1130"/>
                <a:gd name="T39" fmla="*/ 1362 h 1493"/>
                <a:gd name="T40" fmla="*/ 1095 w 1130"/>
                <a:gd name="T41" fmla="*/ 1484 h 1493"/>
                <a:gd name="T42" fmla="*/ 973 w 1130"/>
                <a:gd name="T43" fmla="*/ 1493 h 1493"/>
                <a:gd name="T44" fmla="*/ 815 w 1130"/>
                <a:gd name="T45" fmla="*/ 1480 h 1493"/>
                <a:gd name="T46" fmla="*/ 666 w 1130"/>
                <a:gd name="T47" fmla="*/ 1443 h 1493"/>
                <a:gd name="T48" fmla="*/ 525 w 1130"/>
                <a:gd name="T49" fmla="*/ 1383 h 1493"/>
                <a:gd name="T50" fmla="*/ 398 w 1130"/>
                <a:gd name="T51" fmla="*/ 1303 h 1493"/>
                <a:gd name="T52" fmla="*/ 285 w 1130"/>
                <a:gd name="T53" fmla="*/ 1205 h 1493"/>
                <a:gd name="T54" fmla="*/ 188 w 1130"/>
                <a:gd name="T55" fmla="*/ 1091 h 1493"/>
                <a:gd name="T56" fmla="*/ 108 w 1130"/>
                <a:gd name="T57" fmla="*/ 962 h 1493"/>
                <a:gd name="T58" fmla="*/ 49 w 1130"/>
                <a:gd name="T59" fmla="*/ 821 h 1493"/>
                <a:gd name="T60" fmla="*/ 13 w 1130"/>
                <a:gd name="T61" fmla="*/ 671 h 1493"/>
                <a:gd name="T62" fmla="*/ 0 w 1130"/>
                <a:gd name="T63" fmla="*/ 512 h 1493"/>
                <a:gd name="T64" fmla="*/ 12 w 1130"/>
                <a:gd name="T65" fmla="*/ 360 h 1493"/>
                <a:gd name="T66" fmla="*/ 45 w 1130"/>
                <a:gd name="T67" fmla="*/ 215 h 1493"/>
                <a:gd name="T68" fmla="*/ 99 w 1130"/>
                <a:gd name="T69" fmla="*/ 81 h 1493"/>
                <a:gd name="T70" fmla="*/ 203 w 1130"/>
                <a:gd name="T71" fmla="*/ 0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30" h="1493">
                  <a:moveTo>
                    <a:pt x="203" y="0"/>
                  </a:moveTo>
                  <a:lnTo>
                    <a:pt x="133" y="56"/>
                  </a:lnTo>
                  <a:lnTo>
                    <a:pt x="188" y="93"/>
                  </a:lnTo>
                  <a:lnTo>
                    <a:pt x="297" y="93"/>
                  </a:lnTo>
                  <a:lnTo>
                    <a:pt x="459" y="64"/>
                  </a:lnTo>
                  <a:lnTo>
                    <a:pt x="562" y="232"/>
                  </a:lnTo>
                  <a:lnTo>
                    <a:pt x="562" y="389"/>
                  </a:lnTo>
                  <a:lnTo>
                    <a:pt x="702" y="578"/>
                  </a:lnTo>
                  <a:lnTo>
                    <a:pt x="725" y="578"/>
                  </a:lnTo>
                  <a:lnTo>
                    <a:pt x="725" y="512"/>
                  </a:lnTo>
                  <a:lnTo>
                    <a:pt x="779" y="625"/>
                  </a:lnTo>
                  <a:lnTo>
                    <a:pt x="941" y="661"/>
                  </a:lnTo>
                  <a:lnTo>
                    <a:pt x="1014" y="735"/>
                  </a:lnTo>
                  <a:lnTo>
                    <a:pt x="1079" y="755"/>
                  </a:lnTo>
                  <a:lnTo>
                    <a:pt x="1014" y="891"/>
                  </a:lnTo>
                  <a:lnTo>
                    <a:pt x="1085" y="1024"/>
                  </a:lnTo>
                  <a:lnTo>
                    <a:pt x="1085" y="1027"/>
                  </a:lnTo>
                  <a:lnTo>
                    <a:pt x="1089" y="1035"/>
                  </a:lnTo>
                  <a:lnTo>
                    <a:pt x="1092" y="1048"/>
                  </a:lnTo>
                  <a:lnTo>
                    <a:pt x="1096" y="1063"/>
                  </a:lnTo>
                  <a:lnTo>
                    <a:pt x="1102" y="1082"/>
                  </a:lnTo>
                  <a:lnTo>
                    <a:pt x="1107" y="1102"/>
                  </a:lnTo>
                  <a:lnTo>
                    <a:pt x="1112" y="1120"/>
                  </a:lnTo>
                  <a:lnTo>
                    <a:pt x="1118" y="1139"/>
                  </a:lnTo>
                  <a:lnTo>
                    <a:pt x="1123" y="1155"/>
                  </a:lnTo>
                  <a:lnTo>
                    <a:pt x="1127" y="1169"/>
                  </a:lnTo>
                  <a:lnTo>
                    <a:pt x="1129" y="1179"/>
                  </a:lnTo>
                  <a:lnTo>
                    <a:pt x="1130" y="1183"/>
                  </a:lnTo>
                  <a:lnTo>
                    <a:pt x="1129" y="1187"/>
                  </a:lnTo>
                  <a:lnTo>
                    <a:pt x="1127" y="1196"/>
                  </a:lnTo>
                  <a:lnTo>
                    <a:pt x="1123" y="1210"/>
                  </a:lnTo>
                  <a:lnTo>
                    <a:pt x="1120" y="1227"/>
                  </a:lnTo>
                  <a:lnTo>
                    <a:pt x="1115" y="1245"/>
                  </a:lnTo>
                  <a:lnTo>
                    <a:pt x="1110" y="1266"/>
                  </a:lnTo>
                  <a:lnTo>
                    <a:pt x="1105" y="1287"/>
                  </a:lnTo>
                  <a:lnTo>
                    <a:pt x="1100" y="1307"/>
                  </a:lnTo>
                  <a:lnTo>
                    <a:pt x="1095" y="1325"/>
                  </a:lnTo>
                  <a:lnTo>
                    <a:pt x="1091" y="1341"/>
                  </a:lnTo>
                  <a:lnTo>
                    <a:pt x="1088" y="1355"/>
                  </a:lnTo>
                  <a:lnTo>
                    <a:pt x="1085" y="1362"/>
                  </a:lnTo>
                  <a:lnTo>
                    <a:pt x="1085" y="1365"/>
                  </a:lnTo>
                  <a:lnTo>
                    <a:pt x="1095" y="1484"/>
                  </a:lnTo>
                  <a:lnTo>
                    <a:pt x="1035" y="1491"/>
                  </a:lnTo>
                  <a:lnTo>
                    <a:pt x="973" y="1493"/>
                  </a:lnTo>
                  <a:lnTo>
                    <a:pt x="893" y="1490"/>
                  </a:lnTo>
                  <a:lnTo>
                    <a:pt x="815" y="1480"/>
                  </a:lnTo>
                  <a:lnTo>
                    <a:pt x="739" y="1464"/>
                  </a:lnTo>
                  <a:lnTo>
                    <a:pt x="666" y="1443"/>
                  </a:lnTo>
                  <a:lnTo>
                    <a:pt x="594" y="1416"/>
                  </a:lnTo>
                  <a:lnTo>
                    <a:pt x="525" y="1383"/>
                  </a:lnTo>
                  <a:lnTo>
                    <a:pt x="460" y="1346"/>
                  </a:lnTo>
                  <a:lnTo>
                    <a:pt x="398" y="1303"/>
                  </a:lnTo>
                  <a:lnTo>
                    <a:pt x="339" y="1256"/>
                  </a:lnTo>
                  <a:lnTo>
                    <a:pt x="285" y="1205"/>
                  </a:lnTo>
                  <a:lnTo>
                    <a:pt x="234" y="1150"/>
                  </a:lnTo>
                  <a:lnTo>
                    <a:pt x="188" y="1091"/>
                  </a:lnTo>
                  <a:lnTo>
                    <a:pt x="146" y="1029"/>
                  </a:lnTo>
                  <a:lnTo>
                    <a:pt x="108" y="962"/>
                  </a:lnTo>
                  <a:lnTo>
                    <a:pt x="76" y="893"/>
                  </a:lnTo>
                  <a:lnTo>
                    <a:pt x="49" y="821"/>
                  </a:lnTo>
                  <a:lnTo>
                    <a:pt x="28" y="747"/>
                  </a:lnTo>
                  <a:lnTo>
                    <a:pt x="13" y="671"/>
                  </a:lnTo>
                  <a:lnTo>
                    <a:pt x="3" y="592"/>
                  </a:lnTo>
                  <a:lnTo>
                    <a:pt x="0" y="512"/>
                  </a:lnTo>
                  <a:lnTo>
                    <a:pt x="3" y="434"/>
                  </a:lnTo>
                  <a:lnTo>
                    <a:pt x="12" y="360"/>
                  </a:lnTo>
                  <a:lnTo>
                    <a:pt x="26" y="287"/>
                  </a:lnTo>
                  <a:lnTo>
                    <a:pt x="45" y="215"/>
                  </a:lnTo>
                  <a:lnTo>
                    <a:pt x="70" y="146"/>
                  </a:lnTo>
                  <a:lnTo>
                    <a:pt x="99" y="81"/>
                  </a:lnTo>
                  <a:lnTo>
                    <a:pt x="134" y="17"/>
                  </a:lnTo>
                  <a:lnTo>
                    <a:pt x="2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08"/>
            <p:cNvSpPr>
              <a:spLocks noEditPoints="1"/>
            </p:cNvSpPr>
            <p:nvPr/>
          </p:nvSpPr>
          <p:spPr bwMode="auto">
            <a:xfrm>
              <a:off x="1771" y="222"/>
              <a:ext cx="166" cy="52"/>
            </a:xfrm>
            <a:custGeom>
              <a:avLst/>
              <a:gdLst>
                <a:gd name="T0" fmla="*/ 498 w 1165"/>
                <a:gd name="T1" fmla="*/ 106 h 358"/>
                <a:gd name="T2" fmla="*/ 496 w 1165"/>
                <a:gd name="T3" fmla="*/ 112 h 358"/>
                <a:gd name="T4" fmla="*/ 489 w 1165"/>
                <a:gd name="T5" fmla="*/ 118 h 358"/>
                <a:gd name="T6" fmla="*/ 481 w 1165"/>
                <a:gd name="T7" fmla="*/ 125 h 358"/>
                <a:gd name="T8" fmla="*/ 471 w 1165"/>
                <a:gd name="T9" fmla="*/ 133 h 358"/>
                <a:gd name="T10" fmla="*/ 460 w 1165"/>
                <a:gd name="T11" fmla="*/ 141 h 358"/>
                <a:gd name="T12" fmla="*/ 450 w 1165"/>
                <a:gd name="T13" fmla="*/ 148 h 358"/>
                <a:gd name="T14" fmla="*/ 442 w 1165"/>
                <a:gd name="T15" fmla="*/ 153 h 358"/>
                <a:gd name="T16" fmla="*/ 436 w 1165"/>
                <a:gd name="T17" fmla="*/ 157 h 358"/>
                <a:gd name="T18" fmla="*/ 434 w 1165"/>
                <a:gd name="T19" fmla="*/ 158 h 358"/>
                <a:gd name="T20" fmla="*/ 498 w 1165"/>
                <a:gd name="T21" fmla="*/ 196 h 358"/>
                <a:gd name="T22" fmla="*/ 630 w 1165"/>
                <a:gd name="T23" fmla="*/ 161 h 358"/>
                <a:gd name="T24" fmla="*/ 600 w 1165"/>
                <a:gd name="T25" fmla="*/ 106 h 358"/>
                <a:gd name="T26" fmla="*/ 541 w 1165"/>
                <a:gd name="T27" fmla="*/ 125 h 358"/>
                <a:gd name="T28" fmla="*/ 498 w 1165"/>
                <a:gd name="T29" fmla="*/ 106 h 358"/>
                <a:gd name="T30" fmla="*/ 892 w 1165"/>
                <a:gd name="T31" fmla="*/ 43 h 358"/>
                <a:gd name="T32" fmla="*/ 792 w 1165"/>
                <a:gd name="T33" fmla="*/ 98 h 358"/>
                <a:gd name="T34" fmla="*/ 735 w 1165"/>
                <a:gd name="T35" fmla="*/ 134 h 358"/>
                <a:gd name="T36" fmla="*/ 775 w 1165"/>
                <a:gd name="T37" fmla="*/ 160 h 358"/>
                <a:gd name="T38" fmla="*/ 863 w 1165"/>
                <a:gd name="T39" fmla="*/ 151 h 358"/>
                <a:gd name="T40" fmla="*/ 955 w 1165"/>
                <a:gd name="T41" fmla="*/ 80 h 358"/>
                <a:gd name="T42" fmla="*/ 892 w 1165"/>
                <a:gd name="T43" fmla="*/ 43 h 358"/>
                <a:gd name="T44" fmla="*/ 751 w 1165"/>
                <a:gd name="T45" fmla="*/ 0 h 358"/>
                <a:gd name="T46" fmla="*/ 825 w 1165"/>
                <a:gd name="T47" fmla="*/ 4 h 358"/>
                <a:gd name="T48" fmla="*/ 897 w 1165"/>
                <a:gd name="T49" fmla="*/ 12 h 358"/>
                <a:gd name="T50" fmla="*/ 967 w 1165"/>
                <a:gd name="T51" fmla="*/ 25 h 358"/>
                <a:gd name="T52" fmla="*/ 1035 w 1165"/>
                <a:gd name="T53" fmla="*/ 44 h 358"/>
                <a:gd name="T54" fmla="*/ 1101 w 1165"/>
                <a:gd name="T55" fmla="*/ 68 h 358"/>
                <a:gd name="T56" fmla="*/ 1165 w 1165"/>
                <a:gd name="T57" fmla="*/ 95 h 358"/>
                <a:gd name="T58" fmla="*/ 1131 w 1165"/>
                <a:gd name="T59" fmla="*/ 101 h 358"/>
                <a:gd name="T60" fmla="*/ 1035 w 1165"/>
                <a:gd name="T61" fmla="*/ 86 h 358"/>
                <a:gd name="T62" fmla="*/ 967 w 1165"/>
                <a:gd name="T63" fmla="*/ 131 h 358"/>
                <a:gd name="T64" fmla="*/ 920 w 1165"/>
                <a:gd name="T65" fmla="*/ 185 h 358"/>
                <a:gd name="T66" fmla="*/ 746 w 1165"/>
                <a:gd name="T67" fmla="*/ 201 h 358"/>
                <a:gd name="T68" fmla="*/ 674 w 1165"/>
                <a:gd name="T69" fmla="*/ 189 h 358"/>
                <a:gd name="T70" fmla="*/ 624 w 1165"/>
                <a:gd name="T71" fmla="*/ 266 h 358"/>
                <a:gd name="T72" fmla="*/ 482 w 1165"/>
                <a:gd name="T73" fmla="*/ 275 h 358"/>
                <a:gd name="T74" fmla="*/ 392 w 1165"/>
                <a:gd name="T75" fmla="*/ 249 h 358"/>
                <a:gd name="T76" fmla="*/ 313 w 1165"/>
                <a:gd name="T77" fmla="*/ 294 h 358"/>
                <a:gd name="T78" fmla="*/ 139 w 1165"/>
                <a:gd name="T79" fmla="*/ 318 h 358"/>
                <a:gd name="T80" fmla="*/ 0 w 1165"/>
                <a:gd name="T81" fmla="*/ 358 h 358"/>
                <a:gd name="T82" fmla="*/ 0 w 1165"/>
                <a:gd name="T83" fmla="*/ 358 h 358"/>
                <a:gd name="T84" fmla="*/ 51 w 1165"/>
                <a:gd name="T85" fmla="*/ 300 h 358"/>
                <a:gd name="T86" fmla="*/ 106 w 1165"/>
                <a:gd name="T87" fmla="*/ 247 h 358"/>
                <a:gd name="T88" fmla="*/ 166 w 1165"/>
                <a:gd name="T89" fmla="*/ 198 h 358"/>
                <a:gd name="T90" fmla="*/ 229 w 1165"/>
                <a:gd name="T91" fmla="*/ 154 h 358"/>
                <a:gd name="T92" fmla="*/ 295 w 1165"/>
                <a:gd name="T93" fmla="*/ 115 h 358"/>
                <a:gd name="T94" fmla="*/ 365 w 1165"/>
                <a:gd name="T95" fmla="*/ 81 h 358"/>
                <a:gd name="T96" fmla="*/ 437 w 1165"/>
                <a:gd name="T97" fmla="*/ 53 h 358"/>
                <a:gd name="T98" fmla="*/ 512 w 1165"/>
                <a:gd name="T99" fmla="*/ 31 h 358"/>
                <a:gd name="T100" fmla="*/ 590 w 1165"/>
                <a:gd name="T101" fmla="*/ 15 h 358"/>
                <a:gd name="T102" fmla="*/ 670 w 1165"/>
                <a:gd name="T103" fmla="*/ 4 h 358"/>
                <a:gd name="T104" fmla="*/ 751 w 1165"/>
                <a:gd name="T10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65" h="358">
                  <a:moveTo>
                    <a:pt x="498" y="106"/>
                  </a:moveTo>
                  <a:lnTo>
                    <a:pt x="496" y="112"/>
                  </a:lnTo>
                  <a:lnTo>
                    <a:pt x="489" y="118"/>
                  </a:lnTo>
                  <a:lnTo>
                    <a:pt x="481" y="125"/>
                  </a:lnTo>
                  <a:lnTo>
                    <a:pt x="471" y="133"/>
                  </a:lnTo>
                  <a:lnTo>
                    <a:pt x="460" y="141"/>
                  </a:lnTo>
                  <a:lnTo>
                    <a:pt x="450" y="148"/>
                  </a:lnTo>
                  <a:lnTo>
                    <a:pt x="442" y="153"/>
                  </a:lnTo>
                  <a:lnTo>
                    <a:pt x="436" y="157"/>
                  </a:lnTo>
                  <a:lnTo>
                    <a:pt x="434" y="158"/>
                  </a:lnTo>
                  <a:lnTo>
                    <a:pt x="498" y="196"/>
                  </a:lnTo>
                  <a:lnTo>
                    <a:pt x="630" y="161"/>
                  </a:lnTo>
                  <a:lnTo>
                    <a:pt x="600" y="106"/>
                  </a:lnTo>
                  <a:lnTo>
                    <a:pt x="541" y="125"/>
                  </a:lnTo>
                  <a:lnTo>
                    <a:pt x="498" y="106"/>
                  </a:lnTo>
                  <a:close/>
                  <a:moveTo>
                    <a:pt x="892" y="43"/>
                  </a:moveTo>
                  <a:lnTo>
                    <a:pt x="792" y="98"/>
                  </a:lnTo>
                  <a:lnTo>
                    <a:pt x="735" y="134"/>
                  </a:lnTo>
                  <a:lnTo>
                    <a:pt x="775" y="160"/>
                  </a:lnTo>
                  <a:lnTo>
                    <a:pt x="863" y="151"/>
                  </a:lnTo>
                  <a:lnTo>
                    <a:pt x="955" y="80"/>
                  </a:lnTo>
                  <a:lnTo>
                    <a:pt x="892" y="43"/>
                  </a:lnTo>
                  <a:close/>
                  <a:moveTo>
                    <a:pt x="751" y="0"/>
                  </a:moveTo>
                  <a:lnTo>
                    <a:pt x="825" y="4"/>
                  </a:lnTo>
                  <a:lnTo>
                    <a:pt x="897" y="12"/>
                  </a:lnTo>
                  <a:lnTo>
                    <a:pt x="967" y="25"/>
                  </a:lnTo>
                  <a:lnTo>
                    <a:pt x="1035" y="44"/>
                  </a:lnTo>
                  <a:lnTo>
                    <a:pt x="1101" y="68"/>
                  </a:lnTo>
                  <a:lnTo>
                    <a:pt x="1165" y="95"/>
                  </a:lnTo>
                  <a:lnTo>
                    <a:pt x="1131" y="101"/>
                  </a:lnTo>
                  <a:lnTo>
                    <a:pt x="1035" y="86"/>
                  </a:lnTo>
                  <a:lnTo>
                    <a:pt x="967" y="131"/>
                  </a:lnTo>
                  <a:lnTo>
                    <a:pt x="920" y="185"/>
                  </a:lnTo>
                  <a:lnTo>
                    <a:pt x="746" y="201"/>
                  </a:lnTo>
                  <a:lnTo>
                    <a:pt x="674" y="189"/>
                  </a:lnTo>
                  <a:lnTo>
                    <a:pt x="624" y="266"/>
                  </a:lnTo>
                  <a:lnTo>
                    <a:pt x="482" y="275"/>
                  </a:lnTo>
                  <a:lnTo>
                    <a:pt x="392" y="249"/>
                  </a:lnTo>
                  <a:lnTo>
                    <a:pt x="313" y="294"/>
                  </a:lnTo>
                  <a:lnTo>
                    <a:pt x="139" y="318"/>
                  </a:lnTo>
                  <a:lnTo>
                    <a:pt x="0" y="358"/>
                  </a:lnTo>
                  <a:lnTo>
                    <a:pt x="0" y="358"/>
                  </a:lnTo>
                  <a:lnTo>
                    <a:pt x="51" y="300"/>
                  </a:lnTo>
                  <a:lnTo>
                    <a:pt x="106" y="247"/>
                  </a:lnTo>
                  <a:lnTo>
                    <a:pt x="166" y="198"/>
                  </a:lnTo>
                  <a:lnTo>
                    <a:pt x="229" y="154"/>
                  </a:lnTo>
                  <a:lnTo>
                    <a:pt x="295" y="115"/>
                  </a:lnTo>
                  <a:lnTo>
                    <a:pt x="365" y="81"/>
                  </a:lnTo>
                  <a:lnTo>
                    <a:pt x="437" y="53"/>
                  </a:lnTo>
                  <a:lnTo>
                    <a:pt x="512" y="31"/>
                  </a:lnTo>
                  <a:lnTo>
                    <a:pt x="590" y="15"/>
                  </a:lnTo>
                  <a:lnTo>
                    <a:pt x="670" y="4"/>
                  </a:lnTo>
                  <a:lnTo>
                    <a:pt x="7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9" name="Group 64"/>
          <p:cNvGrpSpPr>
            <a:grpSpLocks noChangeAspect="1"/>
          </p:cNvGrpSpPr>
          <p:nvPr/>
        </p:nvGrpSpPr>
        <p:grpSpPr bwMode="auto">
          <a:xfrm>
            <a:off x="1413001" y="3614732"/>
            <a:ext cx="430038" cy="384817"/>
            <a:chOff x="3278" y="3047"/>
            <a:chExt cx="485" cy="434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0" name="Rectangle 66"/>
            <p:cNvSpPr>
              <a:spLocks noChangeArrowheads="1"/>
            </p:cNvSpPr>
            <p:nvPr/>
          </p:nvSpPr>
          <p:spPr bwMode="auto">
            <a:xfrm>
              <a:off x="3278" y="3235"/>
              <a:ext cx="485" cy="24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7"/>
            <p:cNvSpPr>
              <a:spLocks noEditPoints="1"/>
            </p:cNvSpPr>
            <p:nvPr/>
          </p:nvSpPr>
          <p:spPr bwMode="auto">
            <a:xfrm>
              <a:off x="3278" y="3047"/>
              <a:ext cx="485" cy="157"/>
            </a:xfrm>
            <a:custGeom>
              <a:avLst/>
              <a:gdLst>
                <a:gd name="T0" fmla="*/ 1225 w 3396"/>
                <a:gd name="T1" fmla="*/ 367 h 1103"/>
                <a:gd name="T2" fmla="*/ 1225 w 3396"/>
                <a:gd name="T3" fmla="*/ 665 h 1103"/>
                <a:gd name="T4" fmla="*/ 2172 w 3396"/>
                <a:gd name="T5" fmla="*/ 665 h 1103"/>
                <a:gd name="T6" fmla="*/ 2172 w 3396"/>
                <a:gd name="T7" fmla="*/ 367 h 1103"/>
                <a:gd name="T8" fmla="*/ 1225 w 3396"/>
                <a:gd name="T9" fmla="*/ 367 h 1103"/>
                <a:gd name="T10" fmla="*/ 851 w 3396"/>
                <a:gd name="T11" fmla="*/ 0 h 1103"/>
                <a:gd name="T12" fmla="*/ 2545 w 3396"/>
                <a:gd name="T13" fmla="*/ 0 h 1103"/>
                <a:gd name="T14" fmla="*/ 2545 w 3396"/>
                <a:gd name="T15" fmla="*/ 665 h 1103"/>
                <a:gd name="T16" fmla="*/ 3396 w 3396"/>
                <a:gd name="T17" fmla="*/ 665 h 1103"/>
                <a:gd name="T18" fmla="*/ 3396 w 3396"/>
                <a:gd name="T19" fmla="*/ 1103 h 1103"/>
                <a:gd name="T20" fmla="*/ 0 w 3396"/>
                <a:gd name="T21" fmla="*/ 1103 h 1103"/>
                <a:gd name="T22" fmla="*/ 0 w 3396"/>
                <a:gd name="T23" fmla="*/ 665 h 1103"/>
                <a:gd name="T24" fmla="*/ 851 w 3396"/>
                <a:gd name="T25" fmla="*/ 665 h 1103"/>
                <a:gd name="T26" fmla="*/ 851 w 3396"/>
                <a:gd name="T27" fmla="*/ 0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96" h="1103">
                  <a:moveTo>
                    <a:pt x="1225" y="367"/>
                  </a:moveTo>
                  <a:lnTo>
                    <a:pt x="1225" y="665"/>
                  </a:lnTo>
                  <a:lnTo>
                    <a:pt x="2172" y="665"/>
                  </a:lnTo>
                  <a:lnTo>
                    <a:pt x="2172" y="367"/>
                  </a:lnTo>
                  <a:lnTo>
                    <a:pt x="1225" y="367"/>
                  </a:lnTo>
                  <a:close/>
                  <a:moveTo>
                    <a:pt x="851" y="0"/>
                  </a:moveTo>
                  <a:lnTo>
                    <a:pt x="2545" y="0"/>
                  </a:lnTo>
                  <a:lnTo>
                    <a:pt x="2545" y="665"/>
                  </a:lnTo>
                  <a:lnTo>
                    <a:pt x="3396" y="665"/>
                  </a:lnTo>
                  <a:lnTo>
                    <a:pt x="3396" y="1103"/>
                  </a:lnTo>
                  <a:lnTo>
                    <a:pt x="0" y="1103"/>
                  </a:lnTo>
                  <a:lnTo>
                    <a:pt x="0" y="665"/>
                  </a:lnTo>
                  <a:lnTo>
                    <a:pt x="851" y="665"/>
                  </a:lnTo>
                  <a:lnTo>
                    <a:pt x="8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Freeform 492"/>
          <p:cNvSpPr>
            <a:spLocks noEditPoints="1"/>
          </p:cNvSpPr>
          <p:nvPr/>
        </p:nvSpPr>
        <p:spPr bwMode="auto">
          <a:xfrm>
            <a:off x="4042175" y="3972099"/>
            <a:ext cx="395456" cy="422056"/>
          </a:xfrm>
          <a:custGeom>
            <a:avLst/>
            <a:gdLst>
              <a:gd name="T0" fmla="*/ 2811 w 3125"/>
              <a:gd name="T1" fmla="*/ 396 h 3334"/>
              <a:gd name="T2" fmla="*/ 430 w 3125"/>
              <a:gd name="T3" fmla="*/ 1588 h 3334"/>
              <a:gd name="T4" fmla="*/ 904 w 3125"/>
              <a:gd name="T5" fmla="*/ 1896 h 3334"/>
              <a:gd name="T6" fmla="*/ 2356 w 3125"/>
              <a:gd name="T7" fmla="*/ 910 h 3334"/>
              <a:gd name="T8" fmla="*/ 1322 w 3125"/>
              <a:gd name="T9" fmla="*/ 2174 h 3334"/>
              <a:gd name="T10" fmla="*/ 2243 w 3125"/>
              <a:gd name="T11" fmla="*/ 2759 h 3334"/>
              <a:gd name="T12" fmla="*/ 2811 w 3125"/>
              <a:gd name="T13" fmla="*/ 396 h 3334"/>
              <a:gd name="T14" fmla="*/ 3125 w 3125"/>
              <a:gd name="T15" fmla="*/ 0 h 3334"/>
              <a:gd name="T16" fmla="*/ 2382 w 3125"/>
              <a:gd name="T17" fmla="*/ 3100 h 3334"/>
              <a:gd name="T18" fmla="*/ 1783 w 3125"/>
              <a:gd name="T19" fmla="*/ 2717 h 3334"/>
              <a:gd name="T20" fmla="*/ 1272 w 3125"/>
              <a:gd name="T21" fmla="*/ 3334 h 3334"/>
              <a:gd name="T22" fmla="*/ 872 w 3125"/>
              <a:gd name="T23" fmla="*/ 2112 h 3334"/>
              <a:gd name="T24" fmla="*/ 0 w 3125"/>
              <a:gd name="T25" fmla="*/ 1564 h 3334"/>
              <a:gd name="T26" fmla="*/ 3125 w 3125"/>
              <a:gd name="T27" fmla="*/ 0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125" h="3334">
                <a:moveTo>
                  <a:pt x="2811" y="396"/>
                </a:moveTo>
                <a:lnTo>
                  <a:pt x="430" y="1588"/>
                </a:lnTo>
                <a:lnTo>
                  <a:pt x="904" y="1896"/>
                </a:lnTo>
                <a:lnTo>
                  <a:pt x="2356" y="910"/>
                </a:lnTo>
                <a:lnTo>
                  <a:pt x="1322" y="2174"/>
                </a:lnTo>
                <a:lnTo>
                  <a:pt x="2243" y="2759"/>
                </a:lnTo>
                <a:lnTo>
                  <a:pt x="2811" y="396"/>
                </a:lnTo>
                <a:close/>
                <a:moveTo>
                  <a:pt x="3125" y="0"/>
                </a:moveTo>
                <a:lnTo>
                  <a:pt x="2382" y="3100"/>
                </a:lnTo>
                <a:lnTo>
                  <a:pt x="1783" y="2717"/>
                </a:lnTo>
                <a:lnTo>
                  <a:pt x="1272" y="3334"/>
                </a:lnTo>
                <a:lnTo>
                  <a:pt x="872" y="2112"/>
                </a:lnTo>
                <a:lnTo>
                  <a:pt x="0" y="1564"/>
                </a:lnTo>
                <a:lnTo>
                  <a:pt x="312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284"/>
          <p:cNvSpPr>
            <a:spLocks/>
          </p:cNvSpPr>
          <p:nvPr/>
        </p:nvSpPr>
        <p:spPr bwMode="auto">
          <a:xfrm>
            <a:off x="9314729" y="4816350"/>
            <a:ext cx="515162" cy="321181"/>
          </a:xfrm>
          <a:custGeom>
            <a:avLst/>
            <a:gdLst>
              <a:gd name="T0" fmla="*/ 1700 w 3400"/>
              <a:gd name="T1" fmla="*/ 0 h 2117"/>
              <a:gd name="T2" fmla="*/ 3166 w 3400"/>
              <a:gd name="T3" fmla="*/ 951 h 2117"/>
              <a:gd name="T4" fmla="*/ 3184 w 3400"/>
              <a:gd name="T5" fmla="*/ 1458 h 2117"/>
              <a:gd name="T6" fmla="*/ 3210 w 3400"/>
              <a:gd name="T7" fmla="*/ 1494 h 2117"/>
              <a:gd name="T8" fmla="*/ 3221 w 3400"/>
              <a:gd name="T9" fmla="*/ 1539 h 2117"/>
              <a:gd name="T10" fmla="*/ 3213 w 3400"/>
              <a:gd name="T11" fmla="*/ 1579 h 2117"/>
              <a:gd name="T12" fmla="*/ 3191 w 3400"/>
              <a:gd name="T13" fmla="*/ 1612 h 2117"/>
              <a:gd name="T14" fmla="*/ 3238 w 3400"/>
              <a:gd name="T15" fmla="*/ 1969 h 2117"/>
              <a:gd name="T16" fmla="*/ 3046 w 3400"/>
              <a:gd name="T17" fmla="*/ 1625 h 2117"/>
              <a:gd name="T18" fmla="*/ 3013 w 3400"/>
              <a:gd name="T19" fmla="*/ 1588 h 2117"/>
              <a:gd name="T20" fmla="*/ 3000 w 3400"/>
              <a:gd name="T21" fmla="*/ 1539 h 2117"/>
              <a:gd name="T22" fmla="*/ 3011 w 3400"/>
              <a:gd name="T23" fmla="*/ 1494 h 2117"/>
              <a:gd name="T24" fmla="*/ 3038 w 3400"/>
              <a:gd name="T25" fmla="*/ 1458 h 2117"/>
              <a:gd name="T26" fmla="*/ 3057 w 3400"/>
              <a:gd name="T27" fmla="*/ 1005 h 2117"/>
              <a:gd name="T28" fmla="*/ 2637 w 3400"/>
              <a:gd name="T29" fmla="*/ 1800 h 2117"/>
              <a:gd name="T30" fmla="*/ 2629 w 3400"/>
              <a:gd name="T31" fmla="*/ 1808 h 2117"/>
              <a:gd name="T32" fmla="*/ 2605 w 3400"/>
              <a:gd name="T33" fmla="*/ 1828 h 2117"/>
              <a:gd name="T34" fmla="*/ 2567 w 3400"/>
              <a:gd name="T35" fmla="*/ 1858 h 2117"/>
              <a:gd name="T36" fmla="*/ 2513 w 3400"/>
              <a:gd name="T37" fmla="*/ 1895 h 2117"/>
              <a:gd name="T38" fmla="*/ 2443 w 3400"/>
              <a:gd name="T39" fmla="*/ 1937 h 2117"/>
              <a:gd name="T40" fmla="*/ 2358 w 3400"/>
              <a:gd name="T41" fmla="*/ 1981 h 2117"/>
              <a:gd name="T42" fmla="*/ 2258 w 3400"/>
              <a:gd name="T43" fmla="*/ 2022 h 2117"/>
              <a:gd name="T44" fmla="*/ 2143 w 3400"/>
              <a:gd name="T45" fmla="*/ 2060 h 2117"/>
              <a:gd name="T46" fmla="*/ 2015 w 3400"/>
              <a:gd name="T47" fmla="*/ 2090 h 2117"/>
              <a:gd name="T48" fmla="*/ 1871 w 3400"/>
              <a:gd name="T49" fmla="*/ 2110 h 2117"/>
              <a:gd name="T50" fmla="*/ 1713 w 3400"/>
              <a:gd name="T51" fmla="*/ 2117 h 2117"/>
              <a:gd name="T52" fmla="*/ 1554 w 3400"/>
              <a:gd name="T53" fmla="*/ 2110 h 2117"/>
              <a:gd name="T54" fmla="*/ 1408 w 3400"/>
              <a:gd name="T55" fmla="*/ 2090 h 2117"/>
              <a:gd name="T56" fmla="*/ 1277 w 3400"/>
              <a:gd name="T57" fmla="*/ 2060 h 2117"/>
              <a:gd name="T58" fmla="*/ 1159 w 3400"/>
              <a:gd name="T59" fmla="*/ 2022 h 2117"/>
              <a:gd name="T60" fmla="*/ 1056 w 3400"/>
              <a:gd name="T61" fmla="*/ 1981 h 2117"/>
              <a:gd name="T62" fmla="*/ 968 w 3400"/>
              <a:gd name="T63" fmla="*/ 1937 h 2117"/>
              <a:gd name="T64" fmla="*/ 895 w 3400"/>
              <a:gd name="T65" fmla="*/ 1895 h 2117"/>
              <a:gd name="T66" fmla="*/ 838 w 3400"/>
              <a:gd name="T67" fmla="*/ 1858 h 2117"/>
              <a:gd name="T68" fmla="*/ 797 w 3400"/>
              <a:gd name="T69" fmla="*/ 1828 h 2117"/>
              <a:gd name="T70" fmla="*/ 771 w 3400"/>
              <a:gd name="T71" fmla="*/ 1808 h 2117"/>
              <a:gd name="T72" fmla="*/ 763 w 3400"/>
              <a:gd name="T73" fmla="*/ 1800 h 2117"/>
              <a:gd name="T74" fmla="*/ 0 w 3400"/>
              <a:gd name="T75" fmla="*/ 836 h 2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400" h="2117">
                <a:moveTo>
                  <a:pt x="1700" y="0"/>
                </a:moveTo>
                <a:lnTo>
                  <a:pt x="1700" y="0"/>
                </a:lnTo>
                <a:lnTo>
                  <a:pt x="3400" y="836"/>
                </a:lnTo>
                <a:lnTo>
                  <a:pt x="3166" y="951"/>
                </a:lnTo>
                <a:lnTo>
                  <a:pt x="3166" y="1445"/>
                </a:lnTo>
                <a:lnTo>
                  <a:pt x="3184" y="1458"/>
                </a:lnTo>
                <a:lnTo>
                  <a:pt x="3199" y="1475"/>
                </a:lnTo>
                <a:lnTo>
                  <a:pt x="3210" y="1494"/>
                </a:lnTo>
                <a:lnTo>
                  <a:pt x="3218" y="1515"/>
                </a:lnTo>
                <a:lnTo>
                  <a:pt x="3221" y="1539"/>
                </a:lnTo>
                <a:lnTo>
                  <a:pt x="3219" y="1559"/>
                </a:lnTo>
                <a:lnTo>
                  <a:pt x="3213" y="1579"/>
                </a:lnTo>
                <a:lnTo>
                  <a:pt x="3203" y="1596"/>
                </a:lnTo>
                <a:lnTo>
                  <a:pt x="3191" y="1612"/>
                </a:lnTo>
                <a:lnTo>
                  <a:pt x="3177" y="1625"/>
                </a:lnTo>
                <a:lnTo>
                  <a:pt x="3238" y="1969"/>
                </a:lnTo>
                <a:lnTo>
                  <a:pt x="2983" y="1969"/>
                </a:lnTo>
                <a:lnTo>
                  <a:pt x="3046" y="1625"/>
                </a:lnTo>
                <a:lnTo>
                  <a:pt x="3027" y="1608"/>
                </a:lnTo>
                <a:lnTo>
                  <a:pt x="3013" y="1588"/>
                </a:lnTo>
                <a:lnTo>
                  <a:pt x="3005" y="1564"/>
                </a:lnTo>
                <a:lnTo>
                  <a:pt x="3000" y="1539"/>
                </a:lnTo>
                <a:lnTo>
                  <a:pt x="3004" y="1515"/>
                </a:lnTo>
                <a:lnTo>
                  <a:pt x="3011" y="1494"/>
                </a:lnTo>
                <a:lnTo>
                  <a:pt x="3023" y="1475"/>
                </a:lnTo>
                <a:lnTo>
                  <a:pt x="3038" y="1458"/>
                </a:lnTo>
                <a:lnTo>
                  <a:pt x="3057" y="1445"/>
                </a:lnTo>
                <a:lnTo>
                  <a:pt x="3057" y="1005"/>
                </a:lnTo>
                <a:lnTo>
                  <a:pt x="2637" y="1212"/>
                </a:lnTo>
                <a:lnTo>
                  <a:pt x="2637" y="1800"/>
                </a:lnTo>
                <a:lnTo>
                  <a:pt x="2635" y="1802"/>
                </a:lnTo>
                <a:lnTo>
                  <a:pt x="2629" y="1808"/>
                </a:lnTo>
                <a:lnTo>
                  <a:pt x="2619" y="1816"/>
                </a:lnTo>
                <a:lnTo>
                  <a:pt x="2605" y="1828"/>
                </a:lnTo>
                <a:lnTo>
                  <a:pt x="2588" y="1842"/>
                </a:lnTo>
                <a:lnTo>
                  <a:pt x="2567" y="1858"/>
                </a:lnTo>
                <a:lnTo>
                  <a:pt x="2541" y="1876"/>
                </a:lnTo>
                <a:lnTo>
                  <a:pt x="2513" y="1895"/>
                </a:lnTo>
                <a:lnTo>
                  <a:pt x="2480" y="1916"/>
                </a:lnTo>
                <a:lnTo>
                  <a:pt x="2443" y="1937"/>
                </a:lnTo>
                <a:lnTo>
                  <a:pt x="2402" y="1959"/>
                </a:lnTo>
                <a:lnTo>
                  <a:pt x="2358" y="1981"/>
                </a:lnTo>
                <a:lnTo>
                  <a:pt x="2310" y="2002"/>
                </a:lnTo>
                <a:lnTo>
                  <a:pt x="2258" y="2022"/>
                </a:lnTo>
                <a:lnTo>
                  <a:pt x="2203" y="2042"/>
                </a:lnTo>
                <a:lnTo>
                  <a:pt x="2143" y="2060"/>
                </a:lnTo>
                <a:lnTo>
                  <a:pt x="2081" y="2076"/>
                </a:lnTo>
                <a:lnTo>
                  <a:pt x="2015" y="2090"/>
                </a:lnTo>
                <a:lnTo>
                  <a:pt x="1945" y="2101"/>
                </a:lnTo>
                <a:lnTo>
                  <a:pt x="1871" y="2110"/>
                </a:lnTo>
                <a:lnTo>
                  <a:pt x="1793" y="2115"/>
                </a:lnTo>
                <a:lnTo>
                  <a:pt x="1713" y="2117"/>
                </a:lnTo>
                <a:lnTo>
                  <a:pt x="1631" y="2115"/>
                </a:lnTo>
                <a:lnTo>
                  <a:pt x="1554" y="2110"/>
                </a:lnTo>
                <a:lnTo>
                  <a:pt x="1480" y="2101"/>
                </a:lnTo>
                <a:lnTo>
                  <a:pt x="1408" y="2090"/>
                </a:lnTo>
                <a:lnTo>
                  <a:pt x="1341" y="2076"/>
                </a:lnTo>
                <a:lnTo>
                  <a:pt x="1277" y="2060"/>
                </a:lnTo>
                <a:lnTo>
                  <a:pt x="1215" y="2042"/>
                </a:lnTo>
                <a:lnTo>
                  <a:pt x="1159" y="2022"/>
                </a:lnTo>
                <a:lnTo>
                  <a:pt x="1105" y="2002"/>
                </a:lnTo>
                <a:lnTo>
                  <a:pt x="1056" y="1981"/>
                </a:lnTo>
                <a:lnTo>
                  <a:pt x="1010" y="1959"/>
                </a:lnTo>
                <a:lnTo>
                  <a:pt x="968" y="1937"/>
                </a:lnTo>
                <a:lnTo>
                  <a:pt x="929" y="1916"/>
                </a:lnTo>
                <a:lnTo>
                  <a:pt x="895" y="1895"/>
                </a:lnTo>
                <a:lnTo>
                  <a:pt x="864" y="1876"/>
                </a:lnTo>
                <a:lnTo>
                  <a:pt x="838" y="1858"/>
                </a:lnTo>
                <a:lnTo>
                  <a:pt x="816" y="1842"/>
                </a:lnTo>
                <a:lnTo>
                  <a:pt x="797" y="1828"/>
                </a:lnTo>
                <a:lnTo>
                  <a:pt x="782" y="1816"/>
                </a:lnTo>
                <a:lnTo>
                  <a:pt x="771" y="1808"/>
                </a:lnTo>
                <a:lnTo>
                  <a:pt x="765" y="1802"/>
                </a:lnTo>
                <a:lnTo>
                  <a:pt x="763" y="1800"/>
                </a:lnTo>
                <a:lnTo>
                  <a:pt x="763" y="1212"/>
                </a:lnTo>
                <a:lnTo>
                  <a:pt x="0" y="836"/>
                </a:lnTo>
                <a:lnTo>
                  <a:pt x="170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09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33168" y="3116467"/>
            <a:ext cx="2127746" cy="2928303"/>
            <a:chOff x="1587911" y="2332696"/>
            <a:chExt cx="1455313" cy="2928303"/>
          </a:xfrm>
        </p:grpSpPr>
        <p:sp>
          <p:nvSpPr>
            <p:cNvPr id="3" name="Rectangle 2"/>
            <p:cNvSpPr/>
            <p:nvPr/>
          </p:nvSpPr>
          <p:spPr>
            <a:xfrm>
              <a:off x="1587912" y="2332696"/>
              <a:ext cx="1455312" cy="2928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Freeform 1"/>
            <p:cNvSpPr/>
            <p:nvPr/>
          </p:nvSpPr>
          <p:spPr>
            <a:xfrm flipV="1">
              <a:off x="1587911" y="2332696"/>
              <a:ext cx="1455312" cy="605307"/>
            </a:xfrm>
            <a:custGeom>
              <a:avLst/>
              <a:gdLst>
                <a:gd name="connsiteX0" fmla="*/ 0 w 1455312"/>
                <a:gd name="connsiteY0" fmla="*/ 605307 h 605307"/>
                <a:gd name="connsiteX1" fmla="*/ 1455312 w 1455312"/>
                <a:gd name="connsiteY1" fmla="*/ 605307 h 605307"/>
                <a:gd name="connsiteX2" fmla="*/ 1455312 w 1455312"/>
                <a:gd name="connsiteY2" fmla="*/ 231819 h 605307"/>
                <a:gd name="connsiteX3" fmla="*/ 862111 w 1455312"/>
                <a:gd name="connsiteY3" fmla="*/ 231819 h 605307"/>
                <a:gd name="connsiteX4" fmla="*/ 727656 w 1455312"/>
                <a:gd name="connsiteY4" fmla="*/ 0 h 605307"/>
                <a:gd name="connsiteX5" fmla="*/ 593201 w 1455312"/>
                <a:gd name="connsiteY5" fmla="*/ 231819 h 605307"/>
                <a:gd name="connsiteX6" fmla="*/ 0 w 1455312"/>
                <a:gd name="connsiteY6" fmla="*/ 231819 h 605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312" h="605307">
                  <a:moveTo>
                    <a:pt x="0" y="605307"/>
                  </a:moveTo>
                  <a:lnTo>
                    <a:pt x="1455312" y="605307"/>
                  </a:lnTo>
                  <a:lnTo>
                    <a:pt x="1455312" y="231819"/>
                  </a:lnTo>
                  <a:lnTo>
                    <a:pt x="862111" y="231819"/>
                  </a:lnTo>
                  <a:lnTo>
                    <a:pt x="727656" y="0"/>
                  </a:lnTo>
                  <a:lnTo>
                    <a:pt x="593201" y="231819"/>
                  </a:lnTo>
                  <a:lnTo>
                    <a:pt x="0" y="231819"/>
                  </a:ln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641682" y="3116467"/>
            <a:ext cx="2127746" cy="2928303"/>
            <a:chOff x="1587911" y="2332696"/>
            <a:chExt cx="1455313" cy="2928303"/>
          </a:xfrm>
        </p:grpSpPr>
        <p:sp>
          <p:nvSpPr>
            <p:cNvPr id="6" name="Rectangle 5"/>
            <p:cNvSpPr/>
            <p:nvPr/>
          </p:nvSpPr>
          <p:spPr>
            <a:xfrm>
              <a:off x="1587912" y="2332696"/>
              <a:ext cx="1455312" cy="2928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 flipV="1">
              <a:off x="1587911" y="2332696"/>
              <a:ext cx="1455312" cy="605307"/>
            </a:xfrm>
            <a:custGeom>
              <a:avLst/>
              <a:gdLst>
                <a:gd name="connsiteX0" fmla="*/ 0 w 1455312"/>
                <a:gd name="connsiteY0" fmla="*/ 605307 h 605307"/>
                <a:gd name="connsiteX1" fmla="*/ 1455312 w 1455312"/>
                <a:gd name="connsiteY1" fmla="*/ 605307 h 605307"/>
                <a:gd name="connsiteX2" fmla="*/ 1455312 w 1455312"/>
                <a:gd name="connsiteY2" fmla="*/ 231819 h 605307"/>
                <a:gd name="connsiteX3" fmla="*/ 862111 w 1455312"/>
                <a:gd name="connsiteY3" fmla="*/ 231819 h 605307"/>
                <a:gd name="connsiteX4" fmla="*/ 727656 w 1455312"/>
                <a:gd name="connsiteY4" fmla="*/ 0 h 605307"/>
                <a:gd name="connsiteX5" fmla="*/ 593201 w 1455312"/>
                <a:gd name="connsiteY5" fmla="*/ 231819 h 605307"/>
                <a:gd name="connsiteX6" fmla="*/ 0 w 1455312"/>
                <a:gd name="connsiteY6" fmla="*/ 231819 h 605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312" h="605307">
                  <a:moveTo>
                    <a:pt x="0" y="605307"/>
                  </a:moveTo>
                  <a:lnTo>
                    <a:pt x="1455312" y="605307"/>
                  </a:lnTo>
                  <a:lnTo>
                    <a:pt x="1455312" y="231819"/>
                  </a:lnTo>
                  <a:lnTo>
                    <a:pt x="862111" y="231819"/>
                  </a:lnTo>
                  <a:lnTo>
                    <a:pt x="727656" y="0"/>
                  </a:lnTo>
                  <a:lnTo>
                    <a:pt x="593201" y="231819"/>
                  </a:lnTo>
                  <a:lnTo>
                    <a:pt x="0" y="23181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450196" y="3116467"/>
            <a:ext cx="2127746" cy="2928303"/>
            <a:chOff x="1587911" y="2332696"/>
            <a:chExt cx="1455313" cy="2928303"/>
          </a:xfrm>
        </p:grpSpPr>
        <p:sp>
          <p:nvSpPr>
            <p:cNvPr id="9" name="Rectangle 8"/>
            <p:cNvSpPr/>
            <p:nvPr/>
          </p:nvSpPr>
          <p:spPr>
            <a:xfrm>
              <a:off x="1587912" y="2332696"/>
              <a:ext cx="1455312" cy="2928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 flipV="1">
              <a:off x="1587911" y="2332696"/>
              <a:ext cx="1455312" cy="605307"/>
            </a:xfrm>
            <a:custGeom>
              <a:avLst/>
              <a:gdLst>
                <a:gd name="connsiteX0" fmla="*/ 0 w 1455312"/>
                <a:gd name="connsiteY0" fmla="*/ 605307 h 605307"/>
                <a:gd name="connsiteX1" fmla="*/ 1455312 w 1455312"/>
                <a:gd name="connsiteY1" fmla="*/ 605307 h 605307"/>
                <a:gd name="connsiteX2" fmla="*/ 1455312 w 1455312"/>
                <a:gd name="connsiteY2" fmla="*/ 231819 h 605307"/>
                <a:gd name="connsiteX3" fmla="*/ 862111 w 1455312"/>
                <a:gd name="connsiteY3" fmla="*/ 231819 h 605307"/>
                <a:gd name="connsiteX4" fmla="*/ 727656 w 1455312"/>
                <a:gd name="connsiteY4" fmla="*/ 0 h 605307"/>
                <a:gd name="connsiteX5" fmla="*/ 593201 w 1455312"/>
                <a:gd name="connsiteY5" fmla="*/ 231819 h 605307"/>
                <a:gd name="connsiteX6" fmla="*/ 0 w 1455312"/>
                <a:gd name="connsiteY6" fmla="*/ 231819 h 605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312" h="605307">
                  <a:moveTo>
                    <a:pt x="0" y="605307"/>
                  </a:moveTo>
                  <a:lnTo>
                    <a:pt x="1455312" y="605307"/>
                  </a:lnTo>
                  <a:lnTo>
                    <a:pt x="1455312" y="231819"/>
                  </a:lnTo>
                  <a:lnTo>
                    <a:pt x="862111" y="231819"/>
                  </a:lnTo>
                  <a:lnTo>
                    <a:pt x="727656" y="0"/>
                  </a:lnTo>
                  <a:lnTo>
                    <a:pt x="593201" y="231819"/>
                  </a:lnTo>
                  <a:lnTo>
                    <a:pt x="0" y="2318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258710" y="3116466"/>
            <a:ext cx="2127746" cy="2928303"/>
            <a:chOff x="1587911" y="2332696"/>
            <a:chExt cx="1455313" cy="2928303"/>
          </a:xfrm>
        </p:grpSpPr>
        <p:sp>
          <p:nvSpPr>
            <p:cNvPr id="12" name="Rectangle 11"/>
            <p:cNvSpPr/>
            <p:nvPr/>
          </p:nvSpPr>
          <p:spPr>
            <a:xfrm>
              <a:off x="1587912" y="2332696"/>
              <a:ext cx="1455312" cy="2928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 flipV="1">
              <a:off x="1587911" y="2332696"/>
              <a:ext cx="1455312" cy="605307"/>
            </a:xfrm>
            <a:custGeom>
              <a:avLst/>
              <a:gdLst>
                <a:gd name="connsiteX0" fmla="*/ 0 w 1455312"/>
                <a:gd name="connsiteY0" fmla="*/ 605307 h 605307"/>
                <a:gd name="connsiteX1" fmla="*/ 1455312 w 1455312"/>
                <a:gd name="connsiteY1" fmla="*/ 605307 h 605307"/>
                <a:gd name="connsiteX2" fmla="*/ 1455312 w 1455312"/>
                <a:gd name="connsiteY2" fmla="*/ 231819 h 605307"/>
                <a:gd name="connsiteX3" fmla="*/ 862111 w 1455312"/>
                <a:gd name="connsiteY3" fmla="*/ 231819 h 605307"/>
                <a:gd name="connsiteX4" fmla="*/ 727656 w 1455312"/>
                <a:gd name="connsiteY4" fmla="*/ 0 h 605307"/>
                <a:gd name="connsiteX5" fmla="*/ 593201 w 1455312"/>
                <a:gd name="connsiteY5" fmla="*/ 231819 h 605307"/>
                <a:gd name="connsiteX6" fmla="*/ 0 w 1455312"/>
                <a:gd name="connsiteY6" fmla="*/ 231819 h 605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312" h="605307">
                  <a:moveTo>
                    <a:pt x="0" y="605307"/>
                  </a:moveTo>
                  <a:lnTo>
                    <a:pt x="1455312" y="605307"/>
                  </a:lnTo>
                  <a:lnTo>
                    <a:pt x="1455312" y="231819"/>
                  </a:lnTo>
                  <a:lnTo>
                    <a:pt x="862111" y="231819"/>
                  </a:lnTo>
                  <a:lnTo>
                    <a:pt x="727656" y="0"/>
                  </a:lnTo>
                  <a:lnTo>
                    <a:pt x="593201" y="231819"/>
                  </a:lnTo>
                  <a:lnTo>
                    <a:pt x="0" y="23181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0" y="2227111"/>
            <a:ext cx="12192000" cy="5578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984584" y="2227111"/>
            <a:ext cx="1887072" cy="557818"/>
            <a:chOff x="1890838" y="4625267"/>
            <a:chExt cx="2068558" cy="70628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/>
            <p:cNvSpPr/>
            <p:nvPr/>
          </p:nvSpPr>
          <p:spPr>
            <a:xfrm>
              <a:off x="1890838" y="4625267"/>
              <a:ext cx="2068558" cy="70628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961590" y="4696199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961590" y="5194674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802486" y="4696199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802486" y="5194674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99396" y="2227111"/>
            <a:ext cx="1887072" cy="557818"/>
            <a:chOff x="1890838" y="4625267"/>
            <a:chExt cx="2068558" cy="70628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2" name="Rectangle 21"/>
            <p:cNvSpPr/>
            <p:nvPr/>
          </p:nvSpPr>
          <p:spPr>
            <a:xfrm>
              <a:off x="1890838" y="4625267"/>
              <a:ext cx="2068558" cy="7062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961590" y="4696199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961590" y="5194674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802486" y="4696199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802486" y="5194674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14208" y="2228018"/>
            <a:ext cx="1887072" cy="557818"/>
            <a:chOff x="1890838" y="4625267"/>
            <a:chExt cx="2068558" cy="70628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8" name="Rectangle 27"/>
            <p:cNvSpPr/>
            <p:nvPr/>
          </p:nvSpPr>
          <p:spPr>
            <a:xfrm>
              <a:off x="1890838" y="4625267"/>
              <a:ext cx="2068558" cy="7062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961590" y="4696199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961590" y="5194674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802486" y="4696199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802486" y="5194674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426739" y="2227111"/>
            <a:ext cx="1887072" cy="557818"/>
            <a:chOff x="1890838" y="4625267"/>
            <a:chExt cx="2068558" cy="70628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4" name="Rectangle 33"/>
            <p:cNvSpPr/>
            <p:nvPr/>
          </p:nvSpPr>
          <p:spPr>
            <a:xfrm>
              <a:off x="1890838" y="4625267"/>
              <a:ext cx="2068558" cy="70628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961590" y="4696199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961590" y="5194674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802486" y="4696199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802486" y="5194674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1063643" y="2267809"/>
            <a:ext cx="1611165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3935635" y="2252611"/>
            <a:ext cx="1611165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6782116" y="2243650"/>
            <a:ext cx="1611165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9518874" y="2265830"/>
            <a:ext cx="1611165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4633462" y="1190589"/>
            <a:ext cx="2797699" cy="507849"/>
          </a:xfrm>
          <a:prstGeom prst="round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4688818" y="1193234"/>
            <a:ext cx="2742343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3762962" y="649374"/>
            <a:ext cx="4578991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  <p:sp>
        <p:nvSpPr>
          <p:cNvPr id="46" name="Freeform 410"/>
          <p:cNvSpPr>
            <a:spLocks noEditPoints="1"/>
          </p:cNvSpPr>
          <p:nvPr/>
        </p:nvSpPr>
        <p:spPr bwMode="auto">
          <a:xfrm>
            <a:off x="7333930" y="4052404"/>
            <a:ext cx="317258" cy="372459"/>
          </a:xfrm>
          <a:custGeom>
            <a:avLst/>
            <a:gdLst>
              <a:gd name="T0" fmla="*/ 3024 w 5322"/>
              <a:gd name="T1" fmla="*/ 1074 h 6249"/>
              <a:gd name="T2" fmla="*/ 2994 w 5322"/>
              <a:gd name="T3" fmla="*/ 1114 h 6249"/>
              <a:gd name="T4" fmla="*/ 2992 w 5322"/>
              <a:gd name="T5" fmla="*/ 1120 h 6249"/>
              <a:gd name="T6" fmla="*/ 2249 w 5322"/>
              <a:gd name="T7" fmla="*/ 2423 h 6249"/>
              <a:gd name="T8" fmla="*/ 2273 w 5322"/>
              <a:gd name="T9" fmla="*/ 2466 h 6249"/>
              <a:gd name="T10" fmla="*/ 2735 w 5322"/>
              <a:gd name="T11" fmla="*/ 2474 h 6249"/>
              <a:gd name="T12" fmla="*/ 2794 w 5322"/>
              <a:gd name="T13" fmla="*/ 2506 h 6249"/>
              <a:gd name="T14" fmla="*/ 2627 w 5322"/>
              <a:gd name="T15" fmla="*/ 3398 h 6249"/>
              <a:gd name="T16" fmla="*/ 2623 w 5322"/>
              <a:gd name="T17" fmla="*/ 3448 h 6249"/>
              <a:gd name="T18" fmla="*/ 2654 w 5322"/>
              <a:gd name="T19" fmla="*/ 3484 h 6249"/>
              <a:gd name="T20" fmla="*/ 2701 w 5322"/>
              <a:gd name="T21" fmla="*/ 3478 h 6249"/>
              <a:gd name="T22" fmla="*/ 2730 w 5322"/>
              <a:gd name="T23" fmla="*/ 3438 h 6249"/>
              <a:gd name="T24" fmla="*/ 2733 w 5322"/>
              <a:gd name="T25" fmla="*/ 3432 h 6249"/>
              <a:gd name="T26" fmla="*/ 3477 w 5322"/>
              <a:gd name="T27" fmla="*/ 2130 h 6249"/>
              <a:gd name="T28" fmla="*/ 3452 w 5322"/>
              <a:gd name="T29" fmla="*/ 2086 h 6249"/>
              <a:gd name="T30" fmla="*/ 2988 w 5322"/>
              <a:gd name="T31" fmla="*/ 2078 h 6249"/>
              <a:gd name="T32" fmla="*/ 2931 w 5322"/>
              <a:gd name="T33" fmla="*/ 2046 h 6249"/>
              <a:gd name="T34" fmla="*/ 3098 w 5322"/>
              <a:gd name="T35" fmla="*/ 1154 h 6249"/>
              <a:gd name="T36" fmla="*/ 3102 w 5322"/>
              <a:gd name="T37" fmla="*/ 1105 h 6249"/>
              <a:gd name="T38" fmla="*/ 3072 w 5322"/>
              <a:gd name="T39" fmla="*/ 1068 h 6249"/>
              <a:gd name="T40" fmla="*/ 3106 w 5322"/>
              <a:gd name="T41" fmla="*/ 5 h 6249"/>
              <a:gd name="T42" fmla="*/ 3596 w 5322"/>
              <a:gd name="T43" fmla="*/ 93 h 6249"/>
              <a:gd name="T44" fmla="*/ 4045 w 5322"/>
              <a:gd name="T45" fmla="*/ 273 h 6249"/>
              <a:gd name="T46" fmla="*/ 4446 w 5322"/>
              <a:gd name="T47" fmla="*/ 538 h 6249"/>
              <a:gd name="T48" fmla="*/ 4783 w 5322"/>
              <a:gd name="T49" fmla="*/ 876 h 6249"/>
              <a:gd name="T50" fmla="*/ 5049 w 5322"/>
              <a:gd name="T51" fmla="*/ 1276 h 6249"/>
              <a:gd name="T52" fmla="*/ 5229 w 5322"/>
              <a:gd name="T53" fmla="*/ 1726 h 6249"/>
              <a:gd name="T54" fmla="*/ 5317 w 5322"/>
              <a:gd name="T55" fmla="*/ 2217 h 6249"/>
              <a:gd name="T56" fmla="*/ 5301 w 5322"/>
              <a:gd name="T57" fmla="*/ 2704 h 6249"/>
              <a:gd name="T58" fmla="*/ 5197 w 5322"/>
              <a:gd name="T59" fmla="*/ 3153 h 6249"/>
              <a:gd name="T60" fmla="*/ 5013 w 5322"/>
              <a:gd name="T61" fmla="*/ 3566 h 6249"/>
              <a:gd name="T62" fmla="*/ 4756 w 5322"/>
              <a:gd name="T63" fmla="*/ 3933 h 6249"/>
              <a:gd name="T64" fmla="*/ 4549 w 5322"/>
              <a:gd name="T65" fmla="*/ 5606 h 6249"/>
              <a:gd name="T66" fmla="*/ 4499 w 5322"/>
              <a:gd name="T67" fmla="*/ 5735 h 6249"/>
              <a:gd name="T68" fmla="*/ 4380 w 5322"/>
              <a:gd name="T69" fmla="*/ 5808 h 6249"/>
              <a:gd name="T70" fmla="*/ 1825 w 5322"/>
              <a:gd name="T71" fmla="*/ 6243 h 6249"/>
              <a:gd name="T72" fmla="*/ 1747 w 5322"/>
              <a:gd name="T73" fmla="*/ 6184 h 6249"/>
              <a:gd name="T74" fmla="*/ 1728 w 5322"/>
              <a:gd name="T75" fmla="*/ 6112 h 6249"/>
              <a:gd name="T76" fmla="*/ 964 w 5322"/>
              <a:gd name="T77" fmla="*/ 5519 h 6249"/>
              <a:gd name="T78" fmla="*/ 764 w 5322"/>
              <a:gd name="T79" fmla="*/ 5443 h 6249"/>
              <a:gd name="T80" fmla="*/ 618 w 5322"/>
              <a:gd name="T81" fmla="*/ 5296 h 6249"/>
              <a:gd name="T82" fmla="*/ 542 w 5322"/>
              <a:gd name="T83" fmla="*/ 5096 h 6249"/>
              <a:gd name="T84" fmla="*/ 306 w 5322"/>
              <a:gd name="T85" fmla="*/ 4140 h 6249"/>
              <a:gd name="T86" fmla="*/ 139 w 5322"/>
              <a:gd name="T87" fmla="*/ 4108 h 6249"/>
              <a:gd name="T88" fmla="*/ 34 w 5322"/>
              <a:gd name="T89" fmla="*/ 4014 h 6249"/>
              <a:gd name="T90" fmla="*/ 0 w 5322"/>
              <a:gd name="T91" fmla="*/ 3879 h 6249"/>
              <a:gd name="T92" fmla="*/ 50 w 5322"/>
              <a:gd name="T93" fmla="*/ 3714 h 6249"/>
              <a:gd name="T94" fmla="*/ 542 w 5322"/>
              <a:gd name="T95" fmla="*/ 2221 h 6249"/>
              <a:gd name="T96" fmla="*/ 625 w 5322"/>
              <a:gd name="T97" fmla="*/ 1740 h 6249"/>
              <a:gd name="T98" fmla="*/ 802 w 5322"/>
              <a:gd name="T99" fmla="*/ 1295 h 6249"/>
              <a:gd name="T100" fmla="*/ 1059 w 5322"/>
              <a:gd name="T101" fmla="*/ 901 h 6249"/>
              <a:gd name="T102" fmla="*/ 1386 w 5322"/>
              <a:gd name="T103" fmla="*/ 564 h 6249"/>
              <a:gd name="T104" fmla="*/ 1775 w 5322"/>
              <a:gd name="T105" fmla="*/ 298 h 6249"/>
              <a:gd name="T106" fmla="*/ 2190 w 5322"/>
              <a:gd name="T107" fmla="*/ 118 h 6249"/>
              <a:gd name="T108" fmla="*/ 2627 w 5322"/>
              <a:gd name="T109" fmla="*/ 19 h 6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322" h="6249">
                <a:moveTo>
                  <a:pt x="3053" y="1065"/>
                </a:moveTo>
                <a:lnTo>
                  <a:pt x="3036" y="1067"/>
                </a:lnTo>
                <a:lnTo>
                  <a:pt x="3024" y="1074"/>
                </a:lnTo>
                <a:lnTo>
                  <a:pt x="3013" y="1086"/>
                </a:lnTo>
                <a:lnTo>
                  <a:pt x="3003" y="1099"/>
                </a:lnTo>
                <a:lnTo>
                  <a:pt x="2994" y="1114"/>
                </a:lnTo>
                <a:lnTo>
                  <a:pt x="2994" y="1116"/>
                </a:lnTo>
                <a:lnTo>
                  <a:pt x="2992" y="1118"/>
                </a:lnTo>
                <a:lnTo>
                  <a:pt x="2992" y="1120"/>
                </a:lnTo>
                <a:lnTo>
                  <a:pt x="2268" y="2371"/>
                </a:lnTo>
                <a:lnTo>
                  <a:pt x="2254" y="2400"/>
                </a:lnTo>
                <a:lnTo>
                  <a:pt x="2249" y="2423"/>
                </a:lnTo>
                <a:lnTo>
                  <a:pt x="2249" y="2442"/>
                </a:lnTo>
                <a:lnTo>
                  <a:pt x="2258" y="2457"/>
                </a:lnTo>
                <a:lnTo>
                  <a:pt x="2273" y="2466"/>
                </a:lnTo>
                <a:lnTo>
                  <a:pt x="2296" y="2474"/>
                </a:lnTo>
                <a:lnTo>
                  <a:pt x="2327" y="2476"/>
                </a:lnTo>
                <a:lnTo>
                  <a:pt x="2735" y="2474"/>
                </a:lnTo>
                <a:lnTo>
                  <a:pt x="2764" y="2474"/>
                </a:lnTo>
                <a:lnTo>
                  <a:pt x="2796" y="2476"/>
                </a:lnTo>
                <a:lnTo>
                  <a:pt x="2794" y="2506"/>
                </a:lnTo>
                <a:lnTo>
                  <a:pt x="2791" y="2531"/>
                </a:lnTo>
                <a:lnTo>
                  <a:pt x="2686" y="3084"/>
                </a:lnTo>
                <a:lnTo>
                  <a:pt x="2627" y="3398"/>
                </a:lnTo>
                <a:lnTo>
                  <a:pt x="2623" y="3415"/>
                </a:lnTo>
                <a:lnTo>
                  <a:pt x="2621" y="3432"/>
                </a:lnTo>
                <a:lnTo>
                  <a:pt x="2623" y="3448"/>
                </a:lnTo>
                <a:lnTo>
                  <a:pt x="2627" y="3461"/>
                </a:lnTo>
                <a:lnTo>
                  <a:pt x="2637" y="3474"/>
                </a:lnTo>
                <a:lnTo>
                  <a:pt x="2654" y="3484"/>
                </a:lnTo>
                <a:lnTo>
                  <a:pt x="2673" y="3488"/>
                </a:lnTo>
                <a:lnTo>
                  <a:pt x="2688" y="3486"/>
                </a:lnTo>
                <a:lnTo>
                  <a:pt x="2701" y="3478"/>
                </a:lnTo>
                <a:lnTo>
                  <a:pt x="2713" y="3467"/>
                </a:lnTo>
                <a:lnTo>
                  <a:pt x="2722" y="3453"/>
                </a:lnTo>
                <a:lnTo>
                  <a:pt x="2730" y="3438"/>
                </a:lnTo>
                <a:lnTo>
                  <a:pt x="2732" y="3436"/>
                </a:lnTo>
                <a:lnTo>
                  <a:pt x="2732" y="3434"/>
                </a:lnTo>
                <a:lnTo>
                  <a:pt x="2733" y="3432"/>
                </a:lnTo>
                <a:lnTo>
                  <a:pt x="3456" y="2181"/>
                </a:lnTo>
                <a:lnTo>
                  <a:pt x="3471" y="2152"/>
                </a:lnTo>
                <a:lnTo>
                  <a:pt x="3477" y="2130"/>
                </a:lnTo>
                <a:lnTo>
                  <a:pt x="3475" y="2111"/>
                </a:lnTo>
                <a:lnTo>
                  <a:pt x="3467" y="2095"/>
                </a:lnTo>
                <a:lnTo>
                  <a:pt x="3452" y="2086"/>
                </a:lnTo>
                <a:lnTo>
                  <a:pt x="3427" y="2078"/>
                </a:lnTo>
                <a:lnTo>
                  <a:pt x="3397" y="2076"/>
                </a:lnTo>
                <a:lnTo>
                  <a:pt x="2988" y="2078"/>
                </a:lnTo>
                <a:lnTo>
                  <a:pt x="2960" y="2078"/>
                </a:lnTo>
                <a:lnTo>
                  <a:pt x="2927" y="2076"/>
                </a:lnTo>
                <a:lnTo>
                  <a:pt x="2931" y="2046"/>
                </a:lnTo>
                <a:lnTo>
                  <a:pt x="2933" y="2021"/>
                </a:lnTo>
                <a:lnTo>
                  <a:pt x="3040" y="1468"/>
                </a:lnTo>
                <a:lnTo>
                  <a:pt x="3098" y="1154"/>
                </a:lnTo>
                <a:lnTo>
                  <a:pt x="3100" y="1137"/>
                </a:lnTo>
                <a:lnTo>
                  <a:pt x="3102" y="1120"/>
                </a:lnTo>
                <a:lnTo>
                  <a:pt x="3102" y="1105"/>
                </a:lnTo>
                <a:lnTo>
                  <a:pt x="3098" y="1091"/>
                </a:lnTo>
                <a:lnTo>
                  <a:pt x="3087" y="1078"/>
                </a:lnTo>
                <a:lnTo>
                  <a:pt x="3072" y="1068"/>
                </a:lnTo>
                <a:lnTo>
                  <a:pt x="3053" y="1065"/>
                </a:lnTo>
                <a:close/>
                <a:moveTo>
                  <a:pt x="2935" y="0"/>
                </a:moveTo>
                <a:lnTo>
                  <a:pt x="3106" y="5"/>
                </a:lnTo>
                <a:lnTo>
                  <a:pt x="3273" y="22"/>
                </a:lnTo>
                <a:lnTo>
                  <a:pt x="3437" y="53"/>
                </a:lnTo>
                <a:lnTo>
                  <a:pt x="3596" y="93"/>
                </a:lnTo>
                <a:lnTo>
                  <a:pt x="3750" y="142"/>
                </a:lnTo>
                <a:lnTo>
                  <a:pt x="3901" y="203"/>
                </a:lnTo>
                <a:lnTo>
                  <a:pt x="4045" y="273"/>
                </a:lnTo>
                <a:lnTo>
                  <a:pt x="4186" y="353"/>
                </a:lnTo>
                <a:lnTo>
                  <a:pt x="4319" y="441"/>
                </a:lnTo>
                <a:lnTo>
                  <a:pt x="4446" y="538"/>
                </a:lnTo>
                <a:lnTo>
                  <a:pt x="4566" y="642"/>
                </a:lnTo>
                <a:lnTo>
                  <a:pt x="4678" y="757"/>
                </a:lnTo>
                <a:lnTo>
                  <a:pt x="4783" y="876"/>
                </a:lnTo>
                <a:lnTo>
                  <a:pt x="4880" y="1002"/>
                </a:lnTo>
                <a:lnTo>
                  <a:pt x="4969" y="1135"/>
                </a:lnTo>
                <a:lnTo>
                  <a:pt x="5049" y="1276"/>
                </a:lnTo>
                <a:lnTo>
                  <a:pt x="5119" y="1420"/>
                </a:lnTo>
                <a:lnTo>
                  <a:pt x="5180" y="1571"/>
                </a:lnTo>
                <a:lnTo>
                  <a:pt x="5229" y="1726"/>
                </a:lnTo>
                <a:lnTo>
                  <a:pt x="5269" y="1886"/>
                </a:lnTo>
                <a:lnTo>
                  <a:pt x="5300" y="2050"/>
                </a:lnTo>
                <a:lnTo>
                  <a:pt x="5317" y="2217"/>
                </a:lnTo>
                <a:lnTo>
                  <a:pt x="5322" y="2386"/>
                </a:lnTo>
                <a:lnTo>
                  <a:pt x="5317" y="2546"/>
                </a:lnTo>
                <a:lnTo>
                  <a:pt x="5301" y="2704"/>
                </a:lnTo>
                <a:lnTo>
                  <a:pt x="5277" y="2856"/>
                </a:lnTo>
                <a:lnTo>
                  <a:pt x="5241" y="3006"/>
                </a:lnTo>
                <a:lnTo>
                  <a:pt x="5197" y="3153"/>
                </a:lnTo>
                <a:lnTo>
                  <a:pt x="5144" y="3295"/>
                </a:lnTo>
                <a:lnTo>
                  <a:pt x="5083" y="3432"/>
                </a:lnTo>
                <a:lnTo>
                  <a:pt x="5013" y="3566"/>
                </a:lnTo>
                <a:lnTo>
                  <a:pt x="4935" y="3693"/>
                </a:lnTo>
                <a:lnTo>
                  <a:pt x="4849" y="3815"/>
                </a:lnTo>
                <a:lnTo>
                  <a:pt x="4756" y="3933"/>
                </a:lnTo>
                <a:lnTo>
                  <a:pt x="4655" y="4043"/>
                </a:lnTo>
                <a:lnTo>
                  <a:pt x="4549" y="4147"/>
                </a:lnTo>
                <a:lnTo>
                  <a:pt x="4549" y="5606"/>
                </a:lnTo>
                <a:lnTo>
                  <a:pt x="4543" y="5652"/>
                </a:lnTo>
                <a:lnTo>
                  <a:pt x="4526" y="5696"/>
                </a:lnTo>
                <a:lnTo>
                  <a:pt x="4499" y="5735"/>
                </a:lnTo>
                <a:lnTo>
                  <a:pt x="4465" y="5770"/>
                </a:lnTo>
                <a:lnTo>
                  <a:pt x="4423" y="5794"/>
                </a:lnTo>
                <a:lnTo>
                  <a:pt x="4380" y="5808"/>
                </a:lnTo>
                <a:lnTo>
                  <a:pt x="1899" y="6247"/>
                </a:lnTo>
                <a:lnTo>
                  <a:pt x="1859" y="6249"/>
                </a:lnTo>
                <a:lnTo>
                  <a:pt x="1825" y="6243"/>
                </a:lnTo>
                <a:lnTo>
                  <a:pt x="1794" y="6230"/>
                </a:lnTo>
                <a:lnTo>
                  <a:pt x="1768" y="6211"/>
                </a:lnTo>
                <a:lnTo>
                  <a:pt x="1747" y="6184"/>
                </a:lnTo>
                <a:lnTo>
                  <a:pt x="1734" y="6152"/>
                </a:lnTo>
                <a:lnTo>
                  <a:pt x="1728" y="6116"/>
                </a:lnTo>
                <a:lnTo>
                  <a:pt x="1728" y="6112"/>
                </a:lnTo>
                <a:lnTo>
                  <a:pt x="1726" y="5422"/>
                </a:lnTo>
                <a:lnTo>
                  <a:pt x="1038" y="5524"/>
                </a:lnTo>
                <a:lnTo>
                  <a:pt x="964" y="5519"/>
                </a:lnTo>
                <a:lnTo>
                  <a:pt x="893" y="5503"/>
                </a:lnTo>
                <a:lnTo>
                  <a:pt x="827" y="5479"/>
                </a:lnTo>
                <a:lnTo>
                  <a:pt x="764" y="5443"/>
                </a:lnTo>
                <a:lnTo>
                  <a:pt x="709" y="5401"/>
                </a:lnTo>
                <a:lnTo>
                  <a:pt x="660" y="5351"/>
                </a:lnTo>
                <a:lnTo>
                  <a:pt x="618" y="5296"/>
                </a:lnTo>
                <a:lnTo>
                  <a:pt x="584" y="5233"/>
                </a:lnTo>
                <a:lnTo>
                  <a:pt x="557" y="5167"/>
                </a:lnTo>
                <a:lnTo>
                  <a:pt x="542" y="5096"/>
                </a:lnTo>
                <a:lnTo>
                  <a:pt x="536" y="5022"/>
                </a:lnTo>
                <a:lnTo>
                  <a:pt x="536" y="4140"/>
                </a:lnTo>
                <a:lnTo>
                  <a:pt x="306" y="4140"/>
                </a:lnTo>
                <a:lnTo>
                  <a:pt x="243" y="4136"/>
                </a:lnTo>
                <a:lnTo>
                  <a:pt x="188" y="4125"/>
                </a:lnTo>
                <a:lnTo>
                  <a:pt x="139" y="4108"/>
                </a:lnTo>
                <a:lnTo>
                  <a:pt x="95" y="4081"/>
                </a:lnTo>
                <a:lnTo>
                  <a:pt x="61" y="4050"/>
                </a:lnTo>
                <a:lnTo>
                  <a:pt x="34" y="4014"/>
                </a:lnTo>
                <a:lnTo>
                  <a:pt x="13" y="3974"/>
                </a:lnTo>
                <a:lnTo>
                  <a:pt x="4" y="3929"/>
                </a:lnTo>
                <a:lnTo>
                  <a:pt x="0" y="3879"/>
                </a:lnTo>
                <a:lnTo>
                  <a:pt x="8" y="3826"/>
                </a:lnTo>
                <a:lnTo>
                  <a:pt x="25" y="3771"/>
                </a:lnTo>
                <a:lnTo>
                  <a:pt x="50" y="3714"/>
                </a:lnTo>
                <a:lnTo>
                  <a:pt x="536" y="2786"/>
                </a:lnTo>
                <a:lnTo>
                  <a:pt x="536" y="2390"/>
                </a:lnTo>
                <a:lnTo>
                  <a:pt x="542" y="2221"/>
                </a:lnTo>
                <a:lnTo>
                  <a:pt x="559" y="2057"/>
                </a:lnTo>
                <a:lnTo>
                  <a:pt x="587" y="1896"/>
                </a:lnTo>
                <a:lnTo>
                  <a:pt x="625" y="1740"/>
                </a:lnTo>
                <a:lnTo>
                  <a:pt x="675" y="1586"/>
                </a:lnTo>
                <a:lnTo>
                  <a:pt x="734" y="1439"/>
                </a:lnTo>
                <a:lnTo>
                  <a:pt x="802" y="1295"/>
                </a:lnTo>
                <a:lnTo>
                  <a:pt x="878" y="1158"/>
                </a:lnTo>
                <a:lnTo>
                  <a:pt x="964" y="1027"/>
                </a:lnTo>
                <a:lnTo>
                  <a:pt x="1059" y="901"/>
                </a:lnTo>
                <a:lnTo>
                  <a:pt x="1160" y="781"/>
                </a:lnTo>
                <a:lnTo>
                  <a:pt x="1270" y="669"/>
                </a:lnTo>
                <a:lnTo>
                  <a:pt x="1386" y="564"/>
                </a:lnTo>
                <a:lnTo>
                  <a:pt x="1509" y="467"/>
                </a:lnTo>
                <a:lnTo>
                  <a:pt x="1639" y="380"/>
                </a:lnTo>
                <a:lnTo>
                  <a:pt x="1775" y="298"/>
                </a:lnTo>
                <a:lnTo>
                  <a:pt x="1916" y="228"/>
                </a:lnTo>
                <a:lnTo>
                  <a:pt x="2051" y="169"/>
                </a:lnTo>
                <a:lnTo>
                  <a:pt x="2190" y="118"/>
                </a:lnTo>
                <a:lnTo>
                  <a:pt x="2332" y="76"/>
                </a:lnTo>
                <a:lnTo>
                  <a:pt x="2479" y="43"/>
                </a:lnTo>
                <a:lnTo>
                  <a:pt x="2627" y="19"/>
                </a:lnTo>
                <a:lnTo>
                  <a:pt x="2781" y="5"/>
                </a:lnTo>
                <a:lnTo>
                  <a:pt x="2935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6532453" y="4632627"/>
            <a:ext cx="1932932" cy="1080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text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 of the printing 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grpSp>
        <p:nvGrpSpPr>
          <p:cNvPr id="48" name="Group 617"/>
          <p:cNvGrpSpPr>
            <a:grpSpLocks noChangeAspect="1"/>
          </p:cNvGrpSpPr>
          <p:nvPr/>
        </p:nvGrpSpPr>
        <p:grpSpPr bwMode="auto">
          <a:xfrm>
            <a:off x="1738688" y="4083604"/>
            <a:ext cx="393766" cy="299552"/>
            <a:chOff x="1858" y="3941"/>
            <a:chExt cx="326" cy="248"/>
          </a:xfrm>
          <a:solidFill>
            <a:schemeClr val="bg1">
              <a:lumMod val="50000"/>
            </a:schemeClr>
          </a:solidFill>
        </p:grpSpPr>
        <p:sp>
          <p:nvSpPr>
            <p:cNvPr id="49" name="Freeform 619"/>
            <p:cNvSpPr>
              <a:spLocks noEditPoints="1"/>
            </p:cNvSpPr>
            <p:nvPr/>
          </p:nvSpPr>
          <p:spPr bwMode="auto">
            <a:xfrm>
              <a:off x="1900" y="4125"/>
              <a:ext cx="64" cy="64"/>
            </a:xfrm>
            <a:custGeom>
              <a:avLst/>
              <a:gdLst>
                <a:gd name="T0" fmla="*/ 327 w 707"/>
                <a:gd name="T1" fmla="*/ 217 h 643"/>
                <a:gd name="T2" fmla="*/ 280 w 707"/>
                <a:gd name="T3" fmla="*/ 238 h 643"/>
                <a:gd name="T4" fmla="*/ 249 w 707"/>
                <a:gd name="T5" fmla="*/ 274 h 643"/>
                <a:gd name="T6" fmla="*/ 236 w 707"/>
                <a:gd name="T7" fmla="*/ 321 h 643"/>
                <a:gd name="T8" fmla="*/ 249 w 707"/>
                <a:gd name="T9" fmla="*/ 368 h 643"/>
                <a:gd name="T10" fmla="*/ 280 w 707"/>
                <a:gd name="T11" fmla="*/ 405 h 643"/>
                <a:gd name="T12" fmla="*/ 327 w 707"/>
                <a:gd name="T13" fmla="*/ 425 h 643"/>
                <a:gd name="T14" fmla="*/ 381 w 707"/>
                <a:gd name="T15" fmla="*/ 425 h 643"/>
                <a:gd name="T16" fmla="*/ 428 w 707"/>
                <a:gd name="T17" fmla="*/ 405 h 643"/>
                <a:gd name="T18" fmla="*/ 460 w 707"/>
                <a:gd name="T19" fmla="*/ 368 h 643"/>
                <a:gd name="T20" fmla="*/ 472 w 707"/>
                <a:gd name="T21" fmla="*/ 321 h 643"/>
                <a:gd name="T22" fmla="*/ 460 w 707"/>
                <a:gd name="T23" fmla="*/ 274 h 643"/>
                <a:gd name="T24" fmla="*/ 428 w 707"/>
                <a:gd name="T25" fmla="*/ 238 h 643"/>
                <a:gd name="T26" fmla="*/ 381 w 707"/>
                <a:gd name="T27" fmla="*/ 217 h 643"/>
                <a:gd name="T28" fmla="*/ 354 w 707"/>
                <a:gd name="T29" fmla="*/ 0 h 643"/>
                <a:gd name="T30" fmla="*/ 448 w 707"/>
                <a:gd name="T31" fmla="*/ 11 h 643"/>
                <a:gd name="T32" fmla="*/ 532 w 707"/>
                <a:gd name="T33" fmla="*/ 44 h 643"/>
                <a:gd name="T34" fmla="*/ 604 w 707"/>
                <a:gd name="T35" fmla="*/ 94 h 643"/>
                <a:gd name="T36" fmla="*/ 659 w 707"/>
                <a:gd name="T37" fmla="*/ 159 h 643"/>
                <a:gd name="T38" fmla="*/ 695 w 707"/>
                <a:gd name="T39" fmla="*/ 236 h 643"/>
                <a:gd name="T40" fmla="*/ 707 w 707"/>
                <a:gd name="T41" fmla="*/ 321 h 643"/>
                <a:gd name="T42" fmla="*/ 695 w 707"/>
                <a:gd name="T43" fmla="*/ 407 h 643"/>
                <a:gd name="T44" fmla="*/ 659 w 707"/>
                <a:gd name="T45" fmla="*/ 484 h 643"/>
                <a:gd name="T46" fmla="*/ 604 w 707"/>
                <a:gd name="T47" fmla="*/ 549 h 643"/>
                <a:gd name="T48" fmla="*/ 532 w 707"/>
                <a:gd name="T49" fmla="*/ 600 h 643"/>
                <a:gd name="T50" fmla="*/ 448 w 707"/>
                <a:gd name="T51" fmla="*/ 632 h 643"/>
                <a:gd name="T52" fmla="*/ 354 w 707"/>
                <a:gd name="T53" fmla="*/ 643 h 643"/>
                <a:gd name="T54" fmla="*/ 260 w 707"/>
                <a:gd name="T55" fmla="*/ 632 h 643"/>
                <a:gd name="T56" fmla="*/ 175 w 707"/>
                <a:gd name="T57" fmla="*/ 600 h 643"/>
                <a:gd name="T58" fmla="*/ 103 w 707"/>
                <a:gd name="T59" fmla="*/ 549 h 643"/>
                <a:gd name="T60" fmla="*/ 48 w 707"/>
                <a:gd name="T61" fmla="*/ 484 h 643"/>
                <a:gd name="T62" fmla="*/ 13 w 707"/>
                <a:gd name="T63" fmla="*/ 407 h 643"/>
                <a:gd name="T64" fmla="*/ 0 w 707"/>
                <a:gd name="T65" fmla="*/ 321 h 643"/>
                <a:gd name="T66" fmla="*/ 13 w 707"/>
                <a:gd name="T67" fmla="*/ 236 h 643"/>
                <a:gd name="T68" fmla="*/ 48 w 707"/>
                <a:gd name="T69" fmla="*/ 159 h 643"/>
                <a:gd name="T70" fmla="*/ 103 w 707"/>
                <a:gd name="T71" fmla="*/ 94 h 643"/>
                <a:gd name="T72" fmla="*/ 175 w 707"/>
                <a:gd name="T73" fmla="*/ 44 h 643"/>
                <a:gd name="T74" fmla="*/ 260 w 707"/>
                <a:gd name="T75" fmla="*/ 11 h 643"/>
                <a:gd name="T76" fmla="*/ 354 w 707"/>
                <a:gd name="T77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7" h="643">
                  <a:moveTo>
                    <a:pt x="354" y="214"/>
                  </a:moveTo>
                  <a:lnTo>
                    <a:pt x="327" y="217"/>
                  </a:lnTo>
                  <a:lnTo>
                    <a:pt x="302" y="225"/>
                  </a:lnTo>
                  <a:lnTo>
                    <a:pt x="280" y="238"/>
                  </a:lnTo>
                  <a:lnTo>
                    <a:pt x="262" y="254"/>
                  </a:lnTo>
                  <a:lnTo>
                    <a:pt x="249" y="274"/>
                  </a:lnTo>
                  <a:lnTo>
                    <a:pt x="240" y="297"/>
                  </a:lnTo>
                  <a:lnTo>
                    <a:pt x="236" y="321"/>
                  </a:lnTo>
                  <a:lnTo>
                    <a:pt x="240" y="346"/>
                  </a:lnTo>
                  <a:lnTo>
                    <a:pt x="249" y="368"/>
                  </a:lnTo>
                  <a:lnTo>
                    <a:pt x="262" y="388"/>
                  </a:lnTo>
                  <a:lnTo>
                    <a:pt x="280" y="405"/>
                  </a:lnTo>
                  <a:lnTo>
                    <a:pt x="302" y="417"/>
                  </a:lnTo>
                  <a:lnTo>
                    <a:pt x="327" y="425"/>
                  </a:lnTo>
                  <a:lnTo>
                    <a:pt x="354" y="428"/>
                  </a:lnTo>
                  <a:lnTo>
                    <a:pt x="381" y="425"/>
                  </a:lnTo>
                  <a:lnTo>
                    <a:pt x="406" y="417"/>
                  </a:lnTo>
                  <a:lnTo>
                    <a:pt x="428" y="405"/>
                  </a:lnTo>
                  <a:lnTo>
                    <a:pt x="445" y="388"/>
                  </a:lnTo>
                  <a:lnTo>
                    <a:pt x="460" y="368"/>
                  </a:lnTo>
                  <a:lnTo>
                    <a:pt x="469" y="346"/>
                  </a:lnTo>
                  <a:lnTo>
                    <a:pt x="472" y="321"/>
                  </a:lnTo>
                  <a:lnTo>
                    <a:pt x="469" y="297"/>
                  </a:lnTo>
                  <a:lnTo>
                    <a:pt x="460" y="274"/>
                  </a:lnTo>
                  <a:lnTo>
                    <a:pt x="445" y="254"/>
                  </a:lnTo>
                  <a:lnTo>
                    <a:pt x="428" y="238"/>
                  </a:lnTo>
                  <a:lnTo>
                    <a:pt x="406" y="225"/>
                  </a:lnTo>
                  <a:lnTo>
                    <a:pt x="381" y="217"/>
                  </a:lnTo>
                  <a:lnTo>
                    <a:pt x="354" y="214"/>
                  </a:lnTo>
                  <a:close/>
                  <a:moveTo>
                    <a:pt x="354" y="0"/>
                  </a:moveTo>
                  <a:lnTo>
                    <a:pt x="401" y="3"/>
                  </a:lnTo>
                  <a:lnTo>
                    <a:pt x="448" y="11"/>
                  </a:lnTo>
                  <a:lnTo>
                    <a:pt x="492" y="25"/>
                  </a:lnTo>
                  <a:lnTo>
                    <a:pt x="532" y="44"/>
                  </a:lnTo>
                  <a:lnTo>
                    <a:pt x="570" y="67"/>
                  </a:lnTo>
                  <a:lnTo>
                    <a:pt x="604" y="94"/>
                  </a:lnTo>
                  <a:lnTo>
                    <a:pt x="634" y="125"/>
                  </a:lnTo>
                  <a:lnTo>
                    <a:pt x="659" y="159"/>
                  </a:lnTo>
                  <a:lnTo>
                    <a:pt x="680" y="196"/>
                  </a:lnTo>
                  <a:lnTo>
                    <a:pt x="695" y="236"/>
                  </a:lnTo>
                  <a:lnTo>
                    <a:pt x="704" y="278"/>
                  </a:lnTo>
                  <a:lnTo>
                    <a:pt x="707" y="321"/>
                  </a:lnTo>
                  <a:lnTo>
                    <a:pt x="704" y="365"/>
                  </a:lnTo>
                  <a:lnTo>
                    <a:pt x="695" y="407"/>
                  </a:lnTo>
                  <a:lnTo>
                    <a:pt x="680" y="446"/>
                  </a:lnTo>
                  <a:lnTo>
                    <a:pt x="659" y="484"/>
                  </a:lnTo>
                  <a:lnTo>
                    <a:pt x="634" y="519"/>
                  </a:lnTo>
                  <a:lnTo>
                    <a:pt x="604" y="549"/>
                  </a:lnTo>
                  <a:lnTo>
                    <a:pt x="570" y="577"/>
                  </a:lnTo>
                  <a:lnTo>
                    <a:pt x="532" y="600"/>
                  </a:lnTo>
                  <a:lnTo>
                    <a:pt x="492" y="618"/>
                  </a:lnTo>
                  <a:lnTo>
                    <a:pt x="448" y="632"/>
                  </a:lnTo>
                  <a:lnTo>
                    <a:pt x="401" y="640"/>
                  </a:lnTo>
                  <a:lnTo>
                    <a:pt x="354" y="643"/>
                  </a:lnTo>
                  <a:lnTo>
                    <a:pt x="306" y="640"/>
                  </a:lnTo>
                  <a:lnTo>
                    <a:pt x="260" y="632"/>
                  </a:lnTo>
                  <a:lnTo>
                    <a:pt x="217" y="618"/>
                  </a:lnTo>
                  <a:lnTo>
                    <a:pt x="175" y="600"/>
                  </a:lnTo>
                  <a:lnTo>
                    <a:pt x="137" y="577"/>
                  </a:lnTo>
                  <a:lnTo>
                    <a:pt x="103" y="549"/>
                  </a:lnTo>
                  <a:lnTo>
                    <a:pt x="74" y="519"/>
                  </a:lnTo>
                  <a:lnTo>
                    <a:pt x="48" y="484"/>
                  </a:lnTo>
                  <a:lnTo>
                    <a:pt x="29" y="446"/>
                  </a:lnTo>
                  <a:lnTo>
                    <a:pt x="13" y="407"/>
                  </a:lnTo>
                  <a:lnTo>
                    <a:pt x="3" y="365"/>
                  </a:lnTo>
                  <a:lnTo>
                    <a:pt x="0" y="321"/>
                  </a:lnTo>
                  <a:lnTo>
                    <a:pt x="3" y="278"/>
                  </a:lnTo>
                  <a:lnTo>
                    <a:pt x="13" y="236"/>
                  </a:lnTo>
                  <a:lnTo>
                    <a:pt x="29" y="196"/>
                  </a:lnTo>
                  <a:lnTo>
                    <a:pt x="48" y="159"/>
                  </a:lnTo>
                  <a:lnTo>
                    <a:pt x="74" y="125"/>
                  </a:lnTo>
                  <a:lnTo>
                    <a:pt x="103" y="94"/>
                  </a:lnTo>
                  <a:lnTo>
                    <a:pt x="137" y="67"/>
                  </a:lnTo>
                  <a:lnTo>
                    <a:pt x="175" y="44"/>
                  </a:lnTo>
                  <a:lnTo>
                    <a:pt x="217" y="25"/>
                  </a:lnTo>
                  <a:lnTo>
                    <a:pt x="260" y="11"/>
                  </a:lnTo>
                  <a:lnTo>
                    <a:pt x="306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620"/>
            <p:cNvSpPr>
              <a:spLocks noEditPoints="1"/>
            </p:cNvSpPr>
            <p:nvPr/>
          </p:nvSpPr>
          <p:spPr bwMode="auto">
            <a:xfrm>
              <a:off x="2080" y="4125"/>
              <a:ext cx="65" cy="64"/>
            </a:xfrm>
            <a:custGeom>
              <a:avLst/>
              <a:gdLst>
                <a:gd name="T0" fmla="*/ 327 w 707"/>
                <a:gd name="T1" fmla="*/ 217 h 643"/>
                <a:gd name="T2" fmla="*/ 280 w 707"/>
                <a:gd name="T3" fmla="*/ 238 h 643"/>
                <a:gd name="T4" fmla="*/ 248 w 707"/>
                <a:gd name="T5" fmla="*/ 274 h 643"/>
                <a:gd name="T6" fmla="*/ 236 w 707"/>
                <a:gd name="T7" fmla="*/ 321 h 643"/>
                <a:gd name="T8" fmla="*/ 248 w 707"/>
                <a:gd name="T9" fmla="*/ 368 h 643"/>
                <a:gd name="T10" fmla="*/ 280 w 707"/>
                <a:gd name="T11" fmla="*/ 405 h 643"/>
                <a:gd name="T12" fmla="*/ 327 w 707"/>
                <a:gd name="T13" fmla="*/ 425 h 643"/>
                <a:gd name="T14" fmla="*/ 381 w 707"/>
                <a:gd name="T15" fmla="*/ 425 h 643"/>
                <a:gd name="T16" fmla="*/ 427 w 707"/>
                <a:gd name="T17" fmla="*/ 405 h 643"/>
                <a:gd name="T18" fmla="*/ 459 w 707"/>
                <a:gd name="T19" fmla="*/ 368 h 643"/>
                <a:gd name="T20" fmla="*/ 471 w 707"/>
                <a:gd name="T21" fmla="*/ 321 h 643"/>
                <a:gd name="T22" fmla="*/ 459 w 707"/>
                <a:gd name="T23" fmla="*/ 274 h 643"/>
                <a:gd name="T24" fmla="*/ 427 w 707"/>
                <a:gd name="T25" fmla="*/ 238 h 643"/>
                <a:gd name="T26" fmla="*/ 381 w 707"/>
                <a:gd name="T27" fmla="*/ 217 h 643"/>
                <a:gd name="T28" fmla="*/ 354 w 707"/>
                <a:gd name="T29" fmla="*/ 0 h 643"/>
                <a:gd name="T30" fmla="*/ 447 w 707"/>
                <a:gd name="T31" fmla="*/ 11 h 643"/>
                <a:gd name="T32" fmla="*/ 532 w 707"/>
                <a:gd name="T33" fmla="*/ 44 h 643"/>
                <a:gd name="T34" fmla="*/ 603 w 707"/>
                <a:gd name="T35" fmla="*/ 94 h 643"/>
                <a:gd name="T36" fmla="*/ 658 w 707"/>
                <a:gd name="T37" fmla="*/ 159 h 643"/>
                <a:gd name="T38" fmla="*/ 695 w 707"/>
                <a:gd name="T39" fmla="*/ 236 h 643"/>
                <a:gd name="T40" fmla="*/ 707 w 707"/>
                <a:gd name="T41" fmla="*/ 321 h 643"/>
                <a:gd name="T42" fmla="*/ 695 w 707"/>
                <a:gd name="T43" fmla="*/ 407 h 643"/>
                <a:gd name="T44" fmla="*/ 658 w 707"/>
                <a:gd name="T45" fmla="*/ 484 h 643"/>
                <a:gd name="T46" fmla="*/ 603 w 707"/>
                <a:gd name="T47" fmla="*/ 549 h 643"/>
                <a:gd name="T48" fmla="*/ 532 w 707"/>
                <a:gd name="T49" fmla="*/ 600 h 643"/>
                <a:gd name="T50" fmla="*/ 447 w 707"/>
                <a:gd name="T51" fmla="*/ 632 h 643"/>
                <a:gd name="T52" fmla="*/ 354 w 707"/>
                <a:gd name="T53" fmla="*/ 643 h 643"/>
                <a:gd name="T54" fmla="*/ 260 w 707"/>
                <a:gd name="T55" fmla="*/ 632 h 643"/>
                <a:gd name="T56" fmla="*/ 175 w 707"/>
                <a:gd name="T57" fmla="*/ 600 h 643"/>
                <a:gd name="T58" fmla="*/ 104 w 707"/>
                <a:gd name="T59" fmla="*/ 549 h 643"/>
                <a:gd name="T60" fmla="*/ 49 w 707"/>
                <a:gd name="T61" fmla="*/ 484 h 643"/>
                <a:gd name="T62" fmla="*/ 13 w 707"/>
                <a:gd name="T63" fmla="*/ 407 h 643"/>
                <a:gd name="T64" fmla="*/ 0 w 707"/>
                <a:gd name="T65" fmla="*/ 321 h 643"/>
                <a:gd name="T66" fmla="*/ 13 w 707"/>
                <a:gd name="T67" fmla="*/ 236 h 643"/>
                <a:gd name="T68" fmla="*/ 49 w 707"/>
                <a:gd name="T69" fmla="*/ 159 h 643"/>
                <a:gd name="T70" fmla="*/ 104 w 707"/>
                <a:gd name="T71" fmla="*/ 94 h 643"/>
                <a:gd name="T72" fmla="*/ 175 w 707"/>
                <a:gd name="T73" fmla="*/ 44 h 643"/>
                <a:gd name="T74" fmla="*/ 260 w 707"/>
                <a:gd name="T75" fmla="*/ 11 h 643"/>
                <a:gd name="T76" fmla="*/ 354 w 707"/>
                <a:gd name="T77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7" h="643">
                  <a:moveTo>
                    <a:pt x="354" y="214"/>
                  </a:moveTo>
                  <a:lnTo>
                    <a:pt x="327" y="217"/>
                  </a:lnTo>
                  <a:lnTo>
                    <a:pt x="302" y="225"/>
                  </a:lnTo>
                  <a:lnTo>
                    <a:pt x="280" y="238"/>
                  </a:lnTo>
                  <a:lnTo>
                    <a:pt x="262" y="254"/>
                  </a:lnTo>
                  <a:lnTo>
                    <a:pt x="248" y="274"/>
                  </a:lnTo>
                  <a:lnTo>
                    <a:pt x="239" y="297"/>
                  </a:lnTo>
                  <a:lnTo>
                    <a:pt x="236" y="321"/>
                  </a:lnTo>
                  <a:lnTo>
                    <a:pt x="239" y="346"/>
                  </a:lnTo>
                  <a:lnTo>
                    <a:pt x="248" y="368"/>
                  </a:lnTo>
                  <a:lnTo>
                    <a:pt x="262" y="388"/>
                  </a:lnTo>
                  <a:lnTo>
                    <a:pt x="280" y="405"/>
                  </a:lnTo>
                  <a:lnTo>
                    <a:pt x="302" y="417"/>
                  </a:lnTo>
                  <a:lnTo>
                    <a:pt x="327" y="425"/>
                  </a:lnTo>
                  <a:lnTo>
                    <a:pt x="354" y="428"/>
                  </a:lnTo>
                  <a:lnTo>
                    <a:pt x="381" y="425"/>
                  </a:lnTo>
                  <a:lnTo>
                    <a:pt x="405" y="417"/>
                  </a:lnTo>
                  <a:lnTo>
                    <a:pt x="427" y="405"/>
                  </a:lnTo>
                  <a:lnTo>
                    <a:pt x="445" y="388"/>
                  </a:lnTo>
                  <a:lnTo>
                    <a:pt x="459" y="368"/>
                  </a:lnTo>
                  <a:lnTo>
                    <a:pt x="468" y="346"/>
                  </a:lnTo>
                  <a:lnTo>
                    <a:pt x="471" y="321"/>
                  </a:lnTo>
                  <a:lnTo>
                    <a:pt x="468" y="297"/>
                  </a:lnTo>
                  <a:lnTo>
                    <a:pt x="459" y="274"/>
                  </a:lnTo>
                  <a:lnTo>
                    <a:pt x="445" y="254"/>
                  </a:lnTo>
                  <a:lnTo>
                    <a:pt x="427" y="238"/>
                  </a:lnTo>
                  <a:lnTo>
                    <a:pt x="405" y="225"/>
                  </a:lnTo>
                  <a:lnTo>
                    <a:pt x="381" y="217"/>
                  </a:lnTo>
                  <a:lnTo>
                    <a:pt x="354" y="214"/>
                  </a:lnTo>
                  <a:close/>
                  <a:moveTo>
                    <a:pt x="354" y="0"/>
                  </a:moveTo>
                  <a:lnTo>
                    <a:pt x="402" y="3"/>
                  </a:lnTo>
                  <a:lnTo>
                    <a:pt x="447" y="11"/>
                  </a:lnTo>
                  <a:lnTo>
                    <a:pt x="491" y="25"/>
                  </a:lnTo>
                  <a:lnTo>
                    <a:pt x="532" y="44"/>
                  </a:lnTo>
                  <a:lnTo>
                    <a:pt x="569" y="67"/>
                  </a:lnTo>
                  <a:lnTo>
                    <a:pt x="603" y="94"/>
                  </a:lnTo>
                  <a:lnTo>
                    <a:pt x="633" y="125"/>
                  </a:lnTo>
                  <a:lnTo>
                    <a:pt x="658" y="159"/>
                  </a:lnTo>
                  <a:lnTo>
                    <a:pt x="679" y="196"/>
                  </a:lnTo>
                  <a:lnTo>
                    <a:pt x="695" y="236"/>
                  </a:lnTo>
                  <a:lnTo>
                    <a:pt x="703" y="278"/>
                  </a:lnTo>
                  <a:lnTo>
                    <a:pt x="707" y="321"/>
                  </a:lnTo>
                  <a:lnTo>
                    <a:pt x="703" y="365"/>
                  </a:lnTo>
                  <a:lnTo>
                    <a:pt x="695" y="407"/>
                  </a:lnTo>
                  <a:lnTo>
                    <a:pt x="679" y="446"/>
                  </a:lnTo>
                  <a:lnTo>
                    <a:pt x="658" y="484"/>
                  </a:lnTo>
                  <a:lnTo>
                    <a:pt x="633" y="519"/>
                  </a:lnTo>
                  <a:lnTo>
                    <a:pt x="603" y="549"/>
                  </a:lnTo>
                  <a:lnTo>
                    <a:pt x="569" y="577"/>
                  </a:lnTo>
                  <a:lnTo>
                    <a:pt x="532" y="600"/>
                  </a:lnTo>
                  <a:lnTo>
                    <a:pt x="491" y="618"/>
                  </a:lnTo>
                  <a:lnTo>
                    <a:pt x="447" y="632"/>
                  </a:lnTo>
                  <a:lnTo>
                    <a:pt x="402" y="640"/>
                  </a:lnTo>
                  <a:lnTo>
                    <a:pt x="354" y="643"/>
                  </a:lnTo>
                  <a:lnTo>
                    <a:pt x="305" y="640"/>
                  </a:lnTo>
                  <a:lnTo>
                    <a:pt x="260" y="632"/>
                  </a:lnTo>
                  <a:lnTo>
                    <a:pt x="216" y="618"/>
                  </a:lnTo>
                  <a:lnTo>
                    <a:pt x="175" y="600"/>
                  </a:lnTo>
                  <a:lnTo>
                    <a:pt x="138" y="577"/>
                  </a:lnTo>
                  <a:lnTo>
                    <a:pt x="104" y="549"/>
                  </a:lnTo>
                  <a:lnTo>
                    <a:pt x="74" y="519"/>
                  </a:lnTo>
                  <a:lnTo>
                    <a:pt x="49" y="484"/>
                  </a:lnTo>
                  <a:lnTo>
                    <a:pt x="28" y="446"/>
                  </a:lnTo>
                  <a:lnTo>
                    <a:pt x="13" y="407"/>
                  </a:lnTo>
                  <a:lnTo>
                    <a:pt x="4" y="365"/>
                  </a:lnTo>
                  <a:lnTo>
                    <a:pt x="0" y="321"/>
                  </a:lnTo>
                  <a:lnTo>
                    <a:pt x="4" y="278"/>
                  </a:lnTo>
                  <a:lnTo>
                    <a:pt x="13" y="236"/>
                  </a:lnTo>
                  <a:lnTo>
                    <a:pt x="28" y="196"/>
                  </a:lnTo>
                  <a:lnTo>
                    <a:pt x="49" y="159"/>
                  </a:lnTo>
                  <a:lnTo>
                    <a:pt x="74" y="125"/>
                  </a:lnTo>
                  <a:lnTo>
                    <a:pt x="104" y="94"/>
                  </a:lnTo>
                  <a:lnTo>
                    <a:pt x="138" y="67"/>
                  </a:lnTo>
                  <a:lnTo>
                    <a:pt x="175" y="44"/>
                  </a:lnTo>
                  <a:lnTo>
                    <a:pt x="216" y="25"/>
                  </a:lnTo>
                  <a:lnTo>
                    <a:pt x="260" y="11"/>
                  </a:lnTo>
                  <a:lnTo>
                    <a:pt x="305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621"/>
            <p:cNvSpPr>
              <a:spLocks noEditPoints="1"/>
            </p:cNvSpPr>
            <p:nvPr/>
          </p:nvSpPr>
          <p:spPr bwMode="auto">
            <a:xfrm>
              <a:off x="1858" y="3941"/>
              <a:ext cx="326" cy="216"/>
            </a:xfrm>
            <a:custGeom>
              <a:avLst/>
              <a:gdLst>
                <a:gd name="T0" fmla="*/ 3147 w 3590"/>
                <a:gd name="T1" fmla="*/ 976 h 2153"/>
                <a:gd name="T2" fmla="*/ 2840 w 3590"/>
                <a:gd name="T3" fmla="*/ 611 h 2153"/>
                <a:gd name="T4" fmla="*/ 2768 w 3590"/>
                <a:gd name="T5" fmla="*/ 591 h 2153"/>
                <a:gd name="T6" fmla="*/ 2209 w 3590"/>
                <a:gd name="T7" fmla="*/ 0 h 2153"/>
                <a:gd name="T8" fmla="*/ 2261 w 3590"/>
                <a:gd name="T9" fmla="*/ 19 h 2153"/>
                <a:gd name="T10" fmla="*/ 2281 w 3590"/>
                <a:gd name="T11" fmla="*/ 66 h 2153"/>
                <a:gd name="T12" fmla="*/ 2955 w 3590"/>
                <a:gd name="T13" fmla="*/ 343 h 2153"/>
                <a:gd name="T14" fmla="*/ 3018 w 3590"/>
                <a:gd name="T15" fmla="*/ 367 h 2153"/>
                <a:gd name="T16" fmla="*/ 3452 w 3590"/>
                <a:gd name="T17" fmla="*/ 875 h 2153"/>
                <a:gd name="T18" fmla="*/ 3483 w 3590"/>
                <a:gd name="T19" fmla="*/ 931 h 2153"/>
                <a:gd name="T20" fmla="*/ 3496 w 3590"/>
                <a:gd name="T21" fmla="*/ 993 h 2153"/>
                <a:gd name="T22" fmla="*/ 3539 w 3590"/>
                <a:gd name="T23" fmla="*/ 1795 h 2153"/>
                <a:gd name="T24" fmla="*/ 3581 w 3590"/>
                <a:gd name="T25" fmla="*/ 1824 h 2153"/>
                <a:gd name="T26" fmla="*/ 3590 w 3590"/>
                <a:gd name="T27" fmla="*/ 2087 h 2153"/>
                <a:gd name="T28" fmla="*/ 3570 w 3590"/>
                <a:gd name="T29" fmla="*/ 2134 h 2153"/>
                <a:gd name="T30" fmla="*/ 3518 w 3590"/>
                <a:gd name="T31" fmla="*/ 2153 h 2153"/>
                <a:gd name="T32" fmla="*/ 3281 w 3590"/>
                <a:gd name="T33" fmla="*/ 2050 h 2153"/>
                <a:gd name="T34" fmla="*/ 3218 w 3590"/>
                <a:gd name="T35" fmla="*/ 1912 h 2153"/>
                <a:gd name="T36" fmla="*/ 3109 w 3590"/>
                <a:gd name="T37" fmla="*/ 1802 h 2153"/>
                <a:gd name="T38" fmla="*/ 2967 w 3590"/>
                <a:gd name="T39" fmla="*/ 1728 h 2153"/>
                <a:gd name="T40" fmla="*/ 2800 w 3590"/>
                <a:gd name="T41" fmla="*/ 1702 h 2153"/>
                <a:gd name="T42" fmla="*/ 2632 w 3590"/>
                <a:gd name="T43" fmla="*/ 1728 h 2153"/>
                <a:gd name="T44" fmla="*/ 2490 w 3590"/>
                <a:gd name="T45" fmla="*/ 1802 h 2153"/>
                <a:gd name="T46" fmla="*/ 2382 w 3590"/>
                <a:gd name="T47" fmla="*/ 1912 h 2153"/>
                <a:gd name="T48" fmla="*/ 2318 w 3590"/>
                <a:gd name="T49" fmla="*/ 2050 h 2153"/>
                <a:gd name="T50" fmla="*/ 1310 w 3590"/>
                <a:gd name="T51" fmla="*/ 2153 h 2153"/>
                <a:gd name="T52" fmla="*/ 1280 w 3590"/>
                <a:gd name="T53" fmla="*/ 2002 h 2153"/>
                <a:gd name="T54" fmla="*/ 1201 w 3590"/>
                <a:gd name="T55" fmla="*/ 1872 h 2153"/>
                <a:gd name="T56" fmla="*/ 1080 w 3590"/>
                <a:gd name="T57" fmla="*/ 1772 h 2153"/>
                <a:gd name="T58" fmla="*/ 928 w 3590"/>
                <a:gd name="T59" fmla="*/ 1714 h 2153"/>
                <a:gd name="T60" fmla="*/ 757 w 3590"/>
                <a:gd name="T61" fmla="*/ 1705 h 2153"/>
                <a:gd name="T62" fmla="*/ 597 w 3590"/>
                <a:gd name="T63" fmla="*/ 1748 h 2153"/>
                <a:gd name="T64" fmla="*/ 465 w 3590"/>
                <a:gd name="T65" fmla="*/ 1835 h 2153"/>
                <a:gd name="T66" fmla="*/ 370 w 3590"/>
                <a:gd name="T67" fmla="*/ 1955 h 2153"/>
                <a:gd name="T68" fmla="*/ 323 w 3590"/>
                <a:gd name="T69" fmla="*/ 2101 h 2153"/>
                <a:gd name="T70" fmla="*/ 53 w 3590"/>
                <a:gd name="T71" fmla="*/ 2151 h 2153"/>
                <a:gd name="T72" fmla="*/ 10 w 3590"/>
                <a:gd name="T73" fmla="*/ 2120 h 2153"/>
                <a:gd name="T74" fmla="*/ 0 w 3590"/>
                <a:gd name="T75" fmla="*/ 1857 h 2153"/>
                <a:gd name="T76" fmla="*/ 21 w 3590"/>
                <a:gd name="T77" fmla="*/ 1811 h 2153"/>
                <a:gd name="T78" fmla="*/ 70 w 3590"/>
                <a:gd name="T79" fmla="*/ 1792 h 2153"/>
                <a:gd name="T80" fmla="*/ 112 w 3590"/>
                <a:gd name="T81" fmla="*/ 224 h 2153"/>
                <a:gd name="T82" fmla="*/ 155 w 3590"/>
                <a:gd name="T83" fmla="*/ 119 h 2153"/>
                <a:gd name="T84" fmla="*/ 241 w 3590"/>
                <a:gd name="T85" fmla="*/ 42 h 2153"/>
                <a:gd name="T86" fmla="*/ 355 w 3590"/>
                <a:gd name="T87" fmla="*/ 2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90" h="2153">
                  <a:moveTo>
                    <a:pt x="2465" y="591"/>
                  </a:moveTo>
                  <a:lnTo>
                    <a:pt x="2465" y="976"/>
                  </a:lnTo>
                  <a:lnTo>
                    <a:pt x="3147" y="976"/>
                  </a:lnTo>
                  <a:lnTo>
                    <a:pt x="2878" y="641"/>
                  </a:lnTo>
                  <a:lnTo>
                    <a:pt x="2861" y="625"/>
                  </a:lnTo>
                  <a:lnTo>
                    <a:pt x="2840" y="611"/>
                  </a:lnTo>
                  <a:lnTo>
                    <a:pt x="2816" y="600"/>
                  </a:lnTo>
                  <a:lnTo>
                    <a:pt x="2791" y="593"/>
                  </a:lnTo>
                  <a:lnTo>
                    <a:pt x="2768" y="591"/>
                  </a:lnTo>
                  <a:lnTo>
                    <a:pt x="2465" y="591"/>
                  </a:lnTo>
                  <a:close/>
                  <a:moveTo>
                    <a:pt x="398" y="0"/>
                  </a:moveTo>
                  <a:lnTo>
                    <a:pt x="2209" y="0"/>
                  </a:lnTo>
                  <a:lnTo>
                    <a:pt x="2229" y="2"/>
                  </a:lnTo>
                  <a:lnTo>
                    <a:pt x="2246" y="9"/>
                  </a:lnTo>
                  <a:lnTo>
                    <a:pt x="2261" y="19"/>
                  </a:lnTo>
                  <a:lnTo>
                    <a:pt x="2272" y="32"/>
                  </a:lnTo>
                  <a:lnTo>
                    <a:pt x="2279" y="48"/>
                  </a:lnTo>
                  <a:lnTo>
                    <a:pt x="2281" y="66"/>
                  </a:lnTo>
                  <a:lnTo>
                    <a:pt x="2281" y="342"/>
                  </a:lnTo>
                  <a:lnTo>
                    <a:pt x="2934" y="342"/>
                  </a:lnTo>
                  <a:lnTo>
                    <a:pt x="2955" y="343"/>
                  </a:lnTo>
                  <a:lnTo>
                    <a:pt x="2977" y="349"/>
                  </a:lnTo>
                  <a:lnTo>
                    <a:pt x="2999" y="357"/>
                  </a:lnTo>
                  <a:lnTo>
                    <a:pt x="3018" y="367"/>
                  </a:lnTo>
                  <a:lnTo>
                    <a:pt x="3036" y="380"/>
                  </a:lnTo>
                  <a:lnTo>
                    <a:pt x="3050" y="394"/>
                  </a:lnTo>
                  <a:lnTo>
                    <a:pt x="3452" y="875"/>
                  </a:lnTo>
                  <a:lnTo>
                    <a:pt x="3464" y="891"/>
                  </a:lnTo>
                  <a:lnTo>
                    <a:pt x="3474" y="910"/>
                  </a:lnTo>
                  <a:lnTo>
                    <a:pt x="3483" y="931"/>
                  </a:lnTo>
                  <a:lnTo>
                    <a:pt x="3489" y="952"/>
                  </a:lnTo>
                  <a:lnTo>
                    <a:pt x="3494" y="973"/>
                  </a:lnTo>
                  <a:lnTo>
                    <a:pt x="3496" y="993"/>
                  </a:lnTo>
                  <a:lnTo>
                    <a:pt x="3496" y="1792"/>
                  </a:lnTo>
                  <a:lnTo>
                    <a:pt x="3520" y="1792"/>
                  </a:lnTo>
                  <a:lnTo>
                    <a:pt x="3539" y="1795"/>
                  </a:lnTo>
                  <a:lnTo>
                    <a:pt x="3555" y="1801"/>
                  </a:lnTo>
                  <a:lnTo>
                    <a:pt x="3570" y="1811"/>
                  </a:lnTo>
                  <a:lnTo>
                    <a:pt x="3581" y="1824"/>
                  </a:lnTo>
                  <a:lnTo>
                    <a:pt x="3588" y="1840"/>
                  </a:lnTo>
                  <a:lnTo>
                    <a:pt x="3590" y="1857"/>
                  </a:lnTo>
                  <a:lnTo>
                    <a:pt x="3590" y="2087"/>
                  </a:lnTo>
                  <a:lnTo>
                    <a:pt x="3588" y="2105"/>
                  </a:lnTo>
                  <a:lnTo>
                    <a:pt x="3581" y="2120"/>
                  </a:lnTo>
                  <a:lnTo>
                    <a:pt x="3570" y="2134"/>
                  </a:lnTo>
                  <a:lnTo>
                    <a:pt x="3554" y="2144"/>
                  </a:lnTo>
                  <a:lnTo>
                    <a:pt x="3538" y="2151"/>
                  </a:lnTo>
                  <a:lnTo>
                    <a:pt x="3518" y="2153"/>
                  </a:lnTo>
                  <a:lnTo>
                    <a:pt x="3295" y="2153"/>
                  </a:lnTo>
                  <a:lnTo>
                    <a:pt x="3291" y="2101"/>
                  </a:lnTo>
                  <a:lnTo>
                    <a:pt x="3281" y="2050"/>
                  </a:lnTo>
                  <a:lnTo>
                    <a:pt x="3266" y="2002"/>
                  </a:lnTo>
                  <a:lnTo>
                    <a:pt x="3244" y="1955"/>
                  </a:lnTo>
                  <a:lnTo>
                    <a:pt x="3218" y="1912"/>
                  </a:lnTo>
                  <a:lnTo>
                    <a:pt x="3186" y="1872"/>
                  </a:lnTo>
                  <a:lnTo>
                    <a:pt x="3149" y="1835"/>
                  </a:lnTo>
                  <a:lnTo>
                    <a:pt x="3109" y="1802"/>
                  </a:lnTo>
                  <a:lnTo>
                    <a:pt x="3065" y="1772"/>
                  </a:lnTo>
                  <a:lnTo>
                    <a:pt x="3017" y="1748"/>
                  </a:lnTo>
                  <a:lnTo>
                    <a:pt x="2967" y="1728"/>
                  </a:lnTo>
                  <a:lnTo>
                    <a:pt x="2913" y="1714"/>
                  </a:lnTo>
                  <a:lnTo>
                    <a:pt x="2857" y="1705"/>
                  </a:lnTo>
                  <a:lnTo>
                    <a:pt x="2800" y="1702"/>
                  </a:lnTo>
                  <a:lnTo>
                    <a:pt x="2741" y="1705"/>
                  </a:lnTo>
                  <a:lnTo>
                    <a:pt x="2686" y="1714"/>
                  </a:lnTo>
                  <a:lnTo>
                    <a:pt x="2632" y="1728"/>
                  </a:lnTo>
                  <a:lnTo>
                    <a:pt x="2582" y="1748"/>
                  </a:lnTo>
                  <a:lnTo>
                    <a:pt x="2534" y="1772"/>
                  </a:lnTo>
                  <a:lnTo>
                    <a:pt x="2490" y="1802"/>
                  </a:lnTo>
                  <a:lnTo>
                    <a:pt x="2450" y="1835"/>
                  </a:lnTo>
                  <a:lnTo>
                    <a:pt x="2413" y="1872"/>
                  </a:lnTo>
                  <a:lnTo>
                    <a:pt x="2382" y="1912"/>
                  </a:lnTo>
                  <a:lnTo>
                    <a:pt x="2355" y="1955"/>
                  </a:lnTo>
                  <a:lnTo>
                    <a:pt x="2333" y="2002"/>
                  </a:lnTo>
                  <a:lnTo>
                    <a:pt x="2318" y="2050"/>
                  </a:lnTo>
                  <a:lnTo>
                    <a:pt x="2308" y="2101"/>
                  </a:lnTo>
                  <a:lnTo>
                    <a:pt x="2305" y="2153"/>
                  </a:lnTo>
                  <a:lnTo>
                    <a:pt x="1310" y="2153"/>
                  </a:lnTo>
                  <a:lnTo>
                    <a:pt x="1307" y="2101"/>
                  </a:lnTo>
                  <a:lnTo>
                    <a:pt x="1297" y="2050"/>
                  </a:lnTo>
                  <a:lnTo>
                    <a:pt x="1280" y="2002"/>
                  </a:lnTo>
                  <a:lnTo>
                    <a:pt x="1260" y="1955"/>
                  </a:lnTo>
                  <a:lnTo>
                    <a:pt x="1233" y="1912"/>
                  </a:lnTo>
                  <a:lnTo>
                    <a:pt x="1201" y="1872"/>
                  </a:lnTo>
                  <a:lnTo>
                    <a:pt x="1165" y="1835"/>
                  </a:lnTo>
                  <a:lnTo>
                    <a:pt x="1124" y="1802"/>
                  </a:lnTo>
                  <a:lnTo>
                    <a:pt x="1080" y="1772"/>
                  </a:lnTo>
                  <a:lnTo>
                    <a:pt x="1032" y="1748"/>
                  </a:lnTo>
                  <a:lnTo>
                    <a:pt x="981" y="1728"/>
                  </a:lnTo>
                  <a:lnTo>
                    <a:pt x="928" y="1714"/>
                  </a:lnTo>
                  <a:lnTo>
                    <a:pt x="872" y="1705"/>
                  </a:lnTo>
                  <a:lnTo>
                    <a:pt x="815" y="1702"/>
                  </a:lnTo>
                  <a:lnTo>
                    <a:pt x="757" y="1705"/>
                  </a:lnTo>
                  <a:lnTo>
                    <a:pt x="702" y="1714"/>
                  </a:lnTo>
                  <a:lnTo>
                    <a:pt x="648" y="1728"/>
                  </a:lnTo>
                  <a:lnTo>
                    <a:pt x="597" y="1748"/>
                  </a:lnTo>
                  <a:lnTo>
                    <a:pt x="550" y="1772"/>
                  </a:lnTo>
                  <a:lnTo>
                    <a:pt x="505" y="1802"/>
                  </a:lnTo>
                  <a:lnTo>
                    <a:pt x="465" y="1835"/>
                  </a:lnTo>
                  <a:lnTo>
                    <a:pt x="429" y="1872"/>
                  </a:lnTo>
                  <a:lnTo>
                    <a:pt x="397" y="1912"/>
                  </a:lnTo>
                  <a:lnTo>
                    <a:pt x="370" y="1955"/>
                  </a:lnTo>
                  <a:lnTo>
                    <a:pt x="349" y="2002"/>
                  </a:lnTo>
                  <a:lnTo>
                    <a:pt x="332" y="2050"/>
                  </a:lnTo>
                  <a:lnTo>
                    <a:pt x="323" y="2101"/>
                  </a:lnTo>
                  <a:lnTo>
                    <a:pt x="319" y="2153"/>
                  </a:lnTo>
                  <a:lnTo>
                    <a:pt x="73" y="2153"/>
                  </a:lnTo>
                  <a:lnTo>
                    <a:pt x="53" y="2151"/>
                  </a:lnTo>
                  <a:lnTo>
                    <a:pt x="36" y="2144"/>
                  </a:lnTo>
                  <a:lnTo>
                    <a:pt x="21" y="2134"/>
                  </a:lnTo>
                  <a:lnTo>
                    <a:pt x="10" y="2120"/>
                  </a:lnTo>
                  <a:lnTo>
                    <a:pt x="2" y="2105"/>
                  </a:lnTo>
                  <a:lnTo>
                    <a:pt x="0" y="2087"/>
                  </a:lnTo>
                  <a:lnTo>
                    <a:pt x="0" y="1857"/>
                  </a:lnTo>
                  <a:lnTo>
                    <a:pt x="2" y="1840"/>
                  </a:lnTo>
                  <a:lnTo>
                    <a:pt x="10" y="1824"/>
                  </a:lnTo>
                  <a:lnTo>
                    <a:pt x="21" y="1811"/>
                  </a:lnTo>
                  <a:lnTo>
                    <a:pt x="35" y="1801"/>
                  </a:lnTo>
                  <a:lnTo>
                    <a:pt x="52" y="1795"/>
                  </a:lnTo>
                  <a:lnTo>
                    <a:pt x="70" y="1792"/>
                  </a:lnTo>
                  <a:lnTo>
                    <a:pt x="109" y="1792"/>
                  </a:lnTo>
                  <a:lnTo>
                    <a:pt x="109" y="264"/>
                  </a:lnTo>
                  <a:lnTo>
                    <a:pt x="112" y="224"/>
                  </a:lnTo>
                  <a:lnTo>
                    <a:pt x="121" y="187"/>
                  </a:lnTo>
                  <a:lnTo>
                    <a:pt x="135" y="152"/>
                  </a:lnTo>
                  <a:lnTo>
                    <a:pt x="155" y="119"/>
                  </a:lnTo>
                  <a:lnTo>
                    <a:pt x="179" y="90"/>
                  </a:lnTo>
                  <a:lnTo>
                    <a:pt x="208" y="64"/>
                  </a:lnTo>
                  <a:lnTo>
                    <a:pt x="241" y="42"/>
                  </a:lnTo>
                  <a:lnTo>
                    <a:pt x="276" y="24"/>
                  </a:lnTo>
                  <a:lnTo>
                    <a:pt x="315" y="11"/>
                  </a:lnTo>
                  <a:lnTo>
                    <a:pt x="355" y="2"/>
                  </a:lnTo>
                  <a:lnTo>
                    <a:pt x="3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918047" y="4564553"/>
            <a:ext cx="1932932" cy="1080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text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 of the printing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3735811" y="4606705"/>
            <a:ext cx="193293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text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 of the printing 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grpSp>
        <p:nvGrpSpPr>
          <p:cNvPr id="54" name="Group 82"/>
          <p:cNvGrpSpPr>
            <a:grpSpLocks noChangeAspect="1"/>
          </p:cNvGrpSpPr>
          <p:nvPr/>
        </p:nvGrpSpPr>
        <p:grpSpPr bwMode="auto">
          <a:xfrm>
            <a:off x="4548394" y="4081682"/>
            <a:ext cx="307766" cy="359540"/>
            <a:chOff x="6024" y="79"/>
            <a:chExt cx="2675" cy="3125"/>
          </a:xfrm>
          <a:solidFill>
            <a:schemeClr val="bg1">
              <a:lumMod val="50000"/>
            </a:schemeClr>
          </a:solidFill>
        </p:grpSpPr>
        <p:sp>
          <p:nvSpPr>
            <p:cNvPr id="55" name="Freeform 84"/>
            <p:cNvSpPr>
              <a:spLocks/>
            </p:cNvSpPr>
            <p:nvPr/>
          </p:nvSpPr>
          <p:spPr bwMode="auto">
            <a:xfrm>
              <a:off x="6380" y="79"/>
              <a:ext cx="1954" cy="3052"/>
            </a:xfrm>
            <a:custGeom>
              <a:avLst/>
              <a:gdLst>
                <a:gd name="T0" fmla="*/ 1994 w 3909"/>
                <a:gd name="T1" fmla="*/ 11 h 6104"/>
                <a:gd name="T2" fmla="*/ 2178 w 3909"/>
                <a:gd name="T3" fmla="*/ 59 h 6104"/>
                <a:gd name="T4" fmla="*/ 2319 w 3909"/>
                <a:gd name="T5" fmla="*/ 125 h 6104"/>
                <a:gd name="T6" fmla="*/ 2414 w 3909"/>
                <a:gd name="T7" fmla="*/ 194 h 6104"/>
                <a:gd name="T8" fmla="*/ 2466 w 3909"/>
                <a:gd name="T9" fmla="*/ 241 h 6104"/>
                <a:gd name="T10" fmla="*/ 2570 w 3909"/>
                <a:gd name="T11" fmla="*/ 247 h 6104"/>
                <a:gd name="T12" fmla="*/ 2819 w 3909"/>
                <a:gd name="T13" fmla="*/ 283 h 6104"/>
                <a:gd name="T14" fmla="*/ 3025 w 3909"/>
                <a:gd name="T15" fmla="*/ 388 h 6104"/>
                <a:gd name="T16" fmla="*/ 3188 w 3909"/>
                <a:gd name="T17" fmla="*/ 553 h 6104"/>
                <a:gd name="T18" fmla="*/ 3310 w 3909"/>
                <a:gd name="T19" fmla="*/ 772 h 6104"/>
                <a:gd name="T20" fmla="*/ 3396 w 3909"/>
                <a:gd name="T21" fmla="*/ 1034 h 6104"/>
                <a:gd name="T22" fmla="*/ 3445 w 3909"/>
                <a:gd name="T23" fmla="*/ 1333 h 6104"/>
                <a:gd name="T24" fmla="*/ 3464 w 3909"/>
                <a:gd name="T25" fmla="*/ 1660 h 6104"/>
                <a:gd name="T26" fmla="*/ 3451 w 3909"/>
                <a:gd name="T27" fmla="*/ 2010 h 6104"/>
                <a:gd name="T28" fmla="*/ 3428 w 3909"/>
                <a:gd name="T29" fmla="*/ 2362 h 6104"/>
                <a:gd name="T30" fmla="*/ 3451 w 3909"/>
                <a:gd name="T31" fmla="*/ 2653 h 6104"/>
                <a:gd name="T32" fmla="*/ 3508 w 3909"/>
                <a:gd name="T33" fmla="*/ 2881 h 6104"/>
                <a:gd name="T34" fmla="*/ 3592 w 3909"/>
                <a:gd name="T35" fmla="*/ 3054 h 6104"/>
                <a:gd name="T36" fmla="*/ 3685 w 3909"/>
                <a:gd name="T37" fmla="*/ 3176 h 6104"/>
                <a:gd name="T38" fmla="*/ 3774 w 3909"/>
                <a:gd name="T39" fmla="*/ 3257 h 6104"/>
                <a:gd name="T40" fmla="*/ 3850 w 3909"/>
                <a:gd name="T41" fmla="*/ 3307 h 6104"/>
                <a:gd name="T42" fmla="*/ 3900 w 3909"/>
                <a:gd name="T43" fmla="*/ 3328 h 6104"/>
                <a:gd name="T44" fmla="*/ 3845 w 3909"/>
                <a:gd name="T45" fmla="*/ 3391 h 6104"/>
                <a:gd name="T46" fmla="*/ 3614 w 3909"/>
                <a:gd name="T47" fmla="*/ 3531 h 6104"/>
                <a:gd name="T48" fmla="*/ 3361 w 3909"/>
                <a:gd name="T49" fmla="*/ 3623 h 6104"/>
                <a:gd name="T50" fmla="*/ 3112 w 3909"/>
                <a:gd name="T51" fmla="*/ 3676 h 6104"/>
                <a:gd name="T52" fmla="*/ 2897 w 3909"/>
                <a:gd name="T53" fmla="*/ 3701 h 6104"/>
                <a:gd name="T54" fmla="*/ 2745 w 3909"/>
                <a:gd name="T55" fmla="*/ 3706 h 6104"/>
                <a:gd name="T56" fmla="*/ 2688 w 3909"/>
                <a:gd name="T57" fmla="*/ 3706 h 6104"/>
                <a:gd name="T58" fmla="*/ 1965 w 3909"/>
                <a:gd name="T59" fmla="*/ 6104 h 6104"/>
                <a:gd name="T60" fmla="*/ 1107 w 3909"/>
                <a:gd name="T61" fmla="*/ 3714 h 6104"/>
                <a:gd name="T62" fmla="*/ 763 w 3909"/>
                <a:gd name="T63" fmla="*/ 3682 h 6104"/>
                <a:gd name="T64" fmla="*/ 493 w 3909"/>
                <a:gd name="T65" fmla="*/ 3615 h 6104"/>
                <a:gd name="T66" fmla="*/ 290 w 3909"/>
                <a:gd name="T67" fmla="*/ 3533 h 6104"/>
                <a:gd name="T68" fmla="*/ 145 w 3909"/>
                <a:gd name="T69" fmla="*/ 3448 h 6104"/>
                <a:gd name="T70" fmla="*/ 54 w 3909"/>
                <a:gd name="T71" fmla="*/ 3373 h 6104"/>
                <a:gd name="T72" fmla="*/ 10 w 3909"/>
                <a:gd name="T73" fmla="*/ 3324 h 6104"/>
                <a:gd name="T74" fmla="*/ 2 w 3909"/>
                <a:gd name="T75" fmla="*/ 3314 h 6104"/>
                <a:gd name="T76" fmla="*/ 29 w 3909"/>
                <a:gd name="T77" fmla="*/ 3311 h 6104"/>
                <a:gd name="T78" fmla="*/ 80 w 3909"/>
                <a:gd name="T79" fmla="*/ 3294 h 6104"/>
                <a:gd name="T80" fmla="*/ 151 w 3909"/>
                <a:gd name="T81" fmla="*/ 3254 h 6104"/>
                <a:gd name="T82" fmla="*/ 229 w 3909"/>
                <a:gd name="T83" fmla="*/ 3181 h 6104"/>
                <a:gd name="T84" fmla="*/ 310 w 3909"/>
                <a:gd name="T85" fmla="*/ 3067 h 6104"/>
                <a:gd name="T86" fmla="*/ 388 w 3909"/>
                <a:gd name="T87" fmla="*/ 2902 h 6104"/>
                <a:gd name="T88" fmla="*/ 453 w 3909"/>
                <a:gd name="T89" fmla="*/ 2677 h 6104"/>
                <a:gd name="T90" fmla="*/ 497 w 3909"/>
                <a:gd name="T91" fmla="*/ 2383 h 6104"/>
                <a:gd name="T92" fmla="*/ 516 w 3909"/>
                <a:gd name="T93" fmla="*/ 2008 h 6104"/>
                <a:gd name="T94" fmla="*/ 518 w 3909"/>
                <a:gd name="T95" fmla="*/ 1574 h 6104"/>
                <a:gd name="T96" fmla="*/ 556 w 3909"/>
                <a:gd name="T97" fmla="*/ 1202 h 6104"/>
                <a:gd name="T98" fmla="*/ 630 w 3909"/>
                <a:gd name="T99" fmla="*/ 899 h 6104"/>
                <a:gd name="T100" fmla="*/ 731 w 3909"/>
                <a:gd name="T101" fmla="*/ 658 h 6104"/>
                <a:gd name="T102" fmla="*/ 849 w 3909"/>
                <a:gd name="T103" fmla="*/ 473 h 6104"/>
                <a:gd name="T104" fmla="*/ 976 w 3909"/>
                <a:gd name="T105" fmla="*/ 332 h 6104"/>
                <a:gd name="T106" fmla="*/ 1104 w 3909"/>
                <a:gd name="T107" fmla="*/ 232 h 6104"/>
                <a:gd name="T108" fmla="*/ 1227 w 3909"/>
                <a:gd name="T109" fmla="*/ 161 h 6104"/>
                <a:gd name="T110" fmla="*/ 1334 w 3909"/>
                <a:gd name="T111" fmla="*/ 114 h 6104"/>
                <a:gd name="T112" fmla="*/ 1494 w 3909"/>
                <a:gd name="T113" fmla="*/ 57 h 6104"/>
                <a:gd name="T114" fmla="*/ 1766 w 3909"/>
                <a:gd name="T115" fmla="*/ 3 h 6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09" h="6104">
                  <a:moveTo>
                    <a:pt x="1847" y="0"/>
                  </a:moveTo>
                  <a:lnTo>
                    <a:pt x="1923" y="2"/>
                  </a:lnTo>
                  <a:lnTo>
                    <a:pt x="1994" y="11"/>
                  </a:lnTo>
                  <a:lnTo>
                    <a:pt x="2060" y="22"/>
                  </a:lnTo>
                  <a:lnTo>
                    <a:pt x="2121" y="38"/>
                  </a:lnTo>
                  <a:lnTo>
                    <a:pt x="2178" y="59"/>
                  </a:lnTo>
                  <a:lnTo>
                    <a:pt x="2230" y="79"/>
                  </a:lnTo>
                  <a:lnTo>
                    <a:pt x="2277" y="102"/>
                  </a:lnTo>
                  <a:lnTo>
                    <a:pt x="2319" y="125"/>
                  </a:lnTo>
                  <a:lnTo>
                    <a:pt x="2355" y="150"/>
                  </a:lnTo>
                  <a:lnTo>
                    <a:pt x="2388" y="173"/>
                  </a:lnTo>
                  <a:lnTo>
                    <a:pt x="2414" y="194"/>
                  </a:lnTo>
                  <a:lnTo>
                    <a:pt x="2437" y="213"/>
                  </a:lnTo>
                  <a:lnTo>
                    <a:pt x="2454" y="228"/>
                  </a:lnTo>
                  <a:lnTo>
                    <a:pt x="2466" y="241"/>
                  </a:lnTo>
                  <a:lnTo>
                    <a:pt x="2473" y="249"/>
                  </a:lnTo>
                  <a:lnTo>
                    <a:pt x="2477" y="253"/>
                  </a:lnTo>
                  <a:lnTo>
                    <a:pt x="2570" y="247"/>
                  </a:lnTo>
                  <a:lnTo>
                    <a:pt x="2660" y="251"/>
                  </a:lnTo>
                  <a:lnTo>
                    <a:pt x="2741" y="264"/>
                  </a:lnTo>
                  <a:lnTo>
                    <a:pt x="2819" y="283"/>
                  </a:lnTo>
                  <a:lnTo>
                    <a:pt x="2894" y="312"/>
                  </a:lnTo>
                  <a:lnTo>
                    <a:pt x="2962" y="346"/>
                  </a:lnTo>
                  <a:lnTo>
                    <a:pt x="3025" y="388"/>
                  </a:lnTo>
                  <a:lnTo>
                    <a:pt x="3084" y="437"/>
                  </a:lnTo>
                  <a:lnTo>
                    <a:pt x="3139" y="492"/>
                  </a:lnTo>
                  <a:lnTo>
                    <a:pt x="3188" y="553"/>
                  </a:lnTo>
                  <a:lnTo>
                    <a:pt x="3234" y="622"/>
                  </a:lnTo>
                  <a:lnTo>
                    <a:pt x="3274" y="694"/>
                  </a:lnTo>
                  <a:lnTo>
                    <a:pt x="3310" y="772"/>
                  </a:lnTo>
                  <a:lnTo>
                    <a:pt x="3342" y="854"/>
                  </a:lnTo>
                  <a:lnTo>
                    <a:pt x="3371" y="941"/>
                  </a:lnTo>
                  <a:lnTo>
                    <a:pt x="3396" y="1034"/>
                  </a:lnTo>
                  <a:lnTo>
                    <a:pt x="3417" y="1129"/>
                  </a:lnTo>
                  <a:lnTo>
                    <a:pt x="3434" y="1230"/>
                  </a:lnTo>
                  <a:lnTo>
                    <a:pt x="3445" y="1333"/>
                  </a:lnTo>
                  <a:lnTo>
                    <a:pt x="3455" y="1439"/>
                  </a:lnTo>
                  <a:lnTo>
                    <a:pt x="3460" y="1548"/>
                  </a:lnTo>
                  <a:lnTo>
                    <a:pt x="3464" y="1660"/>
                  </a:lnTo>
                  <a:lnTo>
                    <a:pt x="3462" y="1774"/>
                  </a:lnTo>
                  <a:lnTo>
                    <a:pt x="3458" y="1892"/>
                  </a:lnTo>
                  <a:lnTo>
                    <a:pt x="3451" y="2010"/>
                  </a:lnTo>
                  <a:lnTo>
                    <a:pt x="3441" y="2128"/>
                  </a:lnTo>
                  <a:lnTo>
                    <a:pt x="3432" y="2249"/>
                  </a:lnTo>
                  <a:lnTo>
                    <a:pt x="3428" y="2362"/>
                  </a:lnTo>
                  <a:lnTo>
                    <a:pt x="3432" y="2466"/>
                  </a:lnTo>
                  <a:lnTo>
                    <a:pt x="3438" y="2563"/>
                  </a:lnTo>
                  <a:lnTo>
                    <a:pt x="3451" y="2653"/>
                  </a:lnTo>
                  <a:lnTo>
                    <a:pt x="3466" y="2736"/>
                  </a:lnTo>
                  <a:lnTo>
                    <a:pt x="3485" y="2812"/>
                  </a:lnTo>
                  <a:lnTo>
                    <a:pt x="3508" y="2881"/>
                  </a:lnTo>
                  <a:lnTo>
                    <a:pt x="3535" y="2944"/>
                  </a:lnTo>
                  <a:lnTo>
                    <a:pt x="3561" y="3001"/>
                  </a:lnTo>
                  <a:lnTo>
                    <a:pt x="3592" y="3054"/>
                  </a:lnTo>
                  <a:lnTo>
                    <a:pt x="3622" y="3100"/>
                  </a:lnTo>
                  <a:lnTo>
                    <a:pt x="3652" y="3140"/>
                  </a:lnTo>
                  <a:lnTo>
                    <a:pt x="3685" y="3176"/>
                  </a:lnTo>
                  <a:lnTo>
                    <a:pt x="3715" y="3208"/>
                  </a:lnTo>
                  <a:lnTo>
                    <a:pt x="3746" y="3235"/>
                  </a:lnTo>
                  <a:lnTo>
                    <a:pt x="3774" y="3257"/>
                  </a:lnTo>
                  <a:lnTo>
                    <a:pt x="3803" y="3276"/>
                  </a:lnTo>
                  <a:lnTo>
                    <a:pt x="3827" y="3294"/>
                  </a:lnTo>
                  <a:lnTo>
                    <a:pt x="3850" y="3307"/>
                  </a:lnTo>
                  <a:lnTo>
                    <a:pt x="3871" y="3316"/>
                  </a:lnTo>
                  <a:lnTo>
                    <a:pt x="3886" y="3322"/>
                  </a:lnTo>
                  <a:lnTo>
                    <a:pt x="3900" y="3328"/>
                  </a:lnTo>
                  <a:lnTo>
                    <a:pt x="3907" y="3330"/>
                  </a:lnTo>
                  <a:lnTo>
                    <a:pt x="3909" y="3332"/>
                  </a:lnTo>
                  <a:lnTo>
                    <a:pt x="3845" y="3391"/>
                  </a:lnTo>
                  <a:lnTo>
                    <a:pt x="3772" y="3444"/>
                  </a:lnTo>
                  <a:lnTo>
                    <a:pt x="3696" y="3491"/>
                  </a:lnTo>
                  <a:lnTo>
                    <a:pt x="3614" y="3531"/>
                  </a:lnTo>
                  <a:lnTo>
                    <a:pt x="3533" y="3567"/>
                  </a:lnTo>
                  <a:lnTo>
                    <a:pt x="3447" y="3598"/>
                  </a:lnTo>
                  <a:lnTo>
                    <a:pt x="3361" y="3623"/>
                  </a:lnTo>
                  <a:lnTo>
                    <a:pt x="3276" y="3643"/>
                  </a:lnTo>
                  <a:lnTo>
                    <a:pt x="3192" y="3663"/>
                  </a:lnTo>
                  <a:lnTo>
                    <a:pt x="3112" y="3676"/>
                  </a:lnTo>
                  <a:lnTo>
                    <a:pt x="3034" y="3685"/>
                  </a:lnTo>
                  <a:lnTo>
                    <a:pt x="2962" y="3695"/>
                  </a:lnTo>
                  <a:lnTo>
                    <a:pt x="2897" y="3701"/>
                  </a:lnTo>
                  <a:lnTo>
                    <a:pt x="2838" y="3704"/>
                  </a:lnTo>
                  <a:lnTo>
                    <a:pt x="2787" y="3706"/>
                  </a:lnTo>
                  <a:lnTo>
                    <a:pt x="2745" y="3706"/>
                  </a:lnTo>
                  <a:lnTo>
                    <a:pt x="2715" y="3706"/>
                  </a:lnTo>
                  <a:lnTo>
                    <a:pt x="2696" y="3706"/>
                  </a:lnTo>
                  <a:lnTo>
                    <a:pt x="2688" y="3706"/>
                  </a:lnTo>
                  <a:lnTo>
                    <a:pt x="2688" y="3969"/>
                  </a:lnTo>
                  <a:lnTo>
                    <a:pt x="2690" y="3988"/>
                  </a:lnTo>
                  <a:lnTo>
                    <a:pt x="1965" y="6104"/>
                  </a:lnTo>
                  <a:lnTo>
                    <a:pt x="1239" y="3984"/>
                  </a:lnTo>
                  <a:lnTo>
                    <a:pt x="1239" y="3716"/>
                  </a:lnTo>
                  <a:lnTo>
                    <a:pt x="1107" y="3714"/>
                  </a:lnTo>
                  <a:lnTo>
                    <a:pt x="984" y="3708"/>
                  </a:lnTo>
                  <a:lnTo>
                    <a:pt x="870" y="3697"/>
                  </a:lnTo>
                  <a:lnTo>
                    <a:pt x="763" y="3682"/>
                  </a:lnTo>
                  <a:lnTo>
                    <a:pt x="666" y="3663"/>
                  </a:lnTo>
                  <a:lnTo>
                    <a:pt x="575" y="3640"/>
                  </a:lnTo>
                  <a:lnTo>
                    <a:pt x="493" y="3615"/>
                  </a:lnTo>
                  <a:lnTo>
                    <a:pt x="419" y="3588"/>
                  </a:lnTo>
                  <a:lnTo>
                    <a:pt x="350" y="3562"/>
                  </a:lnTo>
                  <a:lnTo>
                    <a:pt x="290" y="3533"/>
                  </a:lnTo>
                  <a:lnTo>
                    <a:pt x="236" y="3505"/>
                  </a:lnTo>
                  <a:lnTo>
                    <a:pt x="187" y="3474"/>
                  </a:lnTo>
                  <a:lnTo>
                    <a:pt x="145" y="3448"/>
                  </a:lnTo>
                  <a:lnTo>
                    <a:pt x="109" y="3421"/>
                  </a:lnTo>
                  <a:lnTo>
                    <a:pt x="80" y="3396"/>
                  </a:lnTo>
                  <a:lnTo>
                    <a:pt x="54" y="3373"/>
                  </a:lnTo>
                  <a:lnTo>
                    <a:pt x="35" y="3353"/>
                  </a:lnTo>
                  <a:lnTo>
                    <a:pt x="19" y="3337"/>
                  </a:lnTo>
                  <a:lnTo>
                    <a:pt x="10" y="3324"/>
                  </a:lnTo>
                  <a:lnTo>
                    <a:pt x="4" y="3316"/>
                  </a:lnTo>
                  <a:lnTo>
                    <a:pt x="0" y="3314"/>
                  </a:lnTo>
                  <a:lnTo>
                    <a:pt x="2" y="3314"/>
                  </a:lnTo>
                  <a:lnTo>
                    <a:pt x="8" y="3314"/>
                  </a:lnTo>
                  <a:lnTo>
                    <a:pt x="18" y="3313"/>
                  </a:lnTo>
                  <a:lnTo>
                    <a:pt x="29" y="3311"/>
                  </a:lnTo>
                  <a:lnTo>
                    <a:pt x="44" y="3307"/>
                  </a:lnTo>
                  <a:lnTo>
                    <a:pt x="61" y="3301"/>
                  </a:lnTo>
                  <a:lnTo>
                    <a:pt x="80" y="3294"/>
                  </a:lnTo>
                  <a:lnTo>
                    <a:pt x="103" y="3282"/>
                  </a:lnTo>
                  <a:lnTo>
                    <a:pt x="126" y="3269"/>
                  </a:lnTo>
                  <a:lnTo>
                    <a:pt x="151" y="3254"/>
                  </a:lnTo>
                  <a:lnTo>
                    <a:pt x="175" y="3233"/>
                  </a:lnTo>
                  <a:lnTo>
                    <a:pt x="202" y="3210"/>
                  </a:lnTo>
                  <a:lnTo>
                    <a:pt x="229" y="3181"/>
                  </a:lnTo>
                  <a:lnTo>
                    <a:pt x="257" y="3149"/>
                  </a:lnTo>
                  <a:lnTo>
                    <a:pt x="284" y="3111"/>
                  </a:lnTo>
                  <a:lnTo>
                    <a:pt x="310" y="3067"/>
                  </a:lnTo>
                  <a:lnTo>
                    <a:pt x="337" y="3018"/>
                  </a:lnTo>
                  <a:lnTo>
                    <a:pt x="364" y="2965"/>
                  </a:lnTo>
                  <a:lnTo>
                    <a:pt x="388" y="2902"/>
                  </a:lnTo>
                  <a:lnTo>
                    <a:pt x="411" y="2835"/>
                  </a:lnTo>
                  <a:lnTo>
                    <a:pt x="432" y="2759"/>
                  </a:lnTo>
                  <a:lnTo>
                    <a:pt x="453" y="2677"/>
                  </a:lnTo>
                  <a:lnTo>
                    <a:pt x="470" y="2588"/>
                  </a:lnTo>
                  <a:lnTo>
                    <a:pt x="485" y="2489"/>
                  </a:lnTo>
                  <a:lnTo>
                    <a:pt x="497" y="2383"/>
                  </a:lnTo>
                  <a:lnTo>
                    <a:pt x="506" y="2267"/>
                  </a:lnTo>
                  <a:lnTo>
                    <a:pt x="512" y="2143"/>
                  </a:lnTo>
                  <a:lnTo>
                    <a:pt x="516" y="2008"/>
                  </a:lnTo>
                  <a:lnTo>
                    <a:pt x="514" y="1865"/>
                  </a:lnTo>
                  <a:lnTo>
                    <a:pt x="512" y="1715"/>
                  </a:lnTo>
                  <a:lnTo>
                    <a:pt x="518" y="1574"/>
                  </a:lnTo>
                  <a:lnTo>
                    <a:pt x="525" y="1441"/>
                  </a:lnTo>
                  <a:lnTo>
                    <a:pt x="539" y="1318"/>
                  </a:lnTo>
                  <a:lnTo>
                    <a:pt x="556" y="1202"/>
                  </a:lnTo>
                  <a:lnTo>
                    <a:pt x="577" y="1093"/>
                  </a:lnTo>
                  <a:lnTo>
                    <a:pt x="601" y="992"/>
                  </a:lnTo>
                  <a:lnTo>
                    <a:pt x="630" y="899"/>
                  </a:lnTo>
                  <a:lnTo>
                    <a:pt x="660" y="812"/>
                  </a:lnTo>
                  <a:lnTo>
                    <a:pt x="695" y="732"/>
                  </a:lnTo>
                  <a:lnTo>
                    <a:pt x="731" y="658"/>
                  </a:lnTo>
                  <a:lnTo>
                    <a:pt x="767" y="591"/>
                  </a:lnTo>
                  <a:lnTo>
                    <a:pt x="807" y="528"/>
                  </a:lnTo>
                  <a:lnTo>
                    <a:pt x="849" y="473"/>
                  </a:lnTo>
                  <a:lnTo>
                    <a:pt x="891" y="422"/>
                  </a:lnTo>
                  <a:lnTo>
                    <a:pt x="932" y="374"/>
                  </a:lnTo>
                  <a:lnTo>
                    <a:pt x="976" y="332"/>
                  </a:lnTo>
                  <a:lnTo>
                    <a:pt x="1018" y="294"/>
                  </a:lnTo>
                  <a:lnTo>
                    <a:pt x="1062" y="262"/>
                  </a:lnTo>
                  <a:lnTo>
                    <a:pt x="1104" y="232"/>
                  </a:lnTo>
                  <a:lnTo>
                    <a:pt x="1145" y="205"/>
                  </a:lnTo>
                  <a:lnTo>
                    <a:pt x="1187" y="182"/>
                  </a:lnTo>
                  <a:lnTo>
                    <a:pt x="1227" y="161"/>
                  </a:lnTo>
                  <a:lnTo>
                    <a:pt x="1263" y="142"/>
                  </a:lnTo>
                  <a:lnTo>
                    <a:pt x="1300" y="127"/>
                  </a:lnTo>
                  <a:lnTo>
                    <a:pt x="1334" y="114"/>
                  </a:lnTo>
                  <a:lnTo>
                    <a:pt x="1364" y="102"/>
                  </a:lnTo>
                  <a:lnTo>
                    <a:pt x="1393" y="91"/>
                  </a:lnTo>
                  <a:lnTo>
                    <a:pt x="1494" y="57"/>
                  </a:lnTo>
                  <a:lnTo>
                    <a:pt x="1589" y="30"/>
                  </a:lnTo>
                  <a:lnTo>
                    <a:pt x="1680" y="13"/>
                  </a:lnTo>
                  <a:lnTo>
                    <a:pt x="1766" y="3"/>
                  </a:lnTo>
                  <a:lnTo>
                    <a:pt x="18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5"/>
            <p:cNvSpPr>
              <a:spLocks/>
            </p:cNvSpPr>
            <p:nvPr/>
          </p:nvSpPr>
          <p:spPr bwMode="auto">
            <a:xfrm>
              <a:off x="6024" y="2175"/>
              <a:ext cx="2675" cy="1029"/>
            </a:xfrm>
            <a:custGeom>
              <a:avLst/>
              <a:gdLst>
                <a:gd name="T0" fmla="*/ 1678 w 5351"/>
                <a:gd name="T1" fmla="*/ 0 h 2060"/>
                <a:gd name="T2" fmla="*/ 1383 w 5351"/>
                <a:gd name="T3" fmla="*/ 850 h 2060"/>
                <a:gd name="T4" fmla="*/ 1788 w 5351"/>
                <a:gd name="T5" fmla="*/ 820 h 2060"/>
                <a:gd name="T6" fmla="*/ 2676 w 5351"/>
                <a:gd name="T7" fmla="*/ 1913 h 2060"/>
                <a:gd name="T8" fmla="*/ 3565 w 5351"/>
                <a:gd name="T9" fmla="*/ 820 h 2060"/>
                <a:gd name="T10" fmla="*/ 3968 w 5351"/>
                <a:gd name="T11" fmla="*/ 850 h 2060"/>
                <a:gd name="T12" fmla="*/ 3681 w 5351"/>
                <a:gd name="T13" fmla="*/ 0 h 2060"/>
                <a:gd name="T14" fmla="*/ 3757 w 5351"/>
                <a:gd name="T15" fmla="*/ 44 h 2060"/>
                <a:gd name="T16" fmla="*/ 3835 w 5351"/>
                <a:gd name="T17" fmla="*/ 84 h 2060"/>
                <a:gd name="T18" fmla="*/ 4750 w 5351"/>
                <a:gd name="T19" fmla="*/ 535 h 2060"/>
                <a:gd name="T20" fmla="*/ 4828 w 5351"/>
                <a:gd name="T21" fmla="*/ 578 h 2060"/>
                <a:gd name="T22" fmla="*/ 4898 w 5351"/>
                <a:gd name="T23" fmla="*/ 628 h 2060"/>
                <a:gd name="T24" fmla="*/ 4963 w 5351"/>
                <a:gd name="T25" fmla="*/ 685 h 2060"/>
                <a:gd name="T26" fmla="*/ 5022 w 5351"/>
                <a:gd name="T27" fmla="*/ 750 h 2060"/>
                <a:gd name="T28" fmla="*/ 5075 w 5351"/>
                <a:gd name="T29" fmla="*/ 818 h 2060"/>
                <a:gd name="T30" fmla="*/ 5119 w 5351"/>
                <a:gd name="T31" fmla="*/ 892 h 2060"/>
                <a:gd name="T32" fmla="*/ 5157 w 5351"/>
                <a:gd name="T33" fmla="*/ 970 h 2060"/>
                <a:gd name="T34" fmla="*/ 5185 w 5351"/>
                <a:gd name="T35" fmla="*/ 1052 h 2060"/>
                <a:gd name="T36" fmla="*/ 5204 w 5351"/>
                <a:gd name="T37" fmla="*/ 1138 h 2060"/>
                <a:gd name="T38" fmla="*/ 5351 w 5351"/>
                <a:gd name="T39" fmla="*/ 1946 h 2060"/>
                <a:gd name="T40" fmla="*/ 5351 w 5351"/>
                <a:gd name="T41" fmla="*/ 1974 h 2060"/>
                <a:gd name="T42" fmla="*/ 5345 w 5351"/>
                <a:gd name="T43" fmla="*/ 2001 h 2060"/>
                <a:gd name="T44" fmla="*/ 5330 w 5351"/>
                <a:gd name="T45" fmla="*/ 2024 h 2060"/>
                <a:gd name="T46" fmla="*/ 5309 w 5351"/>
                <a:gd name="T47" fmla="*/ 2043 h 2060"/>
                <a:gd name="T48" fmla="*/ 5284 w 5351"/>
                <a:gd name="T49" fmla="*/ 2054 h 2060"/>
                <a:gd name="T50" fmla="*/ 5254 w 5351"/>
                <a:gd name="T51" fmla="*/ 2060 h 2060"/>
                <a:gd name="T52" fmla="*/ 97 w 5351"/>
                <a:gd name="T53" fmla="*/ 2060 h 2060"/>
                <a:gd name="T54" fmla="*/ 67 w 5351"/>
                <a:gd name="T55" fmla="*/ 2054 h 2060"/>
                <a:gd name="T56" fmla="*/ 42 w 5351"/>
                <a:gd name="T57" fmla="*/ 2043 h 2060"/>
                <a:gd name="T58" fmla="*/ 23 w 5351"/>
                <a:gd name="T59" fmla="*/ 2024 h 2060"/>
                <a:gd name="T60" fmla="*/ 8 w 5351"/>
                <a:gd name="T61" fmla="*/ 2001 h 2060"/>
                <a:gd name="T62" fmla="*/ 0 w 5351"/>
                <a:gd name="T63" fmla="*/ 1974 h 2060"/>
                <a:gd name="T64" fmla="*/ 2 w 5351"/>
                <a:gd name="T65" fmla="*/ 1946 h 2060"/>
                <a:gd name="T66" fmla="*/ 146 w 5351"/>
                <a:gd name="T67" fmla="*/ 1138 h 2060"/>
                <a:gd name="T68" fmla="*/ 167 w 5351"/>
                <a:gd name="T69" fmla="*/ 1052 h 2060"/>
                <a:gd name="T70" fmla="*/ 196 w 5351"/>
                <a:gd name="T71" fmla="*/ 970 h 2060"/>
                <a:gd name="T72" fmla="*/ 234 w 5351"/>
                <a:gd name="T73" fmla="*/ 892 h 2060"/>
                <a:gd name="T74" fmla="*/ 278 w 5351"/>
                <a:gd name="T75" fmla="*/ 818 h 2060"/>
                <a:gd name="T76" fmla="*/ 331 w 5351"/>
                <a:gd name="T77" fmla="*/ 750 h 2060"/>
                <a:gd name="T78" fmla="*/ 388 w 5351"/>
                <a:gd name="T79" fmla="*/ 685 h 2060"/>
                <a:gd name="T80" fmla="*/ 455 w 5351"/>
                <a:gd name="T81" fmla="*/ 628 h 2060"/>
                <a:gd name="T82" fmla="*/ 525 w 5351"/>
                <a:gd name="T83" fmla="*/ 578 h 2060"/>
                <a:gd name="T84" fmla="*/ 603 w 5351"/>
                <a:gd name="T85" fmla="*/ 535 h 2060"/>
                <a:gd name="T86" fmla="*/ 1495 w 5351"/>
                <a:gd name="T87" fmla="*/ 93 h 2060"/>
                <a:gd name="T88" fmla="*/ 1678 w 5351"/>
                <a:gd name="T89" fmla="*/ 0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51" h="2060">
                  <a:moveTo>
                    <a:pt x="1678" y="0"/>
                  </a:moveTo>
                  <a:lnTo>
                    <a:pt x="1383" y="850"/>
                  </a:lnTo>
                  <a:lnTo>
                    <a:pt x="1788" y="820"/>
                  </a:lnTo>
                  <a:lnTo>
                    <a:pt x="2676" y="1913"/>
                  </a:lnTo>
                  <a:lnTo>
                    <a:pt x="3565" y="820"/>
                  </a:lnTo>
                  <a:lnTo>
                    <a:pt x="3968" y="850"/>
                  </a:lnTo>
                  <a:lnTo>
                    <a:pt x="3681" y="0"/>
                  </a:lnTo>
                  <a:lnTo>
                    <a:pt x="3757" y="44"/>
                  </a:lnTo>
                  <a:lnTo>
                    <a:pt x="3835" y="84"/>
                  </a:lnTo>
                  <a:lnTo>
                    <a:pt x="4750" y="535"/>
                  </a:lnTo>
                  <a:lnTo>
                    <a:pt x="4828" y="578"/>
                  </a:lnTo>
                  <a:lnTo>
                    <a:pt x="4898" y="628"/>
                  </a:lnTo>
                  <a:lnTo>
                    <a:pt x="4963" y="685"/>
                  </a:lnTo>
                  <a:lnTo>
                    <a:pt x="5022" y="750"/>
                  </a:lnTo>
                  <a:lnTo>
                    <a:pt x="5075" y="818"/>
                  </a:lnTo>
                  <a:lnTo>
                    <a:pt x="5119" y="892"/>
                  </a:lnTo>
                  <a:lnTo>
                    <a:pt x="5157" y="970"/>
                  </a:lnTo>
                  <a:lnTo>
                    <a:pt x="5185" y="1052"/>
                  </a:lnTo>
                  <a:lnTo>
                    <a:pt x="5204" y="1138"/>
                  </a:lnTo>
                  <a:lnTo>
                    <a:pt x="5351" y="1946"/>
                  </a:lnTo>
                  <a:lnTo>
                    <a:pt x="5351" y="1974"/>
                  </a:lnTo>
                  <a:lnTo>
                    <a:pt x="5345" y="2001"/>
                  </a:lnTo>
                  <a:lnTo>
                    <a:pt x="5330" y="2024"/>
                  </a:lnTo>
                  <a:lnTo>
                    <a:pt x="5309" y="2043"/>
                  </a:lnTo>
                  <a:lnTo>
                    <a:pt x="5284" y="2054"/>
                  </a:lnTo>
                  <a:lnTo>
                    <a:pt x="5254" y="2060"/>
                  </a:lnTo>
                  <a:lnTo>
                    <a:pt x="97" y="2060"/>
                  </a:lnTo>
                  <a:lnTo>
                    <a:pt x="67" y="2054"/>
                  </a:lnTo>
                  <a:lnTo>
                    <a:pt x="42" y="2043"/>
                  </a:lnTo>
                  <a:lnTo>
                    <a:pt x="23" y="2024"/>
                  </a:lnTo>
                  <a:lnTo>
                    <a:pt x="8" y="2001"/>
                  </a:lnTo>
                  <a:lnTo>
                    <a:pt x="0" y="1974"/>
                  </a:lnTo>
                  <a:lnTo>
                    <a:pt x="2" y="1946"/>
                  </a:lnTo>
                  <a:lnTo>
                    <a:pt x="146" y="1138"/>
                  </a:lnTo>
                  <a:lnTo>
                    <a:pt x="167" y="1052"/>
                  </a:lnTo>
                  <a:lnTo>
                    <a:pt x="196" y="970"/>
                  </a:lnTo>
                  <a:lnTo>
                    <a:pt x="234" y="892"/>
                  </a:lnTo>
                  <a:lnTo>
                    <a:pt x="278" y="818"/>
                  </a:lnTo>
                  <a:lnTo>
                    <a:pt x="331" y="750"/>
                  </a:lnTo>
                  <a:lnTo>
                    <a:pt x="388" y="685"/>
                  </a:lnTo>
                  <a:lnTo>
                    <a:pt x="455" y="628"/>
                  </a:lnTo>
                  <a:lnTo>
                    <a:pt x="525" y="578"/>
                  </a:lnTo>
                  <a:lnTo>
                    <a:pt x="603" y="535"/>
                  </a:lnTo>
                  <a:lnTo>
                    <a:pt x="1495" y="93"/>
                  </a:lnTo>
                  <a:lnTo>
                    <a:pt x="16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71"/>
          <p:cNvGrpSpPr>
            <a:grpSpLocks noChangeAspect="1"/>
          </p:cNvGrpSpPr>
          <p:nvPr/>
        </p:nvGrpSpPr>
        <p:grpSpPr bwMode="auto">
          <a:xfrm>
            <a:off x="10137181" y="4074716"/>
            <a:ext cx="387132" cy="324423"/>
            <a:chOff x="4518" y="854"/>
            <a:chExt cx="3809" cy="3192"/>
          </a:xfrm>
          <a:solidFill>
            <a:schemeClr val="bg1">
              <a:lumMod val="50000"/>
            </a:schemeClr>
          </a:solidFill>
        </p:grpSpPr>
        <p:sp>
          <p:nvSpPr>
            <p:cNvPr id="58" name="Freeform 73"/>
            <p:cNvSpPr>
              <a:spLocks/>
            </p:cNvSpPr>
            <p:nvPr/>
          </p:nvSpPr>
          <p:spPr bwMode="auto">
            <a:xfrm>
              <a:off x="4518" y="1636"/>
              <a:ext cx="2601" cy="2410"/>
            </a:xfrm>
            <a:custGeom>
              <a:avLst/>
              <a:gdLst>
                <a:gd name="T0" fmla="*/ 149 w 2601"/>
                <a:gd name="T1" fmla="*/ 0 h 2410"/>
                <a:gd name="T2" fmla="*/ 1086 w 2601"/>
                <a:gd name="T3" fmla="*/ 0 h 2410"/>
                <a:gd name="T4" fmla="*/ 1086 w 2601"/>
                <a:gd name="T5" fmla="*/ 859 h 2410"/>
                <a:gd name="T6" fmla="*/ 1089 w 2601"/>
                <a:gd name="T7" fmla="*/ 904 h 2410"/>
                <a:gd name="T8" fmla="*/ 1100 w 2601"/>
                <a:gd name="T9" fmla="*/ 946 h 2410"/>
                <a:gd name="T10" fmla="*/ 1116 w 2601"/>
                <a:gd name="T11" fmla="*/ 984 h 2410"/>
                <a:gd name="T12" fmla="*/ 1138 w 2601"/>
                <a:gd name="T13" fmla="*/ 1020 h 2410"/>
                <a:gd name="T14" fmla="*/ 1166 w 2601"/>
                <a:gd name="T15" fmla="*/ 1052 h 2410"/>
                <a:gd name="T16" fmla="*/ 1197 w 2601"/>
                <a:gd name="T17" fmla="*/ 1079 h 2410"/>
                <a:gd name="T18" fmla="*/ 1233 w 2601"/>
                <a:gd name="T19" fmla="*/ 1101 h 2410"/>
                <a:gd name="T20" fmla="*/ 1272 w 2601"/>
                <a:gd name="T21" fmla="*/ 1118 h 2410"/>
                <a:gd name="T22" fmla="*/ 1314 w 2601"/>
                <a:gd name="T23" fmla="*/ 1129 h 2410"/>
                <a:gd name="T24" fmla="*/ 1358 w 2601"/>
                <a:gd name="T25" fmla="*/ 1132 h 2410"/>
                <a:gd name="T26" fmla="*/ 1358 w 2601"/>
                <a:gd name="T27" fmla="*/ 1132 h 2410"/>
                <a:gd name="T28" fmla="*/ 2601 w 2601"/>
                <a:gd name="T29" fmla="*/ 1132 h 2410"/>
                <a:gd name="T30" fmla="*/ 2601 w 2601"/>
                <a:gd name="T31" fmla="*/ 1642 h 2410"/>
                <a:gd name="T32" fmla="*/ 2597 w 2601"/>
                <a:gd name="T33" fmla="*/ 1672 h 2410"/>
                <a:gd name="T34" fmla="*/ 2589 w 2601"/>
                <a:gd name="T35" fmla="*/ 1700 h 2410"/>
                <a:gd name="T36" fmla="*/ 2575 w 2601"/>
                <a:gd name="T37" fmla="*/ 1725 h 2410"/>
                <a:gd name="T38" fmla="*/ 2557 w 2601"/>
                <a:gd name="T39" fmla="*/ 1747 h 2410"/>
                <a:gd name="T40" fmla="*/ 2535 w 2601"/>
                <a:gd name="T41" fmla="*/ 1766 h 2410"/>
                <a:gd name="T42" fmla="*/ 2509 w 2601"/>
                <a:gd name="T43" fmla="*/ 1780 h 2410"/>
                <a:gd name="T44" fmla="*/ 2482 w 2601"/>
                <a:gd name="T45" fmla="*/ 1788 h 2410"/>
                <a:gd name="T46" fmla="*/ 2451 w 2601"/>
                <a:gd name="T47" fmla="*/ 1791 h 2410"/>
                <a:gd name="T48" fmla="*/ 1137 w 2601"/>
                <a:gd name="T49" fmla="*/ 1791 h 2410"/>
                <a:gd name="T50" fmla="*/ 540 w 2601"/>
                <a:gd name="T51" fmla="*/ 2388 h 2410"/>
                <a:gd name="T52" fmla="*/ 523 w 2601"/>
                <a:gd name="T53" fmla="*/ 2401 h 2410"/>
                <a:gd name="T54" fmla="*/ 505 w 2601"/>
                <a:gd name="T55" fmla="*/ 2408 h 2410"/>
                <a:gd name="T56" fmla="*/ 486 w 2601"/>
                <a:gd name="T57" fmla="*/ 2410 h 2410"/>
                <a:gd name="T58" fmla="*/ 467 w 2601"/>
                <a:gd name="T59" fmla="*/ 2408 h 2410"/>
                <a:gd name="T60" fmla="*/ 450 w 2601"/>
                <a:gd name="T61" fmla="*/ 2401 h 2410"/>
                <a:gd name="T62" fmla="*/ 435 w 2601"/>
                <a:gd name="T63" fmla="*/ 2389 h 2410"/>
                <a:gd name="T64" fmla="*/ 423 w 2601"/>
                <a:gd name="T65" fmla="*/ 2374 h 2410"/>
                <a:gd name="T66" fmla="*/ 415 w 2601"/>
                <a:gd name="T67" fmla="*/ 2356 h 2410"/>
                <a:gd name="T68" fmla="*/ 412 w 2601"/>
                <a:gd name="T69" fmla="*/ 2335 h 2410"/>
                <a:gd name="T70" fmla="*/ 412 w 2601"/>
                <a:gd name="T71" fmla="*/ 1791 h 2410"/>
                <a:gd name="T72" fmla="*/ 149 w 2601"/>
                <a:gd name="T73" fmla="*/ 1791 h 2410"/>
                <a:gd name="T74" fmla="*/ 119 w 2601"/>
                <a:gd name="T75" fmla="*/ 1788 h 2410"/>
                <a:gd name="T76" fmla="*/ 91 w 2601"/>
                <a:gd name="T77" fmla="*/ 1780 h 2410"/>
                <a:gd name="T78" fmla="*/ 66 w 2601"/>
                <a:gd name="T79" fmla="*/ 1766 h 2410"/>
                <a:gd name="T80" fmla="*/ 44 w 2601"/>
                <a:gd name="T81" fmla="*/ 1747 h 2410"/>
                <a:gd name="T82" fmla="*/ 25 w 2601"/>
                <a:gd name="T83" fmla="*/ 1725 h 2410"/>
                <a:gd name="T84" fmla="*/ 12 w 2601"/>
                <a:gd name="T85" fmla="*/ 1700 h 2410"/>
                <a:gd name="T86" fmla="*/ 3 w 2601"/>
                <a:gd name="T87" fmla="*/ 1672 h 2410"/>
                <a:gd name="T88" fmla="*/ 0 w 2601"/>
                <a:gd name="T89" fmla="*/ 1642 h 2410"/>
                <a:gd name="T90" fmla="*/ 0 w 2601"/>
                <a:gd name="T91" fmla="*/ 149 h 2410"/>
                <a:gd name="T92" fmla="*/ 3 w 2601"/>
                <a:gd name="T93" fmla="*/ 119 h 2410"/>
                <a:gd name="T94" fmla="*/ 12 w 2601"/>
                <a:gd name="T95" fmla="*/ 91 h 2410"/>
                <a:gd name="T96" fmla="*/ 25 w 2601"/>
                <a:gd name="T97" fmla="*/ 66 h 2410"/>
                <a:gd name="T98" fmla="*/ 44 w 2601"/>
                <a:gd name="T99" fmla="*/ 44 h 2410"/>
                <a:gd name="T100" fmla="*/ 66 w 2601"/>
                <a:gd name="T101" fmla="*/ 25 h 2410"/>
                <a:gd name="T102" fmla="*/ 91 w 2601"/>
                <a:gd name="T103" fmla="*/ 13 h 2410"/>
                <a:gd name="T104" fmla="*/ 119 w 2601"/>
                <a:gd name="T105" fmla="*/ 3 h 2410"/>
                <a:gd name="T106" fmla="*/ 149 w 2601"/>
                <a:gd name="T107" fmla="*/ 0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01" h="2410">
                  <a:moveTo>
                    <a:pt x="149" y="0"/>
                  </a:moveTo>
                  <a:lnTo>
                    <a:pt x="1086" y="0"/>
                  </a:lnTo>
                  <a:lnTo>
                    <a:pt x="1086" y="859"/>
                  </a:lnTo>
                  <a:lnTo>
                    <a:pt x="1089" y="904"/>
                  </a:lnTo>
                  <a:lnTo>
                    <a:pt x="1100" y="946"/>
                  </a:lnTo>
                  <a:lnTo>
                    <a:pt x="1116" y="984"/>
                  </a:lnTo>
                  <a:lnTo>
                    <a:pt x="1138" y="1020"/>
                  </a:lnTo>
                  <a:lnTo>
                    <a:pt x="1166" y="1052"/>
                  </a:lnTo>
                  <a:lnTo>
                    <a:pt x="1197" y="1079"/>
                  </a:lnTo>
                  <a:lnTo>
                    <a:pt x="1233" y="1101"/>
                  </a:lnTo>
                  <a:lnTo>
                    <a:pt x="1272" y="1118"/>
                  </a:lnTo>
                  <a:lnTo>
                    <a:pt x="1314" y="1129"/>
                  </a:lnTo>
                  <a:lnTo>
                    <a:pt x="1358" y="1132"/>
                  </a:lnTo>
                  <a:lnTo>
                    <a:pt x="1358" y="1132"/>
                  </a:lnTo>
                  <a:lnTo>
                    <a:pt x="2601" y="1132"/>
                  </a:lnTo>
                  <a:lnTo>
                    <a:pt x="2601" y="1642"/>
                  </a:lnTo>
                  <a:lnTo>
                    <a:pt x="2597" y="1672"/>
                  </a:lnTo>
                  <a:lnTo>
                    <a:pt x="2589" y="1700"/>
                  </a:lnTo>
                  <a:lnTo>
                    <a:pt x="2575" y="1725"/>
                  </a:lnTo>
                  <a:lnTo>
                    <a:pt x="2557" y="1747"/>
                  </a:lnTo>
                  <a:lnTo>
                    <a:pt x="2535" y="1766"/>
                  </a:lnTo>
                  <a:lnTo>
                    <a:pt x="2509" y="1780"/>
                  </a:lnTo>
                  <a:lnTo>
                    <a:pt x="2482" y="1788"/>
                  </a:lnTo>
                  <a:lnTo>
                    <a:pt x="2451" y="1791"/>
                  </a:lnTo>
                  <a:lnTo>
                    <a:pt x="1137" y="1791"/>
                  </a:lnTo>
                  <a:lnTo>
                    <a:pt x="540" y="2388"/>
                  </a:lnTo>
                  <a:lnTo>
                    <a:pt x="523" y="2401"/>
                  </a:lnTo>
                  <a:lnTo>
                    <a:pt x="505" y="2408"/>
                  </a:lnTo>
                  <a:lnTo>
                    <a:pt x="486" y="2410"/>
                  </a:lnTo>
                  <a:lnTo>
                    <a:pt x="467" y="2408"/>
                  </a:lnTo>
                  <a:lnTo>
                    <a:pt x="450" y="2401"/>
                  </a:lnTo>
                  <a:lnTo>
                    <a:pt x="435" y="2389"/>
                  </a:lnTo>
                  <a:lnTo>
                    <a:pt x="423" y="2374"/>
                  </a:lnTo>
                  <a:lnTo>
                    <a:pt x="415" y="2356"/>
                  </a:lnTo>
                  <a:lnTo>
                    <a:pt x="412" y="2335"/>
                  </a:lnTo>
                  <a:lnTo>
                    <a:pt x="412" y="1791"/>
                  </a:lnTo>
                  <a:lnTo>
                    <a:pt x="149" y="1791"/>
                  </a:lnTo>
                  <a:lnTo>
                    <a:pt x="119" y="1788"/>
                  </a:lnTo>
                  <a:lnTo>
                    <a:pt x="91" y="1780"/>
                  </a:lnTo>
                  <a:lnTo>
                    <a:pt x="66" y="1766"/>
                  </a:lnTo>
                  <a:lnTo>
                    <a:pt x="44" y="1747"/>
                  </a:lnTo>
                  <a:lnTo>
                    <a:pt x="25" y="1725"/>
                  </a:lnTo>
                  <a:lnTo>
                    <a:pt x="12" y="1700"/>
                  </a:lnTo>
                  <a:lnTo>
                    <a:pt x="3" y="1672"/>
                  </a:lnTo>
                  <a:lnTo>
                    <a:pt x="0" y="1642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2" y="91"/>
                  </a:lnTo>
                  <a:lnTo>
                    <a:pt x="25" y="66"/>
                  </a:lnTo>
                  <a:lnTo>
                    <a:pt x="44" y="44"/>
                  </a:lnTo>
                  <a:lnTo>
                    <a:pt x="66" y="25"/>
                  </a:lnTo>
                  <a:lnTo>
                    <a:pt x="91" y="13"/>
                  </a:lnTo>
                  <a:lnTo>
                    <a:pt x="119" y="3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4"/>
            <p:cNvSpPr>
              <a:spLocks noEditPoints="1"/>
            </p:cNvSpPr>
            <p:nvPr/>
          </p:nvSpPr>
          <p:spPr bwMode="auto">
            <a:xfrm>
              <a:off x="5726" y="854"/>
              <a:ext cx="2601" cy="2410"/>
            </a:xfrm>
            <a:custGeom>
              <a:avLst/>
              <a:gdLst>
                <a:gd name="T0" fmla="*/ 1938 w 2601"/>
                <a:gd name="T1" fmla="*/ 699 h 2410"/>
                <a:gd name="T2" fmla="*/ 1863 w 2601"/>
                <a:gd name="T3" fmla="*/ 751 h 2410"/>
                <a:gd name="T4" fmla="*/ 1825 w 2601"/>
                <a:gd name="T5" fmla="*/ 834 h 2410"/>
                <a:gd name="T6" fmla="*/ 1833 w 2601"/>
                <a:gd name="T7" fmla="*/ 929 h 2410"/>
                <a:gd name="T8" fmla="*/ 1885 w 2601"/>
                <a:gd name="T9" fmla="*/ 1003 h 2410"/>
                <a:gd name="T10" fmla="*/ 1969 w 2601"/>
                <a:gd name="T11" fmla="*/ 1042 h 2410"/>
                <a:gd name="T12" fmla="*/ 2063 w 2601"/>
                <a:gd name="T13" fmla="*/ 1034 h 2410"/>
                <a:gd name="T14" fmla="*/ 2137 w 2601"/>
                <a:gd name="T15" fmla="*/ 981 h 2410"/>
                <a:gd name="T16" fmla="*/ 2177 w 2601"/>
                <a:gd name="T17" fmla="*/ 897 h 2410"/>
                <a:gd name="T18" fmla="*/ 2169 w 2601"/>
                <a:gd name="T19" fmla="*/ 804 h 2410"/>
                <a:gd name="T20" fmla="*/ 2115 w 2601"/>
                <a:gd name="T21" fmla="*/ 729 h 2410"/>
                <a:gd name="T22" fmla="*/ 2032 w 2601"/>
                <a:gd name="T23" fmla="*/ 690 h 2410"/>
                <a:gd name="T24" fmla="*/ 1269 w 2601"/>
                <a:gd name="T25" fmla="*/ 690 h 2410"/>
                <a:gd name="T26" fmla="*/ 1186 w 2601"/>
                <a:gd name="T27" fmla="*/ 729 h 2410"/>
                <a:gd name="T28" fmla="*/ 1134 w 2601"/>
                <a:gd name="T29" fmla="*/ 804 h 2410"/>
                <a:gd name="T30" fmla="*/ 1126 w 2601"/>
                <a:gd name="T31" fmla="*/ 897 h 2410"/>
                <a:gd name="T32" fmla="*/ 1165 w 2601"/>
                <a:gd name="T33" fmla="*/ 981 h 2410"/>
                <a:gd name="T34" fmla="*/ 1239 w 2601"/>
                <a:gd name="T35" fmla="*/ 1034 h 2410"/>
                <a:gd name="T36" fmla="*/ 1334 w 2601"/>
                <a:gd name="T37" fmla="*/ 1042 h 2410"/>
                <a:gd name="T38" fmla="*/ 1416 w 2601"/>
                <a:gd name="T39" fmla="*/ 1003 h 2410"/>
                <a:gd name="T40" fmla="*/ 1469 w 2601"/>
                <a:gd name="T41" fmla="*/ 929 h 2410"/>
                <a:gd name="T42" fmla="*/ 1477 w 2601"/>
                <a:gd name="T43" fmla="*/ 834 h 2410"/>
                <a:gd name="T44" fmla="*/ 1438 w 2601"/>
                <a:gd name="T45" fmla="*/ 751 h 2410"/>
                <a:gd name="T46" fmla="*/ 1364 w 2601"/>
                <a:gd name="T47" fmla="*/ 699 h 2410"/>
                <a:gd name="T48" fmla="*/ 602 w 2601"/>
                <a:gd name="T49" fmla="*/ 687 h 2410"/>
                <a:gd name="T50" fmla="*/ 512 w 2601"/>
                <a:gd name="T51" fmla="*/ 711 h 2410"/>
                <a:gd name="T52" fmla="*/ 447 w 2601"/>
                <a:gd name="T53" fmla="*/ 776 h 2410"/>
                <a:gd name="T54" fmla="*/ 422 w 2601"/>
                <a:gd name="T55" fmla="*/ 866 h 2410"/>
                <a:gd name="T56" fmla="*/ 447 w 2601"/>
                <a:gd name="T57" fmla="*/ 956 h 2410"/>
                <a:gd name="T58" fmla="*/ 512 w 2601"/>
                <a:gd name="T59" fmla="*/ 1020 h 2410"/>
                <a:gd name="T60" fmla="*/ 602 w 2601"/>
                <a:gd name="T61" fmla="*/ 1044 h 2410"/>
                <a:gd name="T62" fmla="*/ 692 w 2601"/>
                <a:gd name="T63" fmla="*/ 1020 h 2410"/>
                <a:gd name="T64" fmla="*/ 756 w 2601"/>
                <a:gd name="T65" fmla="*/ 956 h 2410"/>
                <a:gd name="T66" fmla="*/ 780 w 2601"/>
                <a:gd name="T67" fmla="*/ 866 h 2410"/>
                <a:gd name="T68" fmla="*/ 756 w 2601"/>
                <a:gd name="T69" fmla="*/ 776 h 2410"/>
                <a:gd name="T70" fmla="*/ 692 w 2601"/>
                <a:gd name="T71" fmla="*/ 711 h 2410"/>
                <a:gd name="T72" fmla="*/ 602 w 2601"/>
                <a:gd name="T73" fmla="*/ 687 h 2410"/>
                <a:gd name="T74" fmla="*/ 2482 w 2601"/>
                <a:gd name="T75" fmla="*/ 3 h 2410"/>
                <a:gd name="T76" fmla="*/ 2557 w 2601"/>
                <a:gd name="T77" fmla="*/ 44 h 2410"/>
                <a:gd name="T78" fmla="*/ 2599 w 2601"/>
                <a:gd name="T79" fmla="*/ 119 h 2410"/>
                <a:gd name="T80" fmla="*/ 2599 w 2601"/>
                <a:gd name="T81" fmla="*/ 1671 h 2410"/>
                <a:gd name="T82" fmla="*/ 2557 w 2601"/>
                <a:gd name="T83" fmla="*/ 1748 h 2410"/>
                <a:gd name="T84" fmla="*/ 2482 w 2601"/>
                <a:gd name="T85" fmla="*/ 1788 h 2410"/>
                <a:gd name="T86" fmla="*/ 2189 w 2601"/>
                <a:gd name="T87" fmla="*/ 2335 h 2410"/>
                <a:gd name="T88" fmla="*/ 2166 w 2601"/>
                <a:gd name="T89" fmla="*/ 2388 h 2410"/>
                <a:gd name="T90" fmla="*/ 2115 w 2601"/>
                <a:gd name="T91" fmla="*/ 2410 h 2410"/>
                <a:gd name="T92" fmla="*/ 2061 w 2601"/>
                <a:gd name="T93" fmla="*/ 2388 h 2410"/>
                <a:gd name="T94" fmla="*/ 120 w 2601"/>
                <a:gd name="T95" fmla="*/ 1788 h 2410"/>
                <a:gd name="T96" fmla="*/ 44 w 2601"/>
                <a:gd name="T97" fmla="*/ 1748 h 2410"/>
                <a:gd name="T98" fmla="*/ 4 w 2601"/>
                <a:gd name="T99" fmla="*/ 1671 h 2410"/>
                <a:gd name="T100" fmla="*/ 4 w 2601"/>
                <a:gd name="T101" fmla="*/ 119 h 2410"/>
                <a:gd name="T102" fmla="*/ 44 w 2601"/>
                <a:gd name="T103" fmla="*/ 44 h 2410"/>
                <a:gd name="T104" fmla="*/ 120 w 2601"/>
                <a:gd name="T105" fmla="*/ 3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01" h="2410">
                  <a:moveTo>
                    <a:pt x="2001" y="687"/>
                  </a:moveTo>
                  <a:lnTo>
                    <a:pt x="1969" y="690"/>
                  </a:lnTo>
                  <a:lnTo>
                    <a:pt x="1938" y="699"/>
                  </a:lnTo>
                  <a:lnTo>
                    <a:pt x="1911" y="711"/>
                  </a:lnTo>
                  <a:lnTo>
                    <a:pt x="1885" y="729"/>
                  </a:lnTo>
                  <a:lnTo>
                    <a:pt x="1863" y="751"/>
                  </a:lnTo>
                  <a:lnTo>
                    <a:pt x="1846" y="776"/>
                  </a:lnTo>
                  <a:lnTo>
                    <a:pt x="1833" y="804"/>
                  </a:lnTo>
                  <a:lnTo>
                    <a:pt x="1825" y="834"/>
                  </a:lnTo>
                  <a:lnTo>
                    <a:pt x="1822" y="866"/>
                  </a:lnTo>
                  <a:lnTo>
                    <a:pt x="1825" y="897"/>
                  </a:lnTo>
                  <a:lnTo>
                    <a:pt x="1833" y="929"/>
                  </a:lnTo>
                  <a:lnTo>
                    <a:pt x="1846" y="956"/>
                  </a:lnTo>
                  <a:lnTo>
                    <a:pt x="1863" y="981"/>
                  </a:lnTo>
                  <a:lnTo>
                    <a:pt x="1885" y="1003"/>
                  </a:lnTo>
                  <a:lnTo>
                    <a:pt x="1911" y="1020"/>
                  </a:lnTo>
                  <a:lnTo>
                    <a:pt x="1938" y="1034"/>
                  </a:lnTo>
                  <a:lnTo>
                    <a:pt x="1969" y="1042"/>
                  </a:lnTo>
                  <a:lnTo>
                    <a:pt x="2001" y="1044"/>
                  </a:lnTo>
                  <a:lnTo>
                    <a:pt x="2032" y="1042"/>
                  </a:lnTo>
                  <a:lnTo>
                    <a:pt x="2063" y="1034"/>
                  </a:lnTo>
                  <a:lnTo>
                    <a:pt x="2091" y="1020"/>
                  </a:lnTo>
                  <a:lnTo>
                    <a:pt x="2115" y="1003"/>
                  </a:lnTo>
                  <a:lnTo>
                    <a:pt x="2137" y="981"/>
                  </a:lnTo>
                  <a:lnTo>
                    <a:pt x="2155" y="956"/>
                  </a:lnTo>
                  <a:lnTo>
                    <a:pt x="2169" y="929"/>
                  </a:lnTo>
                  <a:lnTo>
                    <a:pt x="2177" y="897"/>
                  </a:lnTo>
                  <a:lnTo>
                    <a:pt x="2179" y="866"/>
                  </a:lnTo>
                  <a:lnTo>
                    <a:pt x="2177" y="834"/>
                  </a:lnTo>
                  <a:lnTo>
                    <a:pt x="2169" y="804"/>
                  </a:lnTo>
                  <a:lnTo>
                    <a:pt x="2155" y="776"/>
                  </a:lnTo>
                  <a:lnTo>
                    <a:pt x="2137" y="751"/>
                  </a:lnTo>
                  <a:lnTo>
                    <a:pt x="2115" y="729"/>
                  </a:lnTo>
                  <a:lnTo>
                    <a:pt x="2091" y="711"/>
                  </a:lnTo>
                  <a:lnTo>
                    <a:pt x="2063" y="699"/>
                  </a:lnTo>
                  <a:lnTo>
                    <a:pt x="2032" y="690"/>
                  </a:lnTo>
                  <a:lnTo>
                    <a:pt x="2001" y="687"/>
                  </a:lnTo>
                  <a:close/>
                  <a:moveTo>
                    <a:pt x="1301" y="687"/>
                  </a:moveTo>
                  <a:lnTo>
                    <a:pt x="1269" y="690"/>
                  </a:lnTo>
                  <a:lnTo>
                    <a:pt x="1239" y="699"/>
                  </a:lnTo>
                  <a:lnTo>
                    <a:pt x="1211" y="711"/>
                  </a:lnTo>
                  <a:lnTo>
                    <a:pt x="1186" y="729"/>
                  </a:lnTo>
                  <a:lnTo>
                    <a:pt x="1165" y="751"/>
                  </a:lnTo>
                  <a:lnTo>
                    <a:pt x="1146" y="776"/>
                  </a:lnTo>
                  <a:lnTo>
                    <a:pt x="1134" y="804"/>
                  </a:lnTo>
                  <a:lnTo>
                    <a:pt x="1126" y="834"/>
                  </a:lnTo>
                  <a:lnTo>
                    <a:pt x="1122" y="866"/>
                  </a:lnTo>
                  <a:lnTo>
                    <a:pt x="1126" y="897"/>
                  </a:lnTo>
                  <a:lnTo>
                    <a:pt x="1134" y="929"/>
                  </a:lnTo>
                  <a:lnTo>
                    <a:pt x="1146" y="956"/>
                  </a:lnTo>
                  <a:lnTo>
                    <a:pt x="1165" y="981"/>
                  </a:lnTo>
                  <a:lnTo>
                    <a:pt x="1186" y="1003"/>
                  </a:lnTo>
                  <a:lnTo>
                    <a:pt x="1211" y="1020"/>
                  </a:lnTo>
                  <a:lnTo>
                    <a:pt x="1239" y="1034"/>
                  </a:lnTo>
                  <a:lnTo>
                    <a:pt x="1269" y="1042"/>
                  </a:lnTo>
                  <a:lnTo>
                    <a:pt x="1301" y="1044"/>
                  </a:lnTo>
                  <a:lnTo>
                    <a:pt x="1334" y="1042"/>
                  </a:lnTo>
                  <a:lnTo>
                    <a:pt x="1364" y="1034"/>
                  </a:lnTo>
                  <a:lnTo>
                    <a:pt x="1392" y="1020"/>
                  </a:lnTo>
                  <a:lnTo>
                    <a:pt x="1416" y="1003"/>
                  </a:lnTo>
                  <a:lnTo>
                    <a:pt x="1438" y="981"/>
                  </a:lnTo>
                  <a:lnTo>
                    <a:pt x="1455" y="956"/>
                  </a:lnTo>
                  <a:lnTo>
                    <a:pt x="1469" y="929"/>
                  </a:lnTo>
                  <a:lnTo>
                    <a:pt x="1477" y="897"/>
                  </a:lnTo>
                  <a:lnTo>
                    <a:pt x="1479" y="866"/>
                  </a:lnTo>
                  <a:lnTo>
                    <a:pt x="1477" y="834"/>
                  </a:lnTo>
                  <a:lnTo>
                    <a:pt x="1469" y="804"/>
                  </a:lnTo>
                  <a:lnTo>
                    <a:pt x="1455" y="776"/>
                  </a:lnTo>
                  <a:lnTo>
                    <a:pt x="1438" y="751"/>
                  </a:lnTo>
                  <a:lnTo>
                    <a:pt x="1416" y="729"/>
                  </a:lnTo>
                  <a:lnTo>
                    <a:pt x="1392" y="711"/>
                  </a:lnTo>
                  <a:lnTo>
                    <a:pt x="1364" y="699"/>
                  </a:lnTo>
                  <a:lnTo>
                    <a:pt x="1334" y="690"/>
                  </a:lnTo>
                  <a:lnTo>
                    <a:pt x="1301" y="687"/>
                  </a:lnTo>
                  <a:close/>
                  <a:moveTo>
                    <a:pt x="602" y="687"/>
                  </a:moveTo>
                  <a:lnTo>
                    <a:pt x="569" y="690"/>
                  </a:lnTo>
                  <a:lnTo>
                    <a:pt x="539" y="699"/>
                  </a:lnTo>
                  <a:lnTo>
                    <a:pt x="512" y="711"/>
                  </a:lnTo>
                  <a:lnTo>
                    <a:pt x="486" y="729"/>
                  </a:lnTo>
                  <a:lnTo>
                    <a:pt x="465" y="751"/>
                  </a:lnTo>
                  <a:lnTo>
                    <a:pt x="447" y="776"/>
                  </a:lnTo>
                  <a:lnTo>
                    <a:pt x="434" y="804"/>
                  </a:lnTo>
                  <a:lnTo>
                    <a:pt x="426" y="834"/>
                  </a:lnTo>
                  <a:lnTo>
                    <a:pt x="422" y="866"/>
                  </a:lnTo>
                  <a:lnTo>
                    <a:pt x="426" y="897"/>
                  </a:lnTo>
                  <a:lnTo>
                    <a:pt x="434" y="929"/>
                  </a:lnTo>
                  <a:lnTo>
                    <a:pt x="447" y="956"/>
                  </a:lnTo>
                  <a:lnTo>
                    <a:pt x="465" y="981"/>
                  </a:lnTo>
                  <a:lnTo>
                    <a:pt x="486" y="1003"/>
                  </a:lnTo>
                  <a:lnTo>
                    <a:pt x="512" y="1020"/>
                  </a:lnTo>
                  <a:lnTo>
                    <a:pt x="539" y="1034"/>
                  </a:lnTo>
                  <a:lnTo>
                    <a:pt x="569" y="1042"/>
                  </a:lnTo>
                  <a:lnTo>
                    <a:pt x="602" y="1044"/>
                  </a:lnTo>
                  <a:lnTo>
                    <a:pt x="634" y="1042"/>
                  </a:lnTo>
                  <a:lnTo>
                    <a:pt x="664" y="1034"/>
                  </a:lnTo>
                  <a:lnTo>
                    <a:pt x="692" y="1020"/>
                  </a:lnTo>
                  <a:lnTo>
                    <a:pt x="716" y="1003"/>
                  </a:lnTo>
                  <a:lnTo>
                    <a:pt x="738" y="981"/>
                  </a:lnTo>
                  <a:lnTo>
                    <a:pt x="756" y="956"/>
                  </a:lnTo>
                  <a:lnTo>
                    <a:pt x="769" y="929"/>
                  </a:lnTo>
                  <a:lnTo>
                    <a:pt x="777" y="897"/>
                  </a:lnTo>
                  <a:lnTo>
                    <a:pt x="780" y="866"/>
                  </a:lnTo>
                  <a:lnTo>
                    <a:pt x="777" y="834"/>
                  </a:lnTo>
                  <a:lnTo>
                    <a:pt x="769" y="804"/>
                  </a:lnTo>
                  <a:lnTo>
                    <a:pt x="756" y="776"/>
                  </a:lnTo>
                  <a:lnTo>
                    <a:pt x="738" y="751"/>
                  </a:lnTo>
                  <a:lnTo>
                    <a:pt x="716" y="729"/>
                  </a:lnTo>
                  <a:lnTo>
                    <a:pt x="692" y="711"/>
                  </a:lnTo>
                  <a:lnTo>
                    <a:pt x="664" y="699"/>
                  </a:lnTo>
                  <a:lnTo>
                    <a:pt x="634" y="690"/>
                  </a:lnTo>
                  <a:lnTo>
                    <a:pt x="602" y="687"/>
                  </a:lnTo>
                  <a:close/>
                  <a:moveTo>
                    <a:pt x="150" y="0"/>
                  </a:moveTo>
                  <a:lnTo>
                    <a:pt x="2452" y="0"/>
                  </a:lnTo>
                  <a:lnTo>
                    <a:pt x="2482" y="3"/>
                  </a:lnTo>
                  <a:lnTo>
                    <a:pt x="2510" y="12"/>
                  </a:lnTo>
                  <a:lnTo>
                    <a:pt x="2535" y="25"/>
                  </a:lnTo>
                  <a:lnTo>
                    <a:pt x="2557" y="44"/>
                  </a:lnTo>
                  <a:lnTo>
                    <a:pt x="2576" y="66"/>
                  </a:lnTo>
                  <a:lnTo>
                    <a:pt x="2589" y="91"/>
                  </a:lnTo>
                  <a:lnTo>
                    <a:pt x="2599" y="119"/>
                  </a:lnTo>
                  <a:lnTo>
                    <a:pt x="2601" y="149"/>
                  </a:lnTo>
                  <a:lnTo>
                    <a:pt x="2601" y="1641"/>
                  </a:lnTo>
                  <a:lnTo>
                    <a:pt x="2599" y="1671"/>
                  </a:lnTo>
                  <a:lnTo>
                    <a:pt x="2589" y="1700"/>
                  </a:lnTo>
                  <a:lnTo>
                    <a:pt x="2576" y="1726"/>
                  </a:lnTo>
                  <a:lnTo>
                    <a:pt x="2557" y="1748"/>
                  </a:lnTo>
                  <a:lnTo>
                    <a:pt x="2535" y="1765"/>
                  </a:lnTo>
                  <a:lnTo>
                    <a:pt x="2510" y="1779"/>
                  </a:lnTo>
                  <a:lnTo>
                    <a:pt x="2482" y="1788"/>
                  </a:lnTo>
                  <a:lnTo>
                    <a:pt x="2452" y="1790"/>
                  </a:lnTo>
                  <a:lnTo>
                    <a:pt x="2189" y="1790"/>
                  </a:lnTo>
                  <a:lnTo>
                    <a:pt x="2189" y="2335"/>
                  </a:lnTo>
                  <a:lnTo>
                    <a:pt x="2186" y="2356"/>
                  </a:lnTo>
                  <a:lnTo>
                    <a:pt x="2179" y="2374"/>
                  </a:lnTo>
                  <a:lnTo>
                    <a:pt x="2166" y="2388"/>
                  </a:lnTo>
                  <a:lnTo>
                    <a:pt x="2151" y="2400"/>
                  </a:lnTo>
                  <a:lnTo>
                    <a:pt x="2134" y="2407"/>
                  </a:lnTo>
                  <a:lnTo>
                    <a:pt x="2115" y="2410"/>
                  </a:lnTo>
                  <a:lnTo>
                    <a:pt x="2097" y="2408"/>
                  </a:lnTo>
                  <a:lnTo>
                    <a:pt x="2078" y="2401"/>
                  </a:lnTo>
                  <a:lnTo>
                    <a:pt x="2061" y="2388"/>
                  </a:lnTo>
                  <a:lnTo>
                    <a:pt x="1464" y="1790"/>
                  </a:lnTo>
                  <a:lnTo>
                    <a:pt x="150" y="1790"/>
                  </a:lnTo>
                  <a:lnTo>
                    <a:pt x="120" y="1788"/>
                  </a:lnTo>
                  <a:lnTo>
                    <a:pt x="92" y="1779"/>
                  </a:lnTo>
                  <a:lnTo>
                    <a:pt x="66" y="1765"/>
                  </a:lnTo>
                  <a:lnTo>
                    <a:pt x="44" y="1748"/>
                  </a:lnTo>
                  <a:lnTo>
                    <a:pt x="26" y="1726"/>
                  </a:lnTo>
                  <a:lnTo>
                    <a:pt x="12" y="1700"/>
                  </a:lnTo>
                  <a:lnTo>
                    <a:pt x="4" y="1671"/>
                  </a:lnTo>
                  <a:lnTo>
                    <a:pt x="0" y="1641"/>
                  </a:lnTo>
                  <a:lnTo>
                    <a:pt x="0" y="149"/>
                  </a:lnTo>
                  <a:lnTo>
                    <a:pt x="4" y="119"/>
                  </a:lnTo>
                  <a:lnTo>
                    <a:pt x="12" y="91"/>
                  </a:lnTo>
                  <a:lnTo>
                    <a:pt x="26" y="66"/>
                  </a:lnTo>
                  <a:lnTo>
                    <a:pt x="44" y="44"/>
                  </a:lnTo>
                  <a:lnTo>
                    <a:pt x="66" y="25"/>
                  </a:lnTo>
                  <a:lnTo>
                    <a:pt x="92" y="12"/>
                  </a:lnTo>
                  <a:lnTo>
                    <a:pt x="120" y="3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9363886" y="4644231"/>
            <a:ext cx="1932932" cy="1080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text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 of the printing 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</p:spTree>
    <p:extLst>
      <p:ext uri="{BB962C8B-B14F-4D97-AF65-F5344CB8AC3E}">
        <p14:creationId xmlns:p14="http://schemas.microsoft.com/office/powerpoint/2010/main" val="139202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-57150" y="2228850"/>
            <a:ext cx="12249150" cy="3953740"/>
          </a:xfrm>
          <a:custGeom>
            <a:avLst/>
            <a:gdLst>
              <a:gd name="connsiteX0" fmla="*/ 0 w 12249150"/>
              <a:gd name="connsiteY0" fmla="*/ 3733800 h 3953740"/>
              <a:gd name="connsiteX1" fmla="*/ 3429000 w 12249150"/>
              <a:gd name="connsiteY1" fmla="*/ 3810000 h 3953740"/>
              <a:gd name="connsiteX2" fmla="*/ 4686300 w 12249150"/>
              <a:gd name="connsiteY2" fmla="*/ 2076450 h 3953740"/>
              <a:gd name="connsiteX3" fmla="*/ 8001000 w 12249150"/>
              <a:gd name="connsiteY3" fmla="*/ 2362200 h 3953740"/>
              <a:gd name="connsiteX4" fmla="*/ 12249150 w 12249150"/>
              <a:gd name="connsiteY4" fmla="*/ 0 h 3953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9150" h="3953740">
                <a:moveTo>
                  <a:pt x="0" y="3733800"/>
                </a:moveTo>
                <a:cubicBezTo>
                  <a:pt x="1323975" y="3910012"/>
                  <a:pt x="2647950" y="4086225"/>
                  <a:pt x="3429000" y="3810000"/>
                </a:cubicBezTo>
                <a:cubicBezTo>
                  <a:pt x="4210050" y="3533775"/>
                  <a:pt x="3924300" y="2317750"/>
                  <a:pt x="4686300" y="2076450"/>
                </a:cubicBezTo>
                <a:cubicBezTo>
                  <a:pt x="5448300" y="1835150"/>
                  <a:pt x="6740525" y="2708275"/>
                  <a:pt x="8001000" y="2362200"/>
                </a:cubicBezTo>
                <a:cubicBezTo>
                  <a:pt x="9261475" y="2016125"/>
                  <a:pt x="10755312" y="1008062"/>
                  <a:pt x="1224915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ardrop 13"/>
          <p:cNvSpPr/>
          <p:nvPr/>
        </p:nvSpPr>
        <p:spPr>
          <a:xfrm rot="8007651">
            <a:off x="317428" y="2954754"/>
            <a:ext cx="2516742" cy="2516742"/>
          </a:xfrm>
          <a:prstGeom prst="teardrop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552574" y="6106390"/>
            <a:ext cx="180976" cy="1809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ardrop 15"/>
          <p:cNvSpPr/>
          <p:nvPr/>
        </p:nvSpPr>
        <p:spPr>
          <a:xfrm rot="8007651">
            <a:off x="3687995" y="1527368"/>
            <a:ext cx="2078741" cy="2078741"/>
          </a:xfrm>
          <a:prstGeom prst="teardrop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695824" y="4150402"/>
            <a:ext cx="180976" cy="1809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ardrop 17"/>
          <p:cNvSpPr/>
          <p:nvPr/>
        </p:nvSpPr>
        <p:spPr>
          <a:xfrm rot="8007651">
            <a:off x="6837490" y="2459767"/>
            <a:ext cx="1662945" cy="1662945"/>
          </a:xfrm>
          <a:prstGeom prst="teardrop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629524" y="4580998"/>
            <a:ext cx="180976" cy="180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ardrop 19"/>
          <p:cNvSpPr/>
          <p:nvPr/>
        </p:nvSpPr>
        <p:spPr>
          <a:xfrm rot="8007651">
            <a:off x="9829744" y="1841370"/>
            <a:ext cx="1125873" cy="1125873"/>
          </a:xfrm>
          <a:prstGeom prst="teardrop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343040" y="3314434"/>
            <a:ext cx="180976" cy="18097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8709574" y="5628279"/>
            <a:ext cx="2797699" cy="507849"/>
          </a:xfrm>
          <a:prstGeom prst="round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8764930" y="5630924"/>
            <a:ext cx="2742343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8077199" y="5087064"/>
            <a:ext cx="4114801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445510" y="1768719"/>
            <a:ext cx="2268515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is simply dummy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7039228" y="3520492"/>
            <a:ext cx="1300557" cy="338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</a:rPr>
              <a:t>TITLE HERE</a:t>
            </a:r>
            <a:endParaRPr lang="en-US" sz="1200" b="1" dirty="0">
              <a:solidFill>
                <a:schemeClr val="bg1"/>
              </a:solidFill>
              <a:latin typeface="DauphinPlain"/>
            </a:endParaRPr>
          </a:p>
        </p:txBody>
      </p:sp>
      <p:grpSp>
        <p:nvGrpSpPr>
          <p:cNvPr id="28" name="Group 82"/>
          <p:cNvGrpSpPr>
            <a:grpSpLocks noChangeAspect="1"/>
          </p:cNvGrpSpPr>
          <p:nvPr/>
        </p:nvGrpSpPr>
        <p:grpSpPr bwMode="auto">
          <a:xfrm>
            <a:off x="7411380" y="2753415"/>
            <a:ext cx="515164" cy="601828"/>
            <a:chOff x="6024" y="79"/>
            <a:chExt cx="2675" cy="3125"/>
          </a:xfrm>
          <a:solidFill>
            <a:schemeClr val="bg1"/>
          </a:solidFill>
        </p:grpSpPr>
        <p:sp>
          <p:nvSpPr>
            <p:cNvPr id="29" name="Freeform 84"/>
            <p:cNvSpPr>
              <a:spLocks/>
            </p:cNvSpPr>
            <p:nvPr/>
          </p:nvSpPr>
          <p:spPr bwMode="auto">
            <a:xfrm>
              <a:off x="6380" y="79"/>
              <a:ext cx="1954" cy="3052"/>
            </a:xfrm>
            <a:custGeom>
              <a:avLst/>
              <a:gdLst>
                <a:gd name="T0" fmla="*/ 1994 w 3909"/>
                <a:gd name="T1" fmla="*/ 11 h 6104"/>
                <a:gd name="T2" fmla="*/ 2178 w 3909"/>
                <a:gd name="T3" fmla="*/ 59 h 6104"/>
                <a:gd name="T4" fmla="*/ 2319 w 3909"/>
                <a:gd name="T5" fmla="*/ 125 h 6104"/>
                <a:gd name="T6" fmla="*/ 2414 w 3909"/>
                <a:gd name="T7" fmla="*/ 194 h 6104"/>
                <a:gd name="T8" fmla="*/ 2466 w 3909"/>
                <a:gd name="T9" fmla="*/ 241 h 6104"/>
                <a:gd name="T10" fmla="*/ 2570 w 3909"/>
                <a:gd name="T11" fmla="*/ 247 h 6104"/>
                <a:gd name="T12" fmla="*/ 2819 w 3909"/>
                <a:gd name="T13" fmla="*/ 283 h 6104"/>
                <a:gd name="T14" fmla="*/ 3025 w 3909"/>
                <a:gd name="T15" fmla="*/ 388 h 6104"/>
                <a:gd name="T16" fmla="*/ 3188 w 3909"/>
                <a:gd name="T17" fmla="*/ 553 h 6104"/>
                <a:gd name="T18" fmla="*/ 3310 w 3909"/>
                <a:gd name="T19" fmla="*/ 772 h 6104"/>
                <a:gd name="T20" fmla="*/ 3396 w 3909"/>
                <a:gd name="T21" fmla="*/ 1034 h 6104"/>
                <a:gd name="T22" fmla="*/ 3445 w 3909"/>
                <a:gd name="T23" fmla="*/ 1333 h 6104"/>
                <a:gd name="T24" fmla="*/ 3464 w 3909"/>
                <a:gd name="T25" fmla="*/ 1660 h 6104"/>
                <a:gd name="T26" fmla="*/ 3451 w 3909"/>
                <a:gd name="T27" fmla="*/ 2010 h 6104"/>
                <a:gd name="T28" fmla="*/ 3428 w 3909"/>
                <a:gd name="T29" fmla="*/ 2362 h 6104"/>
                <a:gd name="T30" fmla="*/ 3451 w 3909"/>
                <a:gd name="T31" fmla="*/ 2653 h 6104"/>
                <a:gd name="T32" fmla="*/ 3508 w 3909"/>
                <a:gd name="T33" fmla="*/ 2881 h 6104"/>
                <a:gd name="T34" fmla="*/ 3592 w 3909"/>
                <a:gd name="T35" fmla="*/ 3054 h 6104"/>
                <a:gd name="T36" fmla="*/ 3685 w 3909"/>
                <a:gd name="T37" fmla="*/ 3176 h 6104"/>
                <a:gd name="T38" fmla="*/ 3774 w 3909"/>
                <a:gd name="T39" fmla="*/ 3257 h 6104"/>
                <a:gd name="T40" fmla="*/ 3850 w 3909"/>
                <a:gd name="T41" fmla="*/ 3307 h 6104"/>
                <a:gd name="T42" fmla="*/ 3900 w 3909"/>
                <a:gd name="T43" fmla="*/ 3328 h 6104"/>
                <a:gd name="T44" fmla="*/ 3845 w 3909"/>
                <a:gd name="T45" fmla="*/ 3391 h 6104"/>
                <a:gd name="T46" fmla="*/ 3614 w 3909"/>
                <a:gd name="T47" fmla="*/ 3531 h 6104"/>
                <a:gd name="T48" fmla="*/ 3361 w 3909"/>
                <a:gd name="T49" fmla="*/ 3623 h 6104"/>
                <a:gd name="T50" fmla="*/ 3112 w 3909"/>
                <a:gd name="T51" fmla="*/ 3676 h 6104"/>
                <a:gd name="T52" fmla="*/ 2897 w 3909"/>
                <a:gd name="T53" fmla="*/ 3701 h 6104"/>
                <a:gd name="T54" fmla="*/ 2745 w 3909"/>
                <a:gd name="T55" fmla="*/ 3706 h 6104"/>
                <a:gd name="T56" fmla="*/ 2688 w 3909"/>
                <a:gd name="T57" fmla="*/ 3706 h 6104"/>
                <a:gd name="T58" fmla="*/ 1965 w 3909"/>
                <a:gd name="T59" fmla="*/ 6104 h 6104"/>
                <a:gd name="T60" fmla="*/ 1107 w 3909"/>
                <a:gd name="T61" fmla="*/ 3714 h 6104"/>
                <a:gd name="T62" fmla="*/ 763 w 3909"/>
                <a:gd name="T63" fmla="*/ 3682 h 6104"/>
                <a:gd name="T64" fmla="*/ 493 w 3909"/>
                <a:gd name="T65" fmla="*/ 3615 h 6104"/>
                <a:gd name="T66" fmla="*/ 290 w 3909"/>
                <a:gd name="T67" fmla="*/ 3533 h 6104"/>
                <a:gd name="T68" fmla="*/ 145 w 3909"/>
                <a:gd name="T69" fmla="*/ 3448 h 6104"/>
                <a:gd name="T70" fmla="*/ 54 w 3909"/>
                <a:gd name="T71" fmla="*/ 3373 h 6104"/>
                <a:gd name="T72" fmla="*/ 10 w 3909"/>
                <a:gd name="T73" fmla="*/ 3324 h 6104"/>
                <a:gd name="T74" fmla="*/ 2 w 3909"/>
                <a:gd name="T75" fmla="*/ 3314 h 6104"/>
                <a:gd name="T76" fmla="*/ 29 w 3909"/>
                <a:gd name="T77" fmla="*/ 3311 h 6104"/>
                <a:gd name="T78" fmla="*/ 80 w 3909"/>
                <a:gd name="T79" fmla="*/ 3294 h 6104"/>
                <a:gd name="T80" fmla="*/ 151 w 3909"/>
                <a:gd name="T81" fmla="*/ 3254 h 6104"/>
                <a:gd name="T82" fmla="*/ 229 w 3909"/>
                <a:gd name="T83" fmla="*/ 3181 h 6104"/>
                <a:gd name="T84" fmla="*/ 310 w 3909"/>
                <a:gd name="T85" fmla="*/ 3067 h 6104"/>
                <a:gd name="T86" fmla="*/ 388 w 3909"/>
                <a:gd name="T87" fmla="*/ 2902 h 6104"/>
                <a:gd name="T88" fmla="*/ 453 w 3909"/>
                <a:gd name="T89" fmla="*/ 2677 h 6104"/>
                <a:gd name="T90" fmla="*/ 497 w 3909"/>
                <a:gd name="T91" fmla="*/ 2383 h 6104"/>
                <a:gd name="T92" fmla="*/ 516 w 3909"/>
                <a:gd name="T93" fmla="*/ 2008 h 6104"/>
                <a:gd name="T94" fmla="*/ 518 w 3909"/>
                <a:gd name="T95" fmla="*/ 1574 h 6104"/>
                <a:gd name="T96" fmla="*/ 556 w 3909"/>
                <a:gd name="T97" fmla="*/ 1202 h 6104"/>
                <a:gd name="T98" fmla="*/ 630 w 3909"/>
                <a:gd name="T99" fmla="*/ 899 h 6104"/>
                <a:gd name="T100" fmla="*/ 731 w 3909"/>
                <a:gd name="T101" fmla="*/ 658 h 6104"/>
                <a:gd name="T102" fmla="*/ 849 w 3909"/>
                <a:gd name="T103" fmla="*/ 473 h 6104"/>
                <a:gd name="T104" fmla="*/ 976 w 3909"/>
                <a:gd name="T105" fmla="*/ 332 h 6104"/>
                <a:gd name="T106" fmla="*/ 1104 w 3909"/>
                <a:gd name="T107" fmla="*/ 232 h 6104"/>
                <a:gd name="T108" fmla="*/ 1227 w 3909"/>
                <a:gd name="T109" fmla="*/ 161 h 6104"/>
                <a:gd name="T110" fmla="*/ 1334 w 3909"/>
                <a:gd name="T111" fmla="*/ 114 h 6104"/>
                <a:gd name="T112" fmla="*/ 1494 w 3909"/>
                <a:gd name="T113" fmla="*/ 57 h 6104"/>
                <a:gd name="T114" fmla="*/ 1766 w 3909"/>
                <a:gd name="T115" fmla="*/ 3 h 6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09" h="6104">
                  <a:moveTo>
                    <a:pt x="1847" y="0"/>
                  </a:moveTo>
                  <a:lnTo>
                    <a:pt x="1923" y="2"/>
                  </a:lnTo>
                  <a:lnTo>
                    <a:pt x="1994" y="11"/>
                  </a:lnTo>
                  <a:lnTo>
                    <a:pt x="2060" y="22"/>
                  </a:lnTo>
                  <a:lnTo>
                    <a:pt x="2121" y="38"/>
                  </a:lnTo>
                  <a:lnTo>
                    <a:pt x="2178" y="59"/>
                  </a:lnTo>
                  <a:lnTo>
                    <a:pt x="2230" y="79"/>
                  </a:lnTo>
                  <a:lnTo>
                    <a:pt x="2277" y="102"/>
                  </a:lnTo>
                  <a:lnTo>
                    <a:pt x="2319" y="125"/>
                  </a:lnTo>
                  <a:lnTo>
                    <a:pt x="2355" y="150"/>
                  </a:lnTo>
                  <a:lnTo>
                    <a:pt x="2388" y="173"/>
                  </a:lnTo>
                  <a:lnTo>
                    <a:pt x="2414" y="194"/>
                  </a:lnTo>
                  <a:lnTo>
                    <a:pt x="2437" y="213"/>
                  </a:lnTo>
                  <a:lnTo>
                    <a:pt x="2454" y="228"/>
                  </a:lnTo>
                  <a:lnTo>
                    <a:pt x="2466" y="241"/>
                  </a:lnTo>
                  <a:lnTo>
                    <a:pt x="2473" y="249"/>
                  </a:lnTo>
                  <a:lnTo>
                    <a:pt x="2477" y="253"/>
                  </a:lnTo>
                  <a:lnTo>
                    <a:pt x="2570" y="247"/>
                  </a:lnTo>
                  <a:lnTo>
                    <a:pt x="2660" y="251"/>
                  </a:lnTo>
                  <a:lnTo>
                    <a:pt x="2741" y="264"/>
                  </a:lnTo>
                  <a:lnTo>
                    <a:pt x="2819" y="283"/>
                  </a:lnTo>
                  <a:lnTo>
                    <a:pt x="2894" y="312"/>
                  </a:lnTo>
                  <a:lnTo>
                    <a:pt x="2962" y="346"/>
                  </a:lnTo>
                  <a:lnTo>
                    <a:pt x="3025" y="388"/>
                  </a:lnTo>
                  <a:lnTo>
                    <a:pt x="3084" y="437"/>
                  </a:lnTo>
                  <a:lnTo>
                    <a:pt x="3139" y="492"/>
                  </a:lnTo>
                  <a:lnTo>
                    <a:pt x="3188" y="553"/>
                  </a:lnTo>
                  <a:lnTo>
                    <a:pt x="3234" y="622"/>
                  </a:lnTo>
                  <a:lnTo>
                    <a:pt x="3274" y="694"/>
                  </a:lnTo>
                  <a:lnTo>
                    <a:pt x="3310" y="772"/>
                  </a:lnTo>
                  <a:lnTo>
                    <a:pt x="3342" y="854"/>
                  </a:lnTo>
                  <a:lnTo>
                    <a:pt x="3371" y="941"/>
                  </a:lnTo>
                  <a:lnTo>
                    <a:pt x="3396" y="1034"/>
                  </a:lnTo>
                  <a:lnTo>
                    <a:pt x="3417" y="1129"/>
                  </a:lnTo>
                  <a:lnTo>
                    <a:pt x="3434" y="1230"/>
                  </a:lnTo>
                  <a:lnTo>
                    <a:pt x="3445" y="1333"/>
                  </a:lnTo>
                  <a:lnTo>
                    <a:pt x="3455" y="1439"/>
                  </a:lnTo>
                  <a:lnTo>
                    <a:pt x="3460" y="1548"/>
                  </a:lnTo>
                  <a:lnTo>
                    <a:pt x="3464" y="1660"/>
                  </a:lnTo>
                  <a:lnTo>
                    <a:pt x="3462" y="1774"/>
                  </a:lnTo>
                  <a:lnTo>
                    <a:pt x="3458" y="1892"/>
                  </a:lnTo>
                  <a:lnTo>
                    <a:pt x="3451" y="2010"/>
                  </a:lnTo>
                  <a:lnTo>
                    <a:pt x="3441" y="2128"/>
                  </a:lnTo>
                  <a:lnTo>
                    <a:pt x="3432" y="2249"/>
                  </a:lnTo>
                  <a:lnTo>
                    <a:pt x="3428" y="2362"/>
                  </a:lnTo>
                  <a:lnTo>
                    <a:pt x="3432" y="2466"/>
                  </a:lnTo>
                  <a:lnTo>
                    <a:pt x="3438" y="2563"/>
                  </a:lnTo>
                  <a:lnTo>
                    <a:pt x="3451" y="2653"/>
                  </a:lnTo>
                  <a:lnTo>
                    <a:pt x="3466" y="2736"/>
                  </a:lnTo>
                  <a:lnTo>
                    <a:pt x="3485" y="2812"/>
                  </a:lnTo>
                  <a:lnTo>
                    <a:pt x="3508" y="2881"/>
                  </a:lnTo>
                  <a:lnTo>
                    <a:pt x="3535" y="2944"/>
                  </a:lnTo>
                  <a:lnTo>
                    <a:pt x="3561" y="3001"/>
                  </a:lnTo>
                  <a:lnTo>
                    <a:pt x="3592" y="3054"/>
                  </a:lnTo>
                  <a:lnTo>
                    <a:pt x="3622" y="3100"/>
                  </a:lnTo>
                  <a:lnTo>
                    <a:pt x="3652" y="3140"/>
                  </a:lnTo>
                  <a:lnTo>
                    <a:pt x="3685" y="3176"/>
                  </a:lnTo>
                  <a:lnTo>
                    <a:pt x="3715" y="3208"/>
                  </a:lnTo>
                  <a:lnTo>
                    <a:pt x="3746" y="3235"/>
                  </a:lnTo>
                  <a:lnTo>
                    <a:pt x="3774" y="3257"/>
                  </a:lnTo>
                  <a:lnTo>
                    <a:pt x="3803" y="3276"/>
                  </a:lnTo>
                  <a:lnTo>
                    <a:pt x="3827" y="3294"/>
                  </a:lnTo>
                  <a:lnTo>
                    <a:pt x="3850" y="3307"/>
                  </a:lnTo>
                  <a:lnTo>
                    <a:pt x="3871" y="3316"/>
                  </a:lnTo>
                  <a:lnTo>
                    <a:pt x="3886" y="3322"/>
                  </a:lnTo>
                  <a:lnTo>
                    <a:pt x="3900" y="3328"/>
                  </a:lnTo>
                  <a:lnTo>
                    <a:pt x="3907" y="3330"/>
                  </a:lnTo>
                  <a:lnTo>
                    <a:pt x="3909" y="3332"/>
                  </a:lnTo>
                  <a:lnTo>
                    <a:pt x="3845" y="3391"/>
                  </a:lnTo>
                  <a:lnTo>
                    <a:pt x="3772" y="3444"/>
                  </a:lnTo>
                  <a:lnTo>
                    <a:pt x="3696" y="3491"/>
                  </a:lnTo>
                  <a:lnTo>
                    <a:pt x="3614" y="3531"/>
                  </a:lnTo>
                  <a:lnTo>
                    <a:pt x="3533" y="3567"/>
                  </a:lnTo>
                  <a:lnTo>
                    <a:pt x="3447" y="3598"/>
                  </a:lnTo>
                  <a:lnTo>
                    <a:pt x="3361" y="3623"/>
                  </a:lnTo>
                  <a:lnTo>
                    <a:pt x="3276" y="3643"/>
                  </a:lnTo>
                  <a:lnTo>
                    <a:pt x="3192" y="3663"/>
                  </a:lnTo>
                  <a:lnTo>
                    <a:pt x="3112" y="3676"/>
                  </a:lnTo>
                  <a:lnTo>
                    <a:pt x="3034" y="3685"/>
                  </a:lnTo>
                  <a:lnTo>
                    <a:pt x="2962" y="3695"/>
                  </a:lnTo>
                  <a:lnTo>
                    <a:pt x="2897" y="3701"/>
                  </a:lnTo>
                  <a:lnTo>
                    <a:pt x="2838" y="3704"/>
                  </a:lnTo>
                  <a:lnTo>
                    <a:pt x="2787" y="3706"/>
                  </a:lnTo>
                  <a:lnTo>
                    <a:pt x="2745" y="3706"/>
                  </a:lnTo>
                  <a:lnTo>
                    <a:pt x="2715" y="3706"/>
                  </a:lnTo>
                  <a:lnTo>
                    <a:pt x="2696" y="3706"/>
                  </a:lnTo>
                  <a:lnTo>
                    <a:pt x="2688" y="3706"/>
                  </a:lnTo>
                  <a:lnTo>
                    <a:pt x="2688" y="3969"/>
                  </a:lnTo>
                  <a:lnTo>
                    <a:pt x="2690" y="3988"/>
                  </a:lnTo>
                  <a:lnTo>
                    <a:pt x="1965" y="6104"/>
                  </a:lnTo>
                  <a:lnTo>
                    <a:pt x="1239" y="3984"/>
                  </a:lnTo>
                  <a:lnTo>
                    <a:pt x="1239" y="3716"/>
                  </a:lnTo>
                  <a:lnTo>
                    <a:pt x="1107" y="3714"/>
                  </a:lnTo>
                  <a:lnTo>
                    <a:pt x="984" y="3708"/>
                  </a:lnTo>
                  <a:lnTo>
                    <a:pt x="870" y="3697"/>
                  </a:lnTo>
                  <a:lnTo>
                    <a:pt x="763" y="3682"/>
                  </a:lnTo>
                  <a:lnTo>
                    <a:pt x="666" y="3663"/>
                  </a:lnTo>
                  <a:lnTo>
                    <a:pt x="575" y="3640"/>
                  </a:lnTo>
                  <a:lnTo>
                    <a:pt x="493" y="3615"/>
                  </a:lnTo>
                  <a:lnTo>
                    <a:pt x="419" y="3588"/>
                  </a:lnTo>
                  <a:lnTo>
                    <a:pt x="350" y="3562"/>
                  </a:lnTo>
                  <a:lnTo>
                    <a:pt x="290" y="3533"/>
                  </a:lnTo>
                  <a:lnTo>
                    <a:pt x="236" y="3505"/>
                  </a:lnTo>
                  <a:lnTo>
                    <a:pt x="187" y="3474"/>
                  </a:lnTo>
                  <a:lnTo>
                    <a:pt x="145" y="3448"/>
                  </a:lnTo>
                  <a:lnTo>
                    <a:pt x="109" y="3421"/>
                  </a:lnTo>
                  <a:lnTo>
                    <a:pt x="80" y="3396"/>
                  </a:lnTo>
                  <a:lnTo>
                    <a:pt x="54" y="3373"/>
                  </a:lnTo>
                  <a:lnTo>
                    <a:pt x="35" y="3353"/>
                  </a:lnTo>
                  <a:lnTo>
                    <a:pt x="19" y="3337"/>
                  </a:lnTo>
                  <a:lnTo>
                    <a:pt x="10" y="3324"/>
                  </a:lnTo>
                  <a:lnTo>
                    <a:pt x="4" y="3316"/>
                  </a:lnTo>
                  <a:lnTo>
                    <a:pt x="0" y="3314"/>
                  </a:lnTo>
                  <a:lnTo>
                    <a:pt x="2" y="3314"/>
                  </a:lnTo>
                  <a:lnTo>
                    <a:pt x="8" y="3314"/>
                  </a:lnTo>
                  <a:lnTo>
                    <a:pt x="18" y="3313"/>
                  </a:lnTo>
                  <a:lnTo>
                    <a:pt x="29" y="3311"/>
                  </a:lnTo>
                  <a:lnTo>
                    <a:pt x="44" y="3307"/>
                  </a:lnTo>
                  <a:lnTo>
                    <a:pt x="61" y="3301"/>
                  </a:lnTo>
                  <a:lnTo>
                    <a:pt x="80" y="3294"/>
                  </a:lnTo>
                  <a:lnTo>
                    <a:pt x="103" y="3282"/>
                  </a:lnTo>
                  <a:lnTo>
                    <a:pt x="126" y="3269"/>
                  </a:lnTo>
                  <a:lnTo>
                    <a:pt x="151" y="3254"/>
                  </a:lnTo>
                  <a:lnTo>
                    <a:pt x="175" y="3233"/>
                  </a:lnTo>
                  <a:lnTo>
                    <a:pt x="202" y="3210"/>
                  </a:lnTo>
                  <a:lnTo>
                    <a:pt x="229" y="3181"/>
                  </a:lnTo>
                  <a:lnTo>
                    <a:pt x="257" y="3149"/>
                  </a:lnTo>
                  <a:lnTo>
                    <a:pt x="284" y="3111"/>
                  </a:lnTo>
                  <a:lnTo>
                    <a:pt x="310" y="3067"/>
                  </a:lnTo>
                  <a:lnTo>
                    <a:pt x="337" y="3018"/>
                  </a:lnTo>
                  <a:lnTo>
                    <a:pt x="364" y="2965"/>
                  </a:lnTo>
                  <a:lnTo>
                    <a:pt x="388" y="2902"/>
                  </a:lnTo>
                  <a:lnTo>
                    <a:pt x="411" y="2835"/>
                  </a:lnTo>
                  <a:lnTo>
                    <a:pt x="432" y="2759"/>
                  </a:lnTo>
                  <a:lnTo>
                    <a:pt x="453" y="2677"/>
                  </a:lnTo>
                  <a:lnTo>
                    <a:pt x="470" y="2588"/>
                  </a:lnTo>
                  <a:lnTo>
                    <a:pt x="485" y="2489"/>
                  </a:lnTo>
                  <a:lnTo>
                    <a:pt x="497" y="2383"/>
                  </a:lnTo>
                  <a:lnTo>
                    <a:pt x="506" y="2267"/>
                  </a:lnTo>
                  <a:lnTo>
                    <a:pt x="512" y="2143"/>
                  </a:lnTo>
                  <a:lnTo>
                    <a:pt x="516" y="2008"/>
                  </a:lnTo>
                  <a:lnTo>
                    <a:pt x="514" y="1865"/>
                  </a:lnTo>
                  <a:lnTo>
                    <a:pt x="512" y="1715"/>
                  </a:lnTo>
                  <a:lnTo>
                    <a:pt x="518" y="1574"/>
                  </a:lnTo>
                  <a:lnTo>
                    <a:pt x="525" y="1441"/>
                  </a:lnTo>
                  <a:lnTo>
                    <a:pt x="539" y="1318"/>
                  </a:lnTo>
                  <a:lnTo>
                    <a:pt x="556" y="1202"/>
                  </a:lnTo>
                  <a:lnTo>
                    <a:pt x="577" y="1093"/>
                  </a:lnTo>
                  <a:lnTo>
                    <a:pt x="601" y="992"/>
                  </a:lnTo>
                  <a:lnTo>
                    <a:pt x="630" y="899"/>
                  </a:lnTo>
                  <a:lnTo>
                    <a:pt x="660" y="812"/>
                  </a:lnTo>
                  <a:lnTo>
                    <a:pt x="695" y="732"/>
                  </a:lnTo>
                  <a:lnTo>
                    <a:pt x="731" y="658"/>
                  </a:lnTo>
                  <a:lnTo>
                    <a:pt x="767" y="591"/>
                  </a:lnTo>
                  <a:lnTo>
                    <a:pt x="807" y="528"/>
                  </a:lnTo>
                  <a:lnTo>
                    <a:pt x="849" y="473"/>
                  </a:lnTo>
                  <a:lnTo>
                    <a:pt x="891" y="422"/>
                  </a:lnTo>
                  <a:lnTo>
                    <a:pt x="932" y="374"/>
                  </a:lnTo>
                  <a:lnTo>
                    <a:pt x="976" y="332"/>
                  </a:lnTo>
                  <a:lnTo>
                    <a:pt x="1018" y="294"/>
                  </a:lnTo>
                  <a:lnTo>
                    <a:pt x="1062" y="262"/>
                  </a:lnTo>
                  <a:lnTo>
                    <a:pt x="1104" y="232"/>
                  </a:lnTo>
                  <a:lnTo>
                    <a:pt x="1145" y="205"/>
                  </a:lnTo>
                  <a:lnTo>
                    <a:pt x="1187" y="182"/>
                  </a:lnTo>
                  <a:lnTo>
                    <a:pt x="1227" y="161"/>
                  </a:lnTo>
                  <a:lnTo>
                    <a:pt x="1263" y="142"/>
                  </a:lnTo>
                  <a:lnTo>
                    <a:pt x="1300" y="127"/>
                  </a:lnTo>
                  <a:lnTo>
                    <a:pt x="1334" y="114"/>
                  </a:lnTo>
                  <a:lnTo>
                    <a:pt x="1364" y="102"/>
                  </a:lnTo>
                  <a:lnTo>
                    <a:pt x="1393" y="91"/>
                  </a:lnTo>
                  <a:lnTo>
                    <a:pt x="1494" y="57"/>
                  </a:lnTo>
                  <a:lnTo>
                    <a:pt x="1589" y="30"/>
                  </a:lnTo>
                  <a:lnTo>
                    <a:pt x="1680" y="13"/>
                  </a:lnTo>
                  <a:lnTo>
                    <a:pt x="1766" y="3"/>
                  </a:lnTo>
                  <a:lnTo>
                    <a:pt x="18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5"/>
            <p:cNvSpPr>
              <a:spLocks/>
            </p:cNvSpPr>
            <p:nvPr/>
          </p:nvSpPr>
          <p:spPr bwMode="auto">
            <a:xfrm>
              <a:off x="6024" y="2175"/>
              <a:ext cx="2675" cy="1029"/>
            </a:xfrm>
            <a:custGeom>
              <a:avLst/>
              <a:gdLst>
                <a:gd name="T0" fmla="*/ 1678 w 5351"/>
                <a:gd name="T1" fmla="*/ 0 h 2060"/>
                <a:gd name="T2" fmla="*/ 1383 w 5351"/>
                <a:gd name="T3" fmla="*/ 850 h 2060"/>
                <a:gd name="T4" fmla="*/ 1788 w 5351"/>
                <a:gd name="T5" fmla="*/ 820 h 2060"/>
                <a:gd name="T6" fmla="*/ 2676 w 5351"/>
                <a:gd name="T7" fmla="*/ 1913 h 2060"/>
                <a:gd name="T8" fmla="*/ 3565 w 5351"/>
                <a:gd name="T9" fmla="*/ 820 h 2060"/>
                <a:gd name="T10" fmla="*/ 3968 w 5351"/>
                <a:gd name="T11" fmla="*/ 850 h 2060"/>
                <a:gd name="T12" fmla="*/ 3681 w 5351"/>
                <a:gd name="T13" fmla="*/ 0 h 2060"/>
                <a:gd name="T14" fmla="*/ 3757 w 5351"/>
                <a:gd name="T15" fmla="*/ 44 h 2060"/>
                <a:gd name="T16" fmla="*/ 3835 w 5351"/>
                <a:gd name="T17" fmla="*/ 84 h 2060"/>
                <a:gd name="T18" fmla="*/ 4750 w 5351"/>
                <a:gd name="T19" fmla="*/ 535 h 2060"/>
                <a:gd name="T20" fmla="*/ 4828 w 5351"/>
                <a:gd name="T21" fmla="*/ 578 h 2060"/>
                <a:gd name="T22" fmla="*/ 4898 w 5351"/>
                <a:gd name="T23" fmla="*/ 628 h 2060"/>
                <a:gd name="T24" fmla="*/ 4963 w 5351"/>
                <a:gd name="T25" fmla="*/ 685 h 2060"/>
                <a:gd name="T26" fmla="*/ 5022 w 5351"/>
                <a:gd name="T27" fmla="*/ 750 h 2060"/>
                <a:gd name="T28" fmla="*/ 5075 w 5351"/>
                <a:gd name="T29" fmla="*/ 818 h 2060"/>
                <a:gd name="T30" fmla="*/ 5119 w 5351"/>
                <a:gd name="T31" fmla="*/ 892 h 2060"/>
                <a:gd name="T32" fmla="*/ 5157 w 5351"/>
                <a:gd name="T33" fmla="*/ 970 h 2060"/>
                <a:gd name="T34" fmla="*/ 5185 w 5351"/>
                <a:gd name="T35" fmla="*/ 1052 h 2060"/>
                <a:gd name="T36" fmla="*/ 5204 w 5351"/>
                <a:gd name="T37" fmla="*/ 1138 h 2060"/>
                <a:gd name="T38" fmla="*/ 5351 w 5351"/>
                <a:gd name="T39" fmla="*/ 1946 h 2060"/>
                <a:gd name="T40" fmla="*/ 5351 w 5351"/>
                <a:gd name="T41" fmla="*/ 1974 h 2060"/>
                <a:gd name="T42" fmla="*/ 5345 w 5351"/>
                <a:gd name="T43" fmla="*/ 2001 h 2060"/>
                <a:gd name="T44" fmla="*/ 5330 w 5351"/>
                <a:gd name="T45" fmla="*/ 2024 h 2060"/>
                <a:gd name="T46" fmla="*/ 5309 w 5351"/>
                <a:gd name="T47" fmla="*/ 2043 h 2060"/>
                <a:gd name="T48" fmla="*/ 5284 w 5351"/>
                <a:gd name="T49" fmla="*/ 2054 h 2060"/>
                <a:gd name="T50" fmla="*/ 5254 w 5351"/>
                <a:gd name="T51" fmla="*/ 2060 h 2060"/>
                <a:gd name="T52" fmla="*/ 97 w 5351"/>
                <a:gd name="T53" fmla="*/ 2060 h 2060"/>
                <a:gd name="T54" fmla="*/ 67 w 5351"/>
                <a:gd name="T55" fmla="*/ 2054 h 2060"/>
                <a:gd name="T56" fmla="*/ 42 w 5351"/>
                <a:gd name="T57" fmla="*/ 2043 h 2060"/>
                <a:gd name="T58" fmla="*/ 23 w 5351"/>
                <a:gd name="T59" fmla="*/ 2024 h 2060"/>
                <a:gd name="T60" fmla="*/ 8 w 5351"/>
                <a:gd name="T61" fmla="*/ 2001 h 2060"/>
                <a:gd name="T62" fmla="*/ 0 w 5351"/>
                <a:gd name="T63" fmla="*/ 1974 h 2060"/>
                <a:gd name="T64" fmla="*/ 2 w 5351"/>
                <a:gd name="T65" fmla="*/ 1946 h 2060"/>
                <a:gd name="T66" fmla="*/ 146 w 5351"/>
                <a:gd name="T67" fmla="*/ 1138 h 2060"/>
                <a:gd name="T68" fmla="*/ 167 w 5351"/>
                <a:gd name="T69" fmla="*/ 1052 h 2060"/>
                <a:gd name="T70" fmla="*/ 196 w 5351"/>
                <a:gd name="T71" fmla="*/ 970 h 2060"/>
                <a:gd name="T72" fmla="*/ 234 w 5351"/>
                <a:gd name="T73" fmla="*/ 892 h 2060"/>
                <a:gd name="T74" fmla="*/ 278 w 5351"/>
                <a:gd name="T75" fmla="*/ 818 h 2060"/>
                <a:gd name="T76" fmla="*/ 331 w 5351"/>
                <a:gd name="T77" fmla="*/ 750 h 2060"/>
                <a:gd name="T78" fmla="*/ 388 w 5351"/>
                <a:gd name="T79" fmla="*/ 685 h 2060"/>
                <a:gd name="T80" fmla="*/ 455 w 5351"/>
                <a:gd name="T81" fmla="*/ 628 h 2060"/>
                <a:gd name="T82" fmla="*/ 525 w 5351"/>
                <a:gd name="T83" fmla="*/ 578 h 2060"/>
                <a:gd name="T84" fmla="*/ 603 w 5351"/>
                <a:gd name="T85" fmla="*/ 535 h 2060"/>
                <a:gd name="T86" fmla="*/ 1495 w 5351"/>
                <a:gd name="T87" fmla="*/ 93 h 2060"/>
                <a:gd name="T88" fmla="*/ 1678 w 5351"/>
                <a:gd name="T89" fmla="*/ 0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51" h="2060">
                  <a:moveTo>
                    <a:pt x="1678" y="0"/>
                  </a:moveTo>
                  <a:lnTo>
                    <a:pt x="1383" y="850"/>
                  </a:lnTo>
                  <a:lnTo>
                    <a:pt x="1788" y="820"/>
                  </a:lnTo>
                  <a:lnTo>
                    <a:pt x="2676" y="1913"/>
                  </a:lnTo>
                  <a:lnTo>
                    <a:pt x="3565" y="820"/>
                  </a:lnTo>
                  <a:lnTo>
                    <a:pt x="3968" y="850"/>
                  </a:lnTo>
                  <a:lnTo>
                    <a:pt x="3681" y="0"/>
                  </a:lnTo>
                  <a:lnTo>
                    <a:pt x="3757" y="44"/>
                  </a:lnTo>
                  <a:lnTo>
                    <a:pt x="3835" y="84"/>
                  </a:lnTo>
                  <a:lnTo>
                    <a:pt x="4750" y="535"/>
                  </a:lnTo>
                  <a:lnTo>
                    <a:pt x="4828" y="578"/>
                  </a:lnTo>
                  <a:lnTo>
                    <a:pt x="4898" y="628"/>
                  </a:lnTo>
                  <a:lnTo>
                    <a:pt x="4963" y="685"/>
                  </a:lnTo>
                  <a:lnTo>
                    <a:pt x="5022" y="750"/>
                  </a:lnTo>
                  <a:lnTo>
                    <a:pt x="5075" y="818"/>
                  </a:lnTo>
                  <a:lnTo>
                    <a:pt x="5119" y="892"/>
                  </a:lnTo>
                  <a:lnTo>
                    <a:pt x="5157" y="970"/>
                  </a:lnTo>
                  <a:lnTo>
                    <a:pt x="5185" y="1052"/>
                  </a:lnTo>
                  <a:lnTo>
                    <a:pt x="5204" y="1138"/>
                  </a:lnTo>
                  <a:lnTo>
                    <a:pt x="5351" y="1946"/>
                  </a:lnTo>
                  <a:lnTo>
                    <a:pt x="5351" y="1974"/>
                  </a:lnTo>
                  <a:lnTo>
                    <a:pt x="5345" y="2001"/>
                  </a:lnTo>
                  <a:lnTo>
                    <a:pt x="5330" y="2024"/>
                  </a:lnTo>
                  <a:lnTo>
                    <a:pt x="5309" y="2043"/>
                  </a:lnTo>
                  <a:lnTo>
                    <a:pt x="5284" y="2054"/>
                  </a:lnTo>
                  <a:lnTo>
                    <a:pt x="5254" y="2060"/>
                  </a:lnTo>
                  <a:lnTo>
                    <a:pt x="97" y="2060"/>
                  </a:lnTo>
                  <a:lnTo>
                    <a:pt x="67" y="2054"/>
                  </a:lnTo>
                  <a:lnTo>
                    <a:pt x="42" y="2043"/>
                  </a:lnTo>
                  <a:lnTo>
                    <a:pt x="23" y="2024"/>
                  </a:lnTo>
                  <a:lnTo>
                    <a:pt x="8" y="2001"/>
                  </a:lnTo>
                  <a:lnTo>
                    <a:pt x="0" y="1974"/>
                  </a:lnTo>
                  <a:lnTo>
                    <a:pt x="2" y="1946"/>
                  </a:lnTo>
                  <a:lnTo>
                    <a:pt x="146" y="1138"/>
                  </a:lnTo>
                  <a:lnTo>
                    <a:pt x="167" y="1052"/>
                  </a:lnTo>
                  <a:lnTo>
                    <a:pt x="196" y="970"/>
                  </a:lnTo>
                  <a:lnTo>
                    <a:pt x="234" y="892"/>
                  </a:lnTo>
                  <a:lnTo>
                    <a:pt x="278" y="818"/>
                  </a:lnTo>
                  <a:lnTo>
                    <a:pt x="331" y="750"/>
                  </a:lnTo>
                  <a:lnTo>
                    <a:pt x="388" y="685"/>
                  </a:lnTo>
                  <a:lnTo>
                    <a:pt x="455" y="628"/>
                  </a:lnTo>
                  <a:lnTo>
                    <a:pt x="525" y="578"/>
                  </a:lnTo>
                  <a:lnTo>
                    <a:pt x="603" y="535"/>
                  </a:lnTo>
                  <a:lnTo>
                    <a:pt x="1495" y="93"/>
                  </a:lnTo>
                  <a:lnTo>
                    <a:pt x="16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Freeform 32"/>
          <p:cNvSpPr>
            <a:spLocks noEditPoints="1"/>
          </p:cNvSpPr>
          <p:nvPr/>
        </p:nvSpPr>
        <p:spPr bwMode="auto">
          <a:xfrm>
            <a:off x="1117083" y="3680011"/>
            <a:ext cx="870982" cy="712180"/>
          </a:xfrm>
          <a:custGeom>
            <a:avLst/>
            <a:gdLst/>
            <a:ahLst/>
            <a:cxnLst>
              <a:cxn ang="0">
                <a:pos x="254" y="0"/>
              </a:cxn>
              <a:cxn ang="0">
                <a:pos x="239" y="2"/>
              </a:cxn>
              <a:cxn ang="0">
                <a:pos x="210" y="15"/>
              </a:cxn>
              <a:cxn ang="0">
                <a:pos x="74" y="149"/>
              </a:cxn>
              <a:cxn ang="0">
                <a:pos x="69" y="154"/>
              </a:cxn>
              <a:cxn ang="0">
                <a:pos x="65" y="165"/>
              </a:cxn>
              <a:cxn ang="0">
                <a:pos x="65" y="178"/>
              </a:cxn>
              <a:cxn ang="0">
                <a:pos x="69" y="189"/>
              </a:cxn>
              <a:cxn ang="0">
                <a:pos x="167" y="288"/>
              </a:cxn>
              <a:cxn ang="0">
                <a:pos x="172" y="292"/>
              </a:cxn>
              <a:cxn ang="0">
                <a:pos x="183" y="297"/>
              </a:cxn>
              <a:cxn ang="0">
                <a:pos x="196" y="297"/>
              </a:cxn>
              <a:cxn ang="0">
                <a:pos x="208" y="292"/>
              </a:cxn>
              <a:cxn ang="0">
                <a:pos x="339" y="162"/>
              </a:cxn>
              <a:cxn ang="0">
                <a:pos x="348" y="151"/>
              </a:cxn>
              <a:cxn ang="0">
                <a:pos x="359" y="122"/>
              </a:cxn>
              <a:cxn ang="0">
                <a:pos x="361" y="33"/>
              </a:cxn>
              <a:cxn ang="0">
                <a:pos x="361" y="26"/>
              </a:cxn>
              <a:cxn ang="0">
                <a:pos x="355" y="15"/>
              </a:cxn>
              <a:cxn ang="0">
                <a:pos x="346" y="6"/>
              </a:cxn>
              <a:cxn ang="0">
                <a:pos x="335" y="2"/>
              </a:cxn>
              <a:cxn ang="0">
                <a:pos x="330" y="0"/>
              </a:cxn>
              <a:cxn ang="0">
                <a:pos x="286" y="107"/>
              </a:cxn>
              <a:cxn ang="0">
                <a:pos x="274" y="105"/>
              </a:cxn>
              <a:cxn ang="0">
                <a:pos x="263" y="98"/>
              </a:cxn>
              <a:cxn ang="0">
                <a:pos x="257" y="87"/>
              </a:cxn>
              <a:cxn ang="0">
                <a:pos x="254" y="74"/>
              </a:cxn>
              <a:cxn ang="0">
                <a:pos x="256" y="69"/>
              </a:cxn>
              <a:cxn ang="0">
                <a:pos x="259" y="58"/>
              </a:cxn>
              <a:cxn ang="0">
                <a:pos x="268" y="49"/>
              </a:cxn>
              <a:cxn ang="0">
                <a:pos x="279" y="44"/>
              </a:cxn>
              <a:cxn ang="0">
                <a:pos x="286" y="44"/>
              </a:cxn>
              <a:cxn ang="0">
                <a:pos x="299" y="45"/>
              </a:cxn>
              <a:cxn ang="0">
                <a:pos x="308" y="53"/>
              </a:cxn>
              <a:cxn ang="0">
                <a:pos x="315" y="64"/>
              </a:cxn>
              <a:cxn ang="0">
                <a:pos x="319" y="74"/>
              </a:cxn>
              <a:cxn ang="0">
                <a:pos x="317" y="82"/>
              </a:cxn>
              <a:cxn ang="0">
                <a:pos x="314" y="93"/>
              </a:cxn>
              <a:cxn ang="0">
                <a:pos x="304" y="102"/>
              </a:cxn>
              <a:cxn ang="0">
                <a:pos x="292" y="107"/>
              </a:cxn>
              <a:cxn ang="0">
                <a:pos x="286" y="107"/>
              </a:cxn>
              <a:cxn ang="0">
                <a:pos x="141" y="294"/>
              </a:cxn>
              <a:cxn ang="0">
                <a:pos x="130" y="297"/>
              </a:cxn>
              <a:cxn ang="0">
                <a:pos x="112" y="294"/>
              </a:cxn>
              <a:cxn ang="0">
                <a:pos x="9" y="194"/>
              </a:cxn>
              <a:cxn ang="0">
                <a:pos x="5" y="189"/>
              </a:cxn>
              <a:cxn ang="0">
                <a:pos x="0" y="178"/>
              </a:cxn>
              <a:cxn ang="0">
                <a:pos x="0" y="165"/>
              </a:cxn>
              <a:cxn ang="0">
                <a:pos x="5" y="154"/>
              </a:cxn>
              <a:cxn ang="0">
                <a:pos x="136" y="24"/>
              </a:cxn>
              <a:cxn ang="0">
                <a:pos x="147" y="15"/>
              </a:cxn>
              <a:cxn ang="0">
                <a:pos x="176" y="2"/>
              </a:cxn>
              <a:cxn ang="0">
                <a:pos x="27" y="163"/>
              </a:cxn>
              <a:cxn ang="0">
                <a:pos x="23" y="167"/>
              </a:cxn>
              <a:cxn ang="0">
                <a:pos x="23" y="176"/>
              </a:cxn>
              <a:cxn ang="0">
                <a:pos x="27" y="180"/>
              </a:cxn>
            </a:cxnLst>
            <a:rect l="0" t="0" r="r" b="b"/>
            <a:pathLst>
              <a:path w="361" h="297">
                <a:moveTo>
                  <a:pt x="330" y="0"/>
                </a:moveTo>
                <a:lnTo>
                  <a:pt x="254" y="0"/>
                </a:lnTo>
                <a:lnTo>
                  <a:pt x="254" y="0"/>
                </a:lnTo>
                <a:lnTo>
                  <a:pt x="239" y="2"/>
                </a:lnTo>
                <a:lnTo>
                  <a:pt x="225" y="7"/>
                </a:lnTo>
                <a:lnTo>
                  <a:pt x="210" y="15"/>
                </a:lnTo>
                <a:lnTo>
                  <a:pt x="199" y="24"/>
                </a:lnTo>
                <a:lnTo>
                  <a:pt x="74" y="149"/>
                </a:lnTo>
                <a:lnTo>
                  <a:pt x="74" y="149"/>
                </a:lnTo>
                <a:lnTo>
                  <a:pt x="69" y="154"/>
                </a:lnTo>
                <a:lnTo>
                  <a:pt x="67" y="160"/>
                </a:lnTo>
                <a:lnTo>
                  <a:pt x="65" y="165"/>
                </a:lnTo>
                <a:lnTo>
                  <a:pt x="63" y="172"/>
                </a:lnTo>
                <a:lnTo>
                  <a:pt x="65" y="178"/>
                </a:lnTo>
                <a:lnTo>
                  <a:pt x="67" y="183"/>
                </a:lnTo>
                <a:lnTo>
                  <a:pt x="69" y="189"/>
                </a:lnTo>
                <a:lnTo>
                  <a:pt x="74" y="194"/>
                </a:lnTo>
                <a:lnTo>
                  <a:pt x="167" y="288"/>
                </a:lnTo>
                <a:lnTo>
                  <a:pt x="167" y="288"/>
                </a:lnTo>
                <a:lnTo>
                  <a:pt x="172" y="292"/>
                </a:lnTo>
                <a:lnTo>
                  <a:pt x="178" y="296"/>
                </a:lnTo>
                <a:lnTo>
                  <a:pt x="183" y="297"/>
                </a:lnTo>
                <a:lnTo>
                  <a:pt x="190" y="297"/>
                </a:lnTo>
                <a:lnTo>
                  <a:pt x="196" y="297"/>
                </a:lnTo>
                <a:lnTo>
                  <a:pt x="201" y="296"/>
                </a:lnTo>
                <a:lnTo>
                  <a:pt x="208" y="292"/>
                </a:lnTo>
                <a:lnTo>
                  <a:pt x="212" y="288"/>
                </a:lnTo>
                <a:lnTo>
                  <a:pt x="339" y="162"/>
                </a:lnTo>
                <a:lnTo>
                  <a:pt x="339" y="162"/>
                </a:lnTo>
                <a:lnTo>
                  <a:pt x="348" y="151"/>
                </a:lnTo>
                <a:lnTo>
                  <a:pt x="355" y="136"/>
                </a:lnTo>
                <a:lnTo>
                  <a:pt x="359" y="122"/>
                </a:lnTo>
                <a:lnTo>
                  <a:pt x="361" y="107"/>
                </a:lnTo>
                <a:lnTo>
                  <a:pt x="361" y="33"/>
                </a:lnTo>
                <a:lnTo>
                  <a:pt x="361" y="33"/>
                </a:lnTo>
                <a:lnTo>
                  <a:pt x="361" y="26"/>
                </a:lnTo>
                <a:lnTo>
                  <a:pt x="359" y="20"/>
                </a:lnTo>
                <a:lnTo>
                  <a:pt x="355" y="15"/>
                </a:lnTo>
                <a:lnTo>
                  <a:pt x="352" y="9"/>
                </a:lnTo>
                <a:lnTo>
                  <a:pt x="346" y="6"/>
                </a:lnTo>
                <a:lnTo>
                  <a:pt x="341" y="4"/>
                </a:lnTo>
                <a:lnTo>
                  <a:pt x="335" y="2"/>
                </a:lnTo>
                <a:lnTo>
                  <a:pt x="330" y="0"/>
                </a:lnTo>
                <a:lnTo>
                  <a:pt x="330" y="0"/>
                </a:lnTo>
                <a:close/>
                <a:moveTo>
                  <a:pt x="286" y="107"/>
                </a:moveTo>
                <a:lnTo>
                  <a:pt x="286" y="107"/>
                </a:lnTo>
                <a:lnTo>
                  <a:pt x="279" y="107"/>
                </a:lnTo>
                <a:lnTo>
                  <a:pt x="274" y="105"/>
                </a:lnTo>
                <a:lnTo>
                  <a:pt x="268" y="102"/>
                </a:lnTo>
                <a:lnTo>
                  <a:pt x="263" y="98"/>
                </a:lnTo>
                <a:lnTo>
                  <a:pt x="259" y="93"/>
                </a:lnTo>
                <a:lnTo>
                  <a:pt x="257" y="87"/>
                </a:lnTo>
                <a:lnTo>
                  <a:pt x="256" y="82"/>
                </a:lnTo>
                <a:lnTo>
                  <a:pt x="254" y="74"/>
                </a:lnTo>
                <a:lnTo>
                  <a:pt x="254" y="74"/>
                </a:lnTo>
                <a:lnTo>
                  <a:pt x="256" y="69"/>
                </a:lnTo>
                <a:lnTo>
                  <a:pt x="257" y="64"/>
                </a:lnTo>
                <a:lnTo>
                  <a:pt x="259" y="58"/>
                </a:lnTo>
                <a:lnTo>
                  <a:pt x="263" y="53"/>
                </a:lnTo>
                <a:lnTo>
                  <a:pt x="268" y="49"/>
                </a:lnTo>
                <a:lnTo>
                  <a:pt x="274" y="45"/>
                </a:lnTo>
                <a:lnTo>
                  <a:pt x="279" y="44"/>
                </a:lnTo>
                <a:lnTo>
                  <a:pt x="286" y="44"/>
                </a:lnTo>
                <a:lnTo>
                  <a:pt x="286" y="44"/>
                </a:lnTo>
                <a:lnTo>
                  <a:pt x="292" y="44"/>
                </a:lnTo>
                <a:lnTo>
                  <a:pt x="299" y="45"/>
                </a:lnTo>
                <a:lnTo>
                  <a:pt x="304" y="49"/>
                </a:lnTo>
                <a:lnTo>
                  <a:pt x="308" y="53"/>
                </a:lnTo>
                <a:lnTo>
                  <a:pt x="314" y="58"/>
                </a:lnTo>
                <a:lnTo>
                  <a:pt x="315" y="64"/>
                </a:lnTo>
                <a:lnTo>
                  <a:pt x="317" y="69"/>
                </a:lnTo>
                <a:lnTo>
                  <a:pt x="319" y="74"/>
                </a:lnTo>
                <a:lnTo>
                  <a:pt x="319" y="74"/>
                </a:lnTo>
                <a:lnTo>
                  <a:pt x="317" y="82"/>
                </a:lnTo>
                <a:lnTo>
                  <a:pt x="315" y="87"/>
                </a:lnTo>
                <a:lnTo>
                  <a:pt x="314" y="93"/>
                </a:lnTo>
                <a:lnTo>
                  <a:pt x="308" y="98"/>
                </a:lnTo>
                <a:lnTo>
                  <a:pt x="304" y="102"/>
                </a:lnTo>
                <a:lnTo>
                  <a:pt x="299" y="105"/>
                </a:lnTo>
                <a:lnTo>
                  <a:pt x="292" y="107"/>
                </a:lnTo>
                <a:lnTo>
                  <a:pt x="286" y="107"/>
                </a:lnTo>
                <a:lnTo>
                  <a:pt x="286" y="107"/>
                </a:lnTo>
                <a:close/>
                <a:moveTo>
                  <a:pt x="27" y="180"/>
                </a:moveTo>
                <a:lnTo>
                  <a:pt x="141" y="294"/>
                </a:lnTo>
                <a:lnTo>
                  <a:pt x="141" y="294"/>
                </a:lnTo>
                <a:lnTo>
                  <a:pt x="130" y="297"/>
                </a:lnTo>
                <a:lnTo>
                  <a:pt x="121" y="297"/>
                </a:lnTo>
                <a:lnTo>
                  <a:pt x="112" y="294"/>
                </a:lnTo>
                <a:lnTo>
                  <a:pt x="103" y="288"/>
                </a:lnTo>
                <a:lnTo>
                  <a:pt x="9" y="194"/>
                </a:lnTo>
                <a:lnTo>
                  <a:pt x="9" y="194"/>
                </a:lnTo>
                <a:lnTo>
                  <a:pt x="5" y="189"/>
                </a:lnTo>
                <a:lnTo>
                  <a:pt x="2" y="183"/>
                </a:lnTo>
                <a:lnTo>
                  <a:pt x="0" y="178"/>
                </a:lnTo>
                <a:lnTo>
                  <a:pt x="0" y="172"/>
                </a:lnTo>
                <a:lnTo>
                  <a:pt x="0" y="165"/>
                </a:lnTo>
                <a:lnTo>
                  <a:pt x="2" y="160"/>
                </a:lnTo>
                <a:lnTo>
                  <a:pt x="5" y="154"/>
                </a:lnTo>
                <a:lnTo>
                  <a:pt x="9" y="149"/>
                </a:lnTo>
                <a:lnTo>
                  <a:pt x="136" y="24"/>
                </a:lnTo>
                <a:lnTo>
                  <a:pt x="136" y="24"/>
                </a:lnTo>
                <a:lnTo>
                  <a:pt x="147" y="15"/>
                </a:lnTo>
                <a:lnTo>
                  <a:pt x="161" y="7"/>
                </a:lnTo>
                <a:lnTo>
                  <a:pt x="176" y="2"/>
                </a:lnTo>
                <a:lnTo>
                  <a:pt x="190" y="0"/>
                </a:lnTo>
                <a:lnTo>
                  <a:pt x="27" y="163"/>
                </a:lnTo>
                <a:lnTo>
                  <a:pt x="27" y="163"/>
                </a:lnTo>
                <a:lnTo>
                  <a:pt x="23" y="167"/>
                </a:lnTo>
                <a:lnTo>
                  <a:pt x="23" y="172"/>
                </a:lnTo>
                <a:lnTo>
                  <a:pt x="23" y="176"/>
                </a:lnTo>
                <a:lnTo>
                  <a:pt x="27" y="180"/>
                </a:lnTo>
                <a:lnTo>
                  <a:pt x="27" y="18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32" name="Freeform 107"/>
          <p:cNvSpPr>
            <a:spLocks noEditPoints="1"/>
          </p:cNvSpPr>
          <p:nvPr/>
        </p:nvSpPr>
        <p:spPr bwMode="auto">
          <a:xfrm>
            <a:off x="10178929" y="2047031"/>
            <a:ext cx="427499" cy="367497"/>
          </a:xfrm>
          <a:custGeom>
            <a:avLst/>
            <a:gdLst/>
            <a:ahLst/>
            <a:cxnLst>
              <a:cxn ang="0">
                <a:pos x="337" y="165"/>
              </a:cxn>
              <a:cxn ang="0">
                <a:pos x="170" y="0"/>
              </a:cxn>
              <a:cxn ang="0">
                <a:pos x="5" y="165"/>
              </a:cxn>
              <a:cxn ang="0">
                <a:pos x="5" y="165"/>
              </a:cxn>
              <a:cxn ang="0">
                <a:pos x="0" y="172"/>
              </a:cxn>
              <a:cxn ang="0">
                <a:pos x="0" y="181"/>
              </a:cxn>
              <a:cxn ang="0">
                <a:pos x="0" y="189"/>
              </a:cxn>
              <a:cxn ang="0">
                <a:pos x="5" y="196"/>
              </a:cxn>
              <a:cxn ang="0">
                <a:pos x="5" y="196"/>
              </a:cxn>
              <a:cxn ang="0">
                <a:pos x="13" y="201"/>
              </a:cxn>
              <a:cxn ang="0">
                <a:pos x="20" y="201"/>
              </a:cxn>
              <a:cxn ang="0">
                <a:pos x="29" y="201"/>
              </a:cxn>
              <a:cxn ang="0">
                <a:pos x="36" y="196"/>
              </a:cxn>
              <a:cxn ang="0">
                <a:pos x="42" y="189"/>
              </a:cxn>
              <a:cxn ang="0">
                <a:pos x="42" y="294"/>
              </a:cxn>
              <a:cxn ang="0">
                <a:pos x="301" y="294"/>
              </a:cxn>
              <a:cxn ang="0">
                <a:pos x="301" y="189"/>
              </a:cxn>
              <a:cxn ang="0">
                <a:pos x="306" y="196"/>
              </a:cxn>
              <a:cxn ang="0">
                <a:pos x="306" y="196"/>
              </a:cxn>
              <a:cxn ang="0">
                <a:pos x="314" y="201"/>
              </a:cxn>
              <a:cxn ang="0">
                <a:pos x="321" y="201"/>
              </a:cxn>
              <a:cxn ang="0">
                <a:pos x="321" y="201"/>
              </a:cxn>
              <a:cxn ang="0">
                <a:pos x="330" y="201"/>
              </a:cxn>
              <a:cxn ang="0">
                <a:pos x="337" y="196"/>
              </a:cxn>
              <a:cxn ang="0">
                <a:pos x="337" y="196"/>
              </a:cxn>
              <a:cxn ang="0">
                <a:pos x="341" y="189"/>
              </a:cxn>
              <a:cxn ang="0">
                <a:pos x="343" y="181"/>
              </a:cxn>
              <a:cxn ang="0">
                <a:pos x="341" y="172"/>
              </a:cxn>
              <a:cxn ang="0">
                <a:pos x="337" y="165"/>
              </a:cxn>
              <a:cxn ang="0">
                <a:pos x="337" y="165"/>
              </a:cxn>
              <a:cxn ang="0">
                <a:pos x="279" y="272"/>
              </a:cxn>
              <a:cxn ang="0">
                <a:pos x="214" y="272"/>
              </a:cxn>
              <a:cxn ang="0">
                <a:pos x="214" y="187"/>
              </a:cxn>
              <a:cxn ang="0">
                <a:pos x="129" y="187"/>
              </a:cxn>
              <a:cxn ang="0">
                <a:pos x="129" y="272"/>
              </a:cxn>
              <a:cxn ang="0">
                <a:pos x="63" y="272"/>
              </a:cxn>
              <a:cxn ang="0">
                <a:pos x="63" y="169"/>
              </a:cxn>
              <a:cxn ang="0">
                <a:pos x="170" y="60"/>
              </a:cxn>
              <a:cxn ang="0">
                <a:pos x="279" y="169"/>
              </a:cxn>
              <a:cxn ang="0">
                <a:pos x="279" y="272"/>
              </a:cxn>
            </a:cxnLst>
            <a:rect l="0" t="0" r="r" b="b"/>
            <a:pathLst>
              <a:path w="343" h="294">
                <a:moveTo>
                  <a:pt x="337" y="165"/>
                </a:moveTo>
                <a:lnTo>
                  <a:pt x="170" y="0"/>
                </a:lnTo>
                <a:lnTo>
                  <a:pt x="5" y="165"/>
                </a:lnTo>
                <a:lnTo>
                  <a:pt x="5" y="165"/>
                </a:lnTo>
                <a:lnTo>
                  <a:pt x="0" y="172"/>
                </a:lnTo>
                <a:lnTo>
                  <a:pt x="0" y="181"/>
                </a:lnTo>
                <a:lnTo>
                  <a:pt x="0" y="189"/>
                </a:lnTo>
                <a:lnTo>
                  <a:pt x="5" y="196"/>
                </a:lnTo>
                <a:lnTo>
                  <a:pt x="5" y="196"/>
                </a:lnTo>
                <a:lnTo>
                  <a:pt x="13" y="201"/>
                </a:lnTo>
                <a:lnTo>
                  <a:pt x="20" y="201"/>
                </a:lnTo>
                <a:lnTo>
                  <a:pt x="29" y="201"/>
                </a:lnTo>
                <a:lnTo>
                  <a:pt x="36" y="196"/>
                </a:lnTo>
                <a:lnTo>
                  <a:pt x="42" y="189"/>
                </a:lnTo>
                <a:lnTo>
                  <a:pt x="42" y="294"/>
                </a:lnTo>
                <a:lnTo>
                  <a:pt x="301" y="294"/>
                </a:lnTo>
                <a:lnTo>
                  <a:pt x="301" y="189"/>
                </a:lnTo>
                <a:lnTo>
                  <a:pt x="306" y="196"/>
                </a:lnTo>
                <a:lnTo>
                  <a:pt x="306" y="196"/>
                </a:lnTo>
                <a:lnTo>
                  <a:pt x="314" y="201"/>
                </a:lnTo>
                <a:lnTo>
                  <a:pt x="321" y="201"/>
                </a:lnTo>
                <a:lnTo>
                  <a:pt x="321" y="201"/>
                </a:lnTo>
                <a:lnTo>
                  <a:pt x="330" y="201"/>
                </a:lnTo>
                <a:lnTo>
                  <a:pt x="337" y="196"/>
                </a:lnTo>
                <a:lnTo>
                  <a:pt x="337" y="196"/>
                </a:lnTo>
                <a:lnTo>
                  <a:pt x="341" y="189"/>
                </a:lnTo>
                <a:lnTo>
                  <a:pt x="343" y="181"/>
                </a:lnTo>
                <a:lnTo>
                  <a:pt x="341" y="172"/>
                </a:lnTo>
                <a:lnTo>
                  <a:pt x="337" y="165"/>
                </a:lnTo>
                <a:lnTo>
                  <a:pt x="337" y="165"/>
                </a:lnTo>
                <a:close/>
                <a:moveTo>
                  <a:pt x="279" y="272"/>
                </a:moveTo>
                <a:lnTo>
                  <a:pt x="214" y="272"/>
                </a:lnTo>
                <a:lnTo>
                  <a:pt x="214" y="187"/>
                </a:lnTo>
                <a:lnTo>
                  <a:pt x="129" y="187"/>
                </a:lnTo>
                <a:lnTo>
                  <a:pt x="129" y="272"/>
                </a:lnTo>
                <a:lnTo>
                  <a:pt x="63" y="272"/>
                </a:lnTo>
                <a:lnTo>
                  <a:pt x="63" y="169"/>
                </a:lnTo>
                <a:lnTo>
                  <a:pt x="170" y="60"/>
                </a:lnTo>
                <a:lnTo>
                  <a:pt x="279" y="169"/>
                </a:lnTo>
                <a:lnTo>
                  <a:pt x="279" y="27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4331350" y="2115784"/>
            <a:ext cx="728947" cy="574295"/>
            <a:chOff x="1058564" y="1781841"/>
            <a:chExt cx="649993" cy="512092"/>
          </a:xfrm>
          <a:solidFill>
            <a:schemeClr val="bg1"/>
          </a:solidFill>
        </p:grpSpPr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1058564" y="1823776"/>
              <a:ext cx="457253" cy="470157"/>
            </a:xfrm>
            <a:custGeom>
              <a:avLst/>
              <a:gdLst>
                <a:gd name="T0" fmla="*/ 191 w 240"/>
                <a:gd name="T1" fmla="*/ 0 h 247"/>
                <a:gd name="T2" fmla="*/ 49 w 240"/>
                <a:gd name="T3" fmla="*/ 0 h 247"/>
                <a:gd name="T4" fmla="*/ 0 w 240"/>
                <a:gd name="T5" fmla="*/ 49 h 247"/>
                <a:gd name="T6" fmla="*/ 0 w 240"/>
                <a:gd name="T7" fmla="*/ 129 h 247"/>
                <a:gd name="T8" fmla="*/ 49 w 240"/>
                <a:gd name="T9" fmla="*/ 178 h 247"/>
                <a:gd name="T10" fmla="*/ 57 w 240"/>
                <a:gd name="T11" fmla="*/ 178 h 247"/>
                <a:gd name="T12" fmla="*/ 32 w 240"/>
                <a:gd name="T13" fmla="*/ 245 h 247"/>
                <a:gd name="T14" fmla="*/ 121 w 240"/>
                <a:gd name="T15" fmla="*/ 178 h 247"/>
                <a:gd name="T16" fmla="*/ 191 w 240"/>
                <a:gd name="T17" fmla="*/ 178 h 247"/>
                <a:gd name="T18" fmla="*/ 240 w 240"/>
                <a:gd name="T19" fmla="*/ 129 h 247"/>
                <a:gd name="T20" fmla="*/ 240 w 240"/>
                <a:gd name="T21" fmla="*/ 49 h 247"/>
                <a:gd name="T22" fmla="*/ 191 w 240"/>
                <a:gd name="T23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247">
                  <a:moveTo>
                    <a:pt x="191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2" y="178"/>
                    <a:pt x="49" y="178"/>
                  </a:cubicBezTo>
                  <a:cubicBezTo>
                    <a:pt x="57" y="178"/>
                    <a:pt x="57" y="178"/>
                    <a:pt x="57" y="178"/>
                  </a:cubicBezTo>
                  <a:cubicBezTo>
                    <a:pt x="49" y="198"/>
                    <a:pt x="31" y="247"/>
                    <a:pt x="32" y="245"/>
                  </a:cubicBezTo>
                  <a:cubicBezTo>
                    <a:pt x="32" y="244"/>
                    <a:pt x="97" y="196"/>
                    <a:pt x="121" y="178"/>
                  </a:cubicBezTo>
                  <a:cubicBezTo>
                    <a:pt x="191" y="178"/>
                    <a:pt x="191" y="178"/>
                    <a:pt x="191" y="178"/>
                  </a:cubicBezTo>
                  <a:cubicBezTo>
                    <a:pt x="218" y="178"/>
                    <a:pt x="240" y="156"/>
                    <a:pt x="240" y="129"/>
                  </a:cubicBezTo>
                  <a:cubicBezTo>
                    <a:pt x="240" y="49"/>
                    <a:pt x="240" y="49"/>
                    <a:pt x="240" y="49"/>
                  </a:cubicBezTo>
                  <a:cubicBezTo>
                    <a:pt x="240" y="22"/>
                    <a:pt x="218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1378722" y="1781841"/>
              <a:ext cx="329835" cy="384674"/>
            </a:xfrm>
            <a:custGeom>
              <a:avLst/>
              <a:gdLst>
                <a:gd name="T0" fmla="*/ 133 w 173"/>
                <a:gd name="T1" fmla="*/ 0 h 202"/>
                <a:gd name="T2" fmla="*/ 18 w 173"/>
                <a:gd name="T3" fmla="*/ 0 h 202"/>
                <a:gd name="T4" fmla="*/ 0 w 173"/>
                <a:gd name="T5" fmla="*/ 5 h 202"/>
                <a:gd name="T6" fmla="*/ 33 w 173"/>
                <a:gd name="T7" fmla="*/ 5 h 202"/>
                <a:gd name="T8" fmla="*/ 89 w 173"/>
                <a:gd name="T9" fmla="*/ 61 h 202"/>
                <a:gd name="T10" fmla="*/ 89 w 173"/>
                <a:gd name="T11" fmla="*/ 151 h 202"/>
                <a:gd name="T12" fmla="*/ 89 w 173"/>
                <a:gd name="T13" fmla="*/ 156 h 202"/>
                <a:gd name="T14" fmla="*/ 148 w 173"/>
                <a:gd name="T15" fmla="*/ 201 h 202"/>
                <a:gd name="T16" fmla="*/ 127 w 173"/>
                <a:gd name="T17" fmla="*/ 145 h 202"/>
                <a:gd name="T18" fmla="*/ 133 w 173"/>
                <a:gd name="T19" fmla="*/ 145 h 202"/>
                <a:gd name="T20" fmla="*/ 173 w 173"/>
                <a:gd name="T21" fmla="*/ 105 h 202"/>
                <a:gd name="T22" fmla="*/ 173 w 173"/>
                <a:gd name="T23" fmla="*/ 41 h 202"/>
                <a:gd name="T24" fmla="*/ 133 w 173"/>
                <a:gd name="T2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202">
                  <a:moveTo>
                    <a:pt x="13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1" y="0"/>
                    <a:pt x="5" y="2"/>
                    <a:pt x="0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64" y="5"/>
                    <a:pt x="89" y="30"/>
                    <a:pt x="89" y="61"/>
                  </a:cubicBezTo>
                  <a:cubicBezTo>
                    <a:pt x="89" y="151"/>
                    <a:pt x="89" y="151"/>
                    <a:pt x="89" y="151"/>
                  </a:cubicBezTo>
                  <a:cubicBezTo>
                    <a:pt x="89" y="153"/>
                    <a:pt x="89" y="154"/>
                    <a:pt x="89" y="156"/>
                  </a:cubicBezTo>
                  <a:cubicBezTo>
                    <a:pt x="113" y="174"/>
                    <a:pt x="148" y="200"/>
                    <a:pt x="148" y="201"/>
                  </a:cubicBezTo>
                  <a:cubicBezTo>
                    <a:pt x="148" y="202"/>
                    <a:pt x="133" y="162"/>
                    <a:pt x="127" y="145"/>
                  </a:cubicBezTo>
                  <a:cubicBezTo>
                    <a:pt x="133" y="145"/>
                    <a:pt x="133" y="145"/>
                    <a:pt x="133" y="145"/>
                  </a:cubicBezTo>
                  <a:cubicBezTo>
                    <a:pt x="155" y="145"/>
                    <a:pt x="173" y="127"/>
                    <a:pt x="173" y="105"/>
                  </a:cubicBezTo>
                  <a:cubicBezTo>
                    <a:pt x="173" y="41"/>
                    <a:pt x="173" y="41"/>
                    <a:pt x="173" y="41"/>
                  </a:cubicBezTo>
                  <a:cubicBezTo>
                    <a:pt x="173" y="18"/>
                    <a:pt x="155" y="0"/>
                    <a:pt x="1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9742401" y="2494210"/>
            <a:ext cx="1300557" cy="297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</a:rPr>
              <a:t>TITLE HERE</a:t>
            </a:r>
            <a:endParaRPr lang="en-US" sz="1000" b="1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4136033" y="2737108"/>
            <a:ext cx="1300557" cy="421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</a:rPr>
              <a:t>TITLE HERE</a:t>
            </a:r>
            <a:endParaRPr lang="en-US" sz="1600" b="1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787996" y="4574010"/>
            <a:ext cx="157560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</a:rPr>
              <a:t>TITLE HERE</a:t>
            </a:r>
            <a:endParaRPr lang="en-US" b="1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4136033" y="4709029"/>
            <a:ext cx="216215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is simply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6555775" y="1291041"/>
            <a:ext cx="216215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is simply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8975428" y="495304"/>
            <a:ext cx="216215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is simply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</p:spTree>
    <p:extLst>
      <p:ext uri="{BB962C8B-B14F-4D97-AF65-F5344CB8AC3E}">
        <p14:creationId xmlns:p14="http://schemas.microsoft.com/office/powerpoint/2010/main" val="417799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58297" y="1354715"/>
            <a:ext cx="6946129" cy="13122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7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58297" y="1354715"/>
            <a:ext cx="2085353" cy="13122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258297" y="2954915"/>
            <a:ext cx="6946129" cy="13122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7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19073" y="2954915"/>
            <a:ext cx="2085353" cy="13122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58297" y="4555115"/>
            <a:ext cx="6946129" cy="13122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7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58297" y="4555115"/>
            <a:ext cx="2085353" cy="13122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49806" y="1895930"/>
            <a:ext cx="2797699" cy="507849"/>
          </a:xfrm>
          <a:prstGeom prst="round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605162" y="1898575"/>
            <a:ext cx="2742343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-320694" y="1354715"/>
            <a:ext cx="4578991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463280" y="2944994"/>
            <a:ext cx="2729258" cy="826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typesetting dummy text of the printing simply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9806" y="5211257"/>
            <a:ext cx="1007186" cy="25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info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463280" y="3899271"/>
            <a:ext cx="2729258" cy="826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typesetting dummy text of the printing simply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grpSp>
        <p:nvGrpSpPr>
          <p:cNvPr id="14" name="Group 617"/>
          <p:cNvGrpSpPr>
            <a:grpSpLocks noChangeAspect="1"/>
          </p:cNvGrpSpPr>
          <p:nvPr/>
        </p:nvGrpSpPr>
        <p:grpSpPr bwMode="auto">
          <a:xfrm>
            <a:off x="4834232" y="1768549"/>
            <a:ext cx="733893" cy="558299"/>
            <a:chOff x="1858" y="3941"/>
            <a:chExt cx="326" cy="248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5" name="Freeform 619"/>
            <p:cNvSpPr>
              <a:spLocks noEditPoints="1"/>
            </p:cNvSpPr>
            <p:nvPr/>
          </p:nvSpPr>
          <p:spPr bwMode="auto">
            <a:xfrm>
              <a:off x="1900" y="4125"/>
              <a:ext cx="64" cy="64"/>
            </a:xfrm>
            <a:custGeom>
              <a:avLst/>
              <a:gdLst>
                <a:gd name="T0" fmla="*/ 327 w 707"/>
                <a:gd name="T1" fmla="*/ 217 h 643"/>
                <a:gd name="T2" fmla="*/ 280 w 707"/>
                <a:gd name="T3" fmla="*/ 238 h 643"/>
                <a:gd name="T4" fmla="*/ 249 w 707"/>
                <a:gd name="T5" fmla="*/ 274 h 643"/>
                <a:gd name="T6" fmla="*/ 236 w 707"/>
                <a:gd name="T7" fmla="*/ 321 h 643"/>
                <a:gd name="T8" fmla="*/ 249 w 707"/>
                <a:gd name="T9" fmla="*/ 368 h 643"/>
                <a:gd name="T10" fmla="*/ 280 w 707"/>
                <a:gd name="T11" fmla="*/ 405 h 643"/>
                <a:gd name="T12" fmla="*/ 327 w 707"/>
                <a:gd name="T13" fmla="*/ 425 h 643"/>
                <a:gd name="T14" fmla="*/ 381 w 707"/>
                <a:gd name="T15" fmla="*/ 425 h 643"/>
                <a:gd name="T16" fmla="*/ 428 w 707"/>
                <a:gd name="T17" fmla="*/ 405 h 643"/>
                <a:gd name="T18" fmla="*/ 460 w 707"/>
                <a:gd name="T19" fmla="*/ 368 h 643"/>
                <a:gd name="T20" fmla="*/ 472 w 707"/>
                <a:gd name="T21" fmla="*/ 321 h 643"/>
                <a:gd name="T22" fmla="*/ 460 w 707"/>
                <a:gd name="T23" fmla="*/ 274 h 643"/>
                <a:gd name="T24" fmla="*/ 428 w 707"/>
                <a:gd name="T25" fmla="*/ 238 h 643"/>
                <a:gd name="T26" fmla="*/ 381 w 707"/>
                <a:gd name="T27" fmla="*/ 217 h 643"/>
                <a:gd name="T28" fmla="*/ 354 w 707"/>
                <a:gd name="T29" fmla="*/ 0 h 643"/>
                <a:gd name="T30" fmla="*/ 448 w 707"/>
                <a:gd name="T31" fmla="*/ 11 h 643"/>
                <a:gd name="T32" fmla="*/ 532 w 707"/>
                <a:gd name="T33" fmla="*/ 44 h 643"/>
                <a:gd name="T34" fmla="*/ 604 w 707"/>
                <a:gd name="T35" fmla="*/ 94 h 643"/>
                <a:gd name="T36" fmla="*/ 659 w 707"/>
                <a:gd name="T37" fmla="*/ 159 h 643"/>
                <a:gd name="T38" fmla="*/ 695 w 707"/>
                <a:gd name="T39" fmla="*/ 236 h 643"/>
                <a:gd name="T40" fmla="*/ 707 w 707"/>
                <a:gd name="T41" fmla="*/ 321 h 643"/>
                <a:gd name="T42" fmla="*/ 695 w 707"/>
                <a:gd name="T43" fmla="*/ 407 h 643"/>
                <a:gd name="T44" fmla="*/ 659 w 707"/>
                <a:gd name="T45" fmla="*/ 484 h 643"/>
                <a:gd name="T46" fmla="*/ 604 w 707"/>
                <a:gd name="T47" fmla="*/ 549 h 643"/>
                <a:gd name="T48" fmla="*/ 532 w 707"/>
                <a:gd name="T49" fmla="*/ 600 h 643"/>
                <a:gd name="T50" fmla="*/ 448 w 707"/>
                <a:gd name="T51" fmla="*/ 632 h 643"/>
                <a:gd name="T52" fmla="*/ 354 w 707"/>
                <a:gd name="T53" fmla="*/ 643 h 643"/>
                <a:gd name="T54" fmla="*/ 260 w 707"/>
                <a:gd name="T55" fmla="*/ 632 h 643"/>
                <a:gd name="T56" fmla="*/ 175 w 707"/>
                <a:gd name="T57" fmla="*/ 600 h 643"/>
                <a:gd name="T58" fmla="*/ 103 w 707"/>
                <a:gd name="T59" fmla="*/ 549 h 643"/>
                <a:gd name="T60" fmla="*/ 48 w 707"/>
                <a:gd name="T61" fmla="*/ 484 h 643"/>
                <a:gd name="T62" fmla="*/ 13 w 707"/>
                <a:gd name="T63" fmla="*/ 407 h 643"/>
                <a:gd name="T64" fmla="*/ 0 w 707"/>
                <a:gd name="T65" fmla="*/ 321 h 643"/>
                <a:gd name="T66" fmla="*/ 13 w 707"/>
                <a:gd name="T67" fmla="*/ 236 h 643"/>
                <a:gd name="T68" fmla="*/ 48 w 707"/>
                <a:gd name="T69" fmla="*/ 159 h 643"/>
                <a:gd name="T70" fmla="*/ 103 w 707"/>
                <a:gd name="T71" fmla="*/ 94 h 643"/>
                <a:gd name="T72" fmla="*/ 175 w 707"/>
                <a:gd name="T73" fmla="*/ 44 h 643"/>
                <a:gd name="T74" fmla="*/ 260 w 707"/>
                <a:gd name="T75" fmla="*/ 11 h 643"/>
                <a:gd name="T76" fmla="*/ 354 w 707"/>
                <a:gd name="T77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7" h="643">
                  <a:moveTo>
                    <a:pt x="354" y="214"/>
                  </a:moveTo>
                  <a:lnTo>
                    <a:pt x="327" y="217"/>
                  </a:lnTo>
                  <a:lnTo>
                    <a:pt x="302" y="225"/>
                  </a:lnTo>
                  <a:lnTo>
                    <a:pt x="280" y="238"/>
                  </a:lnTo>
                  <a:lnTo>
                    <a:pt x="262" y="254"/>
                  </a:lnTo>
                  <a:lnTo>
                    <a:pt x="249" y="274"/>
                  </a:lnTo>
                  <a:lnTo>
                    <a:pt x="240" y="297"/>
                  </a:lnTo>
                  <a:lnTo>
                    <a:pt x="236" y="321"/>
                  </a:lnTo>
                  <a:lnTo>
                    <a:pt x="240" y="346"/>
                  </a:lnTo>
                  <a:lnTo>
                    <a:pt x="249" y="368"/>
                  </a:lnTo>
                  <a:lnTo>
                    <a:pt x="262" y="388"/>
                  </a:lnTo>
                  <a:lnTo>
                    <a:pt x="280" y="405"/>
                  </a:lnTo>
                  <a:lnTo>
                    <a:pt x="302" y="417"/>
                  </a:lnTo>
                  <a:lnTo>
                    <a:pt x="327" y="425"/>
                  </a:lnTo>
                  <a:lnTo>
                    <a:pt x="354" y="428"/>
                  </a:lnTo>
                  <a:lnTo>
                    <a:pt x="381" y="425"/>
                  </a:lnTo>
                  <a:lnTo>
                    <a:pt x="406" y="417"/>
                  </a:lnTo>
                  <a:lnTo>
                    <a:pt x="428" y="405"/>
                  </a:lnTo>
                  <a:lnTo>
                    <a:pt x="445" y="388"/>
                  </a:lnTo>
                  <a:lnTo>
                    <a:pt x="460" y="368"/>
                  </a:lnTo>
                  <a:lnTo>
                    <a:pt x="469" y="346"/>
                  </a:lnTo>
                  <a:lnTo>
                    <a:pt x="472" y="321"/>
                  </a:lnTo>
                  <a:lnTo>
                    <a:pt x="469" y="297"/>
                  </a:lnTo>
                  <a:lnTo>
                    <a:pt x="460" y="274"/>
                  </a:lnTo>
                  <a:lnTo>
                    <a:pt x="445" y="254"/>
                  </a:lnTo>
                  <a:lnTo>
                    <a:pt x="428" y="238"/>
                  </a:lnTo>
                  <a:lnTo>
                    <a:pt x="406" y="225"/>
                  </a:lnTo>
                  <a:lnTo>
                    <a:pt x="381" y="217"/>
                  </a:lnTo>
                  <a:lnTo>
                    <a:pt x="354" y="214"/>
                  </a:lnTo>
                  <a:close/>
                  <a:moveTo>
                    <a:pt x="354" y="0"/>
                  </a:moveTo>
                  <a:lnTo>
                    <a:pt x="401" y="3"/>
                  </a:lnTo>
                  <a:lnTo>
                    <a:pt x="448" y="11"/>
                  </a:lnTo>
                  <a:lnTo>
                    <a:pt x="492" y="25"/>
                  </a:lnTo>
                  <a:lnTo>
                    <a:pt x="532" y="44"/>
                  </a:lnTo>
                  <a:lnTo>
                    <a:pt x="570" y="67"/>
                  </a:lnTo>
                  <a:lnTo>
                    <a:pt x="604" y="94"/>
                  </a:lnTo>
                  <a:lnTo>
                    <a:pt x="634" y="125"/>
                  </a:lnTo>
                  <a:lnTo>
                    <a:pt x="659" y="159"/>
                  </a:lnTo>
                  <a:lnTo>
                    <a:pt x="680" y="196"/>
                  </a:lnTo>
                  <a:lnTo>
                    <a:pt x="695" y="236"/>
                  </a:lnTo>
                  <a:lnTo>
                    <a:pt x="704" y="278"/>
                  </a:lnTo>
                  <a:lnTo>
                    <a:pt x="707" y="321"/>
                  </a:lnTo>
                  <a:lnTo>
                    <a:pt x="704" y="365"/>
                  </a:lnTo>
                  <a:lnTo>
                    <a:pt x="695" y="407"/>
                  </a:lnTo>
                  <a:lnTo>
                    <a:pt x="680" y="446"/>
                  </a:lnTo>
                  <a:lnTo>
                    <a:pt x="659" y="484"/>
                  </a:lnTo>
                  <a:lnTo>
                    <a:pt x="634" y="519"/>
                  </a:lnTo>
                  <a:lnTo>
                    <a:pt x="604" y="549"/>
                  </a:lnTo>
                  <a:lnTo>
                    <a:pt x="570" y="577"/>
                  </a:lnTo>
                  <a:lnTo>
                    <a:pt x="532" y="600"/>
                  </a:lnTo>
                  <a:lnTo>
                    <a:pt x="492" y="618"/>
                  </a:lnTo>
                  <a:lnTo>
                    <a:pt x="448" y="632"/>
                  </a:lnTo>
                  <a:lnTo>
                    <a:pt x="401" y="640"/>
                  </a:lnTo>
                  <a:lnTo>
                    <a:pt x="354" y="643"/>
                  </a:lnTo>
                  <a:lnTo>
                    <a:pt x="306" y="640"/>
                  </a:lnTo>
                  <a:lnTo>
                    <a:pt x="260" y="632"/>
                  </a:lnTo>
                  <a:lnTo>
                    <a:pt x="217" y="618"/>
                  </a:lnTo>
                  <a:lnTo>
                    <a:pt x="175" y="600"/>
                  </a:lnTo>
                  <a:lnTo>
                    <a:pt x="137" y="577"/>
                  </a:lnTo>
                  <a:lnTo>
                    <a:pt x="103" y="549"/>
                  </a:lnTo>
                  <a:lnTo>
                    <a:pt x="74" y="519"/>
                  </a:lnTo>
                  <a:lnTo>
                    <a:pt x="48" y="484"/>
                  </a:lnTo>
                  <a:lnTo>
                    <a:pt x="29" y="446"/>
                  </a:lnTo>
                  <a:lnTo>
                    <a:pt x="13" y="407"/>
                  </a:lnTo>
                  <a:lnTo>
                    <a:pt x="3" y="365"/>
                  </a:lnTo>
                  <a:lnTo>
                    <a:pt x="0" y="321"/>
                  </a:lnTo>
                  <a:lnTo>
                    <a:pt x="3" y="278"/>
                  </a:lnTo>
                  <a:lnTo>
                    <a:pt x="13" y="236"/>
                  </a:lnTo>
                  <a:lnTo>
                    <a:pt x="29" y="196"/>
                  </a:lnTo>
                  <a:lnTo>
                    <a:pt x="48" y="159"/>
                  </a:lnTo>
                  <a:lnTo>
                    <a:pt x="74" y="125"/>
                  </a:lnTo>
                  <a:lnTo>
                    <a:pt x="103" y="94"/>
                  </a:lnTo>
                  <a:lnTo>
                    <a:pt x="137" y="67"/>
                  </a:lnTo>
                  <a:lnTo>
                    <a:pt x="175" y="44"/>
                  </a:lnTo>
                  <a:lnTo>
                    <a:pt x="217" y="25"/>
                  </a:lnTo>
                  <a:lnTo>
                    <a:pt x="260" y="11"/>
                  </a:lnTo>
                  <a:lnTo>
                    <a:pt x="306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20"/>
            <p:cNvSpPr>
              <a:spLocks noEditPoints="1"/>
            </p:cNvSpPr>
            <p:nvPr/>
          </p:nvSpPr>
          <p:spPr bwMode="auto">
            <a:xfrm>
              <a:off x="2080" y="4125"/>
              <a:ext cx="65" cy="64"/>
            </a:xfrm>
            <a:custGeom>
              <a:avLst/>
              <a:gdLst>
                <a:gd name="T0" fmla="*/ 327 w 707"/>
                <a:gd name="T1" fmla="*/ 217 h 643"/>
                <a:gd name="T2" fmla="*/ 280 w 707"/>
                <a:gd name="T3" fmla="*/ 238 h 643"/>
                <a:gd name="T4" fmla="*/ 248 w 707"/>
                <a:gd name="T5" fmla="*/ 274 h 643"/>
                <a:gd name="T6" fmla="*/ 236 w 707"/>
                <a:gd name="T7" fmla="*/ 321 h 643"/>
                <a:gd name="T8" fmla="*/ 248 w 707"/>
                <a:gd name="T9" fmla="*/ 368 h 643"/>
                <a:gd name="T10" fmla="*/ 280 w 707"/>
                <a:gd name="T11" fmla="*/ 405 h 643"/>
                <a:gd name="T12" fmla="*/ 327 w 707"/>
                <a:gd name="T13" fmla="*/ 425 h 643"/>
                <a:gd name="T14" fmla="*/ 381 w 707"/>
                <a:gd name="T15" fmla="*/ 425 h 643"/>
                <a:gd name="T16" fmla="*/ 427 w 707"/>
                <a:gd name="T17" fmla="*/ 405 h 643"/>
                <a:gd name="T18" fmla="*/ 459 w 707"/>
                <a:gd name="T19" fmla="*/ 368 h 643"/>
                <a:gd name="T20" fmla="*/ 471 w 707"/>
                <a:gd name="T21" fmla="*/ 321 h 643"/>
                <a:gd name="T22" fmla="*/ 459 w 707"/>
                <a:gd name="T23" fmla="*/ 274 h 643"/>
                <a:gd name="T24" fmla="*/ 427 w 707"/>
                <a:gd name="T25" fmla="*/ 238 h 643"/>
                <a:gd name="T26" fmla="*/ 381 w 707"/>
                <a:gd name="T27" fmla="*/ 217 h 643"/>
                <a:gd name="T28" fmla="*/ 354 w 707"/>
                <a:gd name="T29" fmla="*/ 0 h 643"/>
                <a:gd name="T30" fmla="*/ 447 w 707"/>
                <a:gd name="T31" fmla="*/ 11 h 643"/>
                <a:gd name="T32" fmla="*/ 532 w 707"/>
                <a:gd name="T33" fmla="*/ 44 h 643"/>
                <a:gd name="T34" fmla="*/ 603 w 707"/>
                <a:gd name="T35" fmla="*/ 94 h 643"/>
                <a:gd name="T36" fmla="*/ 658 w 707"/>
                <a:gd name="T37" fmla="*/ 159 h 643"/>
                <a:gd name="T38" fmla="*/ 695 w 707"/>
                <a:gd name="T39" fmla="*/ 236 h 643"/>
                <a:gd name="T40" fmla="*/ 707 w 707"/>
                <a:gd name="T41" fmla="*/ 321 h 643"/>
                <a:gd name="T42" fmla="*/ 695 w 707"/>
                <a:gd name="T43" fmla="*/ 407 h 643"/>
                <a:gd name="T44" fmla="*/ 658 w 707"/>
                <a:gd name="T45" fmla="*/ 484 h 643"/>
                <a:gd name="T46" fmla="*/ 603 w 707"/>
                <a:gd name="T47" fmla="*/ 549 h 643"/>
                <a:gd name="T48" fmla="*/ 532 w 707"/>
                <a:gd name="T49" fmla="*/ 600 h 643"/>
                <a:gd name="T50" fmla="*/ 447 w 707"/>
                <a:gd name="T51" fmla="*/ 632 h 643"/>
                <a:gd name="T52" fmla="*/ 354 w 707"/>
                <a:gd name="T53" fmla="*/ 643 h 643"/>
                <a:gd name="T54" fmla="*/ 260 w 707"/>
                <a:gd name="T55" fmla="*/ 632 h 643"/>
                <a:gd name="T56" fmla="*/ 175 w 707"/>
                <a:gd name="T57" fmla="*/ 600 h 643"/>
                <a:gd name="T58" fmla="*/ 104 w 707"/>
                <a:gd name="T59" fmla="*/ 549 h 643"/>
                <a:gd name="T60" fmla="*/ 49 w 707"/>
                <a:gd name="T61" fmla="*/ 484 h 643"/>
                <a:gd name="T62" fmla="*/ 13 w 707"/>
                <a:gd name="T63" fmla="*/ 407 h 643"/>
                <a:gd name="T64" fmla="*/ 0 w 707"/>
                <a:gd name="T65" fmla="*/ 321 h 643"/>
                <a:gd name="T66" fmla="*/ 13 w 707"/>
                <a:gd name="T67" fmla="*/ 236 h 643"/>
                <a:gd name="T68" fmla="*/ 49 w 707"/>
                <a:gd name="T69" fmla="*/ 159 h 643"/>
                <a:gd name="T70" fmla="*/ 104 w 707"/>
                <a:gd name="T71" fmla="*/ 94 h 643"/>
                <a:gd name="T72" fmla="*/ 175 w 707"/>
                <a:gd name="T73" fmla="*/ 44 h 643"/>
                <a:gd name="T74" fmla="*/ 260 w 707"/>
                <a:gd name="T75" fmla="*/ 11 h 643"/>
                <a:gd name="T76" fmla="*/ 354 w 707"/>
                <a:gd name="T77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7" h="643">
                  <a:moveTo>
                    <a:pt x="354" y="214"/>
                  </a:moveTo>
                  <a:lnTo>
                    <a:pt x="327" y="217"/>
                  </a:lnTo>
                  <a:lnTo>
                    <a:pt x="302" y="225"/>
                  </a:lnTo>
                  <a:lnTo>
                    <a:pt x="280" y="238"/>
                  </a:lnTo>
                  <a:lnTo>
                    <a:pt x="262" y="254"/>
                  </a:lnTo>
                  <a:lnTo>
                    <a:pt x="248" y="274"/>
                  </a:lnTo>
                  <a:lnTo>
                    <a:pt x="239" y="297"/>
                  </a:lnTo>
                  <a:lnTo>
                    <a:pt x="236" y="321"/>
                  </a:lnTo>
                  <a:lnTo>
                    <a:pt x="239" y="346"/>
                  </a:lnTo>
                  <a:lnTo>
                    <a:pt x="248" y="368"/>
                  </a:lnTo>
                  <a:lnTo>
                    <a:pt x="262" y="388"/>
                  </a:lnTo>
                  <a:lnTo>
                    <a:pt x="280" y="405"/>
                  </a:lnTo>
                  <a:lnTo>
                    <a:pt x="302" y="417"/>
                  </a:lnTo>
                  <a:lnTo>
                    <a:pt x="327" y="425"/>
                  </a:lnTo>
                  <a:lnTo>
                    <a:pt x="354" y="428"/>
                  </a:lnTo>
                  <a:lnTo>
                    <a:pt x="381" y="425"/>
                  </a:lnTo>
                  <a:lnTo>
                    <a:pt x="405" y="417"/>
                  </a:lnTo>
                  <a:lnTo>
                    <a:pt x="427" y="405"/>
                  </a:lnTo>
                  <a:lnTo>
                    <a:pt x="445" y="388"/>
                  </a:lnTo>
                  <a:lnTo>
                    <a:pt x="459" y="368"/>
                  </a:lnTo>
                  <a:lnTo>
                    <a:pt x="468" y="346"/>
                  </a:lnTo>
                  <a:lnTo>
                    <a:pt x="471" y="321"/>
                  </a:lnTo>
                  <a:lnTo>
                    <a:pt x="468" y="297"/>
                  </a:lnTo>
                  <a:lnTo>
                    <a:pt x="459" y="274"/>
                  </a:lnTo>
                  <a:lnTo>
                    <a:pt x="445" y="254"/>
                  </a:lnTo>
                  <a:lnTo>
                    <a:pt x="427" y="238"/>
                  </a:lnTo>
                  <a:lnTo>
                    <a:pt x="405" y="225"/>
                  </a:lnTo>
                  <a:lnTo>
                    <a:pt x="381" y="217"/>
                  </a:lnTo>
                  <a:lnTo>
                    <a:pt x="354" y="214"/>
                  </a:lnTo>
                  <a:close/>
                  <a:moveTo>
                    <a:pt x="354" y="0"/>
                  </a:moveTo>
                  <a:lnTo>
                    <a:pt x="402" y="3"/>
                  </a:lnTo>
                  <a:lnTo>
                    <a:pt x="447" y="11"/>
                  </a:lnTo>
                  <a:lnTo>
                    <a:pt x="491" y="25"/>
                  </a:lnTo>
                  <a:lnTo>
                    <a:pt x="532" y="44"/>
                  </a:lnTo>
                  <a:lnTo>
                    <a:pt x="569" y="67"/>
                  </a:lnTo>
                  <a:lnTo>
                    <a:pt x="603" y="94"/>
                  </a:lnTo>
                  <a:lnTo>
                    <a:pt x="633" y="125"/>
                  </a:lnTo>
                  <a:lnTo>
                    <a:pt x="658" y="159"/>
                  </a:lnTo>
                  <a:lnTo>
                    <a:pt x="679" y="196"/>
                  </a:lnTo>
                  <a:lnTo>
                    <a:pt x="695" y="236"/>
                  </a:lnTo>
                  <a:lnTo>
                    <a:pt x="703" y="278"/>
                  </a:lnTo>
                  <a:lnTo>
                    <a:pt x="707" y="321"/>
                  </a:lnTo>
                  <a:lnTo>
                    <a:pt x="703" y="365"/>
                  </a:lnTo>
                  <a:lnTo>
                    <a:pt x="695" y="407"/>
                  </a:lnTo>
                  <a:lnTo>
                    <a:pt x="679" y="446"/>
                  </a:lnTo>
                  <a:lnTo>
                    <a:pt x="658" y="484"/>
                  </a:lnTo>
                  <a:lnTo>
                    <a:pt x="633" y="519"/>
                  </a:lnTo>
                  <a:lnTo>
                    <a:pt x="603" y="549"/>
                  </a:lnTo>
                  <a:lnTo>
                    <a:pt x="569" y="577"/>
                  </a:lnTo>
                  <a:lnTo>
                    <a:pt x="532" y="600"/>
                  </a:lnTo>
                  <a:lnTo>
                    <a:pt x="491" y="618"/>
                  </a:lnTo>
                  <a:lnTo>
                    <a:pt x="447" y="632"/>
                  </a:lnTo>
                  <a:lnTo>
                    <a:pt x="402" y="640"/>
                  </a:lnTo>
                  <a:lnTo>
                    <a:pt x="354" y="643"/>
                  </a:lnTo>
                  <a:lnTo>
                    <a:pt x="305" y="640"/>
                  </a:lnTo>
                  <a:lnTo>
                    <a:pt x="260" y="632"/>
                  </a:lnTo>
                  <a:lnTo>
                    <a:pt x="216" y="618"/>
                  </a:lnTo>
                  <a:lnTo>
                    <a:pt x="175" y="600"/>
                  </a:lnTo>
                  <a:lnTo>
                    <a:pt x="138" y="577"/>
                  </a:lnTo>
                  <a:lnTo>
                    <a:pt x="104" y="549"/>
                  </a:lnTo>
                  <a:lnTo>
                    <a:pt x="74" y="519"/>
                  </a:lnTo>
                  <a:lnTo>
                    <a:pt x="49" y="484"/>
                  </a:lnTo>
                  <a:lnTo>
                    <a:pt x="28" y="446"/>
                  </a:lnTo>
                  <a:lnTo>
                    <a:pt x="13" y="407"/>
                  </a:lnTo>
                  <a:lnTo>
                    <a:pt x="4" y="365"/>
                  </a:lnTo>
                  <a:lnTo>
                    <a:pt x="0" y="321"/>
                  </a:lnTo>
                  <a:lnTo>
                    <a:pt x="4" y="278"/>
                  </a:lnTo>
                  <a:lnTo>
                    <a:pt x="13" y="236"/>
                  </a:lnTo>
                  <a:lnTo>
                    <a:pt x="28" y="196"/>
                  </a:lnTo>
                  <a:lnTo>
                    <a:pt x="49" y="159"/>
                  </a:lnTo>
                  <a:lnTo>
                    <a:pt x="74" y="125"/>
                  </a:lnTo>
                  <a:lnTo>
                    <a:pt x="104" y="94"/>
                  </a:lnTo>
                  <a:lnTo>
                    <a:pt x="138" y="67"/>
                  </a:lnTo>
                  <a:lnTo>
                    <a:pt x="175" y="44"/>
                  </a:lnTo>
                  <a:lnTo>
                    <a:pt x="216" y="25"/>
                  </a:lnTo>
                  <a:lnTo>
                    <a:pt x="260" y="11"/>
                  </a:lnTo>
                  <a:lnTo>
                    <a:pt x="305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21"/>
            <p:cNvSpPr>
              <a:spLocks noEditPoints="1"/>
            </p:cNvSpPr>
            <p:nvPr/>
          </p:nvSpPr>
          <p:spPr bwMode="auto">
            <a:xfrm>
              <a:off x="1858" y="3941"/>
              <a:ext cx="326" cy="216"/>
            </a:xfrm>
            <a:custGeom>
              <a:avLst/>
              <a:gdLst>
                <a:gd name="T0" fmla="*/ 3147 w 3590"/>
                <a:gd name="T1" fmla="*/ 976 h 2153"/>
                <a:gd name="T2" fmla="*/ 2840 w 3590"/>
                <a:gd name="T3" fmla="*/ 611 h 2153"/>
                <a:gd name="T4" fmla="*/ 2768 w 3590"/>
                <a:gd name="T5" fmla="*/ 591 h 2153"/>
                <a:gd name="T6" fmla="*/ 2209 w 3590"/>
                <a:gd name="T7" fmla="*/ 0 h 2153"/>
                <a:gd name="T8" fmla="*/ 2261 w 3590"/>
                <a:gd name="T9" fmla="*/ 19 h 2153"/>
                <a:gd name="T10" fmla="*/ 2281 w 3590"/>
                <a:gd name="T11" fmla="*/ 66 h 2153"/>
                <a:gd name="T12" fmla="*/ 2955 w 3590"/>
                <a:gd name="T13" fmla="*/ 343 h 2153"/>
                <a:gd name="T14" fmla="*/ 3018 w 3590"/>
                <a:gd name="T15" fmla="*/ 367 h 2153"/>
                <a:gd name="T16" fmla="*/ 3452 w 3590"/>
                <a:gd name="T17" fmla="*/ 875 h 2153"/>
                <a:gd name="T18" fmla="*/ 3483 w 3590"/>
                <a:gd name="T19" fmla="*/ 931 h 2153"/>
                <a:gd name="T20" fmla="*/ 3496 w 3590"/>
                <a:gd name="T21" fmla="*/ 993 h 2153"/>
                <a:gd name="T22" fmla="*/ 3539 w 3590"/>
                <a:gd name="T23" fmla="*/ 1795 h 2153"/>
                <a:gd name="T24" fmla="*/ 3581 w 3590"/>
                <a:gd name="T25" fmla="*/ 1824 h 2153"/>
                <a:gd name="T26" fmla="*/ 3590 w 3590"/>
                <a:gd name="T27" fmla="*/ 2087 h 2153"/>
                <a:gd name="T28" fmla="*/ 3570 w 3590"/>
                <a:gd name="T29" fmla="*/ 2134 h 2153"/>
                <a:gd name="T30" fmla="*/ 3518 w 3590"/>
                <a:gd name="T31" fmla="*/ 2153 h 2153"/>
                <a:gd name="T32" fmla="*/ 3281 w 3590"/>
                <a:gd name="T33" fmla="*/ 2050 h 2153"/>
                <a:gd name="T34" fmla="*/ 3218 w 3590"/>
                <a:gd name="T35" fmla="*/ 1912 h 2153"/>
                <a:gd name="T36" fmla="*/ 3109 w 3590"/>
                <a:gd name="T37" fmla="*/ 1802 h 2153"/>
                <a:gd name="T38" fmla="*/ 2967 w 3590"/>
                <a:gd name="T39" fmla="*/ 1728 h 2153"/>
                <a:gd name="T40" fmla="*/ 2800 w 3590"/>
                <a:gd name="T41" fmla="*/ 1702 h 2153"/>
                <a:gd name="T42" fmla="*/ 2632 w 3590"/>
                <a:gd name="T43" fmla="*/ 1728 h 2153"/>
                <a:gd name="T44" fmla="*/ 2490 w 3590"/>
                <a:gd name="T45" fmla="*/ 1802 h 2153"/>
                <a:gd name="T46" fmla="*/ 2382 w 3590"/>
                <a:gd name="T47" fmla="*/ 1912 h 2153"/>
                <a:gd name="T48" fmla="*/ 2318 w 3590"/>
                <a:gd name="T49" fmla="*/ 2050 h 2153"/>
                <a:gd name="T50" fmla="*/ 1310 w 3590"/>
                <a:gd name="T51" fmla="*/ 2153 h 2153"/>
                <a:gd name="T52" fmla="*/ 1280 w 3590"/>
                <a:gd name="T53" fmla="*/ 2002 h 2153"/>
                <a:gd name="T54" fmla="*/ 1201 w 3590"/>
                <a:gd name="T55" fmla="*/ 1872 h 2153"/>
                <a:gd name="T56" fmla="*/ 1080 w 3590"/>
                <a:gd name="T57" fmla="*/ 1772 h 2153"/>
                <a:gd name="T58" fmla="*/ 928 w 3590"/>
                <a:gd name="T59" fmla="*/ 1714 h 2153"/>
                <a:gd name="T60" fmla="*/ 757 w 3590"/>
                <a:gd name="T61" fmla="*/ 1705 h 2153"/>
                <a:gd name="T62" fmla="*/ 597 w 3590"/>
                <a:gd name="T63" fmla="*/ 1748 h 2153"/>
                <a:gd name="T64" fmla="*/ 465 w 3590"/>
                <a:gd name="T65" fmla="*/ 1835 h 2153"/>
                <a:gd name="T66" fmla="*/ 370 w 3590"/>
                <a:gd name="T67" fmla="*/ 1955 h 2153"/>
                <a:gd name="T68" fmla="*/ 323 w 3590"/>
                <a:gd name="T69" fmla="*/ 2101 h 2153"/>
                <a:gd name="T70" fmla="*/ 53 w 3590"/>
                <a:gd name="T71" fmla="*/ 2151 h 2153"/>
                <a:gd name="T72" fmla="*/ 10 w 3590"/>
                <a:gd name="T73" fmla="*/ 2120 h 2153"/>
                <a:gd name="T74" fmla="*/ 0 w 3590"/>
                <a:gd name="T75" fmla="*/ 1857 h 2153"/>
                <a:gd name="T76" fmla="*/ 21 w 3590"/>
                <a:gd name="T77" fmla="*/ 1811 h 2153"/>
                <a:gd name="T78" fmla="*/ 70 w 3590"/>
                <a:gd name="T79" fmla="*/ 1792 h 2153"/>
                <a:gd name="T80" fmla="*/ 112 w 3590"/>
                <a:gd name="T81" fmla="*/ 224 h 2153"/>
                <a:gd name="T82" fmla="*/ 155 w 3590"/>
                <a:gd name="T83" fmla="*/ 119 h 2153"/>
                <a:gd name="T84" fmla="*/ 241 w 3590"/>
                <a:gd name="T85" fmla="*/ 42 h 2153"/>
                <a:gd name="T86" fmla="*/ 355 w 3590"/>
                <a:gd name="T87" fmla="*/ 2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90" h="2153">
                  <a:moveTo>
                    <a:pt x="2465" y="591"/>
                  </a:moveTo>
                  <a:lnTo>
                    <a:pt x="2465" y="976"/>
                  </a:lnTo>
                  <a:lnTo>
                    <a:pt x="3147" y="976"/>
                  </a:lnTo>
                  <a:lnTo>
                    <a:pt x="2878" y="641"/>
                  </a:lnTo>
                  <a:lnTo>
                    <a:pt x="2861" y="625"/>
                  </a:lnTo>
                  <a:lnTo>
                    <a:pt x="2840" y="611"/>
                  </a:lnTo>
                  <a:lnTo>
                    <a:pt x="2816" y="600"/>
                  </a:lnTo>
                  <a:lnTo>
                    <a:pt x="2791" y="593"/>
                  </a:lnTo>
                  <a:lnTo>
                    <a:pt x="2768" y="591"/>
                  </a:lnTo>
                  <a:lnTo>
                    <a:pt x="2465" y="591"/>
                  </a:lnTo>
                  <a:close/>
                  <a:moveTo>
                    <a:pt x="398" y="0"/>
                  </a:moveTo>
                  <a:lnTo>
                    <a:pt x="2209" y="0"/>
                  </a:lnTo>
                  <a:lnTo>
                    <a:pt x="2229" y="2"/>
                  </a:lnTo>
                  <a:lnTo>
                    <a:pt x="2246" y="9"/>
                  </a:lnTo>
                  <a:lnTo>
                    <a:pt x="2261" y="19"/>
                  </a:lnTo>
                  <a:lnTo>
                    <a:pt x="2272" y="32"/>
                  </a:lnTo>
                  <a:lnTo>
                    <a:pt x="2279" y="48"/>
                  </a:lnTo>
                  <a:lnTo>
                    <a:pt x="2281" y="66"/>
                  </a:lnTo>
                  <a:lnTo>
                    <a:pt x="2281" y="342"/>
                  </a:lnTo>
                  <a:lnTo>
                    <a:pt x="2934" y="342"/>
                  </a:lnTo>
                  <a:lnTo>
                    <a:pt x="2955" y="343"/>
                  </a:lnTo>
                  <a:lnTo>
                    <a:pt x="2977" y="349"/>
                  </a:lnTo>
                  <a:lnTo>
                    <a:pt x="2999" y="357"/>
                  </a:lnTo>
                  <a:lnTo>
                    <a:pt x="3018" y="367"/>
                  </a:lnTo>
                  <a:lnTo>
                    <a:pt x="3036" y="380"/>
                  </a:lnTo>
                  <a:lnTo>
                    <a:pt x="3050" y="394"/>
                  </a:lnTo>
                  <a:lnTo>
                    <a:pt x="3452" y="875"/>
                  </a:lnTo>
                  <a:lnTo>
                    <a:pt x="3464" y="891"/>
                  </a:lnTo>
                  <a:lnTo>
                    <a:pt x="3474" y="910"/>
                  </a:lnTo>
                  <a:lnTo>
                    <a:pt x="3483" y="931"/>
                  </a:lnTo>
                  <a:lnTo>
                    <a:pt x="3489" y="952"/>
                  </a:lnTo>
                  <a:lnTo>
                    <a:pt x="3494" y="973"/>
                  </a:lnTo>
                  <a:lnTo>
                    <a:pt x="3496" y="993"/>
                  </a:lnTo>
                  <a:lnTo>
                    <a:pt x="3496" y="1792"/>
                  </a:lnTo>
                  <a:lnTo>
                    <a:pt x="3520" y="1792"/>
                  </a:lnTo>
                  <a:lnTo>
                    <a:pt x="3539" y="1795"/>
                  </a:lnTo>
                  <a:lnTo>
                    <a:pt x="3555" y="1801"/>
                  </a:lnTo>
                  <a:lnTo>
                    <a:pt x="3570" y="1811"/>
                  </a:lnTo>
                  <a:lnTo>
                    <a:pt x="3581" y="1824"/>
                  </a:lnTo>
                  <a:lnTo>
                    <a:pt x="3588" y="1840"/>
                  </a:lnTo>
                  <a:lnTo>
                    <a:pt x="3590" y="1857"/>
                  </a:lnTo>
                  <a:lnTo>
                    <a:pt x="3590" y="2087"/>
                  </a:lnTo>
                  <a:lnTo>
                    <a:pt x="3588" y="2105"/>
                  </a:lnTo>
                  <a:lnTo>
                    <a:pt x="3581" y="2120"/>
                  </a:lnTo>
                  <a:lnTo>
                    <a:pt x="3570" y="2134"/>
                  </a:lnTo>
                  <a:lnTo>
                    <a:pt x="3554" y="2144"/>
                  </a:lnTo>
                  <a:lnTo>
                    <a:pt x="3538" y="2151"/>
                  </a:lnTo>
                  <a:lnTo>
                    <a:pt x="3518" y="2153"/>
                  </a:lnTo>
                  <a:lnTo>
                    <a:pt x="3295" y="2153"/>
                  </a:lnTo>
                  <a:lnTo>
                    <a:pt x="3291" y="2101"/>
                  </a:lnTo>
                  <a:lnTo>
                    <a:pt x="3281" y="2050"/>
                  </a:lnTo>
                  <a:lnTo>
                    <a:pt x="3266" y="2002"/>
                  </a:lnTo>
                  <a:lnTo>
                    <a:pt x="3244" y="1955"/>
                  </a:lnTo>
                  <a:lnTo>
                    <a:pt x="3218" y="1912"/>
                  </a:lnTo>
                  <a:lnTo>
                    <a:pt x="3186" y="1872"/>
                  </a:lnTo>
                  <a:lnTo>
                    <a:pt x="3149" y="1835"/>
                  </a:lnTo>
                  <a:lnTo>
                    <a:pt x="3109" y="1802"/>
                  </a:lnTo>
                  <a:lnTo>
                    <a:pt x="3065" y="1772"/>
                  </a:lnTo>
                  <a:lnTo>
                    <a:pt x="3017" y="1748"/>
                  </a:lnTo>
                  <a:lnTo>
                    <a:pt x="2967" y="1728"/>
                  </a:lnTo>
                  <a:lnTo>
                    <a:pt x="2913" y="1714"/>
                  </a:lnTo>
                  <a:lnTo>
                    <a:pt x="2857" y="1705"/>
                  </a:lnTo>
                  <a:lnTo>
                    <a:pt x="2800" y="1702"/>
                  </a:lnTo>
                  <a:lnTo>
                    <a:pt x="2741" y="1705"/>
                  </a:lnTo>
                  <a:lnTo>
                    <a:pt x="2686" y="1714"/>
                  </a:lnTo>
                  <a:lnTo>
                    <a:pt x="2632" y="1728"/>
                  </a:lnTo>
                  <a:lnTo>
                    <a:pt x="2582" y="1748"/>
                  </a:lnTo>
                  <a:lnTo>
                    <a:pt x="2534" y="1772"/>
                  </a:lnTo>
                  <a:lnTo>
                    <a:pt x="2490" y="1802"/>
                  </a:lnTo>
                  <a:lnTo>
                    <a:pt x="2450" y="1835"/>
                  </a:lnTo>
                  <a:lnTo>
                    <a:pt x="2413" y="1872"/>
                  </a:lnTo>
                  <a:lnTo>
                    <a:pt x="2382" y="1912"/>
                  </a:lnTo>
                  <a:lnTo>
                    <a:pt x="2355" y="1955"/>
                  </a:lnTo>
                  <a:lnTo>
                    <a:pt x="2333" y="2002"/>
                  </a:lnTo>
                  <a:lnTo>
                    <a:pt x="2318" y="2050"/>
                  </a:lnTo>
                  <a:lnTo>
                    <a:pt x="2308" y="2101"/>
                  </a:lnTo>
                  <a:lnTo>
                    <a:pt x="2305" y="2153"/>
                  </a:lnTo>
                  <a:lnTo>
                    <a:pt x="1310" y="2153"/>
                  </a:lnTo>
                  <a:lnTo>
                    <a:pt x="1307" y="2101"/>
                  </a:lnTo>
                  <a:lnTo>
                    <a:pt x="1297" y="2050"/>
                  </a:lnTo>
                  <a:lnTo>
                    <a:pt x="1280" y="2002"/>
                  </a:lnTo>
                  <a:lnTo>
                    <a:pt x="1260" y="1955"/>
                  </a:lnTo>
                  <a:lnTo>
                    <a:pt x="1233" y="1912"/>
                  </a:lnTo>
                  <a:lnTo>
                    <a:pt x="1201" y="1872"/>
                  </a:lnTo>
                  <a:lnTo>
                    <a:pt x="1165" y="1835"/>
                  </a:lnTo>
                  <a:lnTo>
                    <a:pt x="1124" y="1802"/>
                  </a:lnTo>
                  <a:lnTo>
                    <a:pt x="1080" y="1772"/>
                  </a:lnTo>
                  <a:lnTo>
                    <a:pt x="1032" y="1748"/>
                  </a:lnTo>
                  <a:lnTo>
                    <a:pt x="981" y="1728"/>
                  </a:lnTo>
                  <a:lnTo>
                    <a:pt x="928" y="1714"/>
                  </a:lnTo>
                  <a:lnTo>
                    <a:pt x="872" y="1705"/>
                  </a:lnTo>
                  <a:lnTo>
                    <a:pt x="815" y="1702"/>
                  </a:lnTo>
                  <a:lnTo>
                    <a:pt x="757" y="1705"/>
                  </a:lnTo>
                  <a:lnTo>
                    <a:pt x="702" y="1714"/>
                  </a:lnTo>
                  <a:lnTo>
                    <a:pt x="648" y="1728"/>
                  </a:lnTo>
                  <a:lnTo>
                    <a:pt x="597" y="1748"/>
                  </a:lnTo>
                  <a:lnTo>
                    <a:pt x="550" y="1772"/>
                  </a:lnTo>
                  <a:lnTo>
                    <a:pt x="505" y="1802"/>
                  </a:lnTo>
                  <a:lnTo>
                    <a:pt x="465" y="1835"/>
                  </a:lnTo>
                  <a:lnTo>
                    <a:pt x="429" y="1872"/>
                  </a:lnTo>
                  <a:lnTo>
                    <a:pt x="397" y="1912"/>
                  </a:lnTo>
                  <a:lnTo>
                    <a:pt x="370" y="1955"/>
                  </a:lnTo>
                  <a:lnTo>
                    <a:pt x="349" y="2002"/>
                  </a:lnTo>
                  <a:lnTo>
                    <a:pt x="332" y="2050"/>
                  </a:lnTo>
                  <a:lnTo>
                    <a:pt x="323" y="2101"/>
                  </a:lnTo>
                  <a:lnTo>
                    <a:pt x="319" y="2153"/>
                  </a:lnTo>
                  <a:lnTo>
                    <a:pt x="73" y="2153"/>
                  </a:lnTo>
                  <a:lnTo>
                    <a:pt x="53" y="2151"/>
                  </a:lnTo>
                  <a:lnTo>
                    <a:pt x="36" y="2144"/>
                  </a:lnTo>
                  <a:lnTo>
                    <a:pt x="21" y="2134"/>
                  </a:lnTo>
                  <a:lnTo>
                    <a:pt x="10" y="2120"/>
                  </a:lnTo>
                  <a:lnTo>
                    <a:pt x="2" y="2105"/>
                  </a:lnTo>
                  <a:lnTo>
                    <a:pt x="0" y="2087"/>
                  </a:lnTo>
                  <a:lnTo>
                    <a:pt x="0" y="1857"/>
                  </a:lnTo>
                  <a:lnTo>
                    <a:pt x="2" y="1840"/>
                  </a:lnTo>
                  <a:lnTo>
                    <a:pt x="10" y="1824"/>
                  </a:lnTo>
                  <a:lnTo>
                    <a:pt x="21" y="1811"/>
                  </a:lnTo>
                  <a:lnTo>
                    <a:pt x="35" y="1801"/>
                  </a:lnTo>
                  <a:lnTo>
                    <a:pt x="52" y="1795"/>
                  </a:lnTo>
                  <a:lnTo>
                    <a:pt x="70" y="1792"/>
                  </a:lnTo>
                  <a:lnTo>
                    <a:pt x="109" y="1792"/>
                  </a:lnTo>
                  <a:lnTo>
                    <a:pt x="109" y="264"/>
                  </a:lnTo>
                  <a:lnTo>
                    <a:pt x="112" y="224"/>
                  </a:lnTo>
                  <a:lnTo>
                    <a:pt x="121" y="187"/>
                  </a:lnTo>
                  <a:lnTo>
                    <a:pt x="135" y="152"/>
                  </a:lnTo>
                  <a:lnTo>
                    <a:pt x="155" y="119"/>
                  </a:lnTo>
                  <a:lnTo>
                    <a:pt x="179" y="90"/>
                  </a:lnTo>
                  <a:lnTo>
                    <a:pt x="208" y="64"/>
                  </a:lnTo>
                  <a:lnTo>
                    <a:pt x="241" y="42"/>
                  </a:lnTo>
                  <a:lnTo>
                    <a:pt x="276" y="24"/>
                  </a:lnTo>
                  <a:lnTo>
                    <a:pt x="315" y="11"/>
                  </a:lnTo>
                  <a:lnTo>
                    <a:pt x="355" y="2"/>
                  </a:lnTo>
                  <a:lnTo>
                    <a:pt x="3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82"/>
          <p:cNvGrpSpPr>
            <a:grpSpLocks noChangeAspect="1"/>
          </p:cNvGrpSpPr>
          <p:nvPr/>
        </p:nvGrpSpPr>
        <p:grpSpPr bwMode="auto">
          <a:xfrm>
            <a:off x="4968108" y="4838095"/>
            <a:ext cx="573609" cy="670104"/>
            <a:chOff x="6024" y="79"/>
            <a:chExt cx="2675" cy="3125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9" name="Freeform 84"/>
            <p:cNvSpPr>
              <a:spLocks/>
            </p:cNvSpPr>
            <p:nvPr/>
          </p:nvSpPr>
          <p:spPr bwMode="auto">
            <a:xfrm>
              <a:off x="6380" y="79"/>
              <a:ext cx="1954" cy="3052"/>
            </a:xfrm>
            <a:custGeom>
              <a:avLst/>
              <a:gdLst>
                <a:gd name="T0" fmla="*/ 1994 w 3909"/>
                <a:gd name="T1" fmla="*/ 11 h 6104"/>
                <a:gd name="T2" fmla="*/ 2178 w 3909"/>
                <a:gd name="T3" fmla="*/ 59 h 6104"/>
                <a:gd name="T4" fmla="*/ 2319 w 3909"/>
                <a:gd name="T5" fmla="*/ 125 h 6104"/>
                <a:gd name="T6" fmla="*/ 2414 w 3909"/>
                <a:gd name="T7" fmla="*/ 194 h 6104"/>
                <a:gd name="T8" fmla="*/ 2466 w 3909"/>
                <a:gd name="T9" fmla="*/ 241 h 6104"/>
                <a:gd name="T10" fmla="*/ 2570 w 3909"/>
                <a:gd name="T11" fmla="*/ 247 h 6104"/>
                <a:gd name="T12" fmla="*/ 2819 w 3909"/>
                <a:gd name="T13" fmla="*/ 283 h 6104"/>
                <a:gd name="T14" fmla="*/ 3025 w 3909"/>
                <a:gd name="T15" fmla="*/ 388 h 6104"/>
                <a:gd name="T16" fmla="*/ 3188 w 3909"/>
                <a:gd name="T17" fmla="*/ 553 h 6104"/>
                <a:gd name="T18" fmla="*/ 3310 w 3909"/>
                <a:gd name="T19" fmla="*/ 772 h 6104"/>
                <a:gd name="T20" fmla="*/ 3396 w 3909"/>
                <a:gd name="T21" fmla="*/ 1034 h 6104"/>
                <a:gd name="T22" fmla="*/ 3445 w 3909"/>
                <a:gd name="T23" fmla="*/ 1333 h 6104"/>
                <a:gd name="T24" fmla="*/ 3464 w 3909"/>
                <a:gd name="T25" fmla="*/ 1660 h 6104"/>
                <a:gd name="T26" fmla="*/ 3451 w 3909"/>
                <a:gd name="T27" fmla="*/ 2010 h 6104"/>
                <a:gd name="T28" fmla="*/ 3428 w 3909"/>
                <a:gd name="T29" fmla="*/ 2362 h 6104"/>
                <a:gd name="T30" fmla="*/ 3451 w 3909"/>
                <a:gd name="T31" fmla="*/ 2653 h 6104"/>
                <a:gd name="T32" fmla="*/ 3508 w 3909"/>
                <a:gd name="T33" fmla="*/ 2881 h 6104"/>
                <a:gd name="T34" fmla="*/ 3592 w 3909"/>
                <a:gd name="T35" fmla="*/ 3054 h 6104"/>
                <a:gd name="T36" fmla="*/ 3685 w 3909"/>
                <a:gd name="T37" fmla="*/ 3176 h 6104"/>
                <a:gd name="T38" fmla="*/ 3774 w 3909"/>
                <a:gd name="T39" fmla="*/ 3257 h 6104"/>
                <a:gd name="T40" fmla="*/ 3850 w 3909"/>
                <a:gd name="T41" fmla="*/ 3307 h 6104"/>
                <a:gd name="T42" fmla="*/ 3900 w 3909"/>
                <a:gd name="T43" fmla="*/ 3328 h 6104"/>
                <a:gd name="T44" fmla="*/ 3845 w 3909"/>
                <a:gd name="T45" fmla="*/ 3391 h 6104"/>
                <a:gd name="T46" fmla="*/ 3614 w 3909"/>
                <a:gd name="T47" fmla="*/ 3531 h 6104"/>
                <a:gd name="T48" fmla="*/ 3361 w 3909"/>
                <a:gd name="T49" fmla="*/ 3623 h 6104"/>
                <a:gd name="T50" fmla="*/ 3112 w 3909"/>
                <a:gd name="T51" fmla="*/ 3676 h 6104"/>
                <a:gd name="T52" fmla="*/ 2897 w 3909"/>
                <a:gd name="T53" fmla="*/ 3701 h 6104"/>
                <a:gd name="T54" fmla="*/ 2745 w 3909"/>
                <a:gd name="T55" fmla="*/ 3706 h 6104"/>
                <a:gd name="T56" fmla="*/ 2688 w 3909"/>
                <a:gd name="T57" fmla="*/ 3706 h 6104"/>
                <a:gd name="T58" fmla="*/ 1965 w 3909"/>
                <a:gd name="T59" fmla="*/ 6104 h 6104"/>
                <a:gd name="T60" fmla="*/ 1107 w 3909"/>
                <a:gd name="T61" fmla="*/ 3714 h 6104"/>
                <a:gd name="T62" fmla="*/ 763 w 3909"/>
                <a:gd name="T63" fmla="*/ 3682 h 6104"/>
                <a:gd name="T64" fmla="*/ 493 w 3909"/>
                <a:gd name="T65" fmla="*/ 3615 h 6104"/>
                <a:gd name="T66" fmla="*/ 290 w 3909"/>
                <a:gd name="T67" fmla="*/ 3533 h 6104"/>
                <a:gd name="T68" fmla="*/ 145 w 3909"/>
                <a:gd name="T69" fmla="*/ 3448 h 6104"/>
                <a:gd name="T70" fmla="*/ 54 w 3909"/>
                <a:gd name="T71" fmla="*/ 3373 h 6104"/>
                <a:gd name="T72" fmla="*/ 10 w 3909"/>
                <a:gd name="T73" fmla="*/ 3324 h 6104"/>
                <a:gd name="T74" fmla="*/ 2 w 3909"/>
                <a:gd name="T75" fmla="*/ 3314 h 6104"/>
                <a:gd name="T76" fmla="*/ 29 w 3909"/>
                <a:gd name="T77" fmla="*/ 3311 h 6104"/>
                <a:gd name="T78" fmla="*/ 80 w 3909"/>
                <a:gd name="T79" fmla="*/ 3294 h 6104"/>
                <a:gd name="T80" fmla="*/ 151 w 3909"/>
                <a:gd name="T81" fmla="*/ 3254 h 6104"/>
                <a:gd name="T82" fmla="*/ 229 w 3909"/>
                <a:gd name="T83" fmla="*/ 3181 h 6104"/>
                <a:gd name="T84" fmla="*/ 310 w 3909"/>
                <a:gd name="T85" fmla="*/ 3067 h 6104"/>
                <a:gd name="T86" fmla="*/ 388 w 3909"/>
                <a:gd name="T87" fmla="*/ 2902 h 6104"/>
                <a:gd name="T88" fmla="*/ 453 w 3909"/>
                <a:gd name="T89" fmla="*/ 2677 h 6104"/>
                <a:gd name="T90" fmla="*/ 497 w 3909"/>
                <a:gd name="T91" fmla="*/ 2383 h 6104"/>
                <a:gd name="T92" fmla="*/ 516 w 3909"/>
                <a:gd name="T93" fmla="*/ 2008 h 6104"/>
                <a:gd name="T94" fmla="*/ 518 w 3909"/>
                <a:gd name="T95" fmla="*/ 1574 h 6104"/>
                <a:gd name="T96" fmla="*/ 556 w 3909"/>
                <a:gd name="T97" fmla="*/ 1202 h 6104"/>
                <a:gd name="T98" fmla="*/ 630 w 3909"/>
                <a:gd name="T99" fmla="*/ 899 h 6104"/>
                <a:gd name="T100" fmla="*/ 731 w 3909"/>
                <a:gd name="T101" fmla="*/ 658 h 6104"/>
                <a:gd name="T102" fmla="*/ 849 w 3909"/>
                <a:gd name="T103" fmla="*/ 473 h 6104"/>
                <a:gd name="T104" fmla="*/ 976 w 3909"/>
                <a:gd name="T105" fmla="*/ 332 h 6104"/>
                <a:gd name="T106" fmla="*/ 1104 w 3909"/>
                <a:gd name="T107" fmla="*/ 232 h 6104"/>
                <a:gd name="T108" fmla="*/ 1227 w 3909"/>
                <a:gd name="T109" fmla="*/ 161 h 6104"/>
                <a:gd name="T110" fmla="*/ 1334 w 3909"/>
                <a:gd name="T111" fmla="*/ 114 h 6104"/>
                <a:gd name="T112" fmla="*/ 1494 w 3909"/>
                <a:gd name="T113" fmla="*/ 57 h 6104"/>
                <a:gd name="T114" fmla="*/ 1766 w 3909"/>
                <a:gd name="T115" fmla="*/ 3 h 6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09" h="6104">
                  <a:moveTo>
                    <a:pt x="1847" y="0"/>
                  </a:moveTo>
                  <a:lnTo>
                    <a:pt x="1923" y="2"/>
                  </a:lnTo>
                  <a:lnTo>
                    <a:pt x="1994" y="11"/>
                  </a:lnTo>
                  <a:lnTo>
                    <a:pt x="2060" y="22"/>
                  </a:lnTo>
                  <a:lnTo>
                    <a:pt x="2121" y="38"/>
                  </a:lnTo>
                  <a:lnTo>
                    <a:pt x="2178" y="59"/>
                  </a:lnTo>
                  <a:lnTo>
                    <a:pt x="2230" y="79"/>
                  </a:lnTo>
                  <a:lnTo>
                    <a:pt x="2277" y="102"/>
                  </a:lnTo>
                  <a:lnTo>
                    <a:pt x="2319" y="125"/>
                  </a:lnTo>
                  <a:lnTo>
                    <a:pt x="2355" y="150"/>
                  </a:lnTo>
                  <a:lnTo>
                    <a:pt x="2388" y="173"/>
                  </a:lnTo>
                  <a:lnTo>
                    <a:pt x="2414" y="194"/>
                  </a:lnTo>
                  <a:lnTo>
                    <a:pt x="2437" y="213"/>
                  </a:lnTo>
                  <a:lnTo>
                    <a:pt x="2454" y="228"/>
                  </a:lnTo>
                  <a:lnTo>
                    <a:pt x="2466" y="241"/>
                  </a:lnTo>
                  <a:lnTo>
                    <a:pt x="2473" y="249"/>
                  </a:lnTo>
                  <a:lnTo>
                    <a:pt x="2477" y="253"/>
                  </a:lnTo>
                  <a:lnTo>
                    <a:pt x="2570" y="247"/>
                  </a:lnTo>
                  <a:lnTo>
                    <a:pt x="2660" y="251"/>
                  </a:lnTo>
                  <a:lnTo>
                    <a:pt x="2741" y="264"/>
                  </a:lnTo>
                  <a:lnTo>
                    <a:pt x="2819" y="283"/>
                  </a:lnTo>
                  <a:lnTo>
                    <a:pt x="2894" y="312"/>
                  </a:lnTo>
                  <a:lnTo>
                    <a:pt x="2962" y="346"/>
                  </a:lnTo>
                  <a:lnTo>
                    <a:pt x="3025" y="388"/>
                  </a:lnTo>
                  <a:lnTo>
                    <a:pt x="3084" y="437"/>
                  </a:lnTo>
                  <a:lnTo>
                    <a:pt x="3139" y="492"/>
                  </a:lnTo>
                  <a:lnTo>
                    <a:pt x="3188" y="553"/>
                  </a:lnTo>
                  <a:lnTo>
                    <a:pt x="3234" y="622"/>
                  </a:lnTo>
                  <a:lnTo>
                    <a:pt x="3274" y="694"/>
                  </a:lnTo>
                  <a:lnTo>
                    <a:pt x="3310" y="772"/>
                  </a:lnTo>
                  <a:lnTo>
                    <a:pt x="3342" y="854"/>
                  </a:lnTo>
                  <a:lnTo>
                    <a:pt x="3371" y="941"/>
                  </a:lnTo>
                  <a:lnTo>
                    <a:pt x="3396" y="1034"/>
                  </a:lnTo>
                  <a:lnTo>
                    <a:pt x="3417" y="1129"/>
                  </a:lnTo>
                  <a:lnTo>
                    <a:pt x="3434" y="1230"/>
                  </a:lnTo>
                  <a:lnTo>
                    <a:pt x="3445" y="1333"/>
                  </a:lnTo>
                  <a:lnTo>
                    <a:pt x="3455" y="1439"/>
                  </a:lnTo>
                  <a:lnTo>
                    <a:pt x="3460" y="1548"/>
                  </a:lnTo>
                  <a:lnTo>
                    <a:pt x="3464" y="1660"/>
                  </a:lnTo>
                  <a:lnTo>
                    <a:pt x="3462" y="1774"/>
                  </a:lnTo>
                  <a:lnTo>
                    <a:pt x="3458" y="1892"/>
                  </a:lnTo>
                  <a:lnTo>
                    <a:pt x="3451" y="2010"/>
                  </a:lnTo>
                  <a:lnTo>
                    <a:pt x="3441" y="2128"/>
                  </a:lnTo>
                  <a:lnTo>
                    <a:pt x="3432" y="2249"/>
                  </a:lnTo>
                  <a:lnTo>
                    <a:pt x="3428" y="2362"/>
                  </a:lnTo>
                  <a:lnTo>
                    <a:pt x="3432" y="2466"/>
                  </a:lnTo>
                  <a:lnTo>
                    <a:pt x="3438" y="2563"/>
                  </a:lnTo>
                  <a:lnTo>
                    <a:pt x="3451" y="2653"/>
                  </a:lnTo>
                  <a:lnTo>
                    <a:pt x="3466" y="2736"/>
                  </a:lnTo>
                  <a:lnTo>
                    <a:pt x="3485" y="2812"/>
                  </a:lnTo>
                  <a:lnTo>
                    <a:pt x="3508" y="2881"/>
                  </a:lnTo>
                  <a:lnTo>
                    <a:pt x="3535" y="2944"/>
                  </a:lnTo>
                  <a:lnTo>
                    <a:pt x="3561" y="3001"/>
                  </a:lnTo>
                  <a:lnTo>
                    <a:pt x="3592" y="3054"/>
                  </a:lnTo>
                  <a:lnTo>
                    <a:pt x="3622" y="3100"/>
                  </a:lnTo>
                  <a:lnTo>
                    <a:pt x="3652" y="3140"/>
                  </a:lnTo>
                  <a:lnTo>
                    <a:pt x="3685" y="3176"/>
                  </a:lnTo>
                  <a:lnTo>
                    <a:pt x="3715" y="3208"/>
                  </a:lnTo>
                  <a:lnTo>
                    <a:pt x="3746" y="3235"/>
                  </a:lnTo>
                  <a:lnTo>
                    <a:pt x="3774" y="3257"/>
                  </a:lnTo>
                  <a:lnTo>
                    <a:pt x="3803" y="3276"/>
                  </a:lnTo>
                  <a:lnTo>
                    <a:pt x="3827" y="3294"/>
                  </a:lnTo>
                  <a:lnTo>
                    <a:pt x="3850" y="3307"/>
                  </a:lnTo>
                  <a:lnTo>
                    <a:pt x="3871" y="3316"/>
                  </a:lnTo>
                  <a:lnTo>
                    <a:pt x="3886" y="3322"/>
                  </a:lnTo>
                  <a:lnTo>
                    <a:pt x="3900" y="3328"/>
                  </a:lnTo>
                  <a:lnTo>
                    <a:pt x="3907" y="3330"/>
                  </a:lnTo>
                  <a:lnTo>
                    <a:pt x="3909" y="3332"/>
                  </a:lnTo>
                  <a:lnTo>
                    <a:pt x="3845" y="3391"/>
                  </a:lnTo>
                  <a:lnTo>
                    <a:pt x="3772" y="3444"/>
                  </a:lnTo>
                  <a:lnTo>
                    <a:pt x="3696" y="3491"/>
                  </a:lnTo>
                  <a:lnTo>
                    <a:pt x="3614" y="3531"/>
                  </a:lnTo>
                  <a:lnTo>
                    <a:pt x="3533" y="3567"/>
                  </a:lnTo>
                  <a:lnTo>
                    <a:pt x="3447" y="3598"/>
                  </a:lnTo>
                  <a:lnTo>
                    <a:pt x="3361" y="3623"/>
                  </a:lnTo>
                  <a:lnTo>
                    <a:pt x="3276" y="3643"/>
                  </a:lnTo>
                  <a:lnTo>
                    <a:pt x="3192" y="3663"/>
                  </a:lnTo>
                  <a:lnTo>
                    <a:pt x="3112" y="3676"/>
                  </a:lnTo>
                  <a:lnTo>
                    <a:pt x="3034" y="3685"/>
                  </a:lnTo>
                  <a:lnTo>
                    <a:pt x="2962" y="3695"/>
                  </a:lnTo>
                  <a:lnTo>
                    <a:pt x="2897" y="3701"/>
                  </a:lnTo>
                  <a:lnTo>
                    <a:pt x="2838" y="3704"/>
                  </a:lnTo>
                  <a:lnTo>
                    <a:pt x="2787" y="3706"/>
                  </a:lnTo>
                  <a:lnTo>
                    <a:pt x="2745" y="3706"/>
                  </a:lnTo>
                  <a:lnTo>
                    <a:pt x="2715" y="3706"/>
                  </a:lnTo>
                  <a:lnTo>
                    <a:pt x="2696" y="3706"/>
                  </a:lnTo>
                  <a:lnTo>
                    <a:pt x="2688" y="3706"/>
                  </a:lnTo>
                  <a:lnTo>
                    <a:pt x="2688" y="3969"/>
                  </a:lnTo>
                  <a:lnTo>
                    <a:pt x="2690" y="3988"/>
                  </a:lnTo>
                  <a:lnTo>
                    <a:pt x="1965" y="6104"/>
                  </a:lnTo>
                  <a:lnTo>
                    <a:pt x="1239" y="3984"/>
                  </a:lnTo>
                  <a:lnTo>
                    <a:pt x="1239" y="3716"/>
                  </a:lnTo>
                  <a:lnTo>
                    <a:pt x="1107" y="3714"/>
                  </a:lnTo>
                  <a:lnTo>
                    <a:pt x="984" y="3708"/>
                  </a:lnTo>
                  <a:lnTo>
                    <a:pt x="870" y="3697"/>
                  </a:lnTo>
                  <a:lnTo>
                    <a:pt x="763" y="3682"/>
                  </a:lnTo>
                  <a:lnTo>
                    <a:pt x="666" y="3663"/>
                  </a:lnTo>
                  <a:lnTo>
                    <a:pt x="575" y="3640"/>
                  </a:lnTo>
                  <a:lnTo>
                    <a:pt x="493" y="3615"/>
                  </a:lnTo>
                  <a:lnTo>
                    <a:pt x="419" y="3588"/>
                  </a:lnTo>
                  <a:lnTo>
                    <a:pt x="350" y="3562"/>
                  </a:lnTo>
                  <a:lnTo>
                    <a:pt x="290" y="3533"/>
                  </a:lnTo>
                  <a:lnTo>
                    <a:pt x="236" y="3505"/>
                  </a:lnTo>
                  <a:lnTo>
                    <a:pt x="187" y="3474"/>
                  </a:lnTo>
                  <a:lnTo>
                    <a:pt x="145" y="3448"/>
                  </a:lnTo>
                  <a:lnTo>
                    <a:pt x="109" y="3421"/>
                  </a:lnTo>
                  <a:lnTo>
                    <a:pt x="80" y="3396"/>
                  </a:lnTo>
                  <a:lnTo>
                    <a:pt x="54" y="3373"/>
                  </a:lnTo>
                  <a:lnTo>
                    <a:pt x="35" y="3353"/>
                  </a:lnTo>
                  <a:lnTo>
                    <a:pt x="19" y="3337"/>
                  </a:lnTo>
                  <a:lnTo>
                    <a:pt x="10" y="3324"/>
                  </a:lnTo>
                  <a:lnTo>
                    <a:pt x="4" y="3316"/>
                  </a:lnTo>
                  <a:lnTo>
                    <a:pt x="0" y="3314"/>
                  </a:lnTo>
                  <a:lnTo>
                    <a:pt x="2" y="3314"/>
                  </a:lnTo>
                  <a:lnTo>
                    <a:pt x="8" y="3314"/>
                  </a:lnTo>
                  <a:lnTo>
                    <a:pt x="18" y="3313"/>
                  </a:lnTo>
                  <a:lnTo>
                    <a:pt x="29" y="3311"/>
                  </a:lnTo>
                  <a:lnTo>
                    <a:pt x="44" y="3307"/>
                  </a:lnTo>
                  <a:lnTo>
                    <a:pt x="61" y="3301"/>
                  </a:lnTo>
                  <a:lnTo>
                    <a:pt x="80" y="3294"/>
                  </a:lnTo>
                  <a:lnTo>
                    <a:pt x="103" y="3282"/>
                  </a:lnTo>
                  <a:lnTo>
                    <a:pt x="126" y="3269"/>
                  </a:lnTo>
                  <a:lnTo>
                    <a:pt x="151" y="3254"/>
                  </a:lnTo>
                  <a:lnTo>
                    <a:pt x="175" y="3233"/>
                  </a:lnTo>
                  <a:lnTo>
                    <a:pt x="202" y="3210"/>
                  </a:lnTo>
                  <a:lnTo>
                    <a:pt x="229" y="3181"/>
                  </a:lnTo>
                  <a:lnTo>
                    <a:pt x="257" y="3149"/>
                  </a:lnTo>
                  <a:lnTo>
                    <a:pt x="284" y="3111"/>
                  </a:lnTo>
                  <a:lnTo>
                    <a:pt x="310" y="3067"/>
                  </a:lnTo>
                  <a:lnTo>
                    <a:pt x="337" y="3018"/>
                  </a:lnTo>
                  <a:lnTo>
                    <a:pt x="364" y="2965"/>
                  </a:lnTo>
                  <a:lnTo>
                    <a:pt x="388" y="2902"/>
                  </a:lnTo>
                  <a:lnTo>
                    <a:pt x="411" y="2835"/>
                  </a:lnTo>
                  <a:lnTo>
                    <a:pt x="432" y="2759"/>
                  </a:lnTo>
                  <a:lnTo>
                    <a:pt x="453" y="2677"/>
                  </a:lnTo>
                  <a:lnTo>
                    <a:pt x="470" y="2588"/>
                  </a:lnTo>
                  <a:lnTo>
                    <a:pt x="485" y="2489"/>
                  </a:lnTo>
                  <a:lnTo>
                    <a:pt x="497" y="2383"/>
                  </a:lnTo>
                  <a:lnTo>
                    <a:pt x="506" y="2267"/>
                  </a:lnTo>
                  <a:lnTo>
                    <a:pt x="512" y="2143"/>
                  </a:lnTo>
                  <a:lnTo>
                    <a:pt x="516" y="2008"/>
                  </a:lnTo>
                  <a:lnTo>
                    <a:pt x="514" y="1865"/>
                  </a:lnTo>
                  <a:lnTo>
                    <a:pt x="512" y="1715"/>
                  </a:lnTo>
                  <a:lnTo>
                    <a:pt x="518" y="1574"/>
                  </a:lnTo>
                  <a:lnTo>
                    <a:pt x="525" y="1441"/>
                  </a:lnTo>
                  <a:lnTo>
                    <a:pt x="539" y="1318"/>
                  </a:lnTo>
                  <a:lnTo>
                    <a:pt x="556" y="1202"/>
                  </a:lnTo>
                  <a:lnTo>
                    <a:pt x="577" y="1093"/>
                  </a:lnTo>
                  <a:lnTo>
                    <a:pt x="601" y="992"/>
                  </a:lnTo>
                  <a:lnTo>
                    <a:pt x="630" y="899"/>
                  </a:lnTo>
                  <a:lnTo>
                    <a:pt x="660" y="812"/>
                  </a:lnTo>
                  <a:lnTo>
                    <a:pt x="695" y="732"/>
                  </a:lnTo>
                  <a:lnTo>
                    <a:pt x="731" y="658"/>
                  </a:lnTo>
                  <a:lnTo>
                    <a:pt x="767" y="591"/>
                  </a:lnTo>
                  <a:lnTo>
                    <a:pt x="807" y="528"/>
                  </a:lnTo>
                  <a:lnTo>
                    <a:pt x="849" y="473"/>
                  </a:lnTo>
                  <a:lnTo>
                    <a:pt x="891" y="422"/>
                  </a:lnTo>
                  <a:lnTo>
                    <a:pt x="932" y="374"/>
                  </a:lnTo>
                  <a:lnTo>
                    <a:pt x="976" y="332"/>
                  </a:lnTo>
                  <a:lnTo>
                    <a:pt x="1018" y="294"/>
                  </a:lnTo>
                  <a:lnTo>
                    <a:pt x="1062" y="262"/>
                  </a:lnTo>
                  <a:lnTo>
                    <a:pt x="1104" y="232"/>
                  </a:lnTo>
                  <a:lnTo>
                    <a:pt x="1145" y="205"/>
                  </a:lnTo>
                  <a:lnTo>
                    <a:pt x="1187" y="182"/>
                  </a:lnTo>
                  <a:lnTo>
                    <a:pt x="1227" y="161"/>
                  </a:lnTo>
                  <a:lnTo>
                    <a:pt x="1263" y="142"/>
                  </a:lnTo>
                  <a:lnTo>
                    <a:pt x="1300" y="127"/>
                  </a:lnTo>
                  <a:lnTo>
                    <a:pt x="1334" y="114"/>
                  </a:lnTo>
                  <a:lnTo>
                    <a:pt x="1364" y="102"/>
                  </a:lnTo>
                  <a:lnTo>
                    <a:pt x="1393" y="91"/>
                  </a:lnTo>
                  <a:lnTo>
                    <a:pt x="1494" y="57"/>
                  </a:lnTo>
                  <a:lnTo>
                    <a:pt x="1589" y="30"/>
                  </a:lnTo>
                  <a:lnTo>
                    <a:pt x="1680" y="13"/>
                  </a:lnTo>
                  <a:lnTo>
                    <a:pt x="1766" y="3"/>
                  </a:lnTo>
                  <a:lnTo>
                    <a:pt x="18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5"/>
            <p:cNvSpPr>
              <a:spLocks/>
            </p:cNvSpPr>
            <p:nvPr/>
          </p:nvSpPr>
          <p:spPr bwMode="auto">
            <a:xfrm>
              <a:off x="6024" y="2175"/>
              <a:ext cx="2675" cy="1029"/>
            </a:xfrm>
            <a:custGeom>
              <a:avLst/>
              <a:gdLst>
                <a:gd name="T0" fmla="*/ 1678 w 5351"/>
                <a:gd name="T1" fmla="*/ 0 h 2060"/>
                <a:gd name="T2" fmla="*/ 1383 w 5351"/>
                <a:gd name="T3" fmla="*/ 850 h 2060"/>
                <a:gd name="T4" fmla="*/ 1788 w 5351"/>
                <a:gd name="T5" fmla="*/ 820 h 2060"/>
                <a:gd name="T6" fmla="*/ 2676 w 5351"/>
                <a:gd name="T7" fmla="*/ 1913 h 2060"/>
                <a:gd name="T8" fmla="*/ 3565 w 5351"/>
                <a:gd name="T9" fmla="*/ 820 h 2060"/>
                <a:gd name="T10" fmla="*/ 3968 w 5351"/>
                <a:gd name="T11" fmla="*/ 850 h 2060"/>
                <a:gd name="T12" fmla="*/ 3681 w 5351"/>
                <a:gd name="T13" fmla="*/ 0 h 2060"/>
                <a:gd name="T14" fmla="*/ 3757 w 5351"/>
                <a:gd name="T15" fmla="*/ 44 h 2060"/>
                <a:gd name="T16" fmla="*/ 3835 w 5351"/>
                <a:gd name="T17" fmla="*/ 84 h 2060"/>
                <a:gd name="T18" fmla="*/ 4750 w 5351"/>
                <a:gd name="T19" fmla="*/ 535 h 2060"/>
                <a:gd name="T20" fmla="*/ 4828 w 5351"/>
                <a:gd name="T21" fmla="*/ 578 h 2060"/>
                <a:gd name="T22" fmla="*/ 4898 w 5351"/>
                <a:gd name="T23" fmla="*/ 628 h 2060"/>
                <a:gd name="T24" fmla="*/ 4963 w 5351"/>
                <a:gd name="T25" fmla="*/ 685 h 2060"/>
                <a:gd name="T26" fmla="*/ 5022 w 5351"/>
                <a:gd name="T27" fmla="*/ 750 h 2060"/>
                <a:gd name="T28" fmla="*/ 5075 w 5351"/>
                <a:gd name="T29" fmla="*/ 818 h 2060"/>
                <a:gd name="T30" fmla="*/ 5119 w 5351"/>
                <a:gd name="T31" fmla="*/ 892 h 2060"/>
                <a:gd name="T32" fmla="*/ 5157 w 5351"/>
                <a:gd name="T33" fmla="*/ 970 h 2060"/>
                <a:gd name="T34" fmla="*/ 5185 w 5351"/>
                <a:gd name="T35" fmla="*/ 1052 h 2060"/>
                <a:gd name="T36" fmla="*/ 5204 w 5351"/>
                <a:gd name="T37" fmla="*/ 1138 h 2060"/>
                <a:gd name="T38" fmla="*/ 5351 w 5351"/>
                <a:gd name="T39" fmla="*/ 1946 h 2060"/>
                <a:gd name="T40" fmla="*/ 5351 w 5351"/>
                <a:gd name="T41" fmla="*/ 1974 h 2060"/>
                <a:gd name="T42" fmla="*/ 5345 w 5351"/>
                <a:gd name="T43" fmla="*/ 2001 h 2060"/>
                <a:gd name="T44" fmla="*/ 5330 w 5351"/>
                <a:gd name="T45" fmla="*/ 2024 h 2060"/>
                <a:gd name="T46" fmla="*/ 5309 w 5351"/>
                <a:gd name="T47" fmla="*/ 2043 h 2060"/>
                <a:gd name="T48" fmla="*/ 5284 w 5351"/>
                <a:gd name="T49" fmla="*/ 2054 h 2060"/>
                <a:gd name="T50" fmla="*/ 5254 w 5351"/>
                <a:gd name="T51" fmla="*/ 2060 h 2060"/>
                <a:gd name="T52" fmla="*/ 97 w 5351"/>
                <a:gd name="T53" fmla="*/ 2060 h 2060"/>
                <a:gd name="T54" fmla="*/ 67 w 5351"/>
                <a:gd name="T55" fmla="*/ 2054 h 2060"/>
                <a:gd name="T56" fmla="*/ 42 w 5351"/>
                <a:gd name="T57" fmla="*/ 2043 h 2060"/>
                <a:gd name="T58" fmla="*/ 23 w 5351"/>
                <a:gd name="T59" fmla="*/ 2024 h 2060"/>
                <a:gd name="T60" fmla="*/ 8 w 5351"/>
                <a:gd name="T61" fmla="*/ 2001 h 2060"/>
                <a:gd name="T62" fmla="*/ 0 w 5351"/>
                <a:gd name="T63" fmla="*/ 1974 h 2060"/>
                <a:gd name="T64" fmla="*/ 2 w 5351"/>
                <a:gd name="T65" fmla="*/ 1946 h 2060"/>
                <a:gd name="T66" fmla="*/ 146 w 5351"/>
                <a:gd name="T67" fmla="*/ 1138 h 2060"/>
                <a:gd name="T68" fmla="*/ 167 w 5351"/>
                <a:gd name="T69" fmla="*/ 1052 h 2060"/>
                <a:gd name="T70" fmla="*/ 196 w 5351"/>
                <a:gd name="T71" fmla="*/ 970 h 2060"/>
                <a:gd name="T72" fmla="*/ 234 w 5351"/>
                <a:gd name="T73" fmla="*/ 892 h 2060"/>
                <a:gd name="T74" fmla="*/ 278 w 5351"/>
                <a:gd name="T75" fmla="*/ 818 h 2060"/>
                <a:gd name="T76" fmla="*/ 331 w 5351"/>
                <a:gd name="T77" fmla="*/ 750 h 2060"/>
                <a:gd name="T78" fmla="*/ 388 w 5351"/>
                <a:gd name="T79" fmla="*/ 685 h 2060"/>
                <a:gd name="T80" fmla="*/ 455 w 5351"/>
                <a:gd name="T81" fmla="*/ 628 h 2060"/>
                <a:gd name="T82" fmla="*/ 525 w 5351"/>
                <a:gd name="T83" fmla="*/ 578 h 2060"/>
                <a:gd name="T84" fmla="*/ 603 w 5351"/>
                <a:gd name="T85" fmla="*/ 535 h 2060"/>
                <a:gd name="T86" fmla="*/ 1495 w 5351"/>
                <a:gd name="T87" fmla="*/ 93 h 2060"/>
                <a:gd name="T88" fmla="*/ 1678 w 5351"/>
                <a:gd name="T89" fmla="*/ 0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51" h="2060">
                  <a:moveTo>
                    <a:pt x="1678" y="0"/>
                  </a:moveTo>
                  <a:lnTo>
                    <a:pt x="1383" y="850"/>
                  </a:lnTo>
                  <a:lnTo>
                    <a:pt x="1788" y="820"/>
                  </a:lnTo>
                  <a:lnTo>
                    <a:pt x="2676" y="1913"/>
                  </a:lnTo>
                  <a:lnTo>
                    <a:pt x="3565" y="820"/>
                  </a:lnTo>
                  <a:lnTo>
                    <a:pt x="3968" y="850"/>
                  </a:lnTo>
                  <a:lnTo>
                    <a:pt x="3681" y="0"/>
                  </a:lnTo>
                  <a:lnTo>
                    <a:pt x="3757" y="44"/>
                  </a:lnTo>
                  <a:lnTo>
                    <a:pt x="3835" y="84"/>
                  </a:lnTo>
                  <a:lnTo>
                    <a:pt x="4750" y="535"/>
                  </a:lnTo>
                  <a:lnTo>
                    <a:pt x="4828" y="578"/>
                  </a:lnTo>
                  <a:lnTo>
                    <a:pt x="4898" y="628"/>
                  </a:lnTo>
                  <a:lnTo>
                    <a:pt x="4963" y="685"/>
                  </a:lnTo>
                  <a:lnTo>
                    <a:pt x="5022" y="750"/>
                  </a:lnTo>
                  <a:lnTo>
                    <a:pt x="5075" y="818"/>
                  </a:lnTo>
                  <a:lnTo>
                    <a:pt x="5119" y="892"/>
                  </a:lnTo>
                  <a:lnTo>
                    <a:pt x="5157" y="970"/>
                  </a:lnTo>
                  <a:lnTo>
                    <a:pt x="5185" y="1052"/>
                  </a:lnTo>
                  <a:lnTo>
                    <a:pt x="5204" y="1138"/>
                  </a:lnTo>
                  <a:lnTo>
                    <a:pt x="5351" y="1946"/>
                  </a:lnTo>
                  <a:lnTo>
                    <a:pt x="5351" y="1974"/>
                  </a:lnTo>
                  <a:lnTo>
                    <a:pt x="5345" y="2001"/>
                  </a:lnTo>
                  <a:lnTo>
                    <a:pt x="5330" y="2024"/>
                  </a:lnTo>
                  <a:lnTo>
                    <a:pt x="5309" y="2043"/>
                  </a:lnTo>
                  <a:lnTo>
                    <a:pt x="5284" y="2054"/>
                  </a:lnTo>
                  <a:lnTo>
                    <a:pt x="5254" y="2060"/>
                  </a:lnTo>
                  <a:lnTo>
                    <a:pt x="97" y="2060"/>
                  </a:lnTo>
                  <a:lnTo>
                    <a:pt x="67" y="2054"/>
                  </a:lnTo>
                  <a:lnTo>
                    <a:pt x="42" y="2043"/>
                  </a:lnTo>
                  <a:lnTo>
                    <a:pt x="23" y="2024"/>
                  </a:lnTo>
                  <a:lnTo>
                    <a:pt x="8" y="2001"/>
                  </a:lnTo>
                  <a:lnTo>
                    <a:pt x="0" y="1974"/>
                  </a:lnTo>
                  <a:lnTo>
                    <a:pt x="2" y="1946"/>
                  </a:lnTo>
                  <a:lnTo>
                    <a:pt x="146" y="1138"/>
                  </a:lnTo>
                  <a:lnTo>
                    <a:pt x="167" y="1052"/>
                  </a:lnTo>
                  <a:lnTo>
                    <a:pt x="196" y="970"/>
                  </a:lnTo>
                  <a:lnTo>
                    <a:pt x="234" y="892"/>
                  </a:lnTo>
                  <a:lnTo>
                    <a:pt x="278" y="818"/>
                  </a:lnTo>
                  <a:lnTo>
                    <a:pt x="331" y="750"/>
                  </a:lnTo>
                  <a:lnTo>
                    <a:pt x="388" y="685"/>
                  </a:lnTo>
                  <a:lnTo>
                    <a:pt x="455" y="628"/>
                  </a:lnTo>
                  <a:lnTo>
                    <a:pt x="525" y="578"/>
                  </a:lnTo>
                  <a:lnTo>
                    <a:pt x="603" y="535"/>
                  </a:lnTo>
                  <a:lnTo>
                    <a:pt x="1495" y="93"/>
                  </a:lnTo>
                  <a:lnTo>
                    <a:pt x="16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71"/>
          <p:cNvGrpSpPr>
            <a:grpSpLocks noChangeAspect="1"/>
          </p:cNvGrpSpPr>
          <p:nvPr/>
        </p:nvGrpSpPr>
        <p:grpSpPr bwMode="auto">
          <a:xfrm>
            <a:off x="9904510" y="3358056"/>
            <a:ext cx="721530" cy="604654"/>
            <a:chOff x="4518" y="854"/>
            <a:chExt cx="3809" cy="3192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2" name="Freeform 73"/>
            <p:cNvSpPr>
              <a:spLocks/>
            </p:cNvSpPr>
            <p:nvPr/>
          </p:nvSpPr>
          <p:spPr bwMode="auto">
            <a:xfrm>
              <a:off x="4518" y="1636"/>
              <a:ext cx="2601" cy="2410"/>
            </a:xfrm>
            <a:custGeom>
              <a:avLst/>
              <a:gdLst>
                <a:gd name="T0" fmla="*/ 149 w 2601"/>
                <a:gd name="T1" fmla="*/ 0 h 2410"/>
                <a:gd name="T2" fmla="*/ 1086 w 2601"/>
                <a:gd name="T3" fmla="*/ 0 h 2410"/>
                <a:gd name="T4" fmla="*/ 1086 w 2601"/>
                <a:gd name="T5" fmla="*/ 859 h 2410"/>
                <a:gd name="T6" fmla="*/ 1089 w 2601"/>
                <a:gd name="T7" fmla="*/ 904 h 2410"/>
                <a:gd name="T8" fmla="*/ 1100 w 2601"/>
                <a:gd name="T9" fmla="*/ 946 h 2410"/>
                <a:gd name="T10" fmla="*/ 1116 w 2601"/>
                <a:gd name="T11" fmla="*/ 984 h 2410"/>
                <a:gd name="T12" fmla="*/ 1138 w 2601"/>
                <a:gd name="T13" fmla="*/ 1020 h 2410"/>
                <a:gd name="T14" fmla="*/ 1166 w 2601"/>
                <a:gd name="T15" fmla="*/ 1052 h 2410"/>
                <a:gd name="T16" fmla="*/ 1197 w 2601"/>
                <a:gd name="T17" fmla="*/ 1079 h 2410"/>
                <a:gd name="T18" fmla="*/ 1233 w 2601"/>
                <a:gd name="T19" fmla="*/ 1101 h 2410"/>
                <a:gd name="T20" fmla="*/ 1272 w 2601"/>
                <a:gd name="T21" fmla="*/ 1118 h 2410"/>
                <a:gd name="T22" fmla="*/ 1314 w 2601"/>
                <a:gd name="T23" fmla="*/ 1129 h 2410"/>
                <a:gd name="T24" fmla="*/ 1358 w 2601"/>
                <a:gd name="T25" fmla="*/ 1132 h 2410"/>
                <a:gd name="T26" fmla="*/ 1358 w 2601"/>
                <a:gd name="T27" fmla="*/ 1132 h 2410"/>
                <a:gd name="T28" fmla="*/ 2601 w 2601"/>
                <a:gd name="T29" fmla="*/ 1132 h 2410"/>
                <a:gd name="T30" fmla="*/ 2601 w 2601"/>
                <a:gd name="T31" fmla="*/ 1642 h 2410"/>
                <a:gd name="T32" fmla="*/ 2597 w 2601"/>
                <a:gd name="T33" fmla="*/ 1672 h 2410"/>
                <a:gd name="T34" fmla="*/ 2589 w 2601"/>
                <a:gd name="T35" fmla="*/ 1700 h 2410"/>
                <a:gd name="T36" fmla="*/ 2575 w 2601"/>
                <a:gd name="T37" fmla="*/ 1725 h 2410"/>
                <a:gd name="T38" fmla="*/ 2557 w 2601"/>
                <a:gd name="T39" fmla="*/ 1747 h 2410"/>
                <a:gd name="T40" fmla="*/ 2535 w 2601"/>
                <a:gd name="T41" fmla="*/ 1766 h 2410"/>
                <a:gd name="T42" fmla="*/ 2509 w 2601"/>
                <a:gd name="T43" fmla="*/ 1780 h 2410"/>
                <a:gd name="T44" fmla="*/ 2482 w 2601"/>
                <a:gd name="T45" fmla="*/ 1788 h 2410"/>
                <a:gd name="T46" fmla="*/ 2451 w 2601"/>
                <a:gd name="T47" fmla="*/ 1791 h 2410"/>
                <a:gd name="T48" fmla="*/ 1137 w 2601"/>
                <a:gd name="T49" fmla="*/ 1791 h 2410"/>
                <a:gd name="T50" fmla="*/ 540 w 2601"/>
                <a:gd name="T51" fmla="*/ 2388 h 2410"/>
                <a:gd name="T52" fmla="*/ 523 w 2601"/>
                <a:gd name="T53" fmla="*/ 2401 h 2410"/>
                <a:gd name="T54" fmla="*/ 505 w 2601"/>
                <a:gd name="T55" fmla="*/ 2408 h 2410"/>
                <a:gd name="T56" fmla="*/ 486 w 2601"/>
                <a:gd name="T57" fmla="*/ 2410 h 2410"/>
                <a:gd name="T58" fmla="*/ 467 w 2601"/>
                <a:gd name="T59" fmla="*/ 2408 h 2410"/>
                <a:gd name="T60" fmla="*/ 450 w 2601"/>
                <a:gd name="T61" fmla="*/ 2401 h 2410"/>
                <a:gd name="T62" fmla="*/ 435 w 2601"/>
                <a:gd name="T63" fmla="*/ 2389 h 2410"/>
                <a:gd name="T64" fmla="*/ 423 w 2601"/>
                <a:gd name="T65" fmla="*/ 2374 h 2410"/>
                <a:gd name="T66" fmla="*/ 415 w 2601"/>
                <a:gd name="T67" fmla="*/ 2356 h 2410"/>
                <a:gd name="T68" fmla="*/ 412 w 2601"/>
                <a:gd name="T69" fmla="*/ 2335 h 2410"/>
                <a:gd name="T70" fmla="*/ 412 w 2601"/>
                <a:gd name="T71" fmla="*/ 1791 h 2410"/>
                <a:gd name="T72" fmla="*/ 149 w 2601"/>
                <a:gd name="T73" fmla="*/ 1791 h 2410"/>
                <a:gd name="T74" fmla="*/ 119 w 2601"/>
                <a:gd name="T75" fmla="*/ 1788 h 2410"/>
                <a:gd name="T76" fmla="*/ 91 w 2601"/>
                <a:gd name="T77" fmla="*/ 1780 h 2410"/>
                <a:gd name="T78" fmla="*/ 66 w 2601"/>
                <a:gd name="T79" fmla="*/ 1766 h 2410"/>
                <a:gd name="T80" fmla="*/ 44 w 2601"/>
                <a:gd name="T81" fmla="*/ 1747 h 2410"/>
                <a:gd name="T82" fmla="*/ 25 w 2601"/>
                <a:gd name="T83" fmla="*/ 1725 h 2410"/>
                <a:gd name="T84" fmla="*/ 12 w 2601"/>
                <a:gd name="T85" fmla="*/ 1700 h 2410"/>
                <a:gd name="T86" fmla="*/ 3 w 2601"/>
                <a:gd name="T87" fmla="*/ 1672 h 2410"/>
                <a:gd name="T88" fmla="*/ 0 w 2601"/>
                <a:gd name="T89" fmla="*/ 1642 h 2410"/>
                <a:gd name="T90" fmla="*/ 0 w 2601"/>
                <a:gd name="T91" fmla="*/ 149 h 2410"/>
                <a:gd name="T92" fmla="*/ 3 w 2601"/>
                <a:gd name="T93" fmla="*/ 119 h 2410"/>
                <a:gd name="T94" fmla="*/ 12 w 2601"/>
                <a:gd name="T95" fmla="*/ 91 h 2410"/>
                <a:gd name="T96" fmla="*/ 25 w 2601"/>
                <a:gd name="T97" fmla="*/ 66 h 2410"/>
                <a:gd name="T98" fmla="*/ 44 w 2601"/>
                <a:gd name="T99" fmla="*/ 44 h 2410"/>
                <a:gd name="T100" fmla="*/ 66 w 2601"/>
                <a:gd name="T101" fmla="*/ 25 h 2410"/>
                <a:gd name="T102" fmla="*/ 91 w 2601"/>
                <a:gd name="T103" fmla="*/ 13 h 2410"/>
                <a:gd name="T104" fmla="*/ 119 w 2601"/>
                <a:gd name="T105" fmla="*/ 3 h 2410"/>
                <a:gd name="T106" fmla="*/ 149 w 2601"/>
                <a:gd name="T107" fmla="*/ 0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01" h="2410">
                  <a:moveTo>
                    <a:pt x="149" y="0"/>
                  </a:moveTo>
                  <a:lnTo>
                    <a:pt x="1086" y="0"/>
                  </a:lnTo>
                  <a:lnTo>
                    <a:pt x="1086" y="859"/>
                  </a:lnTo>
                  <a:lnTo>
                    <a:pt x="1089" y="904"/>
                  </a:lnTo>
                  <a:lnTo>
                    <a:pt x="1100" y="946"/>
                  </a:lnTo>
                  <a:lnTo>
                    <a:pt x="1116" y="984"/>
                  </a:lnTo>
                  <a:lnTo>
                    <a:pt x="1138" y="1020"/>
                  </a:lnTo>
                  <a:lnTo>
                    <a:pt x="1166" y="1052"/>
                  </a:lnTo>
                  <a:lnTo>
                    <a:pt x="1197" y="1079"/>
                  </a:lnTo>
                  <a:lnTo>
                    <a:pt x="1233" y="1101"/>
                  </a:lnTo>
                  <a:lnTo>
                    <a:pt x="1272" y="1118"/>
                  </a:lnTo>
                  <a:lnTo>
                    <a:pt x="1314" y="1129"/>
                  </a:lnTo>
                  <a:lnTo>
                    <a:pt x="1358" y="1132"/>
                  </a:lnTo>
                  <a:lnTo>
                    <a:pt x="1358" y="1132"/>
                  </a:lnTo>
                  <a:lnTo>
                    <a:pt x="2601" y="1132"/>
                  </a:lnTo>
                  <a:lnTo>
                    <a:pt x="2601" y="1642"/>
                  </a:lnTo>
                  <a:lnTo>
                    <a:pt x="2597" y="1672"/>
                  </a:lnTo>
                  <a:lnTo>
                    <a:pt x="2589" y="1700"/>
                  </a:lnTo>
                  <a:lnTo>
                    <a:pt x="2575" y="1725"/>
                  </a:lnTo>
                  <a:lnTo>
                    <a:pt x="2557" y="1747"/>
                  </a:lnTo>
                  <a:lnTo>
                    <a:pt x="2535" y="1766"/>
                  </a:lnTo>
                  <a:lnTo>
                    <a:pt x="2509" y="1780"/>
                  </a:lnTo>
                  <a:lnTo>
                    <a:pt x="2482" y="1788"/>
                  </a:lnTo>
                  <a:lnTo>
                    <a:pt x="2451" y="1791"/>
                  </a:lnTo>
                  <a:lnTo>
                    <a:pt x="1137" y="1791"/>
                  </a:lnTo>
                  <a:lnTo>
                    <a:pt x="540" y="2388"/>
                  </a:lnTo>
                  <a:lnTo>
                    <a:pt x="523" y="2401"/>
                  </a:lnTo>
                  <a:lnTo>
                    <a:pt x="505" y="2408"/>
                  </a:lnTo>
                  <a:lnTo>
                    <a:pt x="486" y="2410"/>
                  </a:lnTo>
                  <a:lnTo>
                    <a:pt x="467" y="2408"/>
                  </a:lnTo>
                  <a:lnTo>
                    <a:pt x="450" y="2401"/>
                  </a:lnTo>
                  <a:lnTo>
                    <a:pt x="435" y="2389"/>
                  </a:lnTo>
                  <a:lnTo>
                    <a:pt x="423" y="2374"/>
                  </a:lnTo>
                  <a:lnTo>
                    <a:pt x="415" y="2356"/>
                  </a:lnTo>
                  <a:lnTo>
                    <a:pt x="412" y="2335"/>
                  </a:lnTo>
                  <a:lnTo>
                    <a:pt x="412" y="1791"/>
                  </a:lnTo>
                  <a:lnTo>
                    <a:pt x="149" y="1791"/>
                  </a:lnTo>
                  <a:lnTo>
                    <a:pt x="119" y="1788"/>
                  </a:lnTo>
                  <a:lnTo>
                    <a:pt x="91" y="1780"/>
                  </a:lnTo>
                  <a:lnTo>
                    <a:pt x="66" y="1766"/>
                  </a:lnTo>
                  <a:lnTo>
                    <a:pt x="44" y="1747"/>
                  </a:lnTo>
                  <a:lnTo>
                    <a:pt x="25" y="1725"/>
                  </a:lnTo>
                  <a:lnTo>
                    <a:pt x="12" y="1700"/>
                  </a:lnTo>
                  <a:lnTo>
                    <a:pt x="3" y="1672"/>
                  </a:lnTo>
                  <a:lnTo>
                    <a:pt x="0" y="1642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2" y="91"/>
                  </a:lnTo>
                  <a:lnTo>
                    <a:pt x="25" y="66"/>
                  </a:lnTo>
                  <a:lnTo>
                    <a:pt x="44" y="44"/>
                  </a:lnTo>
                  <a:lnTo>
                    <a:pt x="66" y="25"/>
                  </a:lnTo>
                  <a:lnTo>
                    <a:pt x="91" y="13"/>
                  </a:lnTo>
                  <a:lnTo>
                    <a:pt x="119" y="3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4"/>
            <p:cNvSpPr>
              <a:spLocks noEditPoints="1"/>
            </p:cNvSpPr>
            <p:nvPr/>
          </p:nvSpPr>
          <p:spPr bwMode="auto">
            <a:xfrm>
              <a:off x="5726" y="854"/>
              <a:ext cx="2601" cy="2410"/>
            </a:xfrm>
            <a:custGeom>
              <a:avLst/>
              <a:gdLst>
                <a:gd name="T0" fmla="*/ 1938 w 2601"/>
                <a:gd name="T1" fmla="*/ 699 h 2410"/>
                <a:gd name="T2" fmla="*/ 1863 w 2601"/>
                <a:gd name="T3" fmla="*/ 751 h 2410"/>
                <a:gd name="T4" fmla="*/ 1825 w 2601"/>
                <a:gd name="T5" fmla="*/ 834 h 2410"/>
                <a:gd name="T6" fmla="*/ 1833 w 2601"/>
                <a:gd name="T7" fmla="*/ 929 h 2410"/>
                <a:gd name="T8" fmla="*/ 1885 w 2601"/>
                <a:gd name="T9" fmla="*/ 1003 h 2410"/>
                <a:gd name="T10" fmla="*/ 1969 w 2601"/>
                <a:gd name="T11" fmla="*/ 1042 h 2410"/>
                <a:gd name="T12" fmla="*/ 2063 w 2601"/>
                <a:gd name="T13" fmla="*/ 1034 h 2410"/>
                <a:gd name="T14" fmla="*/ 2137 w 2601"/>
                <a:gd name="T15" fmla="*/ 981 h 2410"/>
                <a:gd name="T16" fmla="*/ 2177 w 2601"/>
                <a:gd name="T17" fmla="*/ 897 h 2410"/>
                <a:gd name="T18" fmla="*/ 2169 w 2601"/>
                <a:gd name="T19" fmla="*/ 804 h 2410"/>
                <a:gd name="T20" fmla="*/ 2115 w 2601"/>
                <a:gd name="T21" fmla="*/ 729 h 2410"/>
                <a:gd name="T22" fmla="*/ 2032 w 2601"/>
                <a:gd name="T23" fmla="*/ 690 h 2410"/>
                <a:gd name="T24" fmla="*/ 1269 w 2601"/>
                <a:gd name="T25" fmla="*/ 690 h 2410"/>
                <a:gd name="T26" fmla="*/ 1186 w 2601"/>
                <a:gd name="T27" fmla="*/ 729 h 2410"/>
                <a:gd name="T28" fmla="*/ 1134 w 2601"/>
                <a:gd name="T29" fmla="*/ 804 h 2410"/>
                <a:gd name="T30" fmla="*/ 1126 w 2601"/>
                <a:gd name="T31" fmla="*/ 897 h 2410"/>
                <a:gd name="T32" fmla="*/ 1165 w 2601"/>
                <a:gd name="T33" fmla="*/ 981 h 2410"/>
                <a:gd name="T34" fmla="*/ 1239 w 2601"/>
                <a:gd name="T35" fmla="*/ 1034 h 2410"/>
                <a:gd name="T36" fmla="*/ 1334 w 2601"/>
                <a:gd name="T37" fmla="*/ 1042 h 2410"/>
                <a:gd name="T38" fmla="*/ 1416 w 2601"/>
                <a:gd name="T39" fmla="*/ 1003 h 2410"/>
                <a:gd name="T40" fmla="*/ 1469 w 2601"/>
                <a:gd name="T41" fmla="*/ 929 h 2410"/>
                <a:gd name="T42" fmla="*/ 1477 w 2601"/>
                <a:gd name="T43" fmla="*/ 834 h 2410"/>
                <a:gd name="T44" fmla="*/ 1438 w 2601"/>
                <a:gd name="T45" fmla="*/ 751 h 2410"/>
                <a:gd name="T46" fmla="*/ 1364 w 2601"/>
                <a:gd name="T47" fmla="*/ 699 h 2410"/>
                <a:gd name="T48" fmla="*/ 602 w 2601"/>
                <a:gd name="T49" fmla="*/ 687 h 2410"/>
                <a:gd name="T50" fmla="*/ 512 w 2601"/>
                <a:gd name="T51" fmla="*/ 711 h 2410"/>
                <a:gd name="T52" fmla="*/ 447 w 2601"/>
                <a:gd name="T53" fmla="*/ 776 h 2410"/>
                <a:gd name="T54" fmla="*/ 422 w 2601"/>
                <a:gd name="T55" fmla="*/ 866 h 2410"/>
                <a:gd name="T56" fmla="*/ 447 w 2601"/>
                <a:gd name="T57" fmla="*/ 956 h 2410"/>
                <a:gd name="T58" fmla="*/ 512 w 2601"/>
                <a:gd name="T59" fmla="*/ 1020 h 2410"/>
                <a:gd name="T60" fmla="*/ 602 w 2601"/>
                <a:gd name="T61" fmla="*/ 1044 h 2410"/>
                <a:gd name="T62" fmla="*/ 692 w 2601"/>
                <a:gd name="T63" fmla="*/ 1020 h 2410"/>
                <a:gd name="T64" fmla="*/ 756 w 2601"/>
                <a:gd name="T65" fmla="*/ 956 h 2410"/>
                <a:gd name="T66" fmla="*/ 780 w 2601"/>
                <a:gd name="T67" fmla="*/ 866 h 2410"/>
                <a:gd name="T68" fmla="*/ 756 w 2601"/>
                <a:gd name="T69" fmla="*/ 776 h 2410"/>
                <a:gd name="T70" fmla="*/ 692 w 2601"/>
                <a:gd name="T71" fmla="*/ 711 h 2410"/>
                <a:gd name="T72" fmla="*/ 602 w 2601"/>
                <a:gd name="T73" fmla="*/ 687 h 2410"/>
                <a:gd name="T74" fmla="*/ 2482 w 2601"/>
                <a:gd name="T75" fmla="*/ 3 h 2410"/>
                <a:gd name="T76" fmla="*/ 2557 w 2601"/>
                <a:gd name="T77" fmla="*/ 44 h 2410"/>
                <a:gd name="T78" fmla="*/ 2599 w 2601"/>
                <a:gd name="T79" fmla="*/ 119 h 2410"/>
                <a:gd name="T80" fmla="*/ 2599 w 2601"/>
                <a:gd name="T81" fmla="*/ 1671 h 2410"/>
                <a:gd name="T82" fmla="*/ 2557 w 2601"/>
                <a:gd name="T83" fmla="*/ 1748 h 2410"/>
                <a:gd name="T84" fmla="*/ 2482 w 2601"/>
                <a:gd name="T85" fmla="*/ 1788 h 2410"/>
                <a:gd name="T86" fmla="*/ 2189 w 2601"/>
                <a:gd name="T87" fmla="*/ 2335 h 2410"/>
                <a:gd name="T88" fmla="*/ 2166 w 2601"/>
                <a:gd name="T89" fmla="*/ 2388 h 2410"/>
                <a:gd name="T90" fmla="*/ 2115 w 2601"/>
                <a:gd name="T91" fmla="*/ 2410 h 2410"/>
                <a:gd name="T92" fmla="*/ 2061 w 2601"/>
                <a:gd name="T93" fmla="*/ 2388 h 2410"/>
                <a:gd name="T94" fmla="*/ 120 w 2601"/>
                <a:gd name="T95" fmla="*/ 1788 h 2410"/>
                <a:gd name="T96" fmla="*/ 44 w 2601"/>
                <a:gd name="T97" fmla="*/ 1748 h 2410"/>
                <a:gd name="T98" fmla="*/ 4 w 2601"/>
                <a:gd name="T99" fmla="*/ 1671 h 2410"/>
                <a:gd name="T100" fmla="*/ 4 w 2601"/>
                <a:gd name="T101" fmla="*/ 119 h 2410"/>
                <a:gd name="T102" fmla="*/ 44 w 2601"/>
                <a:gd name="T103" fmla="*/ 44 h 2410"/>
                <a:gd name="T104" fmla="*/ 120 w 2601"/>
                <a:gd name="T105" fmla="*/ 3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01" h="2410">
                  <a:moveTo>
                    <a:pt x="2001" y="687"/>
                  </a:moveTo>
                  <a:lnTo>
                    <a:pt x="1969" y="690"/>
                  </a:lnTo>
                  <a:lnTo>
                    <a:pt x="1938" y="699"/>
                  </a:lnTo>
                  <a:lnTo>
                    <a:pt x="1911" y="711"/>
                  </a:lnTo>
                  <a:lnTo>
                    <a:pt x="1885" y="729"/>
                  </a:lnTo>
                  <a:lnTo>
                    <a:pt x="1863" y="751"/>
                  </a:lnTo>
                  <a:lnTo>
                    <a:pt x="1846" y="776"/>
                  </a:lnTo>
                  <a:lnTo>
                    <a:pt x="1833" y="804"/>
                  </a:lnTo>
                  <a:lnTo>
                    <a:pt x="1825" y="834"/>
                  </a:lnTo>
                  <a:lnTo>
                    <a:pt x="1822" y="866"/>
                  </a:lnTo>
                  <a:lnTo>
                    <a:pt x="1825" y="897"/>
                  </a:lnTo>
                  <a:lnTo>
                    <a:pt x="1833" y="929"/>
                  </a:lnTo>
                  <a:lnTo>
                    <a:pt x="1846" y="956"/>
                  </a:lnTo>
                  <a:lnTo>
                    <a:pt x="1863" y="981"/>
                  </a:lnTo>
                  <a:lnTo>
                    <a:pt x="1885" y="1003"/>
                  </a:lnTo>
                  <a:lnTo>
                    <a:pt x="1911" y="1020"/>
                  </a:lnTo>
                  <a:lnTo>
                    <a:pt x="1938" y="1034"/>
                  </a:lnTo>
                  <a:lnTo>
                    <a:pt x="1969" y="1042"/>
                  </a:lnTo>
                  <a:lnTo>
                    <a:pt x="2001" y="1044"/>
                  </a:lnTo>
                  <a:lnTo>
                    <a:pt x="2032" y="1042"/>
                  </a:lnTo>
                  <a:lnTo>
                    <a:pt x="2063" y="1034"/>
                  </a:lnTo>
                  <a:lnTo>
                    <a:pt x="2091" y="1020"/>
                  </a:lnTo>
                  <a:lnTo>
                    <a:pt x="2115" y="1003"/>
                  </a:lnTo>
                  <a:lnTo>
                    <a:pt x="2137" y="981"/>
                  </a:lnTo>
                  <a:lnTo>
                    <a:pt x="2155" y="956"/>
                  </a:lnTo>
                  <a:lnTo>
                    <a:pt x="2169" y="929"/>
                  </a:lnTo>
                  <a:lnTo>
                    <a:pt x="2177" y="897"/>
                  </a:lnTo>
                  <a:lnTo>
                    <a:pt x="2179" y="866"/>
                  </a:lnTo>
                  <a:lnTo>
                    <a:pt x="2177" y="834"/>
                  </a:lnTo>
                  <a:lnTo>
                    <a:pt x="2169" y="804"/>
                  </a:lnTo>
                  <a:lnTo>
                    <a:pt x="2155" y="776"/>
                  </a:lnTo>
                  <a:lnTo>
                    <a:pt x="2137" y="751"/>
                  </a:lnTo>
                  <a:lnTo>
                    <a:pt x="2115" y="729"/>
                  </a:lnTo>
                  <a:lnTo>
                    <a:pt x="2091" y="711"/>
                  </a:lnTo>
                  <a:lnTo>
                    <a:pt x="2063" y="699"/>
                  </a:lnTo>
                  <a:lnTo>
                    <a:pt x="2032" y="690"/>
                  </a:lnTo>
                  <a:lnTo>
                    <a:pt x="2001" y="687"/>
                  </a:lnTo>
                  <a:close/>
                  <a:moveTo>
                    <a:pt x="1301" y="687"/>
                  </a:moveTo>
                  <a:lnTo>
                    <a:pt x="1269" y="690"/>
                  </a:lnTo>
                  <a:lnTo>
                    <a:pt x="1239" y="699"/>
                  </a:lnTo>
                  <a:lnTo>
                    <a:pt x="1211" y="711"/>
                  </a:lnTo>
                  <a:lnTo>
                    <a:pt x="1186" y="729"/>
                  </a:lnTo>
                  <a:lnTo>
                    <a:pt x="1165" y="751"/>
                  </a:lnTo>
                  <a:lnTo>
                    <a:pt x="1146" y="776"/>
                  </a:lnTo>
                  <a:lnTo>
                    <a:pt x="1134" y="804"/>
                  </a:lnTo>
                  <a:lnTo>
                    <a:pt x="1126" y="834"/>
                  </a:lnTo>
                  <a:lnTo>
                    <a:pt x="1122" y="866"/>
                  </a:lnTo>
                  <a:lnTo>
                    <a:pt x="1126" y="897"/>
                  </a:lnTo>
                  <a:lnTo>
                    <a:pt x="1134" y="929"/>
                  </a:lnTo>
                  <a:lnTo>
                    <a:pt x="1146" y="956"/>
                  </a:lnTo>
                  <a:lnTo>
                    <a:pt x="1165" y="981"/>
                  </a:lnTo>
                  <a:lnTo>
                    <a:pt x="1186" y="1003"/>
                  </a:lnTo>
                  <a:lnTo>
                    <a:pt x="1211" y="1020"/>
                  </a:lnTo>
                  <a:lnTo>
                    <a:pt x="1239" y="1034"/>
                  </a:lnTo>
                  <a:lnTo>
                    <a:pt x="1269" y="1042"/>
                  </a:lnTo>
                  <a:lnTo>
                    <a:pt x="1301" y="1044"/>
                  </a:lnTo>
                  <a:lnTo>
                    <a:pt x="1334" y="1042"/>
                  </a:lnTo>
                  <a:lnTo>
                    <a:pt x="1364" y="1034"/>
                  </a:lnTo>
                  <a:lnTo>
                    <a:pt x="1392" y="1020"/>
                  </a:lnTo>
                  <a:lnTo>
                    <a:pt x="1416" y="1003"/>
                  </a:lnTo>
                  <a:lnTo>
                    <a:pt x="1438" y="981"/>
                  </a:lnTo>
                  <a:lnTo>
                    <a:pt x="1455" y="956"/>
                  </a:lnTo>
                  <a:lnTo>
                    <a:pt x="1469" y="929"/>
                  </a:lnTo>
                  <a:lnTo>
                    <a:pt x="1477" y="897"/>
                  </a:lnTo>
                  <a:lnTo>
                    <a:pt x="1479" y="866"/>
                  </a:lnTo>
                  <a:lnTo>
                    <a:pt x="1477" y="834"/>
                  </a:lnTo>
                  <a:lnTo>
                    <a:pt x="1469" y="804"/>
                  </a:lnTo>
                  <a:lnTo>
                    <a:pt x="1455" y="776"/>
                  </a:lnTo>
                  <a:lnTo>
                    <a:pt x="1438" y="751"/>
                  </a:lnTo>
                  <a:lnTo>
                    <a:pt x="1416" y="729"/>
                  </a:lnTo>
                  <a:lnTo>
                    <a:pt x="1392" y="711"/>
                  </a:lnTo>
                  <a:lnTo>
                    <a:pt x="1364" y="699"/>
                  </a:lnTo>
                  <a:lnTo>
                    <a:pt x="1334" y="690"/>
                  </a:lnTo>
                  <a:lnTo>
                    <a:pt x="1301" y="687"/>
                  </a:lnTo>
                  <a:close/>
                  <a:moveTo>
                    <a:pt x="602" y="687"/>
                  </a:moveTo>
                  <a:lnTo>
                    <a:pt x="569" y="690"/>
                  </a:lnTo>
                  <a:lnTo>
                    <a:pt x="539" y="699"/>
                  </a:lnTo>
                  <a:lnTo>
                    <a:pt x="512" y="711"/>
                  </a:lnTo>
                  <a:lnTo>
                    <a:pt x="486" y="729"/>
                  </a:lnTo>
                  <a:lnTo>
                    <a:pt x="465" y="751"/>
                  </a:lnTo>
                  <a:lnTo>
                    <a:pt x="447" y="776"/>
                  </a:lnTo>
                  <a:lnTo>
                    <a:pt x="434" y="804"/>
                  </a:lnTo>
                  <a:lnTo>
                    <a:pt x="426" y="834"/>
                  </a:lnTo>
                  <a:lnTo>
                    <a:pt x="422" y="866"/>
                  </a:lnTo>
                  <a:lnTo>
                    <a:pt x="426" y="897"/>
                  </a:lnTo>
                  <a:lnTo>
                    <a:pt x="434" y="929"/>
                  </a:lnTo>
                  <a:lnTo>
                    <a:pt x="447" y="956"/>
                  </a:lnTo>
                  <a:lnTo>
                    <a:pt x="465" y="981"/>
                  </a:lnTo>
                  <a:lnTo>
                    <a:pt x="486" y="1003"/>
                  </a:lnTo>
                  <a:lnTo>
                    <a:pt x="512" y="1020"/>
                  </a:lnTo>
                  <a:lnTo>
                    <a:pt x="539" y="1034"/>
                  </a:lnTo>
                  <a:lnTo>
                    <a:pt x="569" y="1042"/>
                  </a:lnTo>
                  <a:lnTo>
                    <a:pt x="602" y="1044"/>
                  </a:lnTo>
                  <a:lnTo>
                    <a:pt x="634" y="1042"/>
                  </a:lnTo>
                  <a:lnTo>
                    <a:pt x="664" y="1034"/>
                  </a:lnTo>
                  <a:lnTo>
                    <a:pt x="692" y="1020"/>
                  </a:lnTo>
                  <a:lnTo>
                    <a:pt x="716" y="1003"/>
                  </a:lnTo>
                  <a:lnTo>
                    <a:pt x="738" y="981"/>
                  </a:lnTo>
                  <a:lnTo>
                    <a:pt x="756" y="956"/>
                  </a:lnTo>
                  <a:lnTo>
                    <a:pt x="769" y="929"/>
                  </a:lnTo>
                  <a:lnTo>
                    <a:pt x="777" y="897"/>
                  </a:lnTo>
                  <a:lnTo>
                    <a:pt x="780" y="866"/>
                  </a:lnTo>
                  <a:lnTo>
                    <a:pt x="777" y="834"/>
                  </a:lnTo>
                  <a:lnTo>
                    <a:pt x="769" y="804"/>
                  </a:lnTo>
                  <a:lnTo>
                    <a:pt x="756" y="776"/>
                  </a:lnTo>
                  <a:lnTo>
                    <a:pt x="738" y="751"/>
                  </a:lnTo>
                  <a:lnTo>
                    <a:pt x="716" y="729"/>
                  </a:lnTo>
                  <a:lnTo>
                    <a:pt x="692" y="711"/>
                  </a:lnTo>
                  <a:lnTo>
                    <a:pt x="664" y="699"/>
                  </a:lnTo>
                  <a:lnTo>
                    <a:pt x="634" y="690"/>
                  </a:lnTo>
                  <a:lnTo>
                    <a:pt x="602" y="687"/>
                  </a:lnTo>
                  <a:close/>
                  <a:moveTo>
                    <a:pt x="150" y="0"/>
                  </a:moveTo>
                  <a:lnTo>
                    <a:pt x="2452" y="0"/>
                  </a:lnTo>
                  <a:lnTo>
                    <a:pt x="2482" y="3"/>
                  </a:lnTo>
                  <a:lnTo>
                    <a:pt x="2510" y="12"/>
                  </a:lnTo>
                  <a:lnTo>
                    <a:pt x="2535" y="25"/>
                  </a:lnTo>
                  <a:lnTo>
                    <a:pt x="2557" y="44"/>
                  </a:lnTo>
                  <a:lnTo>
                    <a:pt x="2576" y="66"/>
                  </a:lnTo>
                  <a:lnTo>
                    <a:pt x="2589" y="91"/>
                  </a:lnTo>
                  <a:lnTo>
                    <a:pt x="2599" y="119"/>
                  </a:lnTo>
                  <a:lnTo>
                    <a:pt x="2601" y="149"/>
                  </a:lnTo>
                  <a:lnTo>
                    <a:pt x="2601" y="1641"/>
                  </a:lnTo>
                  <a:lnTo>
                    <a:pt x="2599" y="1671"/>
                  </a:lnTo>
                  <a:lnTo>
                    <a:pt x="2589" y="1700"/>
                  </a:lnTo>
                  <a:lnTo>
                    <a:pt x="2576" y="1726"/>
                  </a:lnTo>
                  <a:lnTo>
                    <a:pt x="2557" y="1748"/>
                  </a:lnTo>
                  <a:lnTo>
                    <a:pt x="2535" y="1765"/>
                  </a:lnTo>
                  <a:lnTo>
                    <a:pt x="2510" y="1779"/>
                  </a:lnTo>
                  <a:lnTo>
                    <a:pt x="2482" y="1788"/>
                  </a:lnTo>
                  <a:lnTo>
                    <a:pt x="2452" y="1790"/>
                  </a:lnTo>
                  <a:lnTo>
                    <a:pt x="2189" y="1790"/>
                  </a:lnTo>
                  <a:lnTo>
                    <a:pt x="2189" y="2335"/>
                  </a:lnTo>
                  <a:lnTo>
                    <a:pt x="2186" y="2356"/>
                  </a:lnTo>
                  <a:lnTo>
                    <a:pt x="2179" y="2374"/>
                  </a:lnTo>
                  <a:lnTo>
                    <a:pt x="2166" y="2388"/>
                  </a:lnTo>
                  <a:lnTo>
                    <a:pt x="2151" y="2400"/>
                  </a:lnTo>
                  <a:lnTo>
                    <a:pt x="2134" y="2407"/>
                  </a:lnTo>
                  <a:lnTo>
                    <a:pt x="2115" y="2410"/>
                  </a:lnTo>
                  <a:lnTo>
                    <a:pt x="2097" y="2408"/>
                  </a:lnTo>
                  <a:lnTo>
                    <a:pt x="2078" y="2401"/>
                  </a:lnTo>
                  <a:lnTo>
                    <a:pt x="2061" y="2388"/>
                  </a:lnTo>
                  <a:lnTo>
                    <a:pt x="1464" y="1790"/>
                  </a:lnTo>
                  <a:lnTo>
                    <a:pt x="150" y="1790"/>
                  </a:lnTo>
                  <a:lnTo>
                    <a:pt x="120" y="1788"/>
                  </a:lnTo>
                  <a:lnTo>
                    <a:pt x="92" y="1779"/>
                  </a:lnTo>
                  <a:lnTo>
                    <a:pt x="66" y="1765"/>
                  </a:lnTo>
                  <a:lnTo>
                    <a:pt x="44" y="1748"/>
                  </a:lnTo>
                  <a:lnTo>
                    <a:pt x="26" y="1726"/>
                  </a:lnTo>
                  <a:lnTo>
                    <a:pt x="12" y="1700"/>
                  </a:lnTo>
                  <a:lnTo>
                    <a:pt x="4" y="1671"/>
                  </a:lnTo>
                  <a:lnTo>
                    <a:pt x="0" y="1641"/>
                  </a:lnTo>
                  <a:lnTo>
                    <a:pt x="0" y="149"/>
                  </a:lnTo>
                  <a:lnTo>
                    <a:pt x="4" y="119"/>
                  </a:lnTo>
                  <a:lnTo>
                    <a:pt x="12" y="91"/>
                  </a:lnTo>
                  <a:lnTo>
                    <a:pt x="26" y="66"/>
                  </a:lnTo>
                  <a:lnTo>
                    <a:pt x="44" y="44"/>
                  </a:lnTo>
                  <a:lnTo>
                    <a:pt x="66" y="25"/>
                  </a:lnTo>
                  <a:lnTo>
                    <a:pt x="92" y="12"/>
                  </a:lnTo>
                  <a:lnTo>
                    <a:pt x="120" y="3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6833094" y="1875562"/>
            <a:ext cx="443244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typesetting dummy text of the printing simply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 flipH="1">
            <a:off x="6833094" y="1517902"/>
            <a:ext cx="3468505" cy="40009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sz="20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2017 TITLE HERE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4777019" y="3483615"/>
            <a:ext cx="443244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typesetting dummy text of the printing simply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 flipH="1">
            <a:off x="4777019" y="3125955"/>
            <a:ext cx="3468505" cy="40009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sz="20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 TITLE HERE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6929478" y="5115460"/>
            <a:ext cx="443244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typesetting dummy text of the printing simply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 flipH="1">
            <a:off x="6929478" y="4757800"/>
            <a:ext cx="3468505" cy="40009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sz="20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 TITLE HERE</a:t>
            </a:r>
          </a:p>
        </p:txBody>
      </p:sp>
    </p:spTree>
    <p:extLst>
      <p:ext uri="{BB962C8B-B14F-4D97-AF65-F5344CB8AC3E}">
        <p14:creationId xmlns:p14="http://schemas.microsoft.com/office/powerpoint/2010/main" val="45958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695450" y="1943100"/>
            <a:ext cx="4152900" cy="1810694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248400" y="1943100"/>
            <a:ext cx="4152900" cy="181069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695450" y="4114800"/>
            <a:ext cx="4152900" cy="1810694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248400" y="4114800"/>
            <a:ext cx="4152900" cy="181069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2924390" y="2202116"/>
            <a:ext cx="1695019" cy="707886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1903141" y="2845852"/>
            <a:ext cx="3737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 text  </a:t>
            </a:r>
            <a:r>
              <a:rPr lang="en-US" sz="1200" dirty="0" err="1">
                <a:solidFill>
                  <a:schemeClr val="bg1"/>
                </a:solidFill>
                <a:latin typeface="Open Sans" panose="020B0606030504020204" pitchFamily="34" charset="0"/>
              </a:rPr>
              <a:t>Lorem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Open Sans" panose="020B0606030504020204" pitchFamily="34" charset="0"/>
              </a:rPr>
              <a:t>Ipsum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 is simply</a:t>
            </a:r>
            <a:endParaRPr lang="en-US" sz="1200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7439240" y="2195116"/>
            <a:ext cx="1695019" cy="707886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6417991" y="2838852"/>
            <a:ext cx="3737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 text  </a:t>
            </a:r>
            <a:r>
              <a:rPr lang="en-US" sz="1200" dirty="0" err="1">
                <a:solidFill>
                  <a:schemeClr val="bg1"/>
                </a:solidFill>
                <a:latin typeface="Open Sans" panose="020B0606030504020204" pitchFamily="34" charset="0"/>
              </a:rPr>
              <a:t>Lorem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Open Sans" panose="020B0606030504020204" pitchFamily="34" charset="0"/>
              </a:rPr>
              <a:t>Ipsum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 is simply</a:t>
            </a:r>
            <a:endParaRPr lang="en-US" sz="1200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2914649" y="4302603"/>
            <a:ext cx="1695019" cy="707886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1893400" y="4946339"/>
            <a:ext cx="3737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 text  </a:t>
            </a:r>
            <a:r>
              <a:rPr lang="en-US" sz="1200" dirty="0" err="1">
                <a:solidFill>
                  <a:schemeClr val="bg1"/>
                </a:solidFill>
                <a:latin typeface="Open Sans" panose="020B0606030504020204" pitchFamily="34" charset="0"/>
              </a:rPr>
              <a:t>Lorem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Open Sans" panose="020B0606030504020204" pitchFamily="34" charset="0"/>
              </a:rPr>
              <a:t>Ipsum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 is simply</a:t>
            </a:r>
            <a:endParaRPr lang="en-US" sz="1200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7429499" y="4295603"/>
            <a:ext cx="1695019" cy="707886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6408250" y="4939339"/>
            <a:ext cx="3737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 text  </a:t>
            </a:r>
            <a:r>
              <a:rPr lang="en-US" sz="1200" dirty="0" err="1">
                <a:solidFill>
                  <a:schemeClr val="bg1"/>
                </a:solidFill>
                <a:latin typeface="Open Sans" panose="020B0606030504020204" pitchFamily="34" charset="0"/>
              </a:rPr>
              <a:t>Lorem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Open Sans" panose="020B0606030504020204" pitchFamily="34" charset="0"/>
              </a:rPr>
              <a:t>Ipsum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 is simply</a:t>
            </a:r>
            <a:endParaRPr lang="en-US" sz="1200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633462" y="992829"/>
            <a:ext cx="2797699" cy="507849"/>
          </a:xfrm>
          <a:prstGeom prst="round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4688818" y="995474"/>
            <a:ext cx="2742343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3762962" y="451614"/>
            <a:ext cx="4578991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408007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02447" y="1179500"/>
            <a:ext cx="4942973" cy="1030514"/>
            <a:chOff x="2133600" y="2206171"/>
            <a:chExt cx="4107543" cy="856343"/>
          </a:xfrm>
        </p:grpSpPr>
        <p:sp>
          <p:nvSpPr>
            <p:cNvPr id="2" name="Rounded Rectangle 1"/>
            <p:cNvSpPr/>
            <p:nvPr/>
          </p:nvSpPr>
          <p:spPr>
            <a:xfrm>
              <a:off x="2133600" y="2206171"/>
              <a:ext cx="856343" cy="8563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255795" y="2325913"/>
              <a:ext cx="616857" cy="61685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149598" y="2206171"/>
              <a:ext cx="3091545" cy="8563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229267" y="2420471"/>
            <a:ext cx="4942973" cy="1030514"/>
            <a:chOff x="2133600" y="2206171"/>
            <a:chExt cx="4107543" cy="856343"/>
          </a:xfrm>
        </p:grpSpPr>
        <p:sp>
          <p:nvSpPr>
            <p:cNvPr id="7" name="Rounded Rectangle 6"/>
            <p:cNvSpPr/>
            <p:nvPr/>
          </p:nvSpPr>
          <p:spPr>
            <a:xfrm>
              <a:off x="2133600" y="2206171"/>
              <a:ext cx="856343" cy="8563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255795" y="2325913"/>
              <a:ext cx="616857" cy="61685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149598" y="2206171"/>
              <a:ext cx="3091545" cy="8563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356087" y="3661442"/>
            <a:ext cx="4942973" cy="1030514"/>
            <a:chOff x="2133600" y="2206171"/>
            <a:chExt cx="4107543" cy="856343"/>
          </a:xfrm>
        </p:grpSpPr>
        <p:sp>
          <p:nvSpPr>
            <p:cNvPr id="11" name="Rounded Rectangle 10"/>
            <p:cNvSpPr/>
            <p:nvPr/>
          </p:nvSpPr>
          <p:spPr>
            <a:xfrm>
              <a:off x="2133600" y="2206171"/>
              <a:ext cx="856343" cy="8563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255795" y="2325913"/>
              <a:ext cx="616857" cy="61685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49598" y="2206171"/>
              <a:ext cx="3091545" cy="8563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8728" y="4902413"/>
            <a:ext cx="4942973" cy="1030514"/>
            <a:chOff x="2133600" y="2206171"/>
            <a:chExt cx="4107543" cy="856343"/>
          </a:xfrm>
        </p:grpSpPr>
        <p:sp>
          <p:nvSpPr>
            <p:cNvPr id="15" name="Rounded Rectangle 14"/>
            <p:cNvSpPr/>
            <p:nvPr/>
          </p:nvSpPr>
          <p:spPr>
            <a:xfrm>
              <a:off x="2133600" y="2206171"/>
              <a:ext cx="856343" cy="8563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255795" y="2325913"/>
              <a:ext cx="616857" cy="61685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149598" y="2206171"/>
              <a:ext cx="3091545" cy="8563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Freeform 191"/>
          <p:cNvSpPr>
            <a:spLocks noEditPoints="1"/>
          </p:cNvSpPr>
          <p:nvPr/>
        </p:nvSpPr>
        <p:spPr bwMode="auto">
          <a:xfrm>
            <a:off x="4930621" y="5294863"/>
            <a:ext cx="352425" cy="274638"/>
          </a:xfrm>
          <a:custGeom>
            <a:avLst/>
            <a:gdLst>
              <a:gd name="T0" fmla="*/ 1935 w 3325"/>
              <a:gd name="T1" fmla="*/ 390 h 2599"/>
              <a:gd name="T2" fmla="*/ 1850 w 3325"/>
              <a:gd name="T3" fmla="*/ 443 h 2599"/>
              <a:gd name="T4" fmla="*/ 1797 w 3325"/>
              <a:gd name="T5" fmla="*/ 527 h 2599"/>
              <a:gd name="T6" fmla="*/ 1790 w 3325"/>
              <a:gd name="T7" fmla="*/ 624 h 2599"/>
              <a:gd name="T8" fmla="*/ 1827 w 3325"/>
              <a:gd name="T9" fmla="*/ 715 h 2599"/>
              <a:gd name="T10" fmla="*/ 1904 w 3325"/>
              <a:gd name="T11" fmla="*/ 780 h 2599"/>
              <a:gd name="T12" fmla="*/ 1999 w 3325"/>
              <a:gd name="T13" fmla="*/ 802 h 2599"/>
              <a:gd name="T14" fmla="*/ 2094 w 3325"/>
              <a:gd name="T15" fmla="*/ 780 h 2599"/>
              <a:gd name="T16" fmla="*/ 2152 w 3325"/>
              <a:gd name="T17" fmla="*/ 735 h 2599"/>
              <a:gd name="T18" fmla="*/ 2266 w 3325"/>
              <a:gd name="T19" fmla="*/ 802 h 2599"/>
              <a:gd name="T20" fmla="*/ 2456 w 3325"/>
              <a:gd name="T21" fmla="*/ 896 h 2599"/>
              <a:gd name="T22" fmla="*/ 2654 w 3325"/>
              <a:gd name="T23" fmla="*/ 965 h 2599"/>
              <a:gd name="T24" fmla="*/ 2821 w 3325"/>
              <a:gd name="T25" fmla="*/ 997 h 2599"/>
              <a:gd name="T26" fmla="*/ 2955 w 3325"/>
              <a:gd name="T27" fmla="*/ 1001 h 2599"/>
              <a:gd name="T28" fmla="*/ 3048 w 3325"/>
              <a:gd name="T29" fmla="*/ 987 h 2599"/>
              <a:gd name="T30" fmla="*/ 3100 w 3325"/>
              <a:gd name="T31" fmla="*/ 960 h 2599"/>
              <a:gd name="T32" fmla="*/ 3109 w 3325"/>
              <a:gd name="T33" fmla="*/ 934 h 2599"/>
              <a:gd name="T34" fmla="*/ 3097 w 3325"/>
              <a:gd name="T35" fmla="*/ 893 h 2599"/>
              <a:gd name="T36" fmla="*/ 3060 w 3325"/>
              <a:gd name="T37" fmla="*/ 834 h 2599"/>
              <a:gd name="T38" fmla="*/ 3012 w 3325"/>
              <a:gd name="T39" fmla="*/ 778 h 2599"/>
              <a:gd name="T40" fmla="*/ 2866 w 3325"/>
              <a:gd name="T41" fmla="*/ 661 h 2599"/>
              <a:gd name="T42" fmla="*/ 2679 w 3325"/>
              <a:gd name="T43" fmla="*/ 556 h 2599"/>
              <a:gd name="T44" fmla="*/ 2593 w 3325"/>
              <a:gd name="T45" fmla="*/ 519 h 2599"/>
              <a:gd name="T46" fmla="*/ 2490 w 3325"/>
              <a:gd name="T47" fmla="*/ 776 h 2599"/>
              <a:gd name="T48" fmla="*/ 2272 w 3325"/>
              <a:gd name="T49" fmla="*/ 664 h 2599"/>
              <a:gd name="T50" fmla="*/ 2208 w 3325"/>
              <a:gd name="T51" fmla="*/ 559 h 2599"/>
              <a:gd name="T52" fmla="*/ 2172 w 3325"/>
              <a:gd name="T53" fmla="*/ 469 h 2599"/>
              <a:gd name="T54" fmla="*/ 2094 w 3325"/>
              <a:gd name="T55" fmla="*/ 402 h 2599"/>
              <a:gd name="T56" fmla="*/ 1999 w 3325"/>
              <a:gd name="T57" fmla="*/ 380 h 2599"/>
              <a:gd name="T58" fmla="*/ 2355 w 3325"/>
              <a:gd name="T59" fmla="*/ 14 h 2599"/>
              <a:gd name="T60" fmla="*/ 2463 w 3325"/>
              <a:gd name="T61" fmla="*/ 55 h 2599"/>
              <a:gd name="T62" fmla="*/ 2545 w 3325"/>
              <a:gd name="T63" fmla="*/ 137 h 2599"/>
              <a:gd name="T64" fmla="*/ 2586 w 3325"/>
              <a:gd name="T65" fmla="*/ 246 h 2599"/>
              <a:gd name="T66" fmla="*/ 2642 w 3325"/>
              <a:gd name="T67" fmla="*/ 307 h 2599"/>
              <a:gd name="T68" fmla="*/ 2850 w 3325"/>
              <a:gd name="T69" fmla="*/ 401 h 2599"/>
              <a:gd name="T70" fmla="*/ 3055 w 3325"/>
              <a:gd name="T71" fmla="*/ 531 h 2599"/>
              <a:gd name="T72" fmla="*/ 3171 w 3325"/>
              <a:gd name="T73" fmla="*/ 633 h 2599"/>
              <a:gd name="T74" fmla="*/ 3263 w 3325"/>
              <a:gd name="T75" fmla="*/ 747 h 2599"/>
              <a:gd name="T76" fmla="*/ 3311 w 3325"/>
              <a:gd name="T77" fmla="*/ 848 h 2599"/>
              <a:gd name="T78" fmla="*/ 3325 w 3325"/>
              <a:gd name="T79" fmla="*/ 933 h 2599"/>
              <a:gd name="T80" fmla="*/ 3318 w 3325"/>
              <a:gd name="T81" fmla="*/ 999 h 2599"/>
              <a:gd name="T82" fmla="*/ 3300 w 3325"/>
              <a:gd name="T83" fmla="*/ 1047 h 2599"/>
              <a:gd name="T84" fmla="*/ 3269 w 3325"/>
              <a:gd name="T85" fmla="*/ 1095 h 2599"/>
              <a:gd name="T86" fmla="*/ 3216 w 3325"/>
              <a:gd name="T87" fmla="*/ 1143 h 2599"/>
              <a:gd name="T88" fmla="*/ 3136 w 3325"/>
              <a:gd name="T89" fmla="*/ 1185 h 2599"/>
              <a:gd name="T90" fmla="*/ 3023 w 3325"/>
              <a:gd name="T91" fmla="*/ 1212 h 2599"/>
              <a:gd name="T92" fmla="*/ 2862 w 3325"/>
              <a:gd name="T93" fmla="*/ 1217 h 2599"/>
              <a:gd name="T94" fmla="*/ 2649 w 3325"/>
              <a:gd name="T95" fmla="*/ 1185 h 2599"/>
              <a:gd name="T96" fmla="*/ 2542 w 3325"/>
              <a:gd name="T97" fmla="*/ 1231 h 2599"/>
              <a:gd name="T98" fmla="*/ 1257 w 3325"/>
              <a:gd name="T99" fmla="*/ 2524 h 2599"/>
              <a:gd name="T100" fmla="*/ 1165 w 3325"/>
              <a:gd name="T101" fmla="*/ 2584 h 2599"/>
              <a:gd name="T102" fmla="*/ 1060 w 3325"/>
              <a:gd name="T103" fmla="*/ 2599 h 2599"/>
              <a:gd name="T104" fmla="*/ 956 w 3325"/>
              <a:gd name="T105" fmla="*/ 2569 h 2599"/>
              <a:gd name="T106" fmla="*/ 74 w 3325"/>
              <a:gd name="T107" fmla="*/ 1704 h 2599"/>
              <a:gd name="T108" fmla="*/ 14 w 3325"/>
              <a:gd name="T109" fmla="*/ 1611 h 2599"/>
              <a:gd name="T110" fmla="*/ 0 w 3325"/>
              <a:gd name="T111" fmla="*/ 1505 h 2599"/>
              <a:gd name="T112" fmla="*/ 29 w 3325"/>
              <a:gd name="T113" fmla="*/ 1402 h 2599"/>
              <a:gd name="T114" fmla="*/ 1312 w 3325"/>
              <a:gd name="T115" fmla="*/ 107 h 2599"/>
              <a:gd name="T116" fmla="*/ 1413 w 3325"/>
              <a:gd name="T117" fmla="*/ 35 h 2599"/>
              <a:gd name="T118" fmla="*/ 1531 w 3325"/>
              <a:gd name="T119" fmla="*/ 2 h 2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325" h="2599">
                <a:moveTo>
                  <a:pt x="1999" y="380"/>
                </a:moveTo>
                <a:lnTo>
                  <a:pt x="1967" y="383"/>
                </a:lnTo>
                <a:lnTo>
                  <a:pt x="1935" y="390"/>
                </a:lnTo>
                <a:lnTo>
                  <a:pt x="1905" y="402"/>
                </a:lnTo>
                <a:lnTo>
                  <a:pt x="1876" y="420"/>
                </a:lnTo>
                <a:lnTo>
                  <a:pt x="1850" y="443"/>
                </a:lnTo>
                <a:lnTo>
                  <a:pt x="1827" y="469"/>
                </a:lnTo>
                <a:lnTo>
                  <a:pt x="1810" y="497"/>
                </a:lnTo>
                <a:lnTo>
                  <a:pt x="1797" y="527"/>
                </a:lnTo>
                <a:lnTo>
                  <a:pt x="1790" y="560"/>
                </a:lnTo>
                <a:lnTo>
                  <a:pt x="1788" y="592"/>
                </a:lnTo>
                <a:lnTo>
                  <a:pt x="1790" y="624"/>
                </a:lnTo>
                <a:lnTo>
                  <a:pt x="1797" y="655"/>
                </a:lnTo>
                <a:lnTo>
                  <a:pt x="1809" y="686"/>
                </a:lnTo>
                <a:lnTo>
                  <a:pt x="1827" y="715"/>
                </a:lnTo>
                <a:lnTo>
                  <a:pt x="1849" y="741"/>
                </a:lnTo>
                <a:lnTo>
                  <a:pt x="1875" y="763"/>
                </a:lnTo>
                <a:lnTo>
                  <a:pt x="1904" y="780"/>
                </a:lnTo>
                <a:lnTo>
                  <a:pt x="1934" y="792"/>
                </a:lnTo>
                <a:lnTo>
                  <a:pt x="1967" y="800"/>
                </a:lnTo>
                <a:lnTo>
                  <a:pt x="1999" y="802"/>
                </a:lnTo>
                <a:lnTo>
                  <a:pt x="2031" y="800"/>
                </a:lnTo>
                <a:lnTo>
                  <a:pt x="2063" y="792"/>
                </a:lnTo>
                <a:lnTo>
                  <a:pt x="2094" y="780"/>
                </a:lnTo>
                <a:lnTo>
                  <a:pt x="2122" y="763"/>
                </a:lnTo>
                <a:lnTo>
                  <a:pt x="2148" y="741"/>
                </a:lnTo>
                <a:lnTo>
                  <a:pt x="2152" y="735"/>
                </a:lnTo>
                <a:lnTo>
                  <a:pt x="2157" y="730"/>
                </a:lnTo>
                <a:lnTo>
                  <a:pt x="2210" y="767"/>
                </a:lnTo>
                <a:lnTo>
                  <a:pt x="2266" y="802"/>
                </a:lnTo>
                <a:lnTo>
                  <a:pt x="2327" y="836"/>
                </a:lnTo>
                <a:lnTo>
                  <a:pt x="2391" y="867"/>
                </a:lnTo>
                <a:lnTo>
                  <a:pt x="2456" y="896"/>
                </a:lnTo>
                <a:lnTo>
                  <a:pt x="2525" y="923"/>
                </a:lnTo>
                <a:lnTo>
                  <a:pt x="2591" y="946"/>
                </a:lnTo>
                <a:lnTo>
                  <a:pt x="2654" y="965"/>
                </a:lnTo>
                <a:lnTo>
                  <a:pt x="2713" y="979"/>
                </a:lnTo>
                <a:lnTo>
                  <a:pt x="2770" y="989"/>
                </a:lnTo>
                <a:lnTo>
                  <a:pt x="2821" y="997"/>
                </a:lnTo>
                <a:lnTo>
                  <a:pt x="2870" y="1001"/>
                </a:lnTo>
                <a:lnTo>
                  <a:pt x="2914" y="1002"/>
                </a:lnTo>
                <a:lnTo>
                  <a:pt x="2955" y="1001"/>
                </a:lnTo>
                <a:lnTo>
                  <a:pt x="2990" y="998"/>
                </a:lnTo>
                <a:lnTo>
                  <a:pt x="3021" y="993"/>
                </a:lnTo>
                <a:lnTo>
                  <a:pt x="3048" y="987"/>
                </a:lnTo>
                <a:lnTo>
                  <a:pt x="3071" y="979"/>
                </a:lnTo>
                <a:lnTo>
                  <a:pt x="3088" y="970"/>
                </a:lnTo>
                <a:lnTo>
                  <a:pt x="3100" y="960"/>
                </a:lnTo>
                <a:lnTo>
                  <a:pt x="3107" y="950"/>
                </a:lnTo>
                <a:lnTo>
                  <a:pt x="3108" y="943"/>
                </a:lnTo>
                <a:lnTo>
                  <a:pt x="3109" y="934"/>
                </a:lnTo>
                <a:lnTo>
                  <a:pt x="3107" y="922"/>
                </a:lnTo>
                <a:lnTo>
                  <a:pt x="3104" y="909"/>
                </a:lnTo>
                <a:lnTo>
                  <a:pt x="3097" y="893"/>
                </a:lnTo>
                <a:lnTo>
                  <a:pt x="3088" y="875"/>
                </a:lnTo>
                <a:lnTo>
                  <a:pt x="3076" y="856"/>
                </a:lnTo>
                <a:lnTo>
                  <a:pt x="3060" y="834"/>
                </a:lnTo>
                <a:lnTo>
                  <a:pt x="3040" y="810"/>
                </a:lnTo>
                <a:lnTo>
                  <a:pt x="3016" y="783"/>
                </a:lnTo>
                <a:lnTo>
                  <a:pt x="3012" y="778"/>
                </a:lnTo>
                <a:lnTo>
                  <a:pt x="2969" y="739"/>
                </a:lnTo>
                <a:lnTo>
                  <a:pt x="2919" y="700"/>
                </a:lnTo>
                <a:lnTo>
                  <a:pt x="2866" y="661"/>
                </a:lnTo>
                <a:lnTo>
                  <a:pt x="2807" y="625"/>
                </a:lnTo>
                <a:lnTo>
                  <a:pt x="2745" y="590"/>
                </a:lnTo>
                <a:lnTo>
                  <a:pt x="2679" y="556"/>
                </a:lnTo>
                <a:lnTo>
                  <a:pt x="2611" y="526"/>
                </a:lnTo>
                <a:lnTo>
                  <a:pt x="2601" y="522"/>
                </a:lnTo>
                <a:lnTo>
                  <a:pt x="2593" y="519"/>
                </a:lnTo>
                <a:lnTo>
                  <a:pt x="2597" y="817"/>
                </a:lnTo>
                <a:lnTo>
                  <a:pt x="2545" y="797"/>
                </a:lnTo>
                <a:lnTo>
                  <a:pt x="2490" y="776"/>
                </a:lnTo>
                <a:lnTo>
                  <a:pt x="2414" y="742"/>
                </a:lnTo>
                <a:lnTo>
                  <a:pt x="2341" y="705"/>
                </a:lnTo>
                <a:lnTo>
                  <a:pt x="2272" y="664"/>
                </a:lnTo>
                <a:lnTo>
                  <a:pt x="2209" y="622"/>
                </a:lnTo>
                <a:lnTo>
                  <a:pt x="2211" y="591"/>
                </a:lnTo>
                <a:lnTo>
                  <a:pt x="2208" y="559"/>
                </a:lnTo>
                <a:lnTo>
                  <a:pt x="2201" y="527"/>
                </a:lnTo>
                <a:lnTo>
                  <a:pt x="2189" y="497"/>
                </a:lnTo>
                <a:lnTo>
                  <a:pt x="2172" y="469"/>
                </a:lnTo>
                <a:lnTo>
                  <a:pt x="2149" y="443"/>
                </a:lnTo>
                <a:lnTo>
                  <a:pt x="2123" y="420"/>
                </a:lnTo>
                <a:lnTo>
                  <a:pt x="2094" y="402"/>
                </a:lnTo>
                <a:lnTo>
                  <a:pt x="2064" y="390"/>
                </a:lnTo>
                <a:lnTo>
                  <a:pt x="2031" y="383"/>
                </a:lnTo>
                <a:lnTo>
                  <a:pt x="1999" y="380"/>
                </a:lnTo>
                <a:close/>
                <a:moveTo>
                  <a:pt x="1573" y="0"/>
                </a:moveTo>
                <a:lnTo>
                  <a:pt x="2314" y="10"/>
                </a:lnTo>
                <a:lnTo>
                  <a:pt x="2355" y="14"/>
                </a:lnTo>
                <a:lnTo>
                  <a:pt x="2394" y="23"/>
                </a:lnTo>
                <a:lnTo>
                  <a:pt x="2430" y="37"/>
                </a:lnTo>
                <a:lnTo>
                  <a:pt x="2463" y="55"/>
                </a:lnTo>
                <a:lnTo>
                  <a:pt x="2494" y="79"/>
                </a:lnTo>
                <a:lnTo>
                  <a:pt x="2522" y="106"/>
                </a:lnTo>
                <a:lnTo>
                  <a:pt x="2545" y="137"/>
                </a:lnTo>
                <a:lnTo>
                  <a:pt x="2563" y="170"/>
                </a:lnTo>
                <a:lnTo>
                  <a:pt x="2578" y="207"/>
                </a:lnTo>
                <a:lnTo>
                  <a:pt x="2586" y="246"/>
                </a:lnTo>
                <a:lnTo>
                  <a:pt x="2590" y="286"/>
                </a:lnTo>
                <a:lnTo>
                  <a:pt x="2590" y="288"/>
                </a:lnTo>
                <a:lnTo>
                  <a:pt x="2642" y="307"/>
                </a:lnTo>
                <a:lnTo>
                  <a:pt x="2694" y="328"/>
                </a:lnTo>
                <a:lnTo>
                  <a:pt x="2774" y="363"/>
                </a:lnTo>
                <a:lnTo>
                  <a:pt x="2850" y="401"/>
                </a:lnTo>
                <a:lnTo>
                  <a:pt x="2922" y="443"/>
                </a:lnTo>
                <a:lnTo>
                  <a:pt x="2991" y="486"/>
                </a:lnTo>
                <a:lnTo>
                  <a:pt x="3055" y="531"/>
                </a:lnTo>
                <a:lnTo>
                  <a:pt x="3112" y="578"/>
                </a:lnTo>
                <a:lnTo>
                  <a:pt x="3165" y="627"/>
                </a:lnTo>
                <a:lnTo>
                  <a:pt x="3171" y="633"/>
                </a:lnTo>
                <a:lnTo>
                  <a:pt x="3208" y="672"/>
                </a:lnTo>
                <a:lnTo>
                  <a:pt x="3238" y="711"/>
                </a:lnTo>
                <a:lnTo>
                  <a:pt x="3263" y="747"/>
                </a:lnTo>
                <a:lnTo>
                  <a:pt x="3284" y="782"/>
                </a:lnTo>
                <a:lnTo>
                  <a:pt x="3300" y="816"/>
                </a:lnTo>
                <a:lnTo>
                  <a:pt x="3311" y="848"/>
                </a:lnTo>
                <a:lnTo>
                  <a:pt x="3319" y="878"/>
                </a:lnTo>
                <a:lnTo>
                  <a:pt x="3324" y="906"/>
                </a:lnTo>
                <a:lnTo>
                  <a:pt x="3325" y="933"/>
                </a:lnTo>
                <a:lnTo>
                  <a:pt x="3325" y="957"/>
                </a:lnTo>
                <a:lnTo>
                  <a:pt x="3322" y="979"/>
                </a:lnTo>
                <a:lnTo>
                  <a:pt x="3318" y="999"/>
                </a:lnTo>
                <a:lnTo>
                  <a:pt x="3313" y="1017"/>
                </a:lnTo>
                <a:lnTo>
                  <a:pt x="3307" y="1032"/>
                </a:lnTo>
                <a:lnTo>
                  <a:pt x="3300" y="1047"/>
                </a:lnTo>
                <a:lnTo>
                  <a:pt x="3292" y="1063"/>
                </a:lnTo>
                <a:lnTo>
                  <a:pt x="3282" y="1079"/>
                </a:lnTo>
                <a:lnTo>
                  <a:pt x="3269" y="1095"/>
                </a:lnTo>
                <a:lnTo>
                  <a:pt x="3254" y="1111"/>
                </a:lnTo>
                <a:lnTo>
                  <a:pt x="3236" y="1127"/>
                </a:lnTo>
                <a:lnTo>
                  <a:pt x="3216" y="1143"/>
                </a:lnTo>
                <a:lnTo>
                  <a:pt x="3193" y="1158"/>
                </a:lnTo>
                <a:lnTo>
                  <a:pt x="3167" y="1172"/>
                </a:lnTo>
                <a:lnTo>
                  <a:pt x="3136" y="1185"/>
                </a:lnTo>
                <a:lnTo>
                  <a:pt x="3103" y="1196"/>
                </a:lnTo>
                <a:lnTo>
                  <a:pt x="3065" y="1205"/>
                </a:lnTo>
                <a:lnTo>
                  <a:pt x="3023" y="1212"/>
                </a:lnTo>
                <a:lnTo>
                  <a:pt x="2978" y="1217"/>
                </a:lnTo>
                <a:lnTo>
                  <a:pt x="2927" y="1218"/>
                </a:lnTo>
                <a:lnTo>
                  <a:pt x="2862" y="1217"/>
                </a:lnTo>
                <a:lnTo>
                  <a:pt x="2793" y="1210"/>
                </a:lnTo>
                <a:lnTo>
                  <a:pt x="2723" y="1200"/>
                </a:lnTo>
                <a:lnTo>
                  <a:pt x="2649" y="1185"/>
                </a:lnTo>
                <a:lnTo>
                  <a:pt x="2575" y="1165"/>
                </a:lnTo>
                <a:lnTo>
                  <a:pt x="2560" y="1199"/>
                </a:lnTo>
                <a:lnTo>
                  <a:pt x="2542" y="1231"/>
                </a:lnTo>
                <a:lnTo>
                  <a:pt x="2520" y="1261"/>
                </a:lnTo>
                <a:lnTo>
                  <a:pt x="2494" y="1288"/>
                </a:lnTo>
                <a:lnTo>
                  <a:pt x="1257" y="2524"/>
                </a:lnTo>
                <a:lnTo>
                  <a:pt x="1229" y="2550"/>
                </a:lnTo>
                <a:lnTo>
                  <a:pt x="1198" y="2569"/>
                </a:lnTo>
                <a:lnTo>
                  <a:pt x="1165" y="2584"/>
                </a:lnTo>
                <a:lnTo>
                  <a:pt x="1130" y="2594"/>
                </a:lnTo>
                <a:lnTo>
                  <a:pt x="1095" y="2599"/>
                </a:lnTo>
                <a:lnTo>
                  <a:pt x="1060" y="2599"/>
                </a:lnTo>
                <a:lnTo>
                  <a:pt x="1023" y="2594"/>
                </a:lnTo>
                <a:lnTo>
                  <a:pt x="989" y="2584"/>
                </a:lnTo>
                <a:lnTo>
                  <a:pt x="956" y="2569"/>
                </a:lnTo>
                <a:lnTo>
                  <a:pt x="925" y="2550"/>
                </a:lnTo>
                <a:lnTo>
                  <a:pt x="896" y="2524"/>
                </a:lnTo>
                <a:lnTo>
                  <a:pt x="74" y="1704"/>
                </a:lnTo>
                <a:lnTo>
                  <a:pt x="49" y="1674"/>
                </a:lnTo>
                <a:lnTo>
                  <a:pt x="29" y="1643"/>
                </a:lnTo>
                <a:lnTo>
                  <a:pt x="14" y="1611"/>
                </a:lnTo>
                <a:lnTo>
                  <a:pt x="5" y="1576"/>
                </a:lnTo>
                <a:lnTo>
                  <a:pt x="0" y="1540"/>
                </a:lnTo>
                <a:lnTo>
                  <a:pt x="0" y="1505"/>
                </a:lnTo>
                <a:lnTo>
                  <a:pt x="5" y="1470"/>
                </a:lnTo>
                <a:lnTo>
                  <a:pt x="14" y="1436"/>
                </a:lnTo>
                <a:lnTo>
                  <a:pt x="29" y="1402"/>
                </a:lnTo>
                <a:lnTo>
                  <a:pt x="49" y="1371"/>
                </a:lnTo>
                <a:lnTo>
                  <a:pt x="74" y="1343"/>
                </a:lnTo>
                <a:lnTo>
                  <a:pt x="1312" y="107"/>
                </a:lnTo>
                <a:lnTo>
                  <a:pt x="1342" y="79"/>
                </a:lnTo>
                <a:lnTo>
                  <a:pt x="1376" y="54"/>
                </a:lnTo>
                <a:lnTo>
                  <a:pt x="1413" y="35"/>
                </a:lnTo>
                <a:lnTo>
                  <a:pt x="1451" y="19"/>
                </a:lnTo>
                <a:lnTo>
                  <a:pt x="1490" y="8"/>
                </a:lnTo>
                <a:lnTo>
                  <a:pt x="1531" y="2"/>
                </a:lnTo>
                <a:lnTo>
                  <a:pt x="157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flipH="1">
            <a:off x="2607325" y="2754983"/>
            <a:ext cx="274398" cy="333199"/>
            <a:chOff x="10261600" y="5060950"/>
            <a:chExt cx="400050" cy="485776"/>
          </a:xfrm>
          <a:solidFill>
            <a:schemeClr val="bg1"/>
          </a:solidFill>
        </p:grpSpPr>
        <p:sp>
          <p:nvSpPr>
            <p:cNvPr id="23" name="Freeform 496"/>
            <p:cNvSpPr>
              <a:spLocks noEditPoints="1"/>
            </p:cNvSpPr>
            <p:nvPr/>
          </p:nvSpPr>
          <p:spPr bwMode="auto">
            <a:xfrm>
              <a:off x="10337800" y="5135563"/>
              <a:ext cx="249238" cy="411163"/>
            </a:xfrm>
            <a:custGeom>
              <a:avLst/>
              <a:gdLst>
                <a:gd name="T0" fmla="*/ 658 w 1726"/>
                <a:gd name="T1" fmla="*/ 2716 h 2849"/>
                <a:gd name="T2" fmla="*/ 989 w 1726"/>
                <a:gd name="T3" fmla="*/ 2738 h 2849"/>
                <a:gd name="T4" fmla="*/ 1077 w 1726"/>
                <a:gd name="T5" fmla="*/ 2711 h 2849"/>
                <a:gd name="T6" fmla="*/ 1145 w 1726"/>
                <a:gd name="T7" fmla="*/ 2607 h 2849"/>
                <a:gd name="T8" fmla="*/ 581 w 1726"/>
                <a:gd name="T9" fmla="*/ 2336 h 2849"/>
                <a:gd name="T10" fmla="*/ 581 w 1726"/>
                <a:gd name="T11" fmla="*/ 2336 h 2849"/>
                <a:gd name="T12" fmla="*/ 658 w 1726"/>
                <a:gd name="T13" fmla="*/ 140 h 2849"/>
                <a:gd name="T14" fmla="*/ 428 w 1726"/>
                <a:gd name="T15" fmla="*/ 252 h 2849"/>
                <a:gd name="T16" fmla="*/ 250 w 1726"/>
                <a:gd name="T17" fmla="*/ 431 h 2849"/>
                <a:gd name="T18" fmla="*/ 140 w 1726"/>
                <a:gd name="T19" fmla="*/ 661 h 2849"/>
                <a:gd name="T20" fmla="*/ 114 w 1726"/>
                <a:gd name="T21" fmla="*/ 920 h 2849"/>
                <a:gd name="T22" fmla="*/ 171 w 1726"/>
                <a:gd name="T23" fmla="*/ 1158 h 2849"/>
                <a:gd name="T24" fmla="*/ 317 w 1726"/>
                <a:gd name="T25" fmla="*/ 1393 h 2849"/>
                <a:gd name="T26" fmla="*/ 481 w 1726"/>
                <a:gd name="T27" fmla="*/ 1709 h 2849"/>
                <a:gd name="T28" fmla="*/ 569 w 1726"/>
                <a:gd name="T29" fmla="*/ 2050 h 2849"/>
                <a:gd name="T30" fmla="*/ 1150 w 1726"/>
                <a:gd name="T31" fmla="*/ 2137 h 2849"/>
                <a:gd name="T32" fmla="*/ 1216 w 1726"/>
                <a:gd name="T33" fmla="*/ 1792 h 2849"/>
                <a:gd name="T34" fmla="*/ 1362 w 1726"/>
                <a:gd name="T35" fmla="*/ 1468 h 2849"/>
                <a:gd name="T36" fmla="*/ 1529 w 1726"/>
                <a:gd name="T37" fmla="*/ 1215 h 2849"/>
                <a:gd name="T38" fmla="*/ 1606 w 1726"/>
                <a:gd name="T39" fmla="*/ 986 h 2849"/>
                <a:gd name="T40" fmla="*/ 1607 w 1726"/>
                <a:gd name="T41" fmla="*/ 744 h 2849"/>
                <a:gd name="T42" fmla="*/ 1533 w 1726"/>
                <a:gd name="T43" fmla="*/ 520 h 2849"/>
                <a:gd name="T44" fmla="*/ 1392 w 1726"/>
                <a:gd name="T45" fmla="*/ 327 h 2849"/>
                <a:gd name="T46" fmla="*/ 1198 w 1726"/>
                <a:gd name="T47" fmla="*/ 189 h 2849"/>
                <a:gd name="T48" fmla="*/ 973 w 1726"/>
                <a:gd name="T49" fmla="*/ 119 h 2849"/>
                <a:gd name="T50" fmla="*/ 921 w 1726"/>
                <a:gd name="T51" fmla="*/ 2 h 2849"/>
                <a:gd name="T52" fmla="*/ 1185 w 1726"/>
                <a:gd name="T53" fmla="*/ 61 h 2849"/>
                <a:gd name="T54" fmla="*/ 1419 w 1726"/>
                <a:gd name="T55" fmla="*/ 201 h 2849"/>
                <a:gd name="T56" fmla="*/ 1599 w 1726"/>
                <a:gd name="T57" fmla="*/ 409 h 2849"/>
                <a:gd name="T58" fmla="*/ 1703 w 1726"/>
                <a:gd name="T59" fmla="*/ 659 h 2849"/>
                <a:gd name="T60" fmla="*/ 1723 w 1726"/>
                <a:gd name="T61" fmla="*/ 934 h 2849"/>
                <a:gd name="T62" fmla="*/ 1657 w 1726"/>
                <a:gd name="T63" fmla="*/ 1203 h 2849"/>
                <a:gd name="T64" fmla="*/ 1496 w 1726"/>
                <a:gd name="T65" fmla="*/ 1462 h 2849"/>
                <a:gd name="T66" fmla="*/ 1332 w 1726"/>
                <a:gd name="T67" fmla="*/ 1796 h 2849"/>
                <a:gd name="T68" fmla="*/ 1260 w 1726"/>
                <a:gd name="T69" fmla="*/ 2154 h 2849"/>
                <a:gd name="T70" fmla="*/ 1246 w 1726"/>
                <a:gd name="T71" fmla="*/ 2657 h 2849"/>
                <a:gd name="T72" fmla="*/ 1165 w 1726"/>
                <a:gd name="T73" fmla="*/ 2783 h 2849"/>
                <a:gd name="T74" fmla="*/ 1029 w 1726"/>
                <a:gd name="T75" fmla="*/ 2846 h 2849"/>
                <a:gd name="T76" fmla="*/ 662 w 1726"/>
                <a:gd name="T77" fmla="*/ 2838 h 2849"/>
                <a:gd name="T78" fmla="*/ 537 w 1726"/>
                <a:gd name="T79" fmla="*/ 2757 h 2849"/>
                <a:gd name="T80" fmla="*/ 474 w 1726"/>
                <a:gd name="T81" fmla="*/ 2620 h 2849"/>
                <a:gd name="T82" fmla="*/ 461 w 1726"/>
                <a:gd name="T83" fmla="*/ 2080 h 2849"/>
                <a:gd name="T84" fmla="*/ 381 w 1726"/>
                <a:gd name="T85" fmla="*/ 1756 h 2849"/>
                <a:gd name="T86" fmla="*/ 226 w 1726"/>
                <a:gd name="T87" fmla="*/ 1456 h 2849"/>
                <a:gd name="T88" fmla="*/ 69 w 1726"/>
                <a:gd name="T89" fmla="*/ 1202 h 2849"/>
                <a:gd name="T90" fmla="*/ 4 w 1726"/>
                <a:gd name="T91" fmla="*/ 928 h 2849"/>
                <a:gd name="T92" fmla="*/ 26 w 1726"/>
                <a:gd name="T93" fmla="*/ 657 h 2849"/>
                <a:gd name="T94" fmla="*/ 128 w 1726"/>
                <a:gd name="T95" fmla="*/ 413 h 2849"/>
                <a:gd name="T96" fmla="*/ 302 w 1726"/>
                <a:gd name="T97" fmla="*/ 209 h 2849"/>
                <a:gd name="T98" fmla="*/ 528 w 1726"/>
                <a:gd name="T99" fmla="*/ 68 h 2849"/>
                <a:gd name="T100" fmla="*/ 784 w 1726"/>
                <a:gd name="T101" fmla="*/ 4 h 2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26" h="2849">
                  <a:moveTo>
                    <a:pt x="602" y="2656"/>
                  </a:moveTo>
                  <a:lnTo>
                    <a:pt x="617" y="2679"/>
                  </a:lnTo>
                  <a:lnTo>
                    <a:pt x="635" y="2699"/>
                  </a:lnTo>
                  <a:lnTo>
                    <a:pt x="658" y="2716"/>
                  </a:lnTo>
                  <a:lnTo>
                    <a:pt x="683" y="2728"/>
                  </a:lnTo>
                  <a:lnTo>
                    <a:pt x="710" y="2735"/>
                  </a:lnTo>
                  <a:lnTo>
                    <a:pt x="740" y="2738"/>
                  </a:lnTo>
                  <a:lnTo>
                    <a:pt x="989" y="2738"/>
                  </a:lnTo>
                  <a:lnTo>
                    <a:pt x="1013" y="2736"/>
                  </a:lnTo>
                  <a:lnTo>
                    <a:pt x="1036" y="2731"/>
                  </a:lnTo>
                  <a:lnTo>
                    <a:pt x="1058" y="2722"/>
                  </a:lnTo>
                  <a:lnTo>
                    <a:pt x="1077" y="2711"/>
                  </a:lnTo>
                  <a:lnTo>
                    <a:pt x="602" y="2656"/>
                  </a:lnTo>
                  <a:close/>
                  <a:moveTo>
                    <a:pt x="581" y="2498"/>
                  </a:moveTo>
                  <a:lnTo>
                    <a:pt x="581" y="2543"/>
                  </a:lnTo>
                  <a:lnTo>
                    <a:pt x="1145" y="2607"/>
                  </a:lnTo>
                  <a:lnTo>
                    <a:pt x="1147" y="2580"/>
                  </a:lnTo>
                  <a:lnTo>
                    <a:pt x="1147" y="2562"/>
                  </a:lnTo>
                  <a:lnTo>
                    <a:pt x="581" y="2498"/>
                  </a:lnTo>
                  <a:close/>
                  <a:moveTo>
                    <a:pt x="581" y="2336"/>
                  </a:moveTo>
                  <a:lnTo>
                    <a:pt x="581" y="2386"/>
                  </a:lnTo>
                  <a:lnTo>
                    <a:pt x="1147" y="2451"/>
                  </a:lnTo>
                  <a:lnTo>
                    <a:pt x="1147" y="2336"/>
                  </a:lnTo>
                  <a:lnTo>
                    <a:pt x="581" y="2336"/>
                  </a:lnTo>
                  <a:close/>
                  <a:moveTo>
                    <a:pt x="853" y="110"/>
                  </a:moveTo>
                  <a:lnTo>
                    <a:pt x="786" y="114"/>
                  </a:lnTo>
                  <a:lnTo>
                    <a:pt x="721" y="125"/>
                  </a:lnTo>
                  <a:lnTo>
                    <a:pt x="658" y="140"/>
                  </a:lnTo>
                  <a:lnTo>
                    <a:pt x="597" y="160"/>
                  </a:lnTo>
                  <a:lnTo>
                    <a:pt x="537" y="186"/>
                  </a:lnTo>
                  <a:lnTo>
                    <a:pt x="481" y="217"/>
                  </a:lnTo>
                  <a:lnTo>
                    <a:pt x="428" y="252"/>
                  </a:lnTo>
                  <a:lnTo>
                    <a:pt x="378" y="290"/>
                  </a:lnTo>
                  <a:lnTo>
                    <a:pt x="332" y="333"/>
                  </a:lnTo>
                  <a:lnTo>
                    <a:pt x="289" y="381"/>
                  </a:lnTo>
                  <a:lnTo>
                    <a:pt x="250" y="431"/>
                  </a:lnTo>
                  <a:lnTo>
                    <a:pt x="215" y="484"/>
                  </a:lnTo>
                  <a:lnTo>
                    <a:pt x="186" y="540"/>
                  </a:lnTo>
                  <a:lnTo>
                    <a:pt x="160" y="600"/>
                  </a:lnTo>
                  <a:lnTo>
                    <a:pt x="140" y="661"/>
                  </a:lnTo>
                  <a:lnTo>
                    <a:pt x="124" y="724"/>
                  </a:lnTo>
                  <a:lnTo>
                    <a:pt x="115" y="790"/>
                  </a:lnTo>
                  <a:lnTo>
                    <a:pt x="112" y="856"/>
                  </a:lnTo>
                  <a:lnTo>
                    <a:pt x="114" y="920"/>
                  </a:lnTo>
                  <a:lnTo>
                    <a:pt x="120" y="981"/>
                  </a:lnTo>
                  <a:lnTo>
                    <a:pt x="132" y="1042"/>
                  </a:lnTo>
                  <a:lnTo>
                    <a:pt x="150" y="1101"/>
                  </a:lnTo>
                  <a:lnTo>
                    <a:pt x="171" y="1158"/>
                  </a:lnTo>
                  <a:lnTo>
                    <a:pt x="198" y="1215"/>
                  </a:lnTo>
                  <a:lnTo>
                    <a:pt x="230" y="1268"/>
                  </a:lnTo>
                  <a:lnTo>
                    <a:pt x="265" y="1319"/>
                  </a:lnTo>
                  <a:lnTo>
                    <a:pt x="317" y="1393"/>
                  </a:lnTo>
                  <a:lnTo>
                    <a:pt x="365" y="1468"/>
                  </a:lnTo>
                  <a:lnTo>
                    <a:pt x="408" y="1546"/>
                  </a:lnTo>
                  <a:lnTo>
                    <a:pt x="447" y="1626"/>
                  </a:lnTo>
                  <a:lnTo>
                    <a:pt x="481" y="1709"/>
                  </a:lnTo>
                  <a:lnTo>
                    <a:pt x="511" y="1792"/>
                  </a:lnTo>
                  <a:lnTo>
                    <a:pt x="535" y="1877"/>
                  </a:lnTo>
                  <a:lnTo>
                    <a:pt x="555" y="1963"/>
                  </a:lnTo>
                  <a:lnTo>
                    <a:pt x="569" y="2050"/>
                  </a:lnTo>
                  <a:lnTo>
                    <a:pt x="577" y="2138"/>
                  </a:lnTo>
                  <a:lnTo>
                    <a:pt x="581" y="2226"/>
                  </a:lnTo>
                  <a:lnTo>
                    <a:pt x="1146" y="2226"/>
                  </a:lnTo>
                  <a:lnTo>
                    <a:pt x="1150" y="2137"/>
                  </a:lnTo>
                  <a:lnTo>
                    <a:pt x="1159" y="2050"/>
                  </a:lnTo>
                  <a:lnTo>
                    <a:pt x="1173" y="1963"/>
                  </a:lnTo>
                  <a:lnTo>
                    <a:pt x="1192" y="1877"/>
                  </a:lnTo>
                  <a:lnTo>
                    <a:pt x="1216" y="1792"/>
                  </a:lnTo>
                  <a:lnTo>
                    <a:pt x="1245" y="1709"/>
                  </a:lnTo>
                  <a:lnTo>
                    <a:pt x="1280" y="1627"/>
                  </a:lnTo>
                  <a:lnTo>
                    <a:pt x="1318" y="1547"/>
                  </a:lnTo>
                  <a:lnTo>
                    <a:pt x="1362" y="1468"/>
                  </a:lnTo>
                  <a:lnTo>
                    <a:pt x="1410" y="1393"/>
                  </a:lnTo>
                  <a:lnTo>
                    <a:pt x="1464" y="1318"/>
                  </a:lnTo>
                  <a:lnTo>
                    <a:pt x="1498" y="1268"/>
                  </a:lnTo>
                  <a:lnTo>
                    <a:pt x="1529" y="1215"/>
                  </a:lnTo>
                  <a:lnTo>
                    <a:pt x="1556" y="1160"/>
                  </a:lnTo>
                  <a:lnTo>
                    <a:pt x="1577" y="1104"/>
                  </a:lnTo>
                  <a:lnTo>
                    <a:pt x="1594" y="1046"/>
                  </a:lnTo>
                  <a:lnTo>
                    <a:pt x="1606" y="986"/>
                  </a:lnTo>
                  <a:lnTo>
                    <a:pt x="1614" y="925"/>
                  </a:lnTo>
                  <a:lnTo>
                    <a:pt x="1616" y="864"/>
                  </a:lnTo>
                  <a:lnTo>
                    <a:pt x="1614" y="803"/>
                  </a:lnTo>
                  <a:lnTo>
                    <a:pt x="1607" y="744"/>
                  </a:lnTo>
                  <a:lnTo>
                    <a:pt x="1594" y="685"/>
                  </a:lnTo>
                  <a:lnTo>
                    <a:pt x="1579" y="628"/>
                  </a:lnTo>
                  <a:lnTo>
                    <a:pt x="1558" y="573"/>
                  </a:lnTo>
                  <a:lnTo>
                    <a:pt x="1533" y="520"/>
                  </a:lnTo>
                  <a:lnTo>
                    <a:pt x="1504" y="467"/>
                  </a:lnTo>
                  <a:lnTo>
                    <a:pt x="1471" y="418"/>
                  </a:lnTo>
                  <a:lnTo>
                    <a:pt x="1433" y="371"/>
                  </a:lnTo>
                  <a:lnTo>
                    <a:pt x="1392" y="327"/>
                  </a:lnTo>
                  <a:lnTo>
                    <a:pt x="1347" y="286"/>
                  </a:lnTo>
                  <a:lnTo>
                    <a:pt x="1300" y="250"/>
                  </a:lnTo>
                  <a:lnTo>
                    <a:pt x="1250" y="217"/>
                  </a:lnTo>
                  <a:lnTo>
                    <a:pt x="1198" y="189"/>
                  </a:lnTo>
                  <a:lnTo>
                    <a:pt x="1145" y="165"/>
                  </a:lnTo>
                  <a:lnTo>
                    <a:pt x="1088" y="145"/>
                  </a:lnTo>
                  <a:lnTo>
                    <a:pt x="1031" y="130"/>
                  </a:lnTo>
                  <a:lnTo>
                    <a:pt x="973" y="119"/>
                  </a:lnTo>
                  <a:lnTo>
                    <a:pt x="914" y="112"/>
                  </a:lnTo>
                  <a:lnTo>
                    <a:pt x="853" y="110"/>
                  </a:lnTo>
                  <a:close/>
                  <a:moveTo>
                    <a:pt x="851" y="0"/>
                  </a:moveTo>
                  <a:lnTo>
                    <a:pt x="921" y="2"/>
                  </a:lnTo>
                  <a:lnTo>
                    <a:pt x="989" y="9"/>
                  </a:lnTo>
                  <a:lnTo>
                    <a:pt x="1057" y="21"/>
                  </a:lnTo>
                  <a:lnTo>
                    <a:pt x="1122" y="39"/>
                  </a:lnTo>
                  <a:lnTo>
                    <a:pt x="1185" y="61"/>
                  </a:lnTo>
                  <a:lnTo>
                    <a:pt x="1247" y="90"/>
                  </a:lnTo>
                  <a:lnTo>
                    <a:pt x="1307" y="123"/>
                  </a:lnTo>
                  <a:lnTo>
                    <a:pt x="1364" y="159"/>
                  </a:lnTo>
                  <a:lnTo>
                    <a:pt x="1419" y="201"/>
                  </a:lnTo>
                  <a:lnTo>
                    <a:pt x="1470" y="249"/>
                  </a:lnTo>
                  <a:lnTo>
                    <a:pt x="1517" y="300"/>
                  </a:lnTo>
                  <a:lnTo>
                    <a:pt x="1560" y="353"/>
                  </a:lnTo>
                  <a:lnTo>
                    <a:pt x="1599" y="409"/>
                  </a:lnTo>
                  <a:lnTo>
                    <a:pt x="1631" y="469"/>
                  </a:lnTo>
                  <a:lnTo>
                    <a:pt x="1660" y="530"/>
                  </a:lnTo>
                  <a:lnTo>
                    <a:pt x="1683" y="593"/>
                  </a:lnTo>
                  <a:lnTo>
                    <a:pt x="1703" y="659"/>
                  </a:lnTo>
                  <a:lnTo>
                    <a:pt x="1716" y="725"/>
                  </a:lnTo>
                  <a:lnTo>
                    <a:pt x="1724" y="794"/>
                  </a:lnTo>
                  <a:lnTo>
                    <a:pt x="1726" y="864"/>
                  </a:lnTo>
                  <a:lnTo>
                    <a:pt x="1723" y="934"/>
                  </a:lnTo>
                  <a:lnTo>
                    <a:pt x="1715" y="1004"/>
                  </a:lnTo>
                  <a:lnTo>
                    <a:pt x="1702" y="1072"/>
                  </a:lnTo>
                  <a:lnTo>
                    <a:pt x="1682" y="1139"/>
                  </a:lnTo>
                  <a:lnTo>
                    <a:pt x="1657" y="1203"/>
                  </a:lnTo>
                  <a:lnTo>
                    <a:pt x="1627" y="1267"/>
                  </a:lnTo>
                  <a:lnTo>
                    <a:pt x="1592" y="1327"/>
                  </a:lnTo>
                  <a:lnTo>
                    <a:pt x="1551" y="1384"/>
                  </a:lnTo>
                  <a:lnTo>
                    <a:pt x="1496" y="1462"/>
                  </a:lnTo>
                  <a:lnTo>
                    <a:pt x="1447" y="1543"/>
                  </a:lnTo>
                  <a:lnTo>
                    <a:pt x="1403" y="1625"/>
                  </a:lnTo>
                  <a:lnTo>
                    <a:pt x="1364" y="1709"/>
                  </a:lnTo>
                  <a:lnTo>
                    <a:pt x="1332" y="1796"/>
                  </a:lnTo>
                  <a:lnTo>
                    <a:pt x="1305" y="1883"/>
                  </a:lnTo>
                  <a:lnTo>
                    <a:pt x="1285" y="1972"/>
                  </a:lnTo>
                  <a:lnTo>
                    <a:pt x="1269" y="2063"/>
                  </a:lnTo>
                  <a:lnTo>
                    <a:pt x="1260" y="2154"/>
                  </a:lnTo>
                  <a:lnTo>
                    <a:pt x="1258" y="2246"/>
                  </a:lnTo>
                  <a:lnTo>
                    <a:pt x="1258" y="2580"/>
                  </a:lnTo>
                  <a:lnTo>
                    <a:pt x="1255" y="2620"/>
                  </a:lnTo>
                  <a:lnTo>
                    <a:pt x="1246" y="2657"/>
                  </a:lnTo>
                  <a:lnTo>
                    <a:pt x="1233" y="2693"/>
                  </a:lnTo>
                  <a:lnTo>
                    <a:pt x="1214" y="2726"/>
                  </a:lnTo>
                  <a:lnTo>
                    <a:pt x="1192" y="2757"/>
                  </a:lnTo>
                  <a:lnTo>
                    <a:pt x="1165" y="2783"/>
                  </a:lnTo>
                  <a:lnTo>
                    <a:pt x="1135" y="2806"/>
                  </a:lnTo>
                  <a:lnTo>
                    <a:pt x="1103" y="2824"/>
                  </a:lnTo>
                  <a:lnTo>
                    <a:pt x="1067" y="2838"/>
                  </a:lnTo>
                  <a:lnTo>
                    <a:pt x="1029" y="2846"/>
                  </a:lnTo>
                  <a:lnTo>
                    <a:pt x="989" y="2849"/>
                  </a:lnTo>
                  <a:lnTo>
                    <a:pt x="740" y="2849"/>
                  </a:lnTo>
                  <a:lnTo>
                    <a:pt x="700" y="2846"/>
                  </a:lnTo>
                  <a:lnTo>
                    <a:pt x="662" y="2838"/>
                  </a:lnTo>
                  <a:lnTo>
                    <a:pt x="626" y="2824"/>
                  </a:lnTo>
                  <a:lnTo>
                    <a:pt x="593" y="2806"/>
                  </a:lnTo>
                  <a:lnTo>
                    <a:pt x="564" y="2783"/>
                  </a:lnTo>
                  <a:lnTo>
                    <a:pt x="537" y="2757"/>
                  </a:lnTo>
                  <a:lnTo>
                    <a:pt x="515" y="2726"/>
                  </a:lnTo>
                  <a:lnTo>
                    <a:pt x="496" y="2693"/>
                  </a:lnTo>
                  <a:lnTo>
                    <a:pt x="482" y="2657"/>
                  </a:lnTo>
                  <a:lnTo>
                    <a:pt x="474" y="2620"/>
                  </a:lnTo>
                  <a:lnTo>
                    <a:pt x="471" y="2580"/>
                  </a:lnTo>
                  <a:lnTo>
                    <a:pt x="471" y="2246"/>
                  </a:lnTo>
                  <a:lnTo>
                    <a:pt x="469" y="2163"/>
                  </a:lnTo>
                  <a:lnTo>
                    <a:pt x="461" y="2080"/>
                  </a:lnTo>
                  <a:lnTo>
                    <a:pt x="448" y="1997"/>
                  </a:lnTo>
                  <a:lnTo>
                    <a:pt x="431" y="1916"/>
                  </a:lnTo>
                  <a:lnTo>
                    <a:pt x="408" y="1835"/>
                  </a:lnTo>
                  <a:lnTo>
                    <a:pt x="381" y="1756"/>
                  </a:lnTo>
                  <a:lnTo>
                    <a:pt x="349" y="1678"/>
                  </a:lnTo>
                  <a:lnTo>
                    <a:pt x="312" y="1601"/>
                  </a:lnTo>
                  <a:lnTo>
                    <a:pt x="271" y="1528"/>
                  </a:lnTo>
                  <a:lnTo>
                    <a:pt x="226" y="1456"/>
                  </a:lnTo>
                  <a:lnTo>
                    <a:pt x="177" y="1386"/>
                  </a:lnTo>
                  <a:lnTo>
                    <a:pt x="135" y="1327"/>
                  </a:lnTo>
                  <a:lnTo>
                    <a:pt x="100" y="1266"/>
                  </a:lnTo>
                  <a:lnTo>
                    <a:pt x="69" y="1202"/>
                  </a:lnTo>
                  <a:lnTo>
                    <a:pt x="44" y="1136"/>
                  </a:lnTo>
                  <a:lnTo>
                    <a:pt x="25" y="1068"/>
                  </a:lnTo>
                  <a:lnTo>
                    <a:pt x="12" y="999"/>
                  </a:lnTo>
                  <a:lnTo>
                    <a:pt x="4" y="928"/>
                  </a:lnTo>
                  <a:lnTo>
                    <a:pt x="0" y="855"/>
                  </a:lnTo>
                  <a:lnTo>
                    <a:pt x="5" y="788"/>
                  </a:lnTo>
                  <a:lnTo>
                    <a:pt x="13" y="722"/>
                  </a:lnTo>
                  <a:lnTo>
                    <a:pt x="26" y="657"/>
                  </a:lnTo>
                  <a:lnTo>
                    <a:pt x="44" y="593"/>
                  </a:lnTo>
                  <a:lnTo>
                    <a:pt x="68" y="531"/>
                  </a:lnTo>
                  <a:lnTo>
                    <a:pt x="96" y="472"/>
                  </a:lnTo>
                  <a:lnTo>
                    <a:pt x="128" y="413"/>
                  </a:lnTo>
                  <a:lnTo>
                    <a:pt x="165" y="358"/>
                  </a:lnTo>
                  <a:lnTo>
                    <a:pt x="207" y="305"/>
                  </a:lnTo>
                  <a:lnTo>
                    <a:pt x="253" y="256"/>
                  </a:lnTo>
                  <a:lnTo>
                    <a:pt x="302" y="209"/>
                  </a:lnTo>
                  <a:lnTo>
                    <a:pt x="355" y="167"/>
                  </a:lnTo>
                  <a:lnTo>
                    <a:pt x="410" y="130"/>
                  </a:lnTo>
                  <a:lnTo>
                    <a:pt x="468" y="97"/>
                  </a:lnTo>
                  <a:lnTo>
                    <a:pt x="528" y="68"/>
                  </a:lnTo>
                  <a:lnTo>
                    <a:pt x="589" y="45"/>
                  </a:lnTo>
                  <a:lnTo>
                    <a:pt x="653" y="26"/>
                  </a:lnTo>
                  <a:lnTo>
                    <a:pt x="718" y="12"/>
                  </a:lnTo>
                  <a:lnTo>
                    <a:pt x="784" y="4"/>
                  </a:lnTo>
                  <a:lnTo>
                    <a:pt x="8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97"/>
            <p:cNvSpPr>
              <a:spLocks/>
            </p:cNvSpPr>
            <p:nvPr/>
          </p:nvSpPr>
          <p:spPr bwMode="auto">
            <a:xfrm>
              <a:off x="10366375" y="5251450"/>
              <a:ext cx="15875" cy="30163"/>
            </a:xfrm>
            <a:custGeom>
              <a:avLst/>
              <a:gdLst>
                <a:gd name="T0" fmla="*/ 56 w 116"/>
                <a:gd name="T1" fmla="*/ 0 h 208"/>
                <a:gd name="T2" fmla="*/ 73 w 116"/>
                <a:gd name="T3" fmla="*/ 3 h 208"/>
                <a:gd name="T4" fmla="*/ 89 w 116"/>
                <a:gd name="T5" fmla="*/ 11 h 208"/>
                <a:gd name="T6" fmla="*/ 100 w 116"/>
                <a:gd name="T7" fmla="*/ 24 h 208"/>
                <a:gd name="T8" fmla="*/ 108 w 116"/>
                <a:gd name="T9" fmla="*/ 39 h 208"/>
                <a:gd name="T10" fmla="*/ 110 w 116"/>
                <a:gd name="T11" fmla="*/ 56 h 208"/>
                <a:gd name="T12" fmla="*/ 112 w 116"/>
                <a:gd name="T13" fmla="*/ 100 h 208"/>
                <a:gd name="T14" fmla="*/ 116 w 116"/>
                <a:gd name="T15" fmla="*/ 144 h 208"/>
                <a:gd name="T16" fmla="*/ 116 w 116"/>
                <a:gd name="T17" fmla="*/ 163 h 208"/>
                <a:gd name="T18" fmla="*/ 111 w 116"/>
                <a:gd name="T19" fmla="*/ 179 h 208"/>
                <a:gd name="T20" fmla="*/ 101 w 116"/>
                <a:gd name="T21" fmla="*/ 193 h 208"/>
                <a:gd name="T22" fmla="*/ 87 w 116"/>
                <a:gd name="T23" fmla="*/ 203 h 208"/>
                <a:gd name="T24" fmla="*/ 70 w 116"/>
                <a:gd name="T25" fmla="*/ 208 h 208"/>
                <a:gd name="T26" fmla="*/ 62 w 116"/>
                <a:gd name="T27" fmla="*/ 208 h 208"/>
                <a:gd name="T28" fmla="*/ 47 w 116"/>
                <a:gd name="T29" fmla="*/ 206 h 208"/>
                <a:gd name="T30" fmla="*/ 33 w 116"/>
                <a:gd name="T31" fmla="*/ 200 h 208"/>
                <a:gd name="T32" fmla="*/ 20 w 116"/>
                <a:gd name="T33" fmla="*/ 189 h 208"/>
                <a:gd name="T34" fmla="*/ 12 w 116"/>
                <a:gd name="T35" fmla="*/ 176 h 208"/>
                <a:gd name="T36" fmla="*/ 7 w 116"/>
                <a:gd name="T37" fmla="*/ 161 h 208"/>
                <a:gd name="T38" fmla="*/ 2 w 116"/>
                <a:gd name="T39" fmla="*/ 109 h 208"/>
                <a:gd name="T40" fmla="*/ 0 w 116"/>
                <a:gd name="T41" fmla="*/ 55 h 208"/>
                <a:gd name="T42" fmla="*/ 3 w 116"/>
                <a:gd name="T43" fmla="*/ 38 h 208"/>
                <a:gd name="T44" fmla="*/ 11 w 116"/>
                <a:gd name="T45" fmla="*/ 23 h 208"/>
                <a:gd name="T46" fmla="*/ 23 w 116"/>
                <a:gd name="T47" fmla="*/ 11 h 208"/>
                <a:gd name="T48" fmla="*/ 39 w 116"/>
                <a:gd name="T49" fmla="*/ 3 h 208"/>
                <a:gd name="T50" fmla="*/ 56 w 116"/>
                <a:gd name="T5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6" h="208">
                  <a:moveTo>
                    <a:pt x="56" y="0"/>
                  </a:moveTo>
                  <a:lnTo>
                    <a:pt x="73" y="3"/>
                  </a:lnTo>
                  <a:lnTo>
                    <a:pt x="89" y="11"/>
                  </a:lnTo>
                  <a:lnTo>
                    <a:pt x="100" y="24"/>
                  </a:lnTo>
                  <a:lnTo>
                    <a:pt x="108" y="39"/>
                  </a:lnTo>
                  <a:lnTo>
                    <a:pt x="110" y="56"/>
                  </a:lnTo>
                  <a:lnTo>
                    <a:pt x="112" y="100"/>
                  </a:lnTo>
                  <a:lnTo>
                    <a:pt x="116" y="144"/>
                  </a:lnTo>
                  <a:lnTo>
                    <a:pt x="116" y="163"/>
                  </a:lnTo>
                  <a:lnTo>
                    <a:pt x="111" y="179"/>
                  </a:lnTo>
                  <a:lnTo>
                    <a:pt x="101" y="193"/>
                  </a:lnTo>
                  <a:lnTo>
                    <a:pt x="87" y="203"/>
                  </a:lnTo>
                  <a:lnTo>
                    <a:pt x="70" y="208"/>
                  </a:lnTo>
                  <a:lnTo>
                    <a:pt x="62" y="208"/>
                  </a:lnTo>
                  <a:lnTo>
                    <a:pt x="47" y="206"/>
                  </a:lnTo>
                  <a:lnTo>
                    <a:pt x="33" y="200"/>
                  </a:lnTo>
                  <a:lnTo>
                    <a:pt x="20" y="189"/>
                  </a:lnTo>
                  <a:lnTo>
                    <a:pt x="12" y="176"/>
                  </a:lnTo>
                  <a:lnTo>
                    <a:pt x="7" y="161"/>
                  </a:lnTo>
                  <a:lnTo>
                    <a:pt x="2" y="109"/>
                  </a:lnTo>
                  <a:lnTo>
                    <a:pt x="0" y="55"/>
                  </a:lnTo>
                  <a:lnTo>
                    <a:pt x="3" y="38"/>
                  </a:lnTo>
                  <a:lnTo>
                    <a:pt x="11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98"/>
            <p:cNvSpPr>
              <a:spLocks/>
            </p:cNvSpPr>
            <p:nvPr/>
          </p:nvSpPr>
          <p:spPr bwMode="auto">
            <a:xfrm>
              <a:off x="10375900" y="5292725"/>
              <a:ext cx="61913" cy="101600"/>
            </a:xfrm>
            <a:custGeom>
              <a:avLst/>
              <a:gdLst>
                <a:gd name="T0" fmla="*/ 59 w 431"/>
                <a:gd name="T1" fmla="*/ 0 h 701"/>
                <a:gd name="T2" fmla="*/ 72 w 431"/>
                <a:gd name="T3" fmla="*/ 3 h 701"/>
                <a:gd name="T4" fmla="*/ 85 w 431"/>
                <a:gd name="T5" fmla="*/ 8 h 701"/>
                <a:gd name="T6" fmla="*/ 96 w 431"/>
                <a:gd name="T7" fmla="*/ 17 h 701"/>
                <a:gd name="T8" fmla="*/ 105 w 431"/>
                <a:gd name="T9" fmla="*/ 29 h 701"/>
                <a:gd name="T10" fmla="*/ 128 w 431"/>
                <a:gd name="T11" fmla="*/ 71 h 701"/>
                <a:gd name="T12" fmla="*/ 157 w 431"/>
                <a:gd name="T13" fmla="*/ 111 h 701"/>
                <a:gd name="T14" fmla="*/ 213 w 431"/>
                <a:gd name="T15" fmla="*/ 191 h 701"/>
                <a:gd name="T16" fmla="*/ 266 w 431"/>
                <a:gd name="T17" fmla="*/ 273 h 701"/>
                <a:gd name="T18" fmla="*/ 313 w 431"/>
                <a:gd name="T19" fmla="*/ 359 h 701"/>
                <a:gd name="T20" fmla="*/ 356 w 431"/>
                <a:gd name="T21" fmla="*/ 446 h 701"/>
                <a:gd name="T22" fmla="*/ 395 w 431"/>
                <a:gd name="T23" fmla="*/ 536 h 701"/>
                <a:gd name="T24" fmla="*/ 428 w 431"/>
                <a:gd name="T25" fmla="*/ 628 h 701"/>
                <a:gd name="T26" fmla="*/ 431 w 431"/>
                <a:gd name="T27" fmla="*/ 642 h 701"/>
                <a:gd name="T28" fmla="*/ 430 w 431"/>
                <a:gd name="T29" fmla="*/ 657 h 701"/>
                <a:gd name="T30" fmla="*/ 425 w 431"/>
                <a:gd name="T31" fmla="*/ 670 h 701"/>
                <a:gd name="T32" fmla="*/ 416 w 431"/>
                <a:gd name="T33" fmla="*/ 682 h 701"/>
                <a:gd name="T34" fmla="*/ 406 w 431"/>
                <a:gd name="T35" fmla="*/ 691 h 701"/>
                <a:gd name="T36" fmla="*/ 393 w 431"/>
                <a:gd name="T37" fmla="*/ 698 h 701"/>
                <a:gd name="T38" fmla="*/ 376 w 431"/>
                <a:gd name="T39" fmla="*/ 701 h 701"/>
                <a:gd name="T40" fmla="*/ 361 w 431"/>
                <a:gd name="T41" fmla="*/ 699 h 701"/>
                <a:gd name="T42" fmla="*/ 349 w 431"/>
                <a:gd name="T43" fmla="*/ 694 h 701"/>
                <a:gd name="T44" fmla="*/ 338 w 431"/>
                <a:gd name="T45" fmla="*/ 686 h 701"/>
                <a:gd name="T46" fmla="*/ 329 w 431"/>
                <a:gd name="T47" fmla="*/ 676 h 701"/>
                <a:gd name="T48" fmla="*/ 322 w 431"/>
                <a:gd name="T49" fmla="*/ 663 h 701"/>
                <a:gd name="T50" fmla="*/ 292 w 431"/>
                <a:gd name="T51" fmla="*/ 576 h 701"/>
                <a:gd name="T52" fmla="*/ 256 w 431"/>
                <a:gd name="T53" fmla="*/ 492 h 701"/>
                <a:gd name="T54" fmla="*/ 216 w 431"/>
                <a:gd name="T55" fmla="*/ 410 h 701"/>
                <a:gd name="T56" fmla="*/ 171 w 431"/>
                <a:gd name="T57" fmla="*/ 330 h 701"/>
                <a:gd name="T58" fmla="*/ 122 w 431"/>
                <a:gd name="T59" fmla="*/ 253 h 701"/>
                <a:gd name="T60" fmla="*/ 68 w 431"/>
                <a:gd name="T61" fmla="*/ 179 h 701"/>
                <a:gd name="T62" fmla="*/ 35 w 431"/>
                <a:gd name="T63" fmla="*/ 131 h 701"/>
                <a:gd name="T64" fmla="*/ 6 w 431"/>
                <a:gd name="T65" fmla="*/ 80 h 701"/>
                <a:gd name="T66" fmla="*/ 1 w 431"/>
                <a:gd name="T67" fmla="*/ 66 h 701"/>
                <a:gd name="T68" fmla="*/ 0 w 431"/>
                <a:gd name="T69" fmla="*/ 52 h 701"/>
                <a:gd name="T70" fmla="*/ 2 w 431"/>
                <a:gd name="T71" fmla="*/ 38 h 701"/>
                <a:gd name="T72" fmla="*/ 9 w 431"/>
                <a:gd name="T73" fmla="*/ 25 h 701"/>
                <a:gd name="T74" fmla="*/ 18 w 431"/>
                <a:gd name="T75" fmla="*/ 14 h 701"/>
                <a:gd name="T76" fmla="*/ 30 w 431"/>
                <a:gd name="T77" fmla="*/ 6 h 701"/>
                <a:gd name="T78" fmla="*/ 44 w 431"/>
                <a:gd name="T79" fmla="*/ 1 h 701"/>
                <a:gd name="T80" fmla="*/ 59 w 431"/>
                <a:gd name="T81" fmla="*/ 0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31" h="701">
                  <a:moveTo>
                    <a:pt x="59" y="0"/>
                  </a:moveTo>
                  <a:lnTo>
                    <a:pt x="72" y="3"/>
                  </a:lnTo>
                  <a:lnTo>
                    <a:pt x="85" y="8"/>
                  </a:lnTo>
                  <a:lnTo>
                    <a:pt x="96" y="17"/>
                  </a:lnTo>
                  <a:lnTo>
                    <a:pt x="105" y="29"/>
                  </a:lnTo>
                  <a:lnTo>
                    <a:pt x="128" y="71"/>
                  </a:lnTo>
                  <a:lnTo>
                    <a:pt x="157" y="111"/>
                  </a:lnTo>
                  <a:lnTo>
                    <a:pt x="213" y="191"/>
                  </a:lnTo>
                  <a:lnTo>
                    <a:pt x="266" y="273"/>
                  </a:lnTo>
                  <a:lnTo>
                    <a:pt x="313" y="359"/>
                  </a:lnTo>
                  <a:lnTo>
                    <a:pt x="356" y="446"/>
                  </a:lnTo>
                  <a:lnTo>
                    <a:pt x="395" y="536"/>
                  </a:lnTo>
                  <a:lnTo>
                    <a:pt x="428" y="628"/>
                  </a:lnTo>
                  <a:lnTo>
                    <a:pt x="431" y="642"/>
                  </a:lnTo>
                  <a:lnTo>
                    <a:pt x="430" y="657"/>
                  </a:lnTo>
                  <a:lnTo>
                    <a:pt x="425" y="670"/>
                  </a:lnTo>
                  <a:lnTo>
                    <a:pt x="416" y="682"/>
                  </a:lnTo>
                  <a:lnTo>
                    <a:pt x="406" y="691"/>
                  </a:lnTo>
                  <a:lnTo>
                    <a:pt x="393" y="698"/>
                  </a:lnTo>
                  <a:lnTo>
                    <a:pt x="376" y="701"/>
                  </a:lnTo>
                  <a:lnTo>
                    <a:pt x="361" y="699"/>
                  </a:lnTo>
                  <a:lnTo>
                    <a:pt x="349" y="694"/>
                  </a:lnTo>
                  <a:lnTo>
                    <a:pt x="338" y="686"/>
                  </a:lnTo>
                  <a:lnTo>
                    <a:pt x="329" y="676"/>
                  </a:lnTo>
                  <a:lnTo>
                    <a:pt x="322" y="663"/>
                  </a:lnTo>
                  <a:lnTo>
                    <a:pt x="292" y="576"/>
                  </a:lnTo>
                  <a:lnTo>
                    <a:pt x="256" y="492"/>
                  </a:lnTo>
                  <a:lnTo>
                    <a:pt x="216" y="410"/>
                  </a:lnTo>
                  <a:lnTo>
                    <a:pt x="171" y="330"/>
                  </a:lnTo>
                  <a:lnTo>
                    <a:pt x="122" y="253"/>
                  </a:lnTo>
                  <a:lnTo>
                    <a:pt x="68" y="179"/>
                  </a:lnTo>
                  <a:lnTo>
                    <a:pt x="35" y="131"/>
                  </a:lnTo>
                  <a:lnTo>
                    <a:pt x="6" y="80"/>
                  </a:lnTo>
                  <a:lnTo>
                    <a:pt x="1" y="66"/>
                  </a:lnTo>
                  <a:lnTo>
                    <a:pt x="0" y="52"/>
                  </a:lnTo>
                  <a:lnTo>
                    <a:pt x="2" y="38"/>
                  </a:lnTo>
                  <a:lnTo>
                    <a:pt x="9" y="25"/>
                  </a:lnTo>
                  <a:lnTo>
                    <a:pt x="18" y="14"/>
                  </a:lnTo>
                  <a:lnTo>
                    <a:pt x="30" y="6"/>
                  </a:lnTo>
                  <a:lnTo>
                    <a:pt x="44" y="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99"/>
            <p:cNvSpPr>
              <a:spLocks/>
            </p:cNvSpPr>
            <p:nvPr/>
          </p:nvSpPr>
          <p:spPr bwMode="auto">
            <a:xfrm>
              <a:off x="10523538" y="5287963"/>
              <a:ext cx="26988" cy="33338"/>
            </a:xfrm>
            <a:custGeom>
              <a:avLst/>
              <a:gdLst>
                <a:gd name="T0" fmla="*/ 123 w 184"/>
                <a:gd name="T1" fmla="*/ 0 h 237"/>
                <a:gd name="T2" fmla="*/ 137 w 184"/>
                <a:gd name="T3" fmla="*/ 0 h 237"/>
                <a:gd name="T4" fmla="*/ 151 w 184"/>
                <a:gd name="T5" fmla="*/ 4 h 237"/>
                <a:gd name="T6" fmla="*/ 163 w 184"/>
                <a:gd name="T7" fmla="*/ 12 h 237"/>
                <a:gd name="T8" fmla="*/ 174 w 184"/>
                <a:gd name="T9" fmla="*/ 22 h 237"/>
                <a:gd name="T10" fmla="*/ 181 w 184"/>
                <a:gd name="T11" fmla="*/ 35 h 237"/>
                <a:gd name="T12" fmla="*/ 184 w 184"/>
                <a:gd name="T13" fmla="*/ 48 h 237"/>
                <a:gd name="T14" fmla="*/ 184 w 184"/>
                <a:gd name="T15" fmla="*/ 62 h 237"/>
                <a:gd name="T16" fmla="*/ 180 w 184"/>
                <a:gd name="T17" fmla="*/ 76 h 237"/>
                <a:gd name="T18" fmla="*/ 156 w 184"/>
                <a:gd name="T19" fmla="*/ 125 h 237"/>
                <a:gd name="T20" fmla="*/ 130 w 184"/>
                <a:gd name="T21" fmla="*/ 172 h 237"/>
                <a:gd name="T22" fmla="*/ 99 w 184"/>
                <a:gd name="T23" fmla="*/ 216 h 237"/>
                <a:gd name="T24" fmla="*/ 90 w 184"/>
                <a:gd name="T25" fmla="*/ 225 h 237"/>
                <a:gd name="T26" fmla="*/ 80 w 184"/>
                <a:gd name="T27" fmla="*/ 232 h 237"/>
                <a:gd name="T28" fmla="*/ 67 w 184"/>
                <a:gd name="T29" fmla="*/ 236 h 237"/>
                <a:gd name="T30" fmla="*/ 55 w 184"/>
                <a:gd name="T31" fmla="*/ 237 h 237"/>
                <a:gd name="T32" fmla="*/ 43 w 184"/>
                <a:gd name="T33" fmla="*/ 236 h 237"/>
                <a:gd name="T34" fmla="*/ 32 w 184"/>
                <a:gd name="T35" fmla="*/ 232 h 237"/>
                <a:gd name="T36" fmla="*/ 21 w 184"/>
                <a:gd name="T37" fmla="*/ 226 h 237"/>
                <a:gd name="T38" fmla="*/ 11 w 184"/>
                <a:gd name="T39" fmla="*/ 216 h 237"/>
                <a:gd name="T40" fmla="*/ 4 w 184"/>
                <a:gd name="T41" fmla="*/ 203 h 237"/>
                <a:gd name="T42" fmla="*/ 0 w 184"/>
                <a:gd name="T43" fmla="*/ 189 h 237"/>
                <a:gd name="T44" fmla="*/ 0 w 184"/>
                <a:gd name="T45" fmla="*/ 176 h 237"/>
                <a:gd name="T46" fmla="*/ 4 w 184"/>
                <a:gd name="T47" fmla="*/ 161 h 237"/>
                <a:gd name="T48" fmla="*/ 11 w 184"/>
                <a:gd name="T49" fmla="*/ 148 h 237"/>
                <a:gd name="T50" fmla="*/ 37 w 184"/>
                <a:gd name="T51" fmla="*/ 111 h 237"/>
                <a:gd name="T52" fmla="*/ 59 w 184"/>
                <a:gd name="T53" fmla="*/ 73 h 237"/>
                <a:gd name="T54" fmla="*/ 79 w 184"/>
                <a:gd name="T55" fmla="*/ 34 h 237"/>
                <a:gd name="T56" fmla="*/ 86 w 184"/>
                <a:gd name="T57" fmla="*/ 20 h 237"/>
                <a:gd name="T58" fmla="*/ 96 w 184"/>
                <a:gd name="T59" fmla="*/ 10 h 237"/>
                <a:gd name="T60" fmla="*/ 108 w 184"/>
                <a:gd name="T61" fmla="*/ 4 h 237"/>
                <a:gd name="T62" fmla="*/ 123 w 184"/>
                <a:gd name="T63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4" h="237">
                  <a:moveTo>
                    <a:pt x="123" y="0"/>
                  </a:moveTo>
                  <a:lnTo>
                    <a:pt x="137" y="0"/>
                  </a:lnTo>
                  <a:lnTo>
                    <a:pt x="151" y="4"/>
                  </a:lnTo>
                  <a:lnTo>
                    <a:pt x="163" y="12"/>
                  </a:lnTo>
                  <a:lnTo>
                    <a:pt x="174" y="22"/>
                  </a:lnTo>
                  <a:lnTo>
                    <a:pt x="181" y="35"/>
                  </a:lnTo>
                  <a:lnTo>
                    <a:pt x="184" y="48"/>
                  </a:lnTo>
                  <a:lnTo>
                    <a:pt x="184" y="62"/>
                  </a:lnTo>
                  <a:lnTo>
                    <a:pt x="180" y="76"/>
                  </a:lnTo>
                  <a:lnTo>
                    <a:pt x="156" y="125"/>
                  </a:lnTo>
                  <a:lnTo>
                    <a:pt x="130" y="172"/>
                  </a:lnTo>
                  <a:lnTo>
                    <a:pt x="99" y="216"/>
                  </a:lnTo>
                  <a:lnTo>
                    <a:pt x="90" y="225"/>
                  </a:lnTo>
                  <a:lnTo>
                    <a:pt x="80" y="232"/>
                  </a:lnTo>
                  <a:lnTo>
                    <a:pt x="67" y="236"/>
                  </a:lnTo>
                  <a:lnTo>
                    <a:pt x="55" y="237"/>
                  </a:lnTo>
                  <a:lnTo>
                    <a:pt x="43" y="236"/>
                  </a:lnTo>
                  <a:lnTo>
                    <a:pt x="32" y="232"/>
                  </a:lnTo>
                  <a:lnTo>
                    <a:pt x="21" y="226"/>
                  </a:lnTo>
                  <a:lnTo>
                    <a:pt x="11" y="216"/>
                  </a:lnTo>
                  <a:lnTo>
                    <a:pt x="4" y="203"/>
                  </a:lnTo>
                  <a:lnTo>
                    <a:pt x="0" y="189"/>
                  </a:lnTo>
                  <a:lnTo>
                    <a:pt x="0" y="176"/>
                  </a:lnTo>
                  <a:lnTo>
                    <a:pt x="4" y="161"/>
                  </a:lnTo>
                  <a:lnTo>
                    <a:pt x="11" y="148"/>
                  </a:lnTo>
                  <a:lnTo>
                    <a:pt x="37" y="111"/>
                  </a:lnTo>
                  <a:lnTo>
                    <a:pt x="59" y="73"/>
                  </a:lnTo>
                  <a:lnTo>
                    <a:pt x="79" y="34"/>
                  </a:lnTo>
                  <a:lnTo>
                    <a:pt x="86" y="20"/>
                  </a:lnTo>
                  <a:lnTo>
                    <a:pt x="96" y="10"/>
                  </a:lnTo>
                  <a:lnTo>
                    <a:pt x="108" y="4"/>
                  </a:lnTo>
                  <a:lnTo>
                    <a:pt x="1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00"/>
            <p:cNvSpPr>
              <a:spLocks/>
            </p:cNvSpPr>
            <p:nvPr/>
          </p:nvSpPr>
          <p:spPr bwMode="auto">
            <a:xfrm>
              <a:off x="10453688" y="5164138"/>
              <a:ext cx="103188" cy="112713"/>
            </a:xfrm>
            <a:custGeom>
              <a:avLst/>
              <a:gdLst>
                <a:gd name="T0" fmla="*/ 55 w 719"/>
                <a:gd name="T1" fmla="*/ 0 h 777"/>
                <a:gd name="T2" fmla="*/ 120 w 719"/>
                <a:gd name="T3" fmla="*/ 3 h 777"/>
                <a:gd name="T4" fmla="*/ 182 w 719"/>
                <a:gd name="T5" fmla="*/ 13 h 777"/>
                <a:gd name="T6" fmla="*/ 241 w 719"/>
                <a:gd name="T7" fmla="*/ 27 h 777"/>
                <a:gd name="T8" fmla="*/ 300 w 719"/>
                <a:gd name="T9" fmla="*/ 46 h 777"/>
                <a:gd name="T10" fmla="*/ 355 w 719"/>
                <a:gd name="T11" fmla="*/ 72 h 777"/>
                <a:gd name="T12" fmla="*/ 408 w 719"/>
                <a:gd name="T13" fmla="*/ 102 h 777"/>
                <a:gd name="T14" fmla="*/ 457 w 719"/>
                <a:gd name="T15" fmla="*/ 135 h 777"/>
                <a:gd name="T16" fmla="*/ 503 w 719"/>
                <a:gd name="T17" fmla="*/ 174 h 777"/>
                <a:gd name="T18" fmla="*/ 545 w 719"/>
                <a:gd name="T19" fmla="*/ 216 h 777"/>
                <a:gd name="T20" fmla="*/ 584 w 719"/>
                <a:gd name="T21" fmla="*/ 262 h 777"/>
                <a:gd name="T22" fmla="*/ 619 w 719"/>
                <a:gd name="T23" fmla="*/ 312 h 777"/>
                <a:gd name="T24" fmla="*/ 648 w 719"/>
                <a:gd name="T25" fmla="*/ 365 h 777"/>
                <a:gd name="T26" fmla="*/ 673 w 719"/>
                <a:gd name="T27" fmla="*/ 420 h 777"/>
                <a:gd name="T28" fmla="*/ 693 w 719"/>
                <a:gd name="T29" fmla="*/ 478 h 777"/>
                <a:gd name="T30" fmla="*/ 708 w 719"/>
                <a:gd name="T31" fmla="*/ 539 h 777"/>
                <a:gd name="T32" fmla="*/ 717 w 719"/>
                <a:gd name="T33" fmla="*/ 601 h 777"/>
                <a:gd name="T34" fmla="*/ 719 w 719"/>
                <a:gd name="T35" fmla="*/ 665 h 777"/>
                <a:gd name="T36" fmla="*/ 717 w 719"/>
                <a:gd name="T37" fmla="*/ 727 h 777"/>
                <a:gd name="T38" fmla="*/ 713 w 719"/>
                <a:gd name="T39" fmla="*/ 743 h 777"/>
                <a:gd name="T40" fmla="*/ 705 w 719"/>
                <a:gd name="T41" fmla="*/ 757 h 777"/>
                <a:gd name="T42" fmla="*/ 692 w 719"/>
                <a:gd name="T43" fmla="*/ 768 h 777"/>
                <a:gd name="T44" fmla="*/ 678 w 719"/>
                <a:gd name="T45" fmla="*/ 774 h 777"/>
                <a:gd name="T46" fmla="*/ 662 w 719"/>
                <a:gd name="T47" fmla="*/ 777 h 777"/>
                <a:gd name="T48" fmla="*/ 657 w 719"/>
                <a:gd name="T49" fmla="*/ 777 h 777"/>
                <a:gd name="T50" fmla="*/ 639 w 719"/>
                <a:gd name="T51" fmla="*/ 772 h 777"/>
                <a:gd name="T52" fmla="*/ 625 w 719"/>
                <a:gd name="T53" fmla="*/ 763 h 777"/>
                <a:gd name="T54" fmla="*/ 614 w 719"/>
                <a:gd name="T55" fmla="*/ 750 h 777"/>
                <a:gd name="T56" fmla="*/ 608 w 719"/>
                <a:gd name="T57" fmla="*/ 734 h 777"/>
                <a:gd name="T58" fmla="*/ 606 w 719"/>
                <a:gd name="T59" fmla="*/ 717 h 777"/>
                <a:gd name="T60" fmla="*/ 609 w 719"/>
                <a:gd name="T61" fmla="*/ 665 h 777"/>
                <a:gd name="T62" fmla="*/ 605 w 719"/>
                <a:gd name="T63" fmla="*/ 604 h 777"/>
                <a:gd name="T64" fmla="*/ 596 w 719"/>
                <a:gd name="T65" fmla="*/ 546 h 777"/>
                <a:gd name="T66" fmla="*/ 581 w 719"/>
                <a:gd name="T67" fmla="*/ 490 h 777"/>
                <a:gd name="T68" fmla="*/ 559 w 719"/>
                <a:gd name="T69" fmla="*/ 436 h 777"/>
                <a:gd name="T70" fmla="*/ 533 w 719"/>
                <a:gd name="T71" fmla="*/ 385 h 777"/>
                <a:gd name="T72" fmla="*/ 502 w 719"/>
                <a:gd name="T73" fmla="*/ 338 h 777"/>
                <a:gd name="T74" fmla="*/ 466 w 719"/>
                <a:gd name="T75" fmla="*/ 294 h 777"/>
                <a:gd name="T76" fmla="*/ 427 w 719"/>
                <a:gd name="T77" fmla="*/ 254 h 777"/>
                <a:gd name="T78" fmla="*/ 383 w 719"/>
                <a:gd name="T79" fmla="*/ 218 h 777"/>
                <a:gd name="T80" fmla="*/ 335 w 719"/>
                <a:gd name="T81" fmla="*/ 187 h 777"/>
                <a:gd name="T82" fmla="*/ 284 w 719"/>
                <a:gd name="T83" fmla="*/ 160 h 777"/>
                <a:gd name="T84" fmla="*/ 230 w 719"/>
                <a:gd name="T85" fmla="*/ 140 h 777"/>
                <a:gd name="T86" fmla="*/ 174 w 719"/>
                <a:gd name="T87" fmla="*/ 124 h 777"/>
                <a:gd name="T88" fmla="*/ 116 w 719"/>
                <a:gd name="T89" fmla="*/ 114 h 777"/>
                <a:gd name="T90" fmla="*/ 55 w 719"/>
                <a:gd name="T91" fmla="*/ 111 h 777"/>
                <a:gd name="T92" fmla="*/ 38 w 719"/>
                <a:gd name="T93" fmla="*/ 108 h 777"/>
                <a:gd name="T94" fmla="*/ 23 w 719"/>
                <a:gd name="T95" fmla="*/ 101 h 777"/>
                <a:gd name="T96" fmla="*/ 11 w 719"/>
                <a:gd name="T97" fmla="*/ 88 h 777"/>
                <a:gd name="T98" fmla="*/ 3 w 719"/>
                <a:gd name="T99" fmla="*/ 73 h 777"/>
                <a:gd name="T100" fmla="*/ 0 w 719"/>
                <a:gd name="T101" fmla="*/ 56 h 777"/>
                <a:gd name="T102" fmla="*/ 3 w 719"/>
                <a:gd name="T103" fmla="*/ 38 h 777"/>
                <a:gd name="T104" fmla="*/ 11 w 719"/>
                <a:gd name="T105" fmla="*/ 23 h 777"/>
                <a:gd name="T106" fmla="*/ 23 w 719"/>
                <a:gd name="T107" fmla="*/ 11 h 777"/>
                <a:gd name="T108" fmla="*/ 38 w 719"/>
                <a:gd name="T109" fmla="*/ 3 h 777"/>
                <a:gd name="T110" fmla="*/ 55 w 719"/>
                <a:gd name="T111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9" h="777">
                  <a:moveTo>
                    <a:pt x="55" y="0"/>
                  </a:moveTo>
                  <a:lnTo>
                    <a:pt x="120" y="3"/>
                  </a:lnTo>
                  <a:lnTo>
                    <a:pt x="182" y="13"/>
                  </a:lnTo>
                  <a:lnTo>
                    <a:pt x="241" y="27"/>
                  </a:lnTo>
                  <a:lnTo>
                    <a:pt x="300" y="46"/>
                  </a:lnTo>
                  <a:lnTo>
                    <a:pt x="355" y="72"/>
                  </a:lnTo>
                  <a:lnTo>
                    <a:pt x="408" y="102"/>
                  </a:lnTo>
                  <a:lnTo>
                    <a:pt x="457" y="135"/>
                  </a:lnTo>
                  <a:lnTo>
                    <a:pt x="503" y="174"/>
                  </a:lnTo>
                  <a:lnTo>
                    <a:pt x="545" y="216"/>
                  </a:lnTo>
                  <a:lnTo>
                    <a:pt x="584" y="262"/>
                  </a:lnTo>
                  <a:lnTo>
                    <a:pt x="619" y="312"/>
                  </a:lnTo>
                  <a:lnTo>
                    <a:pt x="648" y="365"/>
                  </a:lnTo>
                  <a:lnTo>
                    <a:pt x="673" y="420"/>
                  </a:lnTo>
                  <a:lnTo>
                    <a:pt x="693" y="478"/>
                  </a:lnTo>
                  <a:lnTo>
                    <a:pt x="708" y="539"/>
                  </a:lnTo>
                  <a:lnTo>
                    <a:pt x="717" y="601"/>
                  </a:lnTo>
                  <a:lnTo>
                    <a:pt x="719" y="665"/>
                  </a:lnTo>
                  <a:lnTo>
                    <a:pt x="717" y="727"/>
                  </a:lnTo>
                  <a:lnTo>
                    <a:pt x="713" y="743"/>
                  </a:lnTo>
                  <a:lnTo>
                    <a:pt x="705" y="757"/>
                  </a:lnTo>
                  <a:lnTo>
                    <a:pt x="692" y="768"/>
                  </a:lnTo>
                  <a:lnTo>
                    <a:pt x="678" y="774"/>
                  </a:lnTo>
                  <a:lnTo>
                    <a:pt x="662" y="777"/>
                  </a:lnTo>
                  <a:lnTo>
                    <a:pt x="657" y="777"/>
                  </a:lnTo>
                  <a:lnTo>
                    <a:pt x="639" y="772"/>
                  </a:lnTo>
                  <a:lnTo>
                    <a:pt x="625" y="763"/>
                  </a:lnTo>
                  <a:lnTo>
                    <a:pt x="614" y="750"/>
                  </a:lnTo>
                  <a:lnTo>
                    <a:pt x="608" y="734"/>
                  </a:lnTo>
                  <a:lnTo>
                    <a:pt x="606" y="717"/>
                  </a:lnTo>
                  <a:lnTo>
                    <a:pt x="609" y="665"/>
                  </a:lnTo>
                  <a:lnTo>
                    <a:pt x="605" y="604"/>
                  </a:lnTo>
                  <a:lnTo>
                    <a:pt x="596" y="546"/>
                  </a:lnTo>
                  <a:lnTo>
                    <a:pt x="581" y="490"/>
                  </a:lnTo>
                  <a:lnTo>
                    <a:pt x="559" y="436"/>
                  </a:lnTo>
                  <a:lnTo>
                    <a:pt x="533" y="385"/>
                  </a:lnTo>
                  <a:lnTo>
                    <a:pt x="502" y="338"/>
                  </a:lnTo>
                  <a:lnTo>
                    <a:pt x="466" y="294"/>
                  </a:lnTo>
                  <a:lnTo>
                    <a:pt x="427" y="254"/>
                  </a:lnTo>
                  <a:lnTo>
                    <a:pt x="383" y="218"/>
                  </a:lnTo>
                  <a:lnTo>
                    <a:pt x="335" y="187"/>
                  </a:lnTo>
                  <a:lnTo>
                    <a:pt x="284" y="160"/>
                  </a:lnTo>
                  <a:lnTo>
                    <a:pt x="230" y="140"/>
                  </a:lnTo>
                  <a:lnTo>
                    <a:pt x="174" y="124"/>
                  </a:lnTo>
                  <a:lnTo>
                    <a:pt x="116" y="114"/>
                  </a:lnTo>
                  <a:lnTo>
                    <a:pt x="55" y="111"/>
                  </a:lnTo>
                  <a:lnTo>
                    <a:pt x="38" y="108"/>
                  </a:lnTo>
                  <a:lnTo>
                    <a:pt x="23" y="101"/>
                  </a:lnTo>
                  <a:lnTo>
                    <a:pt x="11" y="88"/>
                  </a:lnTo>
                  <a:lnTo>
                    <a:pt x="3" y="73"/>
                  </a:lnTo>
                  <a:lnTo>
                    <a:pt x="0" y="56"/>
                  </a:lnTo>
                  <a:lnTo>
                    <a:pt x="3" y="38"/>
                  </a:lnTo>
                  <a:lnTo>
                    <a:pt x="11" y="23"/>
                  </a:lnTo>
                  <a:lnTo>
                    <a:pt x="23" y="11"/>
                  </a:lnTo>
                  <a:lnTo>
                    <a:pt x="38" y="3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01"/>
            <p:cNvSpPr>
              <a:spLocks/>
            </p:cNvSpPr>
            <p:nvPr/>
          </p:nvSpPr>
          <p:spPr bwMode="auto">
            <a:xfrm>
              <a:off x="10453688" y="5060950"/>
              <a:ext cx="15875" cy="61913"/>
            </a:xfrm>
            <a:custGeom>
              <a:avLst/>
              <a:gdLst>
                <a:gd name="T0" fmla="*/ 55 w 111"/>
                <a:gd name="T1" fmla="*/ 0 h 421"/>
                <a:gd name="T2" fmla="*/ 73 w 111"/>
                <a:gd name="T3" fmla="*/ 2 h 421"/>
                <a:gd name="T4" fmla="*/ 88 w 111"/>
                <a:gd name="T5" fmla="*/ 10 h 421"/>
                <a:gd name="T6" fmla="*/ 100 w 111"/>
                <a:gd name="T7" fmla="*/ 23 h 421"/>
                <a:gd name="T8" fmla="*/ 109 w 111"/>
                <a:gd name="T9" fmla="*/ 38 h 421"/>
                <a:gd name="T10" fmla="*/ 111 w 111"/>
                <a:gd name="T11" fmla="*/ 55 h 421"/>
                <a:gd name="T12" fmla="*/ 111 w 111"/>
                <a:gd name="T13" fmla="*/ 365 h 421"/>
                <a:gd name="T14" fmla="*/ 109 w 111"/>
                <a:gd name="T15" fmla="*/ 383 h 421"/>
                <a:gd name="T16" fmla="*/ 100 w 111"/>
                <a:gd name="T17" fmla="*/ 398 h 421"/>
                <a:gd name="T18" fmla="*/ 88 w 111"/>
                <a:gd name="T19" fmla="*/ 409 h 421"/>
                <a:gd name="T20" fmla="*/ 73 w 111"/>
                <a:gd name="T21" fmla="*/ 418 h 421"/>
                <a:gd name="T22" fmla="*/ 55 w 111"/>
                <a:gd name="T23" fmla="*/ 421 h 421"/>
                <a:gd name="T24" fmla="*/ 38 w 111"/>
                <a:gd name="T25" fmla="*/ 418 h 421"/>
                <a:gd name="T26" fmla="*/ 23 w 111"/>
                <a:gd name="T27" fmla="*/ 409 h 421"/>
                <a:gd name="T28" fmla="*/ 11 w 111"/>
                <a:gd name="T29" fmla="*/ 398 h 421"/>
                <a:gd name="T30" fmla="*/ 3 w 111"/>
                <a:gd name="T31" fmla="*/ 383 h 421"/>
                <a:gd name="T32" fmla="*/ 0 w 111"/>
                <a:gd name="T33" fmla="*/ 365 h 421"/>
                <a:gd name="T34" fmla="*/ 0 w 111"/>
                <a:gd name="T35" fmla="*/ 55 h 421"/>
                <a:gd name="T36" fmla="*/ 3 w 111"/>
                <a:gd name="T37" fmla="*/ 38 h 421"/>
                <a:gd name="T38" fmla="*/ 11 w 111"/>
                <a:gd name="T39" fmla="*/ 23 h 421"/>
                <a:gd name="T40" fmla="*/ 23 w 111"/>
                <a:gd name="T41" fmla="*/ 10 h 421"/>
                <a:gd name="T42" fmla="*/ 38 w 111"/>
                <a:gd name="T43" fmla="*/ 2 h 421"/>
                <a:gd name="T44" fmla="*/ 55 w 111"/>
                <a:gd name="T45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" h="421">
                  <a:moveTo>
                    <a:pt x="55" y="0"/>
                  </a:moveTo>
                  <a:lnTo>
                    <a:pt x="73" y="2"/>
                  </a:lnTo>
                  <a:lnTo>
                    <a:pt x="88" y="10"/>
                  </a:lnTo>
                  <a:lnTo>
                    <a:pt x="100" y="23"/>
                  </a:lnTo>
                  <a:lnTo>
                    <a:pt x="109" y="38"/>
                  </a:lnTo>
                  <a:lnTo>
                    <a:pt x="111" y="55"/>
                  </a:lnTo>
                  <a:lnTo>
                    <a:pt x="111" y="365"/>
                  </a:lnTo>
                  <a:lnTo>
                    <a:pt x="109" y="383"/>
                  </a:lnTo>
                  <a:lnTo>
                    <a:pt x="100" y="398"/>
                  </a:lnTo>
                  <a:lnTo>
                    <a:pt x="88" y="409"/>
                  </a:lnTo>
                  <a:lnTo>
                    <a:pt x="73" y="418"/>
                  </a:lnTo>
                  <a:lnTo>
                    <a:pt x="55" y="421"/>
                  </a:lnTo>
                  <a:lnTo>
                    <a:pt x="38" y="418"/>
                  </a:lnTo>
                  <a:lnTo>
                    <a:pt x="23" y="409"/>
                  </a:lnTo>
                  <a:lnTo>
                    <a:pt x="11" y="398"/>
                  </a:lnTo>
                  <a:lnTo>
                    <a:pt x="3" y="383"/>
                  </a:lnTo>
                  <a:lnTo>
                    <a:pt x="0" y="365"/>
                  </a:lnTo>
                  <a:lnTo>
                    <a:pt x="0" y="55"/>
                  </a:lnTo>
                  <a:lnTo>
                    <a:pt x="3" y="38"/>
                  </a:lnTo>
                  <a:lnTo>
                    <a:pt x="11" y="23"/>
                  </a:lnTo>
                  <a:lnTo>
                    <a:pt x="23" y="10"/>
                  </a:lnTo>
                  <a:lnTo>
                    <a:pt x="38" y="2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02"/>
            <p:cNvSpPr>
              <a:spLocks/>
            </p:cNvSpPr>
            <p:nvPr/>
          </p:nvSpPr>
          <p:spPr bwMode="auto">
            <a:xfrm>
              <a:off x="10358438" y="5086350"/>
              <a:ext cx="38100" cy="55563"/>
            </a:xfrm>
            <a:custGeom>
              <a:avLst/>
              <a:gdLst>
                <a:gd name="T0" fmla="*/ 56 w 265"/>
                <a:gd name="T1" fmla="*/ 0 h 380"/>
                <a:gd name="T2" fmla="*/ 69 w 265"/>
                <a:gd name="T3" fmla="*/ 2 h 380"/>
                <a:gd name="T4" fmla="*/ 82 w 265"/>
                <a:gd name="T5" fmla="*/ 7 h 380"/>
                <a:gd name="T6" fmla="*/ 94 w 265"/>
                <a:gd name="T7" fmla="*/ 17 h 380"/>
                <a:gd name="T8" fmla="*/ 103 w 265"/>
                <a:gd name="T9" fmla="*/ 28 h 380"/>
                <a:gd name="T10" fmla="*/ 258 w 265"/>
                <a:gd name="T11" fmla="*/ 297 h 380"/>
                <a:gd name="T12" fmla="*/ 263 w 265"/>
                <a:gd name="T13" fmla="*/ 310 h 380"/>
                <a:gd name="T14" fmla="*/ 265 w 265"/>
                <a:gd name="T15" fmla="*/ 325 h 380"/>
                <a:gd name="T16" fmla="*/ 263 w 265"/>
                <a:gd name="T17" fmla="*/ 339 h 380"/>
                <a:gd name="T18" fmla="*/ 258 w 265"/>
                <a:gd name="T19" fmla="*/ 351 h 380"/>
                <a:gd name="T20" fmla="*/ 249 w 265"/>
                <a:gd name="T21" fmla="*/ 363 h 380"/>
                <a:gd name="T22" fmla="*/ 238 w 265"/>
                <a:gd name="T23" fmla="*/ 373 h 380"/>
                <a:gd name="T24" fmla="*/ 225 w 265"/>
                <a:gd name="T25" fmla="*/ 378 h 380"/>
                <a:gd name="T26" fmla="*/ 210 w 265"/>
                <a:gd name="T27" fmla="*/ 380 h 380"/>
                <a:gd name="T28" fmla="*/ 196 w 265"/>
                <a:gd name="T29" fmla="*/ 378 h 380"/>
                <a:gd name="T30" fmla="*/ 183 w 265"/>
                <a:gd name="T31" fmla="*/ 373 h 380"/>
                <a:gd name="T32" fmla="*/ 171 w 265"/>
                <a:gd name="T33" fmla="*/ 363 h 380"/>
                <a:gd name="T34" fmla="*/ 162 w 265"/>
                <a:gd name="T35" fmla="*/ 352 h 380"/>
                <a:gd name="T36" fmla="*/ 8 w 265"/>
                <a:gd name="T37" fmla="*/ 83 h 380"/>
                <a:gd name="T38" fmla="*/ 2 w 265"/>
                <a:gd name="T39" fmla="*/ 70 h 380"/>
                <a:gd name="T40" fmla="*/ 0 w 265"/>
                <a:gd name="T41" fmla="*/ 55 h 380"/>
                <a:gd name="T42" fmla="*/ 2 w 265"/>
                <a:gd name="T43" fmla="*/ 41 h 380"/>
                <a:gd name="T44" fmla="*/ 7 w 265"/>
                <a:gd name="T45" fmla="*/ 29 h 380"/>
                <a:gd name="T46" fmla="*/ 16 w 265"/>
                <a:gd name="T47" fmla="*/ 17 h 380"/>
                <a:gd name="T48" fmla="*/ 27 w 265"/>
                <a:gd name="T49" fmla="*/ 8 h 380"/>
                <a:gd name="T50" fmla="*/ 42 w 265"/>
                <a:gd name="T51" fmla="*/ 2 h 380"/>
                <a:gd name="T52" fmla="*/ 56 w 265"/>
                <a:gd name="T53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5" h="380">
                  <a:moveTo>
                    <a:pt x="56" y="0"/>
                  </a:moveTo>
                  <a:lnTo>
                    <a:pt x="69" y="2"/>
                  </a:lnTo>
                  <a:lnTo>
                    <a:pt x="82" y="7"/>
                  </a:lnTo>
                  <a:lnTo>
                    <a:pt x="94" y="17"/>
                  </a:lnTo>
                  <a:lnTo>
                    <a:pt x="103" y="28"/>
                  </a:lnTo>
                  <a:lnTo>
                    <a:pt x="258" y="297"/>
                  </a:lnTo>
                  <a:lnTo>
                    <a:pt x="263" y="310"/>
                  </a:lnTo>
                  <a:lnTo>
                    <a:pt x="265" y="325"/>
                  </a:lnTo>
                  <a:lnTo>
                    <a:pt x="263" y="339"/>
                  </a:lnTo>
                  <a:lnTo>
                    <a:pt x="258" y="351"/>
                  </a:lnTo>
                  <a:lnTo>
                    <a:pt x="249" y="363"/>
                  </a:lnTo>
                  <a:lnTo>
                    <a:pt x="238" y="373"/>
                  </a:lnTo>
                  <a:lnTo>
                    <a:pt x="225" y="378"/>
                  </a:lnTo>
                  <a:lnTo>
                    <a:pt x="210" y="380"/>
                  </a:lnTo>
                  <a:lnTo>
                    <a:pt x="196" y="378"/>
                  </a:lnTo>
                  <a:lnTo>
                    <a:pt x="183" y="373"/>
                  </a:lnTo>
                  <a:lnTo>
                    <a:pt x="171" y="363"/>
                  </a:lnTo>
                  <a:lnTo>
                    <a:pt x="162" y="352"/>
                  </a:lnTo>
                  <a:lnTo>
                    <a:pt x="8" y="83"/>
                  </a:lnTo>
                  <a:lnTo>
                    <a:pt x="2" y="70"/>
                  </a:lnTo>
                  <a:lnTo>
                    <a:pt x="0" y="55"/>
                  </a:lnTo>
                  <a:lnTo>
                    <a:pt x="2" y="41"/>
                  </a:lnTo>
                  <a:lnTo>
                    <a:pt x="7" y="29"/>
                  </a:lnTo>
                  <a:lnTo>
                    <a:pt x="16" y="17"/>
                  </a:lnTo>
                  <a:lnTo>
                    <a:pt x="27" y="8"/>
                  </a:lnTo>
                  <a:lnTo>
                    <a:pt x="42" y="2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03"/>
            <p:cNvSpPr>
              <a:spLocks/>
            </p:cNvSpPr>
            <p:nvPr/>
          </p:nvSpPr>
          <p:spPr bwMode="auto">
            <a:xfrm>
              <a:off x="10582275" y="5327650"/>
              <a:ext cx="53975" cy="38100"/>
            </a:xfrm>
            <a:custGeom>
              <a:avLst/>
              <a:gdLst>
                <a:gd name="T0" fmla="*/ 55 w 378"/>
                <a:gd name="T1" fmla="*/ 0 h 265"/>
                <a:gd name="T2" fmla="*/ 69 w 378"/>
                <a:gd name="T3" fmla="*/ 2 h 265"/>
                <a:gd name="T4" fmla="*/ 82 w 378"/>
                <a:gd name="T5" fmla="*/ 7 h 265"/>
                <a:gd name="T6" fmla="*/ 350 w 378"/>
                <a:gd name="T7" fmla="*/ 162 h 265"/>
                <a:gd name="T8" fmla="*/ 363 w 378"/>
                <a:gd name="T9" fmla="*/ 171 h 265"/>
                <a:gd name="T10" fmla="*/ 371 w 378"/>
                <a:gd name="T11" fmla="*/ 183 h 265"/>
                <a:gd name="T12" fmla="*/ 377 w 378"/>
                <a:gd name="T13" fmla="*/ 196 h 265"/>
                <a:gd name="T14" fmla="*/ 378 w 378"/>
                <a:gd name="T15" fmla="*/ 210 h 265"/>
                <a:gd name="T16" fmla="*/ 377 w 378"/>
                <a:gd name="T17" fmla="*/ 224 h 265"/>
                <a:gd name="T18" fmla="*/ 371 w 378"/>
                <a:gd name="T19" fmla="*/ 238 h 265"/>
                <a:gd name="T20" fmla="*/ 362 w 378"/>
                <a:gd name="T21" fmla="*/ 250 h 265"/>
                <a:gd name="T22" fmla="*/ 350 w 378"/>
                <a:gd name="T23" fmla="*/ 258 h 265"/>
                <a:gd name="T24" fmla="*/ 337 w 378"/>
                <a:gd name="T25" fmla="*/ 264 h 265"/>
                <a:gd name="T26" fmla="*/ 323 w 378"/>
                <a:gd name="T27" fmla="*/ 265 h 265"/>
                <a:gd name="T28" fmla="*/ 309 w 378"/>
                <a:gd name="T29" fmla="*/ 264 h 265"/>
                <a:gd name="T30" fmla="*/ 295 w 378"/>
                <a:gd name="T31" fmla="*/ 258 h 265"/>
                <a:gd name="T32" fmla="*/ 27 w 378"/>
                <a:gd name="T33" fmla="*/ 104 h 265"/>
                <a:gd name="T34" fmla="*/ 16 w 378"/>
                <a:gd name="T35" fmla="*/ 94 h 265"/>
                <a:gd name="T36" fmla="*/ 7 w 378"/>
                <a:gd name="T37" fmla="*/ 83 h 265"/>
                <a:gd name="T38" fmla="*/ 2 w 378"/>
                <a:gd name="T39" fmla="*/ 70 h 265"/>
                <a:gd name="T40" fmla="*/ 0 w 378"/>
                <a:gd name="T41" fmla="*/ 55 h 265"/>
                <a:gd name="T42" fmla="*/ 2 w 378"/>
                <a:gd name="T43" fmla="*/ 41 h 265"/>
                <a:gd name="T44" fmla="*/ 7 w 378"/>
                <a:gd name="T45" fmla="*/ 28 h 265"/>
                <a:gd name="T46" fmla="*/ 16 w 378"/>
                <a:gd name="T47" fmla="*/ 16 h 265"/>
                <a:gd name="T48" fmla="*/ 27 w 378"/>
                <a:gd name="T49" fmla="*/ 7 h 265"/>
                <a:gd name="T50" fmla="*/ 41 w 378"/>
                <a:gd name="T51" fmla="*/ 2 h 265"/>
                <a:gd name="T52" fmla="*/ 55 w 378"/>
                <a:gd name="T5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8" h="265">
                  <a:moveTo>
                    <a:pt x="55" y="0"/>
                  </a:moveTo>
                  <a:lnTo>
                    <a:pt x="69" y="2"/>
                  </a:lnTo>
                  <a:lnTo>
                    <a:pt x="82" y="7"/>
                  </a:lnTo>
                  <a:lnTo>
                    <a:pt x="350" y="162"/>
                  </a:lnTo>
                  <a:lnTo>
                    <a:pt x="363" y="171"/>
                  </a:lnTo>
                  <a:lnTo>
                    <a:pt x="371" y="183"/>
                  </a:lnTo>
                  <a:lnTo>
                    <a:pt x="377" y="196"/>
                  </a:lnTo>
                  <a:lnTo>
                    <a:pt x="378" y="210"/>
                  </a:lnTo>
                  <a:lnTo>
                    <a:pt x="377" y="224"/>
                  </a:lnTo>
                  <a:lnTo>
                    <a:pt x="371" y="238"/>
                  </a:lnTo>
                  <a:lnTo>
                    <a:pt x="362" y="250"/>
                  </a:lnTo>
                  <a:lnTo>
                    <a:pt x="350" y="258"/>
                  </a:lnTo>
                  <a:lnTo>
                    <a:pt x="337" y="264"/>
                  </a:lnTo>
                  <a:lnTo>
                    <a:pt x="323" y="265"/>
                  </a:lnTo>
                  <a:lnTo>
                    <a:pt x="309" y="264"/>
                  </a:lnTo>
                  <a:lnTo>
                    <a:pt x="295" y="258"/>
                  </a:lnTo>
                  <a:lnTo>
                    <a:pt x="27" y="104"/>
                  </a:lnTo>
                  <a:lnTo>
                    <a:pt x="16" y="94"/>
                  </a:lnTo>
                  <a:lnTo>
                    <a:pt x="7" y="83"/>
                  </a:lnTo>
                  <a:lnTo>
                    <a:pt x="2" y="70"/>
                  </a:lnTo>
                  <a:lnTo>
                    <a:pt x="0" y="55"/>
                  </a:lnTo>
                  <a:lnTo>
                    <a:pt x="2" y="41"/>
                  </a:lnTo>
                  <a:lnTo>
                    <a:pt x="7" y="28"/>
                  </a:lnTo>
                  <a:lnTo>
                    <a:pt x="16" y="16"/>
                  </a:lnTo>
                  <a:lnTo>
                    <a:pt x="27" y="7"/>
                  </a:lnTo>
                  <a:lnTo>
                    <a:pt x="41" y="2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04"/>
            <p:cNvSpPr>
              <a:spLocks/>
            </p:cNvSpPr>
            <p:nvPr/>
          </p:nvSpPr>
          <p:spPr bwMode="auto">
            <a:xfrm>
              <a:off x="10287000" y="5157788"/>
              <a:ext cx="55563" cy="38100"/>
            </a:xfrm>
            <a:custGeom>
              <a:avLst/>
              <a:gdLst>
                <a:gd name="T0" fmla="*/ 55 w 379"/>
                <a:gd name="T1" fmla="*/ 0 h 265"/>
                <a:gd name="T2" fmla="*/ 69 w 379"/>
                <a:gd name="T3" fmla="*/ 1 h 265"/>
                <a:gd name="T4" fmla="*/ 83 w 379"/>
                <a:gd name="T5" fmla="*/ 7 h 265"/>
                <a:gd name="T6" fmla="*/ 352 w 379"/>
                <a:gd name="T7" fmla="*/ 162 h 265"/>
                <a:gd name="T8" fmla="*/ 363 w 379"/>
                <a:gd name="T9" fmla="*/ 171 h 265"/>
                <a:gd name="T10" fmla="*/ 372 w 379"/>
                <a:gd name="T11" fmla="*/ 182 h 265"/>
                <a:gd name="T12" fmla="*/ 377 w 379"/>
                <a:gd name="T13" fmla="*/ 196 h 265"/>
                <a:gd name="T14" fmla="*/ 379 w 379"/>
                <a:gd name="T15" fmla="*/ 210 h 265"/>
                <a:gd name="T16" fmla="*/ 377 w 379"/>
                <a:gd name="T17" fmla="*/ 224 h 265"/>
                <a:gd name="T18" fmla="*/ 371 w 379"/>
                <a:gd name="T19" fmla="*/ 238 h 265"/>
                <a:gd name="T20" fmla="*/ 362 w 379"/>
                <a:gd name="T21" fmla="*/ 250 h 265"/>
                <a:gd name="T22" fmla="*/ 351 w 379"/>
                <a:gd name="T23" fmla="*/ 258 h 265"/>
                <a:gd name="T24" fmla="*/ 337 w 379"/>
                <a:gd name="T25" fmla="*/ 263 h 265"/>
                <a:gd name="T26" fmla="*/ 323 w 379"/>
                <a:gd name="T27" fmla="*/ 265 h 265"/>
                <a:gd name="T28" fmla="*/ 310 w 379"/>
                <a:gd name="T29" fmla="*/ 263 h 265"/>
                <a:gd name="T30" fmla="*/ 295 w 379"/>
                <a:gd name="T31" fmla="*/ 258 h 265"/>
                <a:gd name="T32" fmla="*/ 28 w 379"/>
                <a:gd name="T33" fmla="*/ 103 h 265"/>
                <a:gd name="T34" fmla="*/ 16 w 379"/>
                <a:gd name="T35" fmla="*/ 94 h 265"/>
                <a:gd name="T36" fmla="*/ 7 w 379"/>
                <a:gd name="T37" fmla="*/ 82 h 265"/>
                <a:gd name="T38" fmla="*/ 2 w 379"/>
                <a:gd name="T39" fmla="*/ 70 h 265"/>
                <a:gd name="T40" fmla="*/ 0 w 379"/>
                <a:gd name="T41" fmla="*/ 56 h 265"/>
                <a:gd name="T42" fmla="*/ 2 w 379"/>
                <a:gd name="T43" fmla="*/ 41 h 265"/>
                <a:gd name="T44" fmla="*/ 7 w 379"/>
                <a:gd name="T45" fmla="*/ 28 h 265"/>
                <a:gd name="T46" fmla="*/ 16 w 379"/>
                <a:gd name="T47" fmla="*/ 16 h 265"/>
                <a:gd name="T48" fmla="*/ 28 w 379"/>
                <a:gd name="T49" fmla="*/ 7 h 265"/>
                <a:gd name="T50" fmla="*/ 41 w 379"/>
                <a:gd name="T51" fmla="*/ 1 h 265"/>
                <a:gd name="T52" fmla="*/ 55 w 379"/>
                <a:gd name="T5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9" h="265">
                  <a:moveTo>
                    <a:pt x="55" y="0"/>
                  </a:moveTo>
                  <a:lnTo>
                    <a:pt x="69" y="1"/>
                  </a:lnTo>
                  <a:lnTo>
                    <a:pt x="83" y="7"/>
                  </a:lnTo>
                  <a:lnTo>
                    <a:pt x="352" y="162"/>
                  </a:lnTo>
                  <a:lnTo>
                    <a:pt x="363" y="171"/>
                  </a:lnTo>
                  <a:lnTo>
                    <a:pt x="372" y="182"/>
                  </a:lnTo>
                  <a:lnTo>
                    <a:pt x="377" y="196"/>
                  </a:lnTo>
                  <a:lnTo>
                    <a:pt x="379" y="210"/>
                  </a:lnTo>
                  <a:lnTo>
                    <a:pt x="377" y="224"/>
                  </a:lnTo>
                  <a:lnTo>
                    <a:pt x="371" y="238"/>
                  </a:lnTo>
                  <a:lnTo>
                    <a:pt x="362" y="250"/>
                  </a:lnTo>
                  <a:lnTo>
                    <a:pt x="351" y="258"/>
                  </a:lnTo>
                  <a:lnTo>
                    <a:pt x="337" y="263"/>
                  </a:lnTo>
                  <a:lnTo>
                    <a:pt x="323" y="265"/>
                  </a:lnTo>
                  <a:lnTo>
                    <a:pt x="310" y="263"/>
                  </a:lnTo>
                  <a:lnTo>
                    <a:pt x="295" y="258"/>
                  </a:lnTo>
                  <a:lnTo>
                    <a:pt x="28" y="103"/>
                  </a:lnTo>
                  <a:lnTo>
                    <a:pt x="16" y="94"/>
                  </a:lnTo>
                  <a:lnTo>
                    <a:pt x="7" y="82"/>
                  </a:lnTo>
                  <a:lnTo>
                    <a:pt x="2" y="70"/>
                  </a:lnTo>
                  <a:lnTo>
                    <a:pt x="0" y="56"/>
                  </a:lnTo>
                  <a:lnTo>
                    <a:pt x="2" y="41"/>
                  </a:lnTo>
                  <a:lnTo>
                    <a:pt x="7" y="28"/>
                  </a:lnTo>
                  <a:lnTo>
                    <a:pt x="16" y="16"/>
                  </a:lnTo>
                  <a:lnTo>
                    <a:pt x="28" y="7"/>
                  </a:lnTo>
                  <a:lnTo>
                    <a:pt x="41" y="1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05"/>
            <p:cNvSpPr>
              <a:spLocks/>
            </p:cNvSpPr>
            <p:nvPr/>
          </p:nvSpPr>
          <p:spPr bwMode="auto">
            <a:xfrm>
              <a:off x="10601325" y="5253038"/>
              <a:ext cx="60325" cy="17463"/>
            </a:xfrm>
            <a:custGeom>
              <a:avLst/>
              <a:gdLst>
                <a:gd name="T0" fmla="*/ 55 w 420"/>
                <a:gd name="T1" fmla="*/ 0 h 112"/>
                <a:gd name="T2" fmla="*/ 365 w 420"/>
                <a:gd name="T3" fmla="*/ 0 h 112"/>
                <a:gd name="T4" fmla="*/ 382 w 420"/>
                <a:gd name="T5" fmla="*/ 4 h 112"/>
                <a:gd name="T6" fmla="*/ 397 w 420"/>
                <a:gd name="T7" fmla="*/ 12 h 112"/>
                <a:gd name="T8" fmla="*/ 410 w 420"/>
                <a:gd name="T9" fmla="*/ 24 h 112"/>
                <a:gd name="T10" fmla="*/ 417 w 420"/>
                <a:gd name="T11" fmla="*/ 38 h 112"/>
                <a:gd name="T12" fmla="*/ 420 w 420"/>
                <a:gd name="T13" fmla="*/ 56 h 112"/>
                <a:gd name="T14" fmla="*/ 417 w 420"/>
                <a:gd name="T15" fmla="*/ 74 h 112"/>
                <a:gd name="T16" fmla="*/ 410 w 420"/>
                <a:gd name="T17" fmla="*/ 88 h 112"/>
                <a:gd name="T18" fmla="*/ 397 w 420"/>
                <a:gd name="T19" fmla="*/ 101 h 112"/>
                <a:gd name="T20" fmla="*/ 382 w 420"/>
                <a:gd name="T21" fmla="*/ 109 h 112"/>
                <a:gd name="T22" fmla="*/ 365 w 420"/>
                <a:gd name="T23" fmla="*/ 112 h 112"/>
                <a:gd name="T24" fmla="*/ 55 w 420"/>
                <a:gd name="T25" fmla="*/ 112 h 112"/>
                <a:gd name="T26" fmla="*/ 37 w 420"/>
                <a:gd name="T27" fmla="*/ 109 h 112"/>
                <a:gd name="T28" fmla="*/ 22 w 420"/>
                <a:gd name="T29" fmla="*/ 101 h 112"/>
                <a:gd name="T30" fmla="*/ 10 w 420"/>
                <a:gd name="T31" fmla="*/ 88 h 112"/>
                <a:gd name="T32" fmla="*/ 3 w 420"/>
                <a:gd name="T33" fmla="*/ 74 h 112"/>
                <a:gd name="T34" fmla="*/ 0 w 420"/>
                <a:gd name="T35" fmla="*/ 56 h 112"/>
                <a:gd name="T36" fmla="*/ 3 w 420"/>
                <a:gd name="T37" fmla="*/ 38 h 112"/>
                <a:gd name="T38" fmla="*/ 10 w 420"/>
                <a:gd name="T39" fmla="*/ 24 h 112"/>
                <a:gd name="T40" fmla="*/ 22 w 420"/>
                <a:gd name="T41" fmla="*/ 12 h 112"/>
                <a:gd name="T42" fmla="*/ 37 w 420"/>
                <a:gd name="T43" fmla="*/ 4 h 112"/>
                <a:gd name="T44" fmla="*/ 55 w 420"/>
                <a:gd name="T4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0" h="112">
                  <a:moveTo>
                    <a:pt x="55" y="0"/>
                  </a:moveTo>
                  <a:lnTo>
                    <a:pt x="365" y="0"/>
                  </a:lnTo>
                  <a:lnTo>
                    <a:pt x="382" y="4"/>
                  </a:lnTo>
                  <a:lnTo>
                    <a:pt x="397" y="12"/>
                  </a:lnTo>
                  <a:lnTo>
                    <a:pt x="410" y="24"/>
                  </a:lnTo>
                  <a:lnTo>
                    <a:pt x="417" y="38"/>
                  </a:lnTo>
                  <a:lnTo>
                    <a:pt x="420" y="56"/>
                  </a:lnTo>
                  <a:lnTo>
                    <a:pt x="417" y="74"/>
                  </a:lnTo>
                  <a:lnTo>
                    <a:pt x="410" y="88"/>
                  </a:lnTo>
                  <a:lnTo>
                    <a:pt x="397" y="101"/>
                  </a:lnTo>
                  <a:lnTo>
                    <a:pt x="382" y="109"/>
                  </a:lnTo>
                  <a:lnTo>
                    <a:pt x="365" y="112"/>
                  </a:lnTo>
                  <a:lnTo>
                    <a:pt x="55" y="112"/>
                  </a:lnTo>
                  <a:lnTo>
                    <a:pt x="37" y="109"/>
                  </a:lnTo>
                  <a:lnTo>
                    <a:pt x="22" y="101"/>
                  </a:lnTo>
                  <a:lnTo>
                    <a:pt x="10" y="88"/>
                  </a:lnTo>
                  <a:lnTo>
                    <a:pt x="3" y="74"/>
                  </a:lnTo>
                  <a:lnTo>
                    <a:pt x="0" y="56"/>
                  </a:lnTo>
                  <a:lnTo>
                    <a:pt x="3" y="38"/>
                  </a:lnTo>
                  <a:lnTo>
                    <a:pt x="10" y="24"/>
                  </a:lnTo>
                  <a:lnTo>
                    <a:pt x="22" y="12"/>
                  </a:lnTo>
                  <a:lnTo>
                    <a:pt x="37" y="4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06"/>
            <p:cNvSpPr>
              <a:spLocks/>
            </p:cNvSpPr>
            <p:nvPr/>
          </p:nvSpPr>
          <p:spPr bwMode="auto">
            <a:xfrm>
              <a:off x="10261600" y="5253038"/>
              <a:ext cx="60325" cy="17463"/>
            </a:xfrm>
            <a:custGeom>
              <a:avLst/>
              <a:gdLst>
                <a:gd name="T0" fmla="*/ 55 w 420"/>
                <a:gd name="T1" fmla="*/ 0 h 112"/>
                <a:gd name="T2" fmla="*/ 365 w 420"/>
                <a:gd name="T3" fmla="*/ 0 h 112"/>
                <a:gd name="T4" fmla="*/ 382 w 420"/>
                <a:gd name="T5" fmla="*/ 4 h 112"/>
                <a:gd name="T6" fmla="*/ 398 w 420"/>
                <a:gd name="T7" fmla="*/ 12 h 112"/>
                <a:gd name="T8" fmla="*/ 409 w 420"/>
                <a:gd name="T9" fmla="*/ 24 h 112"/>
                <a:gd name="T10" fmla="*/ 417 w 420"/>
                <a:gd name="T11" fmla="*/ 38 h 112"/>
                <a:gd name="T12" fmla="*/ 420 w 420"/>
                <a:gd name="T13" fmla="*/ 56 h 112"/>
                <a:gd name="T14" fmla="*/ 417 w 420"/>
                <a:gd name="T15" fmla="*/ 74 h 112"/>
                <a:gd name="T16" fmla="*/ 409 w 420"/>
                <a:gd name="T17" fmla="*/ 88 h 112"/>
                <a:gd name="T18" fmla="*/ 398 w 420"/>
                <a:gd name="T19" fmla="*/ 101 h 112"/>
                <a:gd name="T20" fmla="*/ 382 w 420"/>
                <a:gd name="T21" fmla="*/ 109 h 112"/>
                <a:gd name="T22" fmla="*/ 365 w 420"/>
                <a:gd name="T23" fmla="*/ 112 h 112"/>
                <a:gd name="T24" fmla="*/ 55 w 420"/>
                <a:gd name="T25" fmla="*/ 112 h 112"/>
                <a:gd name="T26" fmla="*/ 38 w 420"/>
                <a:gd name="T27" fmla="*/ 109 h 112"/>
                <a:gd name="T28" fmla="*/ 22 w 420"/>
                <a:gd name="T29" fmla="*/ 101 h 112"/>
                <a:gd name="T30" fmla="*/ 10 w 420"/>
                <a:gd name="T31" fmla="*/ 88 h 112"/>
                <a:gd name="T32" fmla="*/ 2 w 420"/>
                <a:gd name="T33" fmla="*/ 74 h 112"/>
                <a:gd name="T34" fmla="*/ 0 w 420"/>
                <a:gd name="T35" fmla="*/ 56 h 112"/>
                <a:gd name="T36" fmla="*/ 2 w 420"/>
                <a:gd name="T37" fmla="*/ 38 h 112"/>
                <a:gd name="T38" fmla="*/ 10 w 420"/>
                <a:gd name="T39" fmla="*/ 24 h 112"/>
                <a:gd name="T40" fmla="*/ 22 w 420"/>
                <a:gd name="T41" fmla="*/ 12 h 112"/>
                <a:gd name="T42" fmla="*/ 38 w 420"/>
                <a:gd name="T43" fmla="*/ 4 h 112"/>
                <a:gd name="T44" fmla="*/ 55 w 420"/>
                <a:gd name="T4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0" h="112">
                  <a:moveTo>
                    <a:pt x="55" y="0"/>
                  </a:moveTo>
                  <a:lnTo>
                    <a:pt x="365" y="0"/>
                  </a:lnTo>
                  <a:lnTo>
                    <a:pt x="382" y="4"/>
                  </a:lnTo>
                  <a:lnTo>
                    <a:pt x="398" y="12"/>
                  </a:lnTo>
                  <a:lnTo>
                    <a:pt x="409" y="24"/>
                  </a:lnTo>
                  <a:lnTo>
                    <a:pt x="417" y="38"/>
                  </a:lnTo>
                  <a:lnTo>
                    <a:pt x="420" y="56"/>
                  </a:lnTo>
                  <a:lnTo>
                    <a:pt x="417" y="74"/>
                  </a:lnTo>
                  <a:lnTo>
                    <a:pt x="409" y="88"/>
                  </a:lnTo>
                  <a:lnTo>
                    <a:pt x="398" y="101"/>
                  </a:lnTo>
                  <a:lnTo>
                    <a:pt x="382" y="109"/>
                  </a:lnTo>
                  <a:lnTo>
                    <a:pt x="365" y="112"/>
                  </a:lnTo>
                  <a:lnTo>
                    <a:pt x="55" y="112"/>
                  </a:lnTo>
                  <a:lnTo>
                    <a:pt x="38" y="109"/>
                  </a:lnTo>
                  <a:lnTo>
                    <a:pt x="22" y="101"/>
                  </a:lnTo>
                  <a:lnTo>
                    <a:pt x="10" y="88"/>
                  </a:lnTo>
                  <a:lnTo>
                    <a:pt x="2" y="74"/>
                  </a:lnTo>
                  <a:lnTo>
                    <a:pt x="0" y="56"/>
                  </a:lnTo>
                  <a:lnTo>
                    <a:pt x="2" y="38"/>
                  </a:lnTo>
                  <a:lnTo>
                    <a:pt x="10" y="24"/>
                  </a:lnTo>
                  <a:lnTo>
                    <a:pt x="22" y="12"/>
                  </a:lnTo>
                  <a:lnTo>
                    <a:pt x="38" y="4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07"/>
            <p:cNvSpPr>
              <a:spLocks/>
            </p:cNvSpPr>
            <p:nvPr/>
          </p:nvSpPr>
          <p:spPr bwMode="auto">
            <a:xfrm>
              <a:off x="10582275" y="5157788"/>
              <a:ext cx="53975" cy="38100"/>
            </a:xfrm>
            <a:custGeom>
              <a:avLst/>
              <a:gdLst>
                <a:gd name="T0" fmla="*/ 324 w 378"/>
                <a:gd name="T1" fmla="*/ 0 h 265"/>
                <a:gd name="T2" fmla="*/ 337 w 378"/>
                <a:gd name="T3" fmla="*/ 1 h 265"/>
                <a:gd name="T4" fmla="*/ 350 w 378"/>
                <a:gd name="T5" fmla="*/ 7 h 265"/>
                <a:gd name="T6" fmla="*/ 362 w 378"/>
                <a:gd name="T7" fmla="*/ 16 h 265"/>
                <a:gd name="T8" fmla="*/ 371 w 378"/>
                <a:gd name="T9" fmla="*/ 28 h 265"/>
                <a:gd name="T10" fmla="*/ 377 w 378"/>
                <a:gd name="T11" fmla="*/ 41 h 265"/>
                <a:gd name="T12" fmla="*/ 378 w 378"/>
                <a:gd name="T13" fmla="*/ 56 h 265"/>
                <a:gd name="T14" fmla="*/ 377 w 378"/>
                <a:gd name="T15" fmla="*/ 70 h 265"/>
                <a:gd name="T16" fmla="*/ 371 w 378"/>
                <a:gd name="T17" fmla="*/ 82 h 265"/>
                <a:gd name="T18" fmla="*/ 363 w 378"/>
                <a:gd name="T19" fmla="*/ 94 h 265"/>
                <a:gd name="T20" fmla="*/ 350 w 378"/>
                <a:gd name="T21" fmla="*/ 103 h 265"/>
                <a:gd name="T22" fmla="*/ 82 w 378"/>
                <a:gd name="T23" fmla="*/ 258 h 265"/>
                <a:gd name="T24" fmla="*/ 69 w 378"/>
                <a:gd name="T25" fmla="*/ 263 h 265"/>
                <a:gd name="T26" fmla="*/ 55 w 378"/>
                <a:gd name="T27" fmla="*/ 265 h 265"/>
                <a:gd name="T28" fmla="*/ 41 w 378"/>
                <a:gd name="T29" fmla="*/ 263 h 265"/>
                <a:gd name="T30" fmla="*/ 27 w 378"/>
                <a:gd name="T31" fmla="*/ 258 h 265"/>
                <a:gd name="T32" fmla="*/ 16 w 378"/>
                <a:gd name="T33" fmla="*/ 250 h 265"/>
                <a:gd name="T34" fmla="*/ 7 w 378"/>
                <a:gd name="T35" fmla="*/ 238 h 265"/>
                <a:gd name="T36" fmla="*/ 2 w 378"/>
                <a:gd name="T37" fmla="*/ 224 h 265"/>
                <a:gd name="T38" fmla="*/ 0 w 378"/>
                <a:gd name="T39" fmla="*/ 210 h 265"/>
                <a:gd name="T40" fmla="*/ 2 w 378"/>
                <a:gd name="T41" fmla="*/ 196 h 265"/>
                <a:gd name="T42" fmla="*/ 7 w 378"/>
                <a:gd name="T43" fmla="*/ 182 h 265"/>
                <a:gd name="T44" fmla="*/ 16 w 378"/>
                <a:gd name="T45" fmla="*/ 171 h 265"/>
                <a:gd name="T46" fmla="*/ 27 w 378"/>
                <a:gd name="T47" fmla="*/ 162 h 265"/>
                <a:gd name="T48" fmla="*/ 295 w 378"/>
                <a:gd name="T49" fmla="*/ 7 h 265"/>
                <a:gd name="T50" fmla="*/ 309 w 378"/>
                <a:gd name="T51" fmla="*/ 1 h 265"/>
                <a:gd name="T52" fmla="*/ 324 w 378"/>
                <a:gd name="T5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8" h="265">
                  <a:moveTo>
                    <a:pt x="324" y="0"/>
                  </a:moveTo>
                  <a:lnTo>
                    <a:pt x="337" y="1"/>
                  </a:lnTo>
                  <a:lnTo>
                    <a:pt x="350" y="7"/>
                  </a:lnTo>
                  <a:lnTo>
                    <a:pt x="362" y="16"/>
                  </a:lnTo>
                  <a:lnTo>
                    <a:pt x="371" y="28"/>
                  </a:lnTo>
                  <a:lnTo>
                    <a:pt x="377" y="41"/>
                  </a:lnTo>
                  <a:lnTo>
                    <a:pt x="378" y="56"/>
                  </a:lnTo>
                  <a:lnTo>
                    <a:pt x="377" y="70"/>
                  </a:lnTo>
                  <a:lnTo>
                    <a:pt x="371" y="82"/>
                  </a:lnTo>
                  <a:lnTo>
                    <a:pt x="363" y="94"/>
                  </a:lnTo>
                  <a:lnTo>
                    <a:pt x="350" y="103"/>
                  </a:lnTo>
                  <a:lnTo>
                    <a:pt x="82" y="258"/>
                  </a:lnTo>
                  <a:lnTo>
                    <a:pt x="69" y="263"/>
                  </a:lnTo>
                  <a:lnTo>
                    <a:pt x="55" y="265"/>
                  </a:lnTo>
                  <a:lnTo>
                    <a:pt x="41" y="263"/>
                  </a:lnTo>
                  <a:lnTo>
                    <a:pt x="27" y="258"/>
                  </a:lnTo>
                  <a:lnTo>
                    <a:pt x="16" y="250"/>
                  </a:lnTo>
                  <a:lnTo>
                    <a:pt x="7" y="238"/>
                  </a:lnTo>
                  <a:lnTo>
                    <a:pt x="2" y="224"/>
                  </a:lnTo>
                  <a:lnTo>
                    <a:pt x="0" y="210"/>
                  </a:lnTo>
                  <a:lnTo>
                    <a:pt x="2" y="196"/>
                  </a:lnTo>
                  <a:lnTo>
                    <a:pt x="7" y="182"/>
                  </a:lnTo>
                  <a:lnTo>
                    <a:pt x="16" y="171"/>
                  </a:lnTo>
                  <a:lnTo>
                    <a:pt x="27" y="162"/>
                  </a:lnTo>
                  <a:lnTo>
                    <a:pt x="295" y="7"/>
                  </a:lnTo>
                  <a:lnTo>
                    <a:pt x="309" y="1"/>
                  </a:lnTo>
                  <a:lnTo>
                    <a:pt x="3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08"/>
            <p:cNvSpPr>
              <a:spLocks/>
            </p:cNvSpPr>
            <p:nvPr/>
          </p:nvSpPr>
          <p:spPr bwMode="auto">
            <a:xfrm>
              <a:off x="10287000" y="5327650"/>
              <a:ext cx="55563" cy="38100"/>
            </a:xfrm>
            <a:custGeom>
              <a:avLst/>
              <a:gdLst>
                <a:gd name="T0" fmla="*/ 324 w 379"/>
                <a:gd name="T1" fmla="*/ 0 h 265"/>
                <a:gd name="T2" fmla="*/ 338 w 379"/>
                <a:gd name="T3" fmla="*/ 2 h 265"/>
                <a:gd name="T4" fmla="*/ 351 w 379"/>
                <a:gd name="T5" fmla="*/ 7 h 265"/>
                <a:gd name="T6" fmla="*/ 363 w 379"/>
                <a:gd name="T7" fmla="*/ 16 h 265"/>
                <a:gd name="T8" fmla="*/ 371 w 379"/>
                <a:gd name="T9" fmla="*/ 28 h 265"/>
                <a:gd name="T10" fmla="*/ 377 w 379"/>
                <a:gd name="T11" fmla="*/ 41 h 265"/>
                <a:gd name="T12" fmla="*/ 379 w 379"/>
                <a:gd name="T13" fmla="*/ 55 h 265"/>
                <a:gd name="T14" fmla="*/ 377 w 379"/>
                <a:gd name="T15" fmla="*/ 70 h 265"/>
                <a:gd name="T16" fmla="*/ 372 w 379"/>
                <a:gd name="T17" fmla="*/ 83 h 265"/>
                <a:gd name="T18" fmla="*/ 363 w 379"/>
                <a:gd name="T19" fmla="*/ 94 h 265"/>
                <a:gd name="T20" fmla="*/ 352 w 379"/>
                <a:gd name="T21" fmla="*/ 104 h 265"/>
                <a:gd name="T22" fmla="*/ 83 w 379"/>
                <a:gd name="T23" fmla="*/ 258 h 265"/>
                <a:gd name="T24" fmla="*/ 69 w 379"/>
                <a:gd name="T25" fmla="*/ 264 h 265"/>
                <a:gd name="T26" fmla="*/ 55 w 379"/>
                <a:gd name="T27" fmla="*/ 265 h 265"/>
                <a:gd name="T28" fmla="*/ 42 w 379"/>
                <a:gd name="T29" fmla="*/ 264 h 265"/>
                <a:gd name="T30" fmla="*/ 29 w 379"/>
                <a:gd name="T31" fmla="*/ 258 h 265"/>
                <a:gd name="T32" fmla="*/ 16 w 379"/>
                <a:gd name="T33" fmla="*/ 250 h 265"/>
                <a:gd name="T34" fmla="*/ 7 w 379"/>
                <a:gd name="T35" fmla="*/ 238 h 265"/>
                <a:gd name="T36" fmla="*/ 2 w 379"/>
                <a:gd name="T37" fmla="*/ 224 h 265"/>
                <a:gd name="T38" fmla="*/ 0 w 379"/>
                <a:gd name="T39" fmla="*/ 210 h 265"/>
                <a:gd name="T40" fmla="*/ 2 w 379"/>
                <a:gd name="T41" fmla="*/ 196 h 265"/>
                <a:gd name="T42" fmla="*/ 7 w 379"/>
                <a:gd name="T43" fmla="*/ 183 h 265"/>
                <a:gd name="T44" fmla="*/ 16 w 379"/>
                <a:gd name="T45" fmla="*/ 171 h 265"/>
                <a:gd name="T46" fmla="*/ 28 w 379"/>
                <a:gd name="T47" fmla="*/ 162 h 265"/>
                <a:gd name="T48" fmla="*/ 295 w 379"/>
                <a:gd name="T49" fmla="*/ 7 h 265"/>
                <a:gd name="T50" fmla="*/ 310 w 379"/>
                <a:gd name="T51" fmla="*/ 2 h 265"/>
                <a:gd name="T52" fmla="*/ 324 w 379"/>
                <a:gd name="T5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9" h="265">
                  <a:moveTo>
                    <a:pt x="324" y="0"/>
                  </a:moveTo>
                  <a:lnTo>
                    <a:pt x="338" y="2"/>
                  </a:lnTo>
                  <a:lnTo>
                    <a:pt x="351" y="7"/>
                  </a:lnTo>
                  <a:lnTo>
                    <a:pt x="363" y="16"/>
                  </a:lnTo>
                  <a:lnTo>
                    <a:pt x="371" y="28"/>
                  </a:lnTo>
                  <a:lnTo>
                    <a:pt x="377" y="41"/>
                  </a:lnTo>
                  <a:lnTo>
                    <a:pt x="379" y="55"/>
                  </a:lnTo>
                  <a:lnTo>
                    <a:pt x="377" y="70"/>
                  </a:lnTo>
                  <a:lnTo>
                    <a:pt x="372" y="83"/>
                  </a:lnTo>
                  <a:lnTo>
                    <a:pt x="363" y="94"/>
                  </a:lnTo>
                  <a:lnTo>
                    <a:pt x="352" y="104"/>
                  </a:lnTo>
                  <a:lnTo>
                    <a:pt x="83" y="258"/>
                  </a:lnTo>
                  <a:lnTo>
                    <a:pt x="69" y="264"/>
                  </a:lnTo>
                  <a:lnTo>
                    <a:pt x="55" y="265"/>
                  </a:lnTo>
                  <a:lnTo>
                    <a:pt x="42" y="264"/>
                  </a:lnTo>
                  <a:lnTo>
                    <a:pt x="29" y="258"/>
                  </a:lnTo>
                  <a:lnTo>
                    <a:pt x="16" y="250"/>
                  </a:lnTo>
                  <a:lnTo>
                    <a:pt x="7" y="238"/>
                  </a:lnTo>
                  <a:lnTo>
                    <a:pt x="2" y="224"/>
                  </a:lnTo>
                  <a:lnTo>
                    <a:pt x="0" y="210"/>
                  </a:lnTo>
                  <a:lnTo>
                    <a:pt x="2" y="196"/>
                  </a:lnTo>
                  <a:lnTo>
                    <a:pt x="7" y="183"/>
                  </a:lnTo>
                  <a:lnTo>
                    <a:pt x="16" y="171"/>
                  </a:lnTo>
                  <a:lnTo>
                    <a:pt x="28" y="162"/>
                  </a:lnTo>
                  <a:lnTo>
                    <a:pt x="295" y="7"/>
                  </a:lnTo>
                  <a:lnTo>
                    <a:pt x="310" y="2"/>
                  </a:lnTo>
                  <a:lnTo>
                    <a:pt x="3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09"/>
            <p:cNvSpPr>
              <a:spLocks/>
            </p:cNvSpPr>
            <p:nvPr/>
          </p:nvSpPr>
          <p:spPr bwMode="auto">
            <a:xfrm>
              <a:off x="10528300" y="5086350"/>
              <a:ext cx="38100" cy="55563"/>
            </a:xfrm>
            <a:custGeom>
              <a:avLst/>
              <a:gdLst>
                <a:gd name="T0" fmla="*/ 210 w 265"/>
                <a:gd name="T1" fmla="*/ 0 h 380"/>
                <a:gd name="T2" fmla="*/ 224 w 265"/>
                <a:gd name="T3" fmla="*/ 2 h 380"/>
                <a:gd name="T4" fmla="*/ 238 w 265"/>
                <a:gd name="T5" fmla="*/ 8 h 380"/>
                <a:gd name="T6" fmla="*/ 250 w 265"/>
                <a:gd name="T7" fmla="*/ 17 h 380"/>
                <a:gd name="T8" fmla="*/ 258 w 265"/>
                <a:gd name="T9" fmla="*/ 29 h 380"/>
                <a:gd name="T10" fmla="*/ 263 w 265"/>
                <a:gd name="T11" fmla="*/ 41 h 380"/>
                <a:gd name="T12" fmla="*/ 265 w 265"/>
                <a:gd name="T13" fmla="*/ 55 h 380"/>
                <a:gd name="T14" fmla="*/ 264 w 265"/>
                <a:gd name="T15" fmla="*/ 70 h 380"/>
                <a:gd name="T16" fmla="*/ 258 w 265"/>
                <a:gd name="T17" fmla="*/ 83 h 380"/>
                <a:gd name="T18" fmla="*/ 104 w 265"/>
                <a:gd name="T19" fmla="*/ 352 h 380"/>
                <a:gd name="T20" fmla="*/ 94 w 265"/>
                <a:gd name="T21" fmla="*/ 363 h 380"/>
                <a:gd name="T22" fmla="*/ 82 w 265"/>
                <a:gd name="T23" fmla="*/ 373 h 380"/>
                <a:gd name="T24" fmla="*/ 70 w 265"/>
                <a:gd name="T25" fmla="*/ 378 h 380"/>
                <a:gd name="T26" fmla="*/ 56 w 265"/>
                <a:gd name="T27" fmla="*/ 380 h 380"/>
                <a:gd name="T28" fmla="*/ 41 w 265"/>
                <a:gd name="T29" fmla="*/ 378 h 380"/>
                <a:gd name="T30" fmla="*/ 28 w 265"/>
                <a:gd name="T31" fmla="*/ 373 h 380"/>
                <a:gd name="T32" fmla="*/ 16 w 265"/>
                <a:gd name="T33" fmla="*/ 363 h 380"/>
                <a:gd name="T34" fmla="*/ 8 w 265"/>
                <a:gd name="T35" fmla="*/ 351 h 380"/>
                <a:gd name="T36" fmla="*/ 2 w 265"/>
                <a:gd name="T37" fmla="*/ 339 h 380"/>
                <a:gd name="T38" fmla="*/ 0 w 265"/>
                <a:gd name="T39" fmla="*/ 325 h 380"/>
                <a:gd name="T40" fmla="*/ 1 w 265"/>
                <a:gd name="T41" fmla="*/ 310 h 380"/>
                <a:gd name="T42" fmla="*/ 8 w 265"/>
                <a:gd name="T43" fmla="*/ 297 h 380"/>
                <a:gd name="T44" fmla="*/ 162 w 265"/>
                <a:gd name="T45" fmla="*/ 28 h 380"/>
                <a:gd name="T46" fmla="*/ 171 w 265"/>
                <a:gd name="T47" fmla="*/ 17 h 380"/>
                <a:gd name="T48" fmla="*/ 182 w 265"/>
                <a:gd name="T49" fmla="*/ 7 h 380"/>
                <a:gd name="T50" fmla="*/ 196 w 265"/>
                <a:gd name="T51" fmla="*/ 2 h 380"/>
                <a:gd name="T52" fmla="*/ 210 w 265"/>
                <a:gd name="T53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5" h="380">
                  <a:moveTo>
                    <a:pt x="210" y="0"/>
                  </a:moveTo>
                  <a:lnTo>
                    <a:pt x="224" y="2"/>
                  </a:lnTo>
                  <a:lnTo>
                    <a:pt x="238" y="8"/>
                  </a:lnTo>
                  <a:lnTo>
                    <a:pt x="250" y="17"/>
                  </a:lnTo>
                  <a:lnTo>
                    <a:pt x="258" y="29"/>
                  </a:lnTo>
                  <a:lnTo>
                    <a:pt x="263" y="41"/>
                  </a:lnTo>
                  <a:lnTo>
                    <a:pt x="265" y="55"/>
                  </a:lnTo>
                  <a:lnTo>
                    <a:pt x="264" y="70"/>
                  </a:lnTo>
                  <a:lnTo>
                    <a:pt x="258" y="83"/>
                  </a:lnTo>
                  <a:lnTo>
                    <a:pt x="104" y="352"/>
                  </a:lnTo>
                  <a:lnTo>
                    <a:pt x="94" y="363"/>
                  </a:lnTo>
                  <a:lnTo>
                    <a:pt x="82" y="373"/>
                  </a:lnTo>
                  <a:lnTo>
                    <a:pt x="70" y="378"/>
                  </a:lnTo>
                  <a:lnTo>
                    <a:pt x="56" y="380"/>
                  </a:lnTo>
                  <a:lnTo>
                    <a:pt x="41" y="378"/>
                  </a:lnTo>
                  <a:lnTo>
                    <a:pt x="28" y="373"/>
                  </a:lnTo>
                  <a:lnTo>
                    <a:pt x="16" y="363"/>
                  </a:lnTo>
                  <a:lnTo>
                    <a:pt x="8" y="351"/>
                  </a:lnTo>
                  <a:lnTo>
                    <a:pt x="2" y="339"/>
                  </a:lnTo>
                  <a:lnTo>
                    <a:pt x="0" y="325"/>
                  </a:lnTo>
                  <a:lnTo>
                    <a:pt x="1" y="310"/>
                  </a:lnTo>
                  <a:lnTo>
                    <a:pt x="8" y="297"/>
                  </a:lnTo>
                  <a:lnTo>
                    <a:pt x="162" y="28"/>
                  </a:lnTo>
                  <a:lnTo>
                    <a:pt x="171" y="17"/>
                  </a:lnTo>
                  <a:lnTo>
                    <a:pt x="182" y="7"/>
                  </a:lnTo>
                  <a:lnTo>
                    <a:pt x="196" y="2"/>
                  </a:lnTo>
                  <a:lnTo>
                    <a:pt x="2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496302" y="1482476"/>
            <a:ext cx="242803" cy="343880"/>
            <a:chOff x="9669463" y="1135063"/>
            <a:chExt cx="350837" cy="496888"/>
          </a:xfrm>
          <a:solidFill>
            <a:schemeClr val="bg1"/>
          </a:solidFill>
        </p:grpSpPr>
        <p:sp>
          <p:nvSpPr>
            <p:cNvPr id="38" name="Freeform 14"/>
            <p:cNvSpPr>
              <a:spLocks/>
            </p:cNvSpPr>
            <p:nvPr/>
          </p:nvSpPr>
          <p:spPr bwMode="auto">
            <a:xfrm>
              <a:off x="9906000" y="1135063"/>
              <a:ext cx="76200" cy="77788"/>
            </a:xfrm>
            <a:custGeom>
              <a:avLst/>
              <a:gdLst>
                <a:gd name="T0" fmla="*/ 266 w 531"/>
                <a:gd name="T1" fmla="*/ 0 h 532"/>
                <a:gd name="T2" fmla="*/ 304 w 531"/>
                <a:gd name="T3" fmla="*/ 2 h 532"/>
                <a:gd name="T4" fmla="*/ 342 w 531"/>
                <a:gd name="T5" fmla="*/ 11 h 532"/>
                <a:gd name="T6" fmla="*/ 377 w 531"/>
                <a:gd name="T7" fmla="*/ 24 h 532"/>
                <a:gd name="T8" fmla="*/ 410 w 531"/>
                <a:gd name="T9" fmla="*/ 43 h 532"/>
                <a:gd name="T10" fmla="*/ 440 w 531"/>
                <a:gd name="T11" fmla="*/ 65 h 532"/>
                <a:gd name="T12" fmla="*/ 466 w 531"/>
                <a:gd name="T13" fmla="*/ 91 h 532"/>
                <a:gd name="T14" fmla="*/ 488 w 531"/>
                <a:gd name="T15" fmla="*/ 122 h 532"/>
                <a:gd name="T16" fmla="*/ 506 w 531"/>
                <a:gd name="T17" fmla="*/ 154 h 532"/>
                <a:gd name="T18" fmla="*/ 519 w 531"/>
                <a:gd name="T19" fmla="*/ 190 h 532"/>
                <a:gd name="T20" fmla="*/ 527 w 531"/>
                <a:gd name="T21" fmla="*/ 226 h 532"/>
                <a:gd name="T22" fmla="*/ 531 w 531"/>
                <a:gd name="T23" fmla="*/ 266 h 532"/>
                <a:gd name="T24" fmla="*/ 527 w 531"/>
                <a:gd name="T25" fmla="*/ 305 h 532"/>
                <a:gd name="T26" fmla="*/ 519 w 531"/>
                <a:gd name="T27" fmla="*/ 342 h 532"/>
                <a:gd name="T28" fmla="*/ 506 w 531"/>
                <a:gd name="T29" fmla="*/ 378 h 532"/>
                <a:gd name="T30" fmla="*/ 488 w 531"/>
                <a:gd name="T31" fmla="*/ 411 h 532"/>
                <a:gd name="T32" fmla="*/ 466 w 531"/>
                <a:gd name="T33" fmla="*/ 441 h 532"/>
                <a:gd name="T34" fmla="*/ 440 w 531"/>
                <a:gd name="T35" fmla="*/ 467 h 532"/>
                <a:gd name="T36" fmla="*/ 410 w 531"/>
                <a:gd name="T37" fmla="*/ 489 h 532"/>
                <a:gd name="T38" fmla="*/ 377 w 531"/>
                <a:gd name="T39" fmla="*/ 508 h 532"/>
                <a:gd name="T40" fmla="*/ 342 w 531"/>
                <a:gd name="T41" fmla="*/ 521 h 532"/>
                <a:gd name="T42" fmla="*/ 304 w 531"/>
                <a:gd name="T43" fmla="*/ 530 h 532"/>
                <a:gd name="T44" fmla="*/ 266 w 531"/>
                <a:gd name="T45" fmla="*/ 532 h 532"/>
                <a:gd name="T46" fmla="*/ 226 w 531"/>
                <a:gd name="T47" fmla="*/ 530 h 532"/>
                <a:gd name="T48" fmla="*/ 189 w 531"/>
                <a:gd name="T49" fmla="*/ 521 h 532"/>
                <a:gd name="T50" fmla="*/ 154 w 531"/>
                <a:gd name="T51" fmla="*/ 508 h 532"/>
                <a:gd name="T52" fmla="*/ 121 w 531"/>
                <a:gd name="T53" fmla="*/ 489 h 532"/>
                <a:gd name="T54" fmla="*/ 92 w 531"/>
                <a:gd name="T55" fmla="*/ 467 h 532"/>
                <a:gd name="T56" fmla="*/ 66 w 531"/>
                <a:gd name="T57" fmla="*/ 441 h 532"/>
                <a:gd name="T58" fmla="*/ 43 w 531"/>
                <a:gd name="T59" fmla="*/ 411 h 532"/>
                <a:gd name="T60" fmla="*/ 25 w 531"/>
                <a:gd name="T61" fmla="*/ 378 h 532"/>
                <a:gd name="T62" fmla="*/ 12 w 531"/>
                <a:gd name="T63" fmla="*/ 342 h 532"/>
                <a:gd name="T64" fmla="*/ 3 w 531"/>
                <a:gd name="T65" fmla="*/ 305 h 532"/>
                <a:gd name="T66" fmla="*/ 0 w 531"/>
                <a:gd name="T67" fmla="*/ 266 h 532"/>
                <a:gd name="T68" fmla="*/ 3 w 531"/>
                <a:gd name="T69" fmla="*/ 226 h 532"/>
                <a:gd name="T70" fmla="*/ 12 w 531"/>
                <a:gd name="T71" fmla="*/ 190 h 532"/>
                <a:gd name="T72" fmla="*/ 25 w 531"/>
                <a:gd name="T73" fmla="*/ 154 h 532"/>
                <a:gd name="T74" fmla="*/ 43 w 531"/>
                <a:gd name="T75" fmla="*/ 122 h 532"/>
                <a:gd name="T76" fmla="*/ 66 w 531"/>
                <a:gd name="T77" fmla="*/ 91 h 532"/>
                <a:gd name="T78" fmla="*/ 92 w 531"/>
                <a:gd name="T79" fmla="*/ 65 h 532"/>
                <a:gd name="T80" fmla="*/ 121 w 531"/>
                <a:gd name="T81" fmla="*/ 43 h 532"/>
                <a:gd name="T82" fmla="*/ 154 w 531"/>
                <a:gd name="T83" fmla="*/ 24 h 532"/>
                <a:gd name="T84" fmla="*/ 189 w 531"/>
                <a:gd name="T85" fmla="*/ 11 h 532"/>
                <a:gd name="T86" fmla="*/ 226 w 531"/>
                <a:gd name="T87" fmla="*/ 2 h 532"/>
                <a:gd name="T88" fmla="*/ 266 w 531"/>
                <a:gd name="T8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1" h="532">
                  <a:moveTo>
                    <a:pt x="266" y="0"/>
                  </a:moveTo>
                  <a:lnTo>
                    <a:pt x="304" y="2"/>
                  </a:lnTo>
                  <a:lnTo>
                    <a:pt x="342" y="11"/>
                  </a:lnTo>
                  <a:lnTo>
                    <a:pt x="377" y="24"/>
                  </a:lnTo>
                  <a:lnTo>
                    <a:pt x="410" y="43"/>
                  </a:lnTo>
                  <a:lnTo>
                    <a:pt x="440" y="65"/>
                  </a:lnTo>
                  <a:lnTo>
                    <a:pt x="466" y="91"/>
                  </a:lnTo>
                  <a:lnTo>
                    <a:pt x="488" y="122"/>
                  </a:lnTo>
                  <a:lnTo>
                    <a:pt x="506" y="154"/>
                  </a:lnTo>
                  <a:lnTo>
                    <a:pt x="519" y="190"/>
                  </a:lnTo>
                  <a:lnTo>
                    <a:pt x="527" y="226"/>
                  </a:lnTo>
                  <a:lnTo>
                    <a:pt x="531" y="266"/>
                  </a:lnTo>
                  <a:lnTo>
                    <a:pt x="527" y="305"/>
                  </a:lnTo>
                  <a:lnTo>
                    <a:pt x="519" y="342"/>
                  </a:lnTo>
                  <a:lnTo>
                    <a:pt x="506" y="378"/>
                  </a:lnTo>
                  <a:lnTo>
                    <a:pt x="488" y="411"/>
                  </a:lnTo>
                  <a:lnTo>
                    <a:pt x="466" y="441"/>
                  </a:lnTo>
                  <a:lnTo>
                    <a:pt x="440" y="467"/>
                  </a:lnTo>
                  <a:lnTo>
                    <a:pt x="410" y="489"/>
                  </a:lnTo>
                  <a:lnTo>
                    <a:pt x="377" y="508"/>
                  </a:lnTo>
                  <a:lnTo>
                    <a:pt x="342" y="521"/>
                  </a:lnTo>
                  <a:lnTo>
                    <a:pt x="304" y="530"/>
                  </a:lnTo>
                  <a:lnTo>
                    <a:pt x="266" y="532"/>
                  </a:lnTo>
                  <a:lnTo>
                    <a:pt x="226" y="530"/>
                  </a:lnTo>
                  <a:lnTo>
                    <a:pt x="189" y="521"/>
                  </a:lnTo>
                  <a:lnTo>
                    <a:pt x="154" y="508"/>
                  </a:lnTo>
                  <a:lnTo>
                    <a:pt x="121" y="489"/>
                  </a:lnTo>
                  <a:lnTo>
                    <a:pt x="92" y="467"/>
                  </a:lnTo>
                  <a:lnTo>
                    <a:pt x="66" y="441"/>
                  </a:lnTo>
                  <a:lnTo>
                    <a:pt x="43" y="411"/>
                  </a:lnTo>
                  <a:lnTo>
                    <a:pt x="25" y="378"/>
                  </a:lnTo>
                  <a:lnTo>
                    <a:pt x="12" y="342"/>
                  </a:lnTo>
                  <a:lnTo>
                    <a:pt x="3" y="305"/>
                  </a:lnTo>
                  <a:lnTo>
                    <a:pt x="0" y="266"/>
                  </a:lnTo>
                  <a:lnTo>
                    <a:pt x="3" y="226"/>
                  </a:lnTo>
                  <a:lnTo>
                    <a:pt x="12" y="190"/>
                  </a:lnTo>
                  <a:lnTo>
                    <a:pt x="25" y="154"/>
                  </a:lnTo>
                  <a:lnTo>
                    <a:pt x="43" y="122"/>
                  </a:lnTo>
                  <a:lnTo>
                    <a:pt x="66" y="91"/>
                  </a:lnTo>
                  <a:lnTo>
                    <a:pt x="92" y="65"/>
                  </a:lnTo>
                  <a:lnTo>
                    <a:pt x="121" y="43"/>
                  </a:lnTo>
                  <a:lnTo>
                    <a:pt x="154" y="24"/>
                  </a:lnTo>
                  <a:lnTo>
                    <a:pt x="189" y="11"/>
                  </a:lnTo>
                  <a:lnTo>
                    <a:pt x="226" y="2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5"/>
            <p:cNvSpPr>
              <a:spLocks/>
            </p:cNvSpPr>
            <p:nvPr/>
          </p:nvSpPr>
          <p:spPr bwMode="auto">
            <a:xfrm>
              <a:off x="9879013" y="1222376"/>
              <a:ext cx="130175" cy="222250"/>
            </a:xfrm>
            <a:custGeom>
              <a:avLst/>
              <a:gdLst>
                <a:gd name="T0" fmla="*/ 279 w 900"/>
                <a:gd name="T1" fmla="*/ 0 h 1539"/>
                <a:gd name="T2" fmla="*/ 310 w 900"/>
                <a:gd name="T3" fmla="*/ 10 h 1539"/>
                <a:gd name="T4" fmla="*/ 588 w 900"/>
                <a:gd name="T5" fmla="*/ 10 h 1539"/>
                <a:gd name="T6" fmla="*/ 620 w 900"/>
                <a:gd name="T7" fmla="*/ 0 h 1539"/>
                <a:gd name="T8" fmla="*/ 653 w 900"/>
                <a:gd name="T9" fmla="*/ 3 h 1539"/>
                <a:gd name="T10" fmla="*/ 663 w 900"/>
                <a:gd name="T11" fmla="*/ 6 h 1539"/>
                <a:gd name="T12" fmla="*/ 686 w 900"/>
                <a:gd name="T13" fmla="*/ 13 h 1539"/>
                <a:gd name="T14" fmla="*/ 709 w 900"/>
                <a:gd name="T15" fmla="*/ 21 h 1539"/>
                <a:gd name="T16" fmla="*/ 720 w 900"/>
                <a:gd name="T17" fmla="*/ 24 h 1539"/>
                <a:gd name="T18" fmla="*/ 786 w 900"/>
                <a:gd name="T19" fmla="*/ 56 h 1539"/>
                <a:gd name="T20" fmla="*/ 839 w 900"/>
                <a:gd name="T21" fmla="*/ 106 h 1539"/>
                <a:gd name="T22" fmla="*/ 877 w 900"/>
                <a:gd name="T23" fmla="*/ 166 h 1539"/>
                <a:gd name="T24" fmla="*/ 897 w 900"/>
                <a:gd name="T25" fmla="*/ 236 h 1539"/>
                <a:gd name="T26" fmla="*/ 900 w 900"/>
                <a:gd name="T27" fmla="*/ 675 h 1539"/>
                <a:gd name="T28" fmla="*/ 894 w 900"/>
                <a:gd name="T29" fmla="*/ 705 h 1539"/>
                <a:gd name="T30" fmla="*/ 753 w 900"/>
                <a:gd name="T31" fmla="*/ 923 h 1539"/>
                <a:gd name="T32" fmla="*/ 750 w 900"/>
                <a:gd name="T33" fmla="*/ 1481 h 1539"/>
                <a:gd name="T34" fmla="*/ 729 w 900"/>
                <a:gd name="T35" fmla="*/ 1516 h 1539"/>
                <a:gd name="T36" fmla="*/ 694 w 900"/>
                <a:gd name="T37" fmla="*/ 1537 h 1539"/>
                <a:gd name="T38" fmla="*/ 227 w 900"/>
                <a:gd name="T39" fmla="*/ 1539 h 1539"/>
                <a:gd name="T40" fmla="*/ 186 w 900"/>
                <a:gd name="T41" fmla="*/ 1529 h 1539"/>
                <a:gd name="T42" fmla="*/ 157 w 900"/>
                <a:gd name="T43" fmla="*/ 1500 h 1539"/>
                <a:gd name="T44" fmla="*/ 147 w 900"/>
                <a:gd name="T45" fmla="*/ 1459 h 1539"/>
                <a:gd name="T46" fmla="*/ 12 w 900"/>
                <a:gd name="T47" fmla="*/ 719 h 1539"/>
                <a:gd name="T48" fmla="*/ 1 w 900"/>
                <a:gd name="T49" fmla="*/ 691 h 1539"/>
                <a:gd name="T50" fmla="*/ 0 w 900"/>
                <a:gd name="T51" fmla="*/ 274 h 1539"/>
                <a:gd name="T52" fmla="*/ 10 w 900"/>
                <a:gd name="T53" fmla="*/ 201 h 1539"/>
                <a:gd name="T54" fmla="*/ 39 w 900"/>
                <a:gd name="T55" fmla="*/ 135 h 1539"/>
                <a:gd name="T56" fmla="*/ 85 w 900"/>
                <a:gd name="T57" fmla="*/ 79 h 1539"/>
                <a:gd name="T58" fmla="*/ 145 w 900"/>
                <a:gd name="T59" fmla="*/ 39 h 1539"/>
                <a:gd name="T60" fmla="*/ 182 w 900"/>
                <a:gd name="T61" fmla="*/ 23 h 1539"/>
                <a:gd name="T62" fmla="*/ 201 w 900"/>
                <a:gd name="T63" fmla="*/ 18 h 1539"/>
                <a:gd name="T64" fmla="*/ 225 w 900"/>
                <a:gd name="T65" fmla="*/ 9 h 1539"/>
                <a:gd name="T66" fmla="*/ 244 w 900"/>
                <a:gd name="T67" fmla="*/ 4 h 1539"/>
                <a:gd name="T68" fmla="*/ 262 w 900"/>
                <a:gd name="T69" fmla="*/ 0 h 1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00" h="1539">
                  <a:moveTo>
                    <a:pt x="262" y="0"/>
                  </a:moveTo>
                  <a:lnTo>
                    <a:pt x="279" y="0"/>
                  </a:lnTo>
                  <a:lnTo>
                    <a:pt x="296" y="4"/>
                  </a:lnTo>
                  <a:lnTo>
                    <a:pt x="310" y="10"/>
                  </a:lnTo>
                  <a:lnTo>
                    <a:pt x="450" y="93"/>
                  </a:lnTo>
                  <a:lnTo>
                    <a:pt x="588" y="10"/>
                  </a:lnTo>
                  <a:lnTo>
                    <a:pt x="604" y="4"/>
                  </a:lnTo>
                  <a:lnTo>
                    <a:pt x="620" y="0"/>
                  </a:lnTo>
                  <a:lnTo>
                    <a:pt x="636" y="0"/>
                  </a:lnTo>
                  <a:lnTo>
                    <a:pt x="653" y="3"/>
                  </a:lnTo>
                  <a:lnTo>
                    <a:pt x="656" y="4"/>
                  </a:lnTo>
                  <a:lnTo>
                    <a:pt x="663" y="6"/>
                  </a:lnTo>
                  <a:lnTo>
                    <a:pt x="674" y="9"/>
                  </a:lnTo>
                  <a:lnTo>
                    <a:pt x="686" y="13"/>
                  </a:lnTo>
                  <a:lnTo>
                    <a:pt x="699" y="18"/>
                  </a:lnTo>
                  <a:lnTo>
                    <a:pt x="709" y="21"/>
                  </a:lnTo>
                  <a:lnTo>
                    <a:pt x="717" y="23"/>
                  </a:lnTo>
                  <a:lnTo>
                    <a:pt x="720" y="24"/>
                  </a:lnTo>
                  <a:lnTo>
                    <a:pt x="754" y="39"/>
                  </a:lnTo>
                  <a:lnTo>
                    <a:pt x="786" y="56"/>
                  </a:lnTo>
                  <a:lnTo>
                    <a:pt x="815" y="79"/>
                  </a:lnTo>
                  <a:lnTo>
                    <a:pt x="839" y="106"/>
                  </a:lnTo>
                  <a:lnTo>
                    <a:pt x="860" y="135"/>
                  </a:lnTo>
                  <a:lnTo>
                    <a:pt x="877" y="166"/>
                  </a:lnTo>
                  <a:lnTo>
                    <a:pt x="890" y="201"/>
                  </a:lnTo>
                  <a:lnTo>
                    <a:pt x="897" y="236"/>
                  </a:lnTo>
                  <a:lnTo>
                    <a:pt x="900" y="274"/>
                  </a:lnTo>
                  <a:lnTo>
                    <a:pt x="900" y="675"/>
                  </a:lnTo>
                  <a:lnTo>
                    <a:pt x="898" y="691"/>
                  </a:lnTo>
                  <a:lnTo>
                    <a:pt x="894" y="705"/>
                  </a:lnTo>
                  <a:lnTo>
                    <a:pt x="886" y="719"/>
                  </a:lnTo>
                  <a:lnTo>
                    <a:pt x="753" y="923"/>
                  </a:lnTo>
                  <a:lnTo>
                    <a:pt x="753" y="1459"/>
                  </a:lnTo>
                  <a:lnTo>
                    <a:pt x="750" y="1481"/>
                  </a:lnTo>
                  <a:lnTo>
                    <a:pt x="742" y="1500"/>
                  </a:lnTo>
                  <a:lnTo>
                    <a:pt x="729" y="1516"/>
                  </a:lnTo>
                  <a:lnTo>
                    <a:pt x="713" y="1529"/>
                  </a:lnTo>
                  <a:lnTo>
                    <a:pt x="694" y="1537"/>
                  </a:lnTo>
                  <a:lnTo>
                    <a:pt x="673" y="1539"/>
                  </a:lnTo>
                  <a:lnTo>
                    <a:pt x="227" y="1539"/>
                  </a:lnTo>
                  <a:lnTo>
                    <a:pt x="205" y="1537"/>
                  </a:lnTo>
                  <a:lnTo>
                    <a:pt x="186" y="1529"/>
                  </a:lnTo>
                  <a:lnTo>
                    <a:pt x="170" y="1516"/>
                  </a:lnTo>
                  <a:lnTo>
                    <a:pt x="157" y="1500"/>
                  </a:lnTo>
                  <a:lnTo>
                    <a:pt x="149" y="1481"/>
                  </a:lnTo>
                  <a:lnTo>
                    <a:pt x="147" y="1459"/>
                  </a:lnTo>
                  <a:lnTo>
                    <a:pt x="147" y="923"/>
                  </a:lnTo>
                  <a:lnTo>
                    <a:pt x="12" y="719"/>
                  </a:lnTo>
                  <a:lnTo>
                    <a:pt x="6" y="705"/>
                  </a:lnTo>
                  <a:lnTo>
                    <a:pt x="1" y="691"/>
                  </a:lnTo>
                  <a:lnTo>
                    <a:pt x="0" y="675"/>
                  </a:lnTo>
                  <a:lnTo>
                    <a:pt x="0" y="274"/>
                  </a:lnTo>
                  <a:lnTo>
                    <a:pt x="2" y="236"/>
                  </a:lnTo>
                  <a:lnTo>
                    <a:pt x="10" y="201"/>
                  </a:lnTo>
                  <a:lnTo>
                    <a:pt x="23" y="166"/>
                  </a:lnTo>
                  <a:lnTo>
                    <a:pt x="39" y="135"/>
                  </a:lnTo>
                  <a:lnTo>
                    <a:pt x="60" y="106"/>
                  </a:lnTo>
                  <a:lnTo>
                    <a:pt x="85" y="79"/>
                  </a:lnTo>
                  <a:lnTo>
                    <a:pt x="113" y="56"/>
                  </a:lnTo>
                  <a:lnTo>
                    <a:pt x="145" y="39"/>
                  </a:lnTo>
                  <a:lnTo>
                    <a:pt x="179" y="24"/>
                  </a:lnTo>
                  <a:lnTo>
                    <a:pt x="182" y="23"/>
                  </a:lnTo>
                  <a:lnTo>
                    <a:pt x="190" y="21"/>
                  </a:lnTo>
                  <a:lnTo>
                    <a:pt x="201" y="18"/>
                  </a:lnTo>
                  <a:lnTo>
                    <a:pt x="213" y="13"/>
                  </a:lnTo>
                  <a:lnTo>
                    <a:pt x="225" y="9"/>
                  </a:lnTo>
                  <a:lnTo>
                    <a:pt x="236" y="6"/>
                  </a:lnTo>
                  <a:lnTo>
                    <a:pt x="244" y="4"/>
                  </a:lnTo>
                  <a:lnTo>
                    <a:pt x="247" y="3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6"/>
            <p:cNvSpPr>
              <a:spLocks/>
            </p:cNvSpPr>
            <p:nvPr/>
          </p:nvSpPr>
          <p:spPr bwMode="auto">
            <a:xfrm>
              <a:off x="9669463" y="1466851"/>
              <a:ext cx="350837" cy="165100"/>
            </a:xfrm>
            <a:custGeom>
              <a:avLst/>
              <a:gdLst>
                <a:gd name="T0" fmla="*/ 1375 w 2428"/>
                <a:gd name="T1" fmla="*/ 0 h 1136"/>
                <a:gd name="T2" fmla="*/ 2348 w 2428"/>
                <a:gd name="T3" fmla="*/ 0 h 1136"/>
                <a:gd name="T4" fmla="*/ 2368 w 2428"/>
                <a:gd name="T5" fmla="*/ 3 h 1136"/>
                <a:gd name="T6" fmla="*/ 2388 w 2428"/>
                <a:gd name="T7" fmla="*/ 10 h 1136"/>
                <a:gd name="T8" fmla="*/ 2404 w 2428"/>
                <a:gd name="T9" fmla="*/ 23 h 1136"/>
                <a:gd name="T10" fmla="*/ 2416 w 2428"/>
                <a:gd name="T11" fmla="*/ 39 h 1136"/>
                <a:gd name="T12" fmla="*/ 2425 w 2428"/>
                <a:gd name="T13" fmla="*/ 58 h 1136"/>
                <a:gd name="T14" fmla="*/ 2428 w 2428"/>
                <a:gd name="T15" fmla="*/ 80 h 1136"/>
                <a:gd name="T16" fmla="*/ 2428 w 2428"/>
                <a:gd name="T17" fmla="*/ 1056 h 1136"/>
                <a:gd name="T18" fmla="*/ 2425 w 2428"/>
                <a:gd name="T19" fmla="*/ 1078 h 1136"/>
                <a:gd name="T20" fmla="*/ 2416 w 2428"/>
                <a:gd name="T21" fmla="*/ 1097 h 1136"/>
                <a:gd name="T22" fmla="*/ 2404 w 2428"/>
                <a:gd name="T23" fmla="*/ 1113 h 1136"/>
                <a:gd name="T24" fmla="*/ 2388 w 2428"/>
                <a:gd name="T25" fmla="*/ 1126 h 1136"/>
                <a:gd name="T26" fmla="*/ 2368 w 2428"/>
                <a:gd name="T27" fmla="*/ 1133 h 1136"/>
                <a:gd name="T28" fmla="*/ 2348 w 2428"/>
                <a:gd name="T29" fmla="*/ 1136 h 1136"/>
                <a:gd name="T30" fmla="*/ 80 w 2428"/>
                <a:gd name="T31" fmla="*/ 1136 h 1136"/>
                <a:gd name="T32" fmla="*/ 59 w 2428"/>
                <a:gd name="T33" fmla="*/ 1133 h 1136"/>
                <a:gd name="T34" fmla="*/ 40 w 2428"/>
                <a:gd name="T35" fmla="*/ 1126 h 1136"/>
                <a:gd name="T36" fmla="*/ 24 w 2428"/>
                <a:gd name="T37" fmla="*/ 1113 h 1136"/>
                <a:gd name="T38" fmla="*/ 11 w 2428"/>
                <a:gd name="T39" fmla="*/ 1097 h 1136"/>
                <a:gd name="T40" fmla="*/ 3 w 2428"/>
                <a:gd name="T41" fmla="*/ 1078 h 1136"/>
                <a:gd name="T42" fmla="*/ 0 w 2428"/>
                <a:gd name="T43" fmla="*/ 1056 h 1136"/>
                <a:gd name="T44" fmla="*/ 0 w 2428"/>
                <a:gd name="T45" fmla="*/ 730 h 1136"/>
                <a:gd name="T46" fmla="*/ 3 w 2428"/>
                <a:gd name="T47" fmla="*/ 709 h 1136"/>
                <a:gd name="T48" fmla="*/ 11 w 2428"/>
                <a:gd name="T49" fmla="*/ 690 h 1136"/>
                <a:gd name="T50" fmla="*/ 24 w 2428"/>
                <a:gd name="T51" fmla="*/ 674 h 1136"/>
                <a:gd name="T52" fmla="*/ 40 w 2428"/>
                <a:gd name="T53" fmla="*/ 661 h 1136"/>
                <a:gd name="T54" fmla="*/ 59 w 2428"/>
                <a:gd name="T55" fmla="*/ 653 h 1136"/>
                <a:gd name="T56" fmla="*/ 80 w 2428"/>
                <a:gd name="T57" fmla="*/ 651 h 1136"/>
                <a:gd name="T58" fmla="*/ 648 w 2428"/>
                <a:gd name="T59" fmla="*/ 651 h 1136"/>
                <a:gd name="T60" fmla="*/ 648 w 2428"/>
                <a:gd name="T61" fmla="*/ 406 h 1136"/>
                <a:gd name="T62" fmla="*/ 651 w 2428"/>
                <a:gd name="T63" fmla="*/ 384 h 1136"/>
                <a:gd name="T64" fmla="*/ 659 w 2428"/>
                <a:gd name="T65" fmla="*/ 365 h 1136"/>
                <a:gd name="T66" fmla="*/ 671 w 2428"/>
                <a:gd name="T67" fmla="*/ 348 h 1136"/>
                <a:gd name="T68" fmla="*/ 688 w 2428"/>
                <a:gd name="T69" fmla="*/ 336 h 1136"/>
                <a:gd name="T70" fmla="*/ 706 w 2428"/>
                <a:gd name="T71" fmla="*/ 327 h 1136"/>
                <a:gd name="T72" fmla="*/ 728 w 2428"/>
                <a:gd name="T73" fmla="*/ 325 h 1136"/>
                <a:gd name="T74" fmla="*/ 1295 w 2428"/>
                <a:gd name="T75" fmla="*/ 325 h 1136"/>
                <a:gd name="T76" fmla="*/ 1295 w 2428"/>
                <a:gd name="T77" fmla="*/ 80 h 1136"/>
                <a:gd name="T78" fmla="*/ 1298 w 2428"/>
                <a:gd name="T79" fmla="*/ 58 h 1136"/>
                <a:gd name="T80" fmla="*/ 1307 w 2428"/>
                <a:gd name="T81" fmla="*/ 39 h 1136"/>
                <a:gd name="T82" fmla="*/ 1319 w 2428"/>
                <a:gd name="T83" fmla="*/ 23 h 1136"/>
                <a:gd name="T84" fmla="*/ 1336 w 2428"/>
                <a:gd name="T85" fmla="*/ 10 h 1136"/>
                <a:gd name="T86" fmla="*/ 1355 w 2428"/>
                <a:gd name="T87" fmla="*/ 3 h 1136"/>
                <a:gd name="T88" fmla="*/ 1375 w 2428"/>
                <a:gd name="T89" fmla="*/ 0 h 1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28" h="1136">
                  <a:moveTo>
                    <a:pt x="1375" y="0"/>
                  </a:moveTo>
                  <a:lnTo>
                    <a:pt x="2348" y="0"/>
                  </a:lnTo>
                  <a:lnTo>
                    <a:pt x="2368" y="3"/>
                  </a:lnTo>
                  <a:lnTo>
                    <a:pt x="2388" y="10"/>
                  </a:lnTo>
                  <a:lnTo>
                    <a:pt x="2404" y="23"/>
                  </a:lnTo>
                  <a:lnTo>
                    <a:pt x="2416" y="39"/>
                  </a:lnTo>
                  <a:lnTo>
                    <a:pt x="2425" y="58"/>
                  </a:lnTo>
                  <a:lnTo>
                    <a:pt x="2428" y="80"/>
                  </a:lnTo>
                  <a:lnTo>
                    <a:pt x="2428" y="1056"/>
                  </a:lnTo>
                  <a:lnTo>
                    <a:pt x="2425" y="1078"/>
                  </a:lnTo>
                  <a:lnTo>
                    <a:pt x="2416" y="1097"/>
                  </a:lnTo>
                  <a:lnTo>
                    <a:pt x="2404" y="1113"/>
                  </a:lnTo>
                  <a:lnTo>
                    <a:pt x="2388" y="1126"/>
                  </a:lnTo>
                  <a:lnTo>
                    <a:pt x="2368" y="1133"/>
                  </a:lnTo>
                  <a:lnTo>
                    <a:pt x="2348" y="1136"/>
                  </a:lnTo>
                  <a:lnTo>
                    <a:pt x="80" y="1136"/>
                  </a:lnTo>
                  <a:lnTo>
                    <a:pt x="59" y="1133"/>
                  </a:lnTo>
                  <a:lnTo>
                    <a:pt x="40" y="1126"/>
                  </a:lnTo>
                  <a:lnTo>
                    <a:pt x="24" y="1113"/>
                  </a:lnTo>
                  <a:lnTo>
                    <a:pt x="11" y="1097"/>
                  </a:lnTo>
                  <a:lnTo>
                    <a:pt x="3" y="1078"/>
                  </a:lnTo>
                  <a:lnTo>
                    <a:pt x="0" y="1056"/>
                  </a:lnTo>
                  <a:lnTo>
                    <a:pt x="0" y="730"/>
                  </a:lnTo>
                  <a:lnTo>
                    <a:pt x="3" y="709"/>
                  </a:lnTo>
                  <a:lnTo>
                    <a:pt x="11" y="690"/>
                  </a:lnTo>
                  <a:lnTo>
                    <a:pt x="24" y="674"/>
                  </a:lnTo>
                  <a:lnTo>
                    <a:pt x="40" y="661"/>
                  </a:lnTo>
                  <a:lnTo>
                    <a:pt x="59" y="653"/>
                  </a:lnTo>
                  <a:lnTo>
                    <a:pt x="80" y="651"/>
                  </a:lnTo>
                  <a:lnTo>
                    <a:pt x="648" y="651"/>
                  </a:lnTo>
                  <a:lnTo>
                    <a:pt x="648" y="406"/>
                  </a:lnTo>
                  <a:lnTo>
                    <a:pt x="651" y="384"/>
                  </a:lnTo>
                  <a:lnTo>
                    <a:pt x="659" y="365"/>
                  </a:lnTo>
                  <a:lnTo>
                    <a:pt x="671" y="348"/>
                  </a:lnTo>
                  <a:lnTo>
                    <a:pt x="688" y="336"/>
                  </a:lnTo>
                  <a:lnTo>
                    <a:pt x="706" y="327"/>
                  </a:lnTo>
                  <a:lnTo>
                    <a:pt x="728" y="325"/>
                  </a:lnTo>
                  <a:lnTo>
                    <a:pt x="1295" y="325"/>
                  </a:lnTo>
                  <a:lnTo>
                    <a:pt x="1295" y="80"/>
                  </a:lnTo>
                  <a:lnTo>
                    <a:pt x="1298" y="58"/>
                  </a:lnTo>
                  <a:lnTo>
                    <a:pt x="1307" y="39"/>
                  </a:lnTo>
                  <a:lnTo>
                    <a:pt x="1319" y="23"/>
                  </a:lnTo>
                  <a:lnTo>
                    <a:pt x="1336" y="10"/>
                  </a:lnTo>
                  <a:lnTo>
                    <a:pt x="1355" y="3"/>
                  </a:lnTo>
                  <a:lnTo>
                    <a:pt x="13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715334" y="4009702"/>
            <a:ext cx="312020" cy="333993"/>
            <a:chOff x="2984500" y="1095375"/>
            <a:chExt cx="450851" cy="482601"/>
          </a:xfrm>
          <a:solidFill>
            <a:schemeClr val="bg1"/>
          </a:solidFill>
        </p:grpSpPr>
        <p:sp>
          <p:nvSpPr>
            <p:cNvPr id="42" name="Freeform 104"/>
            <p:cNvSpPr>
              <a:spLocks/>
            </p:cNvSpPr>
            <p:nvPr/>
          </p:nvSpPr>
          <p:spPr bwMode="auto">
            <a:xfrm>
              <a:off x="2984500" y="1114425"/>
              <a:ext cx="242888" cy="168275"/>
            </a:xfrm>
            <a:custGeom>
              <a:avLst/>
              <a:gdLst>
                <a:gd name="T0" fmla="*/ 1057 w 1681"/>
                <a:gd name="T1" fmla="*/ 0 h 1163"/>
                <a:gd name="T2" fmla="*/ 1139 w 1681"/>
                <a:gd name="T3" fmla="*/ 11 h 1163"/>
                <a:gd name="T4" fmla="*/ 1214 w 1681"/>
                <a:gd name="T5" fmla="*/ 41 h 1163"/>
                <a:gd name="T6" fmla="*/ 1278 w 1681"/>
                <a:gd name="T7" fmla="*/ 89 h 1163"/>
                <a:gd name="T8" fmla="*/ 1328 w 1681"/>
                <a:gd name="T9" fmla="*/ 151 h 1163"/>
                <a:gd name="T10" fmla="*/ 1362 w 1681"/>
                <a:gd name="T11" fmla="*/ 224 h 1163"/>
                <a:gd name="T12" fmla="*/ 1377 w 1681"/>
                <a:gd name="T13" fmla="*/ 305 h 1163"/>
                <a:gd name="T14" fmla="*/ 1620 w 1681"/>
                <a:gd name="T15" fmla="*/ 307 h 1163"/>
                <a:gd name="T16" fmla="*/ 1653 w 1681"/>
                <a:gd name="T17" fmla="*/ 324 h 1163"/>
                <a:gd name="T18" fmla="*/ 1675 w 1681"/>
                <a:gd name="T19" fmla="*/ 354 h 1163"/>
                <a:gd name="T20" fmla="*/ 1681 w 1681"/>
                <a:gd name="T21" fmla="*/ 392 h 1163"/>
                <a:gd name="T22" fmla="*/ 1669 w 1681"/>
                <a:gd name="T23" fmla="*/ 427 h 1163"/>
                <a:gd name="T24" fmla="*/ 1378 w 1681"/>
                <a:gd name="T25" fmla="*/ 723 h 1163"/>
                <a:gd name="T26" fmla="*/ 1375 w 1681"/>
                <a:gd name="T27" fmla="*/ 885 h 1163"/>
                <a:gd name="T28" fmla="*/ 1352 w 1681"/>
                <a:gd name="T29" fmla="*/ 966 h 1163"/>
                <a:gd name="T30" fmla="*/ 1310 w 1681"/>
                <a:gd name="T31" fmla="*/ 1038 h 1163"/>
                <a:gd name="T32" fmla="*/ 1252 w 1681"/>
                <a:gd name="T33" fmla="*/ 1096 h 1163"/>
                <a:gd name="T34" fmla="*/ 1181 w 1681"/>
                <a:gd name="T35" fmla="*/ 1138 h 1163"/>
                <a:gd name="T36" fmla="*/ 1100 w 1681"/>
                <a:gd name="T37" fmla="*/ 1160 h 1163"/>
                <a:gd name="T38" fmla="*/ 321 w 1681"/>
                <a:gd name="T39" fmla="*/ 1163 h 1163"/>
                <a:gd name="T40" fmla="*/ 236 w 1681"/>
                <a:gd name="T41" fmla="*/ 1152 h 1163"/>
                <a:gd name="T42" fmla="*/ 159 w 1681"/>
                <a:gd name="T43" fmla="*/ 1119 h 1163"/>
                <a:gd name="T44" fmla="*/ 94 w 1681"/>
                <a:gd name="T45" fmla="*/ 1069 h 1163"/>
                <a:gd name="T46" fmla="*/ 44 w 1681"/>
                <a:gd name="T47" fmla="*/ 1004 h 1163"/>
                <a:gd name="T48" fmla="*/ 11 w 1681"/>
                <a:gd name="T49" fmla="*/ 927 h 1163"/>
                <a:gd name="T50" fmla="*/ 0 w 1681"/>
                <a:gd name="T51" fmla="*/ 842 h 1163"/>
                <a:gd name="T52" fmla="*/ 3 w 1681"/>
                <a:gd name="T53" fmla="*/ 278 h 1163"/>
                <a:gd name="T54" fmla="*/ 25 w 1681"/>
                <a:gd name="T55" fmla="*/ 196 h 1163"/>
                <a:gd name="T56" fmla="*/ 67 w 1681"/>
                <a:gd name="T57" fmla="*/ 125 h 1163"/>
                <a:gd name="T58" fmla="*/ 125 w 1681"/>
                <a:gd name="T59" fmla="*/ 68 h 1163"/>
                <a:gd name="T60" fmla="*/ 195 w 1681"/>
                <a:gd name="T61" fmla="*/ 25 h 1163"/>
                <a:gd name="T62" fmla="*/ 277 w 1681"/>
                <a:gd name="T63" fmla="*/ 3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1" h="1163">
                  <a:moveTo>
                    <a:pt x="321" y="0"/>
                  </a:moveTo>
                  <a:lnTo>
                    <a:pt x="1057" y="0"/>
                  </a:lnTo>
                  <a:lnTo>
                    <a:pt x="1098" y="3"/>
                  </a:lnTo>
                  <a:lnTo>
                    <a:pt x="1139" y="11"/>
                  </a:lnTo>
                  <a:lnTo>
                    <a:pt x="1177" y="24"/>
                  </a:lnTo>
                  <a:lnTo>
                    <a:pt x="1214" y="41"/>
                  </a:lnTo>
                  <a:lnTo>
                    <a:pt x="1247" y="64"/>
                  </a:lnTo>
                  <a:lnTo>
                    <a:pt x="1278" y="89"/>
                  </a:lnTo>
                  <a:lnTo>
                    <a:pt x="1305" y="118"/>
                  </a:lnTo>
                  <a:lnTo>
                    <a:pt x="1328" y="151"/>
                  </a:lnTo>
                  <a:lnTo>
                    <a:pt x="1347" y="185"/>
                  </a:lnTo>
                  <a:lnTo>
                    <a:pt x="1362" y="224"/>
                  </a:lnTo>
                  <a:lnTo>
                    <a:pt x="1372" y="263"/>
                  </a:lnTo>
                  <a:lnTo>
                    <a:pt x="1377" y="305"/>
                  </a:lnTo>
                  <a:lnTo>
                    <a:pt x="1600" y="305"/>
                  </a:lnTo>
                  <a:lnTo>
                    <a:pt x="1620" y="307"/>
                  </a:lnTo>
                  <a:lnTo>
                    <a:pt x="1638" y="314"/>
                  </a:lnTo>
                  <a:lnTo>
                    <a:pt x="1653" y="324"/>
                  </a:lnTo>
                  <a:lnTo>
                    <a:pt x="1666" y="337"/>
                  </a:lnTo>
                  <a:lnTo>
                    <a:pt x="1675" y="354"/>
                  </a:lnTo>
                  <a:lnTo>
                    <a:pt x="1680" y="373"/>
                  </a:lnTo>
                  <a:lnTo>
                    <a:pt x="1681" y="392"/>
                  </a:lnTo>
                  <a:lnTo>
                    <a:pt x="1677" y="410"/>
                  </a:lnTo>
                  <a:lnTo>
                    <a:pt x="1669" y="427"/>
                  </a:lnTo>
                  <a:lnTo>
                    <a:pt x="1658" y="443"/>
                  </a:lnTo>
                  <a:lnTo>
                    <a:pt x="1378" y="723"/>
                  </a:lnTo>
                  <a:lnTo>
                    <a:pt x="1378" y="842"/>
                  </a:lnTo>
                  <a:lnTo>
                    <a:pt x="1375" y="885"/>
                  </a:lnTo>
                  <a:lnTo>
                    <a:pt x="1366" y="927"/>
                  </a:lnTo>
                  <a:lnTo>
                    <a:pt x="1352" y="966"/>
                  </a:lnTo>
                  <a:lnTo>
                    <a:pt x="1333" y="1004"/>
                  </a:lnTo>
                  <a:lnTo>
                    <a:pt x="1310" y="1038"/>
                  </a:lnTo>
                  <a:lnTo>
                    <a:pt x="1284" y="1069"/>
                  </a:lnTo>
                  <a:lnTo>
                    <a:pt x="1252" y="1096"/>
                  </a:lnTo>
                  <a:lnTo>
                    <a:pt x="1218" y="1119"/>
                  </a:lnTo>
                  <a:lnTo>
                    <a:pt x="1181" y="1138"/>
                  </a:lnTo>
                  <a:lnTo>
                    <a:pt x="1142" y="1152"/>
                  </a:lnTo>
                  <a:lnTo>
                    <a:pt x="1100" y="1160"/>
                  </a:lnTo>
                  <a:lnTo>
                    <a:pt x="1057" y="1163"/>
                  </a:lnTo>
                  <a:lnTo>
                    <a:pt x="321" y="1163"/>
                  </a:lnTo>
                  <a:lnTo>
                    <a:pt x="277" y="1160"/>
                  </a:lnTo>
                  <a:lnTo>
                    <a:pt x="236" y="1152"/>
                  </a:lnTo>
                  <a:lnTo>
                    <a:pt x="195" y="1138"/>
                  </a:lnTo>
                  <a:lnTo>
                    <a:pt x="159" y="1119"/>
                  </a:lnTo>
                  <a:lnTo>
                    <a:pt x="125" y="1096"/>
                  </a:lnTo>
                  <a:lnTo>
                    <a:pt x="94" y="1069"/>
                  </a:lnTo>
                  <a:lnTo>
                    <a:pt x="67" y="1038"/>
                  </a:lnTo>
                  <a:lnTo>
                    <a:pt x="44" y="1004"/>
                  </a:lnTo>
                  <a:lnTo>
                    <a:pt x="25" y="966"/>
                  </a:lnTo>
                  <a:lnTo>
                    <a:pt x="11" y="927"/>
                  </a:lnTo>
                  <a:lnTo>
                    <a:pt x="3" y="885"/>
                  </a:lnTo>
                  <a:lnTo>
                    <a:pt x="0" y="842"/>
                  </a:lnTo>
                  <a:lnTo>
                    <a:pt x="0" y="322"/>
                  </a:lnTo>
                  <a:lnTo>
                    <a:pt x="3" y="278"/>
                  </a:lnTo>
                  <a:lnTo>
                    <a:pt x="11" y="236"/>
                  </a:lnTo>
                  <a:lnTo>
                    <a:pt x="25" y="196"/>
                  </a:lnTo>
                  <a:lnTo>
                    <a:pt x="44" y="160"/>
                  </a:lnTo>
                  <a:lnTo>
                    <a:pt x="67" y="125"/>
                  </a:lnTo>
                  <a:lnTo>
                    <a:pt x="94" y="94"/>
                  </a:lnTo>
                  <a:lnTo>
                    <a:pt x="125" y="68"/>
                  </a:lnTo>
                  <a:lnTo>
                    <a:pt x="159" y="44"/>
                  </a:lnTo>
                  <a:lnTo>
                    <a:pt x="195" y="25"/>
                  </a:lnTo>
                  <a:lnTo>
                    <a:pt x="236" y="12"/>
                  </a:lnTo>
                  <a:lnTo>
                    <a:pt x="277" y="3"/>
                  </a:lnTo>
                  <a:lnTo>
                    <a:pt x="3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5"/>
            <p:cNvSpPr>
              <a:spLocks/>
            </p:cNvSpPr>
            <p:nvPr/>
          </p:nvSpPr>
          <p:spPr bwMode="auto">
            <a:xfrm>
              <a:off x="3282950" y="1095375"/>
              <a:ext cx="112713" cy="112713"/>
            </a:xfrm>
            <a:custGeom>
              <a:avLst/>
              <a:gdLst>
                <a:gd name="T0" fmla="*/ 391 w 781"/>
                <a:gd name="T1" fmla="*/ 0 h 780"/>
                <a:gd name="T2" fmla="*/ 439 w 781"/>
                <a:gd name="T3" fmla="*/ 3 h 780"/>
                <a:gd name="T4" fmla="*/ 486 w 781"/>
                <a:gd name="T5" fmla="*/ 12 h 780"/>
                <a:gd name="T6" fmla="*/ 532 w 781"/>
                <a:gd name="T7" fmla="*/ 26 h 780"/>
                <a:gd name="T8" fmla="*/ 573 w 781"/>
                <a:gd name="T9" fmla="*/ 46 h 780"/>
                <a:gd name="T10" fmla="*/ 613 w 781"/>
                <a:gd name="T11" fmla="*/ 70 h 780"/>
                <a:gd name="T12" fmla="*/ 649 w 781"/>
                <a:gd name="T13" fmla="*/ 98 h 780"/>
                <a:gd name="T14" fmla="*/ 681 w 781"/>
                <a:gd name="T15" fmla="*/ 131 h 780"/>
                <a:gd name="T16" fmla="*/ 711 w 781"/>
                <a:gd name="T17" fmla="*/ 167 h 780"/>
                <a:gd name="T18" fmla="*/ 734 w 781"/>
                <a:gd name="T19" fmla="*/ 207 h 780"/>
                <a:gd name="T20" fmla="*/ 754 w 781"/>
                <a:gd name="T21" fmla="*/ 249 h 780"/>
                <a:gd name="T22" fmla="*/ 768 w 781"/>
                <a:gd name="T23" fmla="*/ 294 h 780"/>
                <a:gd name="T24" fmla="*/ 778 w 781"/>
                <a:gd name="T25" fmla="*/ 341 h 780"/>
                <a:gd name="T26" fmla="*/ 781 w 781"/>
                <a:gd name="T27" fmla="*/ 390 h 780"/>
                <a:gd name="T28" fmla="*/ 778 w 781"/>
                <a:gd name="T29" fmla="*/ 439 h 780"/>
                <a:gd name="T30" fmla="*/ 768 w 781"/>
                <a:gd name="T31" fmla="*/ 486 h 780"/>
                <a:gd name="T32" fmla="*/ 754 w 781"/>
                <a:gd name="T33" fmla="*/ 531 h 780"/>
                <a:gd name="T34" fmla="*/ 734 w 781"/>
                <a:gd name="T35" fmla="*/ 574 h 780"/>
                <a:gd name="T36" fmla="*/ 711 w 781"/>
                <a:gd name="T37" fmla="*/ 613 h 780"/>
                <a:gd name="T38" fmla="*/ 681 w 781"/>
                <a:gd name="T39" fmla="*/ 650 h 780"/>
                <a:gd name="T40" fmla="*/ 649 w 781"/>
                <a:gd name="T41" fmla="*/ 682 h 780"/>
                <a:gd name="T42" fmla="*/ 613 w 781"/>
                <a:gd name="T43" fmla="*/ 710 h 780"/>
                <a:gd name="T44" fmla="*/ 573 w 781"/>
                <a:gd name="T45" fmla="*/ 735 h 780"/>
                <a:gd name="T46" fmla="*/ 532 w 781"/>
                <a:gd name="T47" fmla="*/ 754 h 780"/>
                <a:gd name="T48" fmla="*/ 486 w 781"/>
                <a:gd name="T49" fmla="*/ 768 h 780"/>
                <a:gd name="T50" fmla="*/ 439 w 781"/>
                <a:gd name="T51" fmla="*/ 777 h 780"/>
                <a:gd name="T52" fmla="*/ 391 w 781"/>
                <a:gd name="T53" fmla="*/ 780 h 780"/>
                <a:gd name="T54" fmla="*/ 341 w 781"/>
                <a:gd name="T55" fmla="*/ 777 h 780"/>
                <a:gd name="T56" fmla="*/ 295 w 781"/>
                <a:gd name="T57" fmla="*/ 768 h 780"/>
                <a:gd name="T58" fmla="*/ 250 w 781"/>
                <a:gd name="T59" fmla="*/ 754 h 780"/>
                <a:gd name="T60" fmla="*/ 208 w 781"/>
                <a:gd name="T61" fmla="*/ 735 h 780"/>
                <a:gd name="T62" fmla="*/ 168 w 781"/>
                <a:gd name="T63" fmla="*/ 710 h 780"/>
                <a:gd name="T64" fmla="*/ 132 w 781"/>
                <a:gd name="T65" fmla="*/ 682 h 780"/>
                <a:gd name="T66" fmla="*/ 99 w 781"/>
                <a:gd name="T67" fmla="*/ 650 h 780"/>
                <a:gd name="T68" fmla="*/ 71 w 781"/>
                <a:gd name="T69" fmla="*/ 613 h 780"/>
                <a:gd name="T70" fmla="*/ 47 w 781"/>
                <a:gd name="T71" fmla="*/ 574 h 780"/>
                <a:gd name="T72" fmla="*/ 26 w 781"/>
                <a:gd name="T73" fmla="*/ 531 h 780"/>
                <a:gd name="T74" fmla="*/ 12 w 781"/>
                <a:gd name="T75" fmla="*/ 486 h 780"/>
                <a:gd name="T76" fmla="*/ 3 w 781"/>
                <a:gd name="T77" fmla="*/ 439 h 780"/>
                <a:gd name="T78" fmla="*/ 0 w 781"/>
                <a:gd name="T79" fmla="*/ 390 h 780"/>
                <a:gd name="T80" fmla="*/ 3 w 781"/>
                <a:gd name="T81" fmla="*/ 341 h 780"/>
                <a:gd name="T82" fmla="*/ 12 w 781"/>
                <a:gd name="T83" fmla="*/ 294 h 780"/>
                <a:gd name="T84" fmla="*/ 26 w 781"/>
                <a:gd name="T85" fmla="*/ 249 h 780"/>
                <a:gd name="T86" fmla="*/ 47 w 781"/>
                <a:gd name="T87" fmla="*/ 207 h 780"/>
                <a:gd name="T88" fmla="*/ 71 w 781"/>
                <a:gd name="T89" fmla="*/ 167 h 780"/>
                <a:gd name="T90" fmla="*/ 99 w 781"/>
                <a:gd name="T91" fmla="*/ 131 h 780"/>
                <a:gd name="T92" fmla="*/ 132 w 781"/>
                <a:gd name="T93" fmla="*/ 98 h 780"/>
                <a:gd name="T94" fmla="*/ 168 w 781"/>
                <a:gd name="T95" fmla="*/ 70 h 780"/>
                <a:gd name="T96" fmla="*/ 208 w 781"/>
                <a:gd name="T97" fmla="*/ 46 h 780"/>
                <a:gd name="T98" fmla="*/ 250 w 781"/>
                <a:gd name="T99" fmla="*/ 26 h 780"/>
                <a:gd name="T100" fmla="*/ 295 w 781"/>
                <a:gd name="T101" fmla="*/ 12 h 780"/>
                <a:gd name="T102" fmla="*/ 341 w 781"/>
                <a:gd name="T103" fmla="*/ 3 h 780"/>
                <a:gd name="T104" fmla="*/ 391 w 781"/>
                <a:gd name="T105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0">
                  <a:moveTo>
                    <a:pt x="391" y="0"/>
                  </a:moveTo>
                  <a:lnTo>
                    <a:pt x="439" y="3"/>
                  </a:lnTo>
                  <a:lnTo>
                    <a:pt x="486" y="12"/>
                  </a:lnTo>
                  <a:lnTo>
                    <a:pt x="532" y="26"/>
                  </a:lnTo>
                  <a:lnTo>
                    <a:pt x="573" y="46"/>
                  </a:lnTo>
                  <a:lnTo>
                    <a:pt x="613" y="70"/>
                  </a:lnTo>
                  <a:lnTo>
                    <a:pt x="649" y="98"/>
                  </a:lnTo>
                  <a:lnTo>
                    <a:pt x="681" y="131"/>
                  </a:lnTo>
                  <a:lnTo>
                    <a:pt x="711" y="167"/>
                  </a:lnTo>
                  <a:lnTo>
                    <a:pt x="734" y="207"/>
                  </a:lnTo>
                  <a:lnTo>
                    <a:pt x="754" y="249"/>
                  </a:lnTo>
                  <a:lnTo>
                    <a:pt x="768" y="294"/>
                  </a:lnTo>
                  <a:lnTo>
                    <a:pt x="778" y="341"/>
                  </a:lnTo>
                  <a:lnTo>
                    <a:pt x="781" y="390"/>
                  </a:lnTo>
                  <a:lnTo>
                    <a:pt x="778" y="439"/>
                  </a:lnTo>
                  <a:lnTo>
                    <a:pt x="768" y="486"/>
                  </a:lnTo>
                  <a:lnTo>
                    <a:pt x="754" y="531"/>
                  </a:lnTo>
                  <a:lnTo>
                    <a:pt x="734" y="574"/>
                  </a:lnTo>
                  <a:lnTo>
                    <a:pt x="711" y="613"/>
                  </a:lnTo>
                  <a:lnTo>
                    <a:pt x="681" y="650"/>
                  </a:lnTo>
                  <a:lnTo>
                    <a:pt x="649" y="682"/>
                  </a:lnTo>
                  <a:lnTo>
                    <a:pt x="613" y="710"/>
                  </a:lnTo>
                  <a:lnTo>
                    <a:pt x="573" y="735"/>
                  </a:lnTo>
                  <a:lnTo>
                    <a:pt x="532" y="754"/>
                  </a:lnTo>
                  <a:lnTo>
                    <a:pt x="486" y="768"/>
                  </a:lnTo>
                  <a:lnTo>
                    <a:pt x="439" y="777"/>
                  </a:lnTo>
                  <a:lnTo>
                    <a:pt x="391" y="780"/>
                  </a:lnTo>
                  <a:lnTo>
                    <a:pt x="341" y="777"/>
                  </a:lnTo>
                  <a:lnTo>
                    <a:pt x="295" y="768"/>
                  </a:lnTo>
                  <a:lnTo>
                    <a:pt x="250" y="754"/>
                  </a:lnTo>
                  <a:lnTo>
                    <a:pt x="208" y="735"/>
                  </a:lnTo>
                  <a:lnTo>
                    <a:pt x="168" y="710"/>
                  </a:lnTo>
                  <a:lnTo>
                    <a:pt x="132" y="682"/>
                  </a:lnTo>
                  <a:lnTo>
                    <a:pt x="99" y="650"/>
                  </a:lnTo>
                  <a:lnTo>
                    <a:pt x="71" y="613"/>
                  </a:lnTo>
                  <a:lnTo>
                    <a:pt x="47" y="574"/>
                  </a:lnTo>
                  <a:lnTo>
                    <a:pt x="26" y="531"/>
                  </a:lnTo>
                  <a:lnTo>
                    <a:pt x="12" y="486"/>
                  </a:lnTo>
                  <a:lnTo>
                    <a:pt x="3" y="439"/>
                  </a:lnTo>
                  <a:lnTo>
                    <a:pt x="0" y="390"/>
                  </a:lnTo>
                  <a:lnTo>
                    <a:pt x="3" y="341"/>
                  </a:lnTo>
                  <a:lnTo>
                    <a:pt x="12" y="294"/>
                  </a:lnTo>
                  <a:lnTo>
                    <a:pt x="26" y="249"/>
                  </a:lnTo>
                  <a:lnTo>
                    <a:pt x="47" y="207"/>
                  </a:lnTo>
                  <a:lnTo>
                    <a:pt x="71" y="167"/>
                  </a:lnTo>
                  <a:lnTo>
                    <a:pt x="99" y="131"/>
                  </a:lnTo>
                  <a:lnTo>
                    <a:pt x="132" y="98"/>
                  </a:lnTo>
                  <a:lnTo>
                    <a:pt x="168" y="70"/>
                  </a:lnTo>
                  <a:lnTo>
                    <a:pt x="208" y="46"/>
                  </a:lnTo>
                  <a:lnTo>
                    <a:pt x="250" y="26"/>
                  </a:lnTo>
                  <a:lnTo>
                    <a:pt x="295" y="12"/>
                  </a:lnTo>
                  <a:lnTo>
                    <a:pt x="341" y="3"/>
                  </a:lnTo>
                  <a:lnTo>
                    <a:pt x="3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6"/>
            <p:cNvSpPr>
              <a:spLocks/>
            </p:cNvSpPr>
            <p:nvPr/>
          </p:nvSpPr>
          <p:spPr bwMode="auto">
            <a:xfrm>
              <a:off x="3243263" y="1230313"/>
              <a:ext cx="192088" cy="347663"/>
            </a:xfrm>
            <a:custGeom>
              <a:avLst/>
              <a:gdLst>
                <a:gd name="T0" fmla="*/ 358 w 1329"/>
                <a:gd name="T1" fmla="*/ 0 h 2411"/>
                <a:gd name="T2" fmla="*/ 368 w 1329"/>
                <a:gd name="T3" fmla="*/ 2 h 2411"/>
                <a:gd name="T4" fmla="*/ 378 w 1329"/>
                <a:gd name="T5" fmla="*/ 6 h 2411"/>
                <a:gd name="T6" fmla="*/ 385 w 1329"/>
                <a:gd name="T7" fmla="*/ 13 h 2411"/>
                <a:gd name="T8" fmla="*/ 391 w 1329"/>
                <a:gd name="T9" fmla="*/ 24 h 2411"/>
                <a:gd name="T10" fmla="*/ 624 w 1329"/>
                <a:gd name="T11" fmla="*/ 666 h 2411"/>
                <a:gd name="T12" fmla="*/ 631 w 1329"/>
                <a:gd name="T13" fmla="*/ 678 h 2411"/>
                <a:gd name="T14" fmla="*/ 641 w 1329"/>
                <a:gd name="T15" fmla="*/ 687 h 2411"/>
                <a:gd name="T16" fmla="*/ 653 w 1329"/>
                <a:gd name="T17" fmla="*/ 692 h 2411"/>
                <a:gd name="T18" fmla="*/ 665 w 1329"/>
                <a:gd name="T19" fmla="*/ 693 h 2411"/>
                <a:gd name="T20" fmla="*/ 677 w 1329"/>
                <a:gd name="T21" fmla="*/ 692 h 2411"/>
                <a:gd name="T22" fmla="*/ 688 w 1329"/>
                <a:gd name="T23" fmla="*/ 687 h 2411"/>
                <a:gd name="T24" fmla="*/ 697 w 1329"/>
                <a:gd name="T25" fmla="*/ 678 h 2411"/>
                <a:gd name="T26" fmla="*/ 704 w 1329"/>
                <a:gd name="T27" fmla="*/ 666 h 2411"/>
                <a:gd name="T28" fmla="*/ 938 w 1329"/>
                <a:gd name="T29" fmla="*/ 24 h 2411"/>
                <a:gd name="T30" fmla="*/ 945 w 1329"/>
                <a:gd name="T31" fmla="*/ 12 h 2411"/>
                <a:gd name="T32" fmla="*/ 955 w 1329"/>
                <a:gd name="T33" fmla="*/ 4 h 2411"/>
                <a:gd name="T34" fmla="*/ 968 w 1329"/>
                <a:gd name="T35" fmla="*/ 1 h 2411"/>
                <a:gd name="T36" fmla="*/ 981 w 1329"/>
                <a:gd name="T37" fmla="*/ 2 h 2411"/>
                <a:gd name="T38" fmla="*/ 1092 w 1329"/>
                <a:gd name="T39" fmla="*/ 37 h 2411"/>
                <a:gd name="T40" fmla="*/ 1093 w 1329"/>
                <a:gd name="T41" fmla="*/ 37 h 2411"/>
                <a:gd name="T42" fmla="*/ 1134 w 1329"/>
                <a:gd name="T43" fmla="*/ 53 h 2411"/>
                <a:gd name="T44" fmla="*/ 1171 w 1329"/>
                <a:gd name="T45" fmla="*/ 74 h 2411"/>
                <a:gd name="T46" fmla="*/ 1205 w 1329"/>
                <a:gd name="T47" fmla="*/ 100 h 2411"/>
                <a:gd name="T48" fmla="*/ 1237 w 1329"/>
                <a:gd name="T49" fmla="*/ 129 h 2411"/>
                <a:gd name="T50" fmla="*/ 1263 w 1329"/>
                <a:gd name="T51" fmla="*/ 161 h 2411"/>
                <a:gd name="T52" fmla="*/ 1286 w 1329"/>
                <a:gd name="T53" fmla="*/ 197 h 2411"/>
                <a:gd name="T54" fmla="*/ 1305 w 1329"/>
                <a:gd name="T55" fmla="*/ 235 h 2411"/>
                <a:gd name="T56" fmla="*/ 1318 w 1329"/>
                <a:gd name="T57" fmla="*/ 277 h 2411"/>
                <a:gd name="T58" fmla="*/ 1326 w 1329"/>
                <a:gd name="T59" fmla="*/ 319 h 2411"/>
                <a:gd name="T60" fmla="*/ 1329 w 1329"/>
                <a:gd name="T61" fmla="*/ 363 h 2411"/>
                <a:gd name="T62" fmla="*/ 1329 w 1329"/>
                <a:gd name="T63" fmla="*/ 1045 h 2411"/>
                <a:gd name="T64" fmla="*/ 1328 w 1329"/>
                <a:gd name="T65" fmla="*/ 1054 h 2411"/>
                <a:gd name="T66" fmla="*/ 1323 w 1329"/>
                <a:gd name="T67" fmla="*/ 1063 h 2411"/>
                <a:gd name="T68" fmla="*/ 1079 w 1329"/>
                <a:gd name="T69" fmla="*/ 1435 h 2411"/>
                <a:gd name="T70" fmla="*/ 1079 w 1329"/>
                <a:gd name="T71" fmla="*/ 2377 h 2411"/>
                <a:gd name="T72" fmla="*/ 1077 w 1329"/>
                <a:gd name="T73" fmla="*/ 2390 h 2411"/>
                <a:gd name="T74" fmla="*/ 1069 w 1329"/>
                <a:gd name="T75" fmla="*/ 2401 h 2411"/>
                <a:gd name="T76" fmla="*/ 1058 w 1329"/>
                <a:gd name="T77" fmla="*/ 2408 h 2411"/>
                <a:gd name="T78" fmla="*/ 1044 w 1329"/>
                <a:gd name="T79" fmla="*/ 2411 h 2411"/>
                <a:gd name="T80" fmla="*/ 284 w 1329"/>
                <a:gd name="T81" fmla="*/ 2411 h 2411"/>
                <a:gd name="T82" fmla="*/ 271 w 1329"/>
                <a:gd name="T83" fmla="*/ 2408 h 2411"/>
                <a:gd name="T84" fmla="*/ 260 w 1329"/>
                <a:gd name="T85" fmla="*/ 2401 h 2411"/>
                <a:gd name="T86" fmla="*/ 253 w 1329"/>
                <a:gd name="T87" fmla="*/ 2390 h 2411"/>
                <a:gd name="T88" fmla="*/ 250 w 1329"/>
                <a:gd name="T89" fmla="*/ 2377 h 2411"/>
                <a:gd name="T90" fmla="*/ 250 w 1329"/>
                <a:gd name="T91" fmla="*/ 1435 h 2411"/>
                <a:gd name="T92" fmla="*/ 6 w 1329"/>
                <a:gd name="T93" fmla="*/ 1063 h 2411"/>
                <a:gd name="T94" fmla="*/ 2 w 1329"/>
                <a:gd name="T95" fmla="*/ 1054 h 2411"/>
                <a:gd name="T96" fmla="*/ 0 w 1329"/>
                <a:gd name="T97" fmla="*/ 1045 h 2411"/>
                <a:gd name="T98" fmla="*/ 0 w 1329"/>
                <a:gd name="T99" fmla="*/ 365 h 2411"/>
                <a:gd name="T100" fmla="*/ 3 w 1329"/>
                <a:gd name="T101" fmla="*/ 320 h 2411"/>
                <a:gd name="T102" fmla="*/ 11 w 1329"/>
                <a:gd name="T103" fmla="*/ 278 h 2411"/>
                <a:gd name="T104" fmla="*/ 24 w 1329"/>
                <a:gd name="T105" fmla="*/ 237 h 2411"/>
                <a:gd name="T106" fmla="*/ 42 w 1329"/>
                <a:gd name="T107" fmla="*/ 199 h 2411"/>
                <a:gd name="T108" fmla="*/ 66 w 1329"/>
                <a:gd name="T109" fmla="*/ 162 h 2411"/>
                <a:gd name="T110" fmla="*/ 92 w 1329"/>
                <a:gd name="T111" fmla="*/ 129 h 2411"/>
                <a:gd name="T112" fmla="*/ 123 w 1329"/>
                <a:gd name="T113" fmla="*/ 100 h 2411"/>
                <a:gd name="T114" fmla="*/ 158 w 1329"/>
                <a:gd name="T115" fmla="*/ 74 h 2411"/>
                <a:gd name="T116" fmla="*/ 196 w 1329"/>
                <a:gd name="T117" fmla="*/ 53 h 2411"/>
                <a:gd name="T118" fmla="*/ 237 w 1329"/>
                <a:gd name="T119" fmla="*/ 37 h 2411"/>
                <a:gd name="T120" fmla="*/ 348 w 1329"/>
                <a:gd name="T121" fmla="*/ 2 h 2411"/>
                <a:gd name="T122" fmla="*/ 353 w 1329"/>
                <a:gd name="T123" fmla="*/ 1 h 2411"/>
                <a:gd name="T124" fmla="*/ 358 w 1329"/>
                <a:gd name="T125" fmla="*/ 0 h 2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29" h="2411">
                  <a:moveTo>
                    <a:pt x="358" y="0"/>
                  </a:moveTo>
                  <a:lnTo>
                    <a:pt x="368" y="2"/>
                  </a:lnTo>
                  <a:lnTo>
                    <a:pt x="378" y="6"/>
                  </a:lnTo>
                  <a:lnTo>
                    <a:pt x="385" y="13"/>
                  </a:lnTo>
                  <a:lnTo>
                    <a:pt x="391" y="24"/>
                  </a:lnTo>
                  <a:lnTo>
                    <a:pt x="624" y="666"/>
                  </a:lnTo>
                  <a:lnTo>
                    <a:pt x="631" y="678"/>
                  </a:lnTo>
                  <a:lnTo>
                    <a:pt x="641" y="687"/>
                  </a:lnTo>
                  <a:lnTo>
                    <a:pt x="653" y="692"/>
                  </a:lnTo>
                  <a:lnTo>
                    <a:pt x="665" y="693"/>
                  </a:lnTo>
                  <a:lnTo>
                    <a:pt x="677" y="692"/>
                  </a:lnTo>
                  <a:lnTo>
                    <a:pt x="688" y="687"/>
                  </a:lnTo>
                  <a:lnTo>
                    <a:pt x="697" y="678"/>
                  </a:lnTo>
                  <a:lnTo>
                    <a:pt x="704" y="666"/>
                  </a:lnTo>
                  <a:lnTo>
                    <a:pt x="938" y="24"/>
                  </a:lnTo>
                  <a:lnTo>
                    <a:pt x="945" y="12"/>
                  </a:lnTo>
                  <a:lnTo>
                    <a:pt x="955" y="4"/>
                  </a:lnTo>
                  <a:lnTo>
                    <a:pt x="968" y="1"/>
                  </a:lnTo>
                  <a:lnTo>
                    <a:pt x="981" y="2"/>
                  </a:lnTo>
                  <a:lnTo>
                    <a:pt x="1092" y="37"/>
                  </a:lnTo>
                  <a:lnTo>
                    <a:pt x="1093" y="37"/>
                  </a:lnTo>
                  <a:lnTo>
                    <a:pt x="1134" y="53"/>
                  </a:lnTo>
                  <a:lnTo>
                    <a:pt x="1171" y="74"/>
                  </a:lnTo>
                  <a:lnTo>
                    <a:pt x="1205" y="100"/>
                  </a:lnTo>
                  <a:lnTo>
                    <a:pt x="1237" y="129"/>
                  </a:lnTo>
                  <a:lnTo>
                    <a:pt x="1263" y="161"/>
                  </a:lnTo>
                  <a:lnTo>
                    <a:pt x="1286" y="197"/>
                  </a:lnTo>
                  <a:lnTo>
                    <a:pt x="1305" y="235"/>
                  </a:lnTo>
                  <a:lnTo>
                    <a:pt x="1318" y="277"/>
                  </a:lnTo>
                  <a:lnTo>
                    <a:pt x="1326" y="319"/>
                  </a:lnTo>
                  <a:lnTo>
                    <a:pt x="1329" y="363"/>
                  </a:lnTo>
                  <a:lnTo>
                    <a:pt x="1329" y="1045"/>
                  </a:lnTo>
                  <a:lnTo>
                    <a:pt x="1328" y="1054"/>
                  </a:lnTo>
                  <a:lnTo>
                    <a:pt x="1323" y="1063"/>
                  </a:lnTo>
                  <a:lnTo>
                    <a:pt x="1079" y="1435"/>
                  </a:lnTo>
                  <a:lnTo>
                    <a:pt x="1079" y="2377"/>
                  </a:lnTo>
                  <a:lnTo>
                    <a:pt x="1077" y="2390"/>
                  </a:lnTo>
                  <a:lnTo>
                    <a:pt x="1069" y="2401"/>
                  </a:lnTo>
                  <a:lnTo>
                    <a:pt x="1058" y="2408"/>
                  </a:lnTo>
                  <a:lnTo>
                    <a:pt x="1044" y="2411"/>
                  </a:lnTo>
                  <a:lnTo>
                    <a:pt x="284" y="2411"/>
                  </a:lnTo>
                  <a:lnTo>
                    <a:pt x="271" y="2408"/>
                  </a:lnTo>
                  <a:lnTo>
                    <a:pt x="260" y="2401"/>
                  </a:lnTo>
                  <a:lnTo>
                    <a:pt x="253" y="2390"/>
                  </a:lnTo>
                  <a:lnTo>
                    <a:pt x="250" y="2377"/>
                  </a:lnTo>
                  <a:lnTo>
                    <a:pt x="250" y="1435"/>
                  </a:lnTo>
                  <a:lnTo>
                    <a:pt x="6" y="1063"/>
                  </a:lnTo>
                  <a:lnTo>
                    <a:pt x="2" y="1054"/>
                  </a:lnTo>
                  <a:lnTo>
                    <a:pt x="0" y="1045"/>
                  </a:lnTo>
                  <a:lnTo>
                    <a:pt x="0" y="365"/>
                  </a:lnTo>
                  <a:lnTo>
                    <a:pt x="3" y="320"/>
                  </a:lnTo>
                  <a:lnTo>
                    <a:pt x="11" y="278"/>
                  </a:lnTo>
                  <a:lnTo>
                    <a:pt x="24" y="237"/>
                  </a:lnTo>
                  <a:lnTo>
                    <a:pt x="42" y="199"/>
                  </a:lnTo>
                  <a:lnTo>
                    <a:pt x="66" y="162"/>
                  </a:lnTo>
                  <a:lnTo>
                    <a:pt x="92" y="129"/>
                  </a:lnTo>
                  <a:lnTo>
                    <a:pt x="123" y="100"/>
                  </a:lnTo>
                  <a:lnTo>
                    <a:pt x="158" y="74"/>
                  </a:lnTo>
                  <a:lnTo>
                    <a:pt x="196" y="53"/>
                  </a:lnTo>
                  <a:lnTo>
                    <a:pt x="237" y="37"/>
                  </a:lnTo>
                  <a:lnTo>
                    <a:pt x="348" y="2"/>
                  </a:lnTo>
                  <a:lnTo>
                    <a:pt x="353" y="1"/>
                  </a:lnTo>
                  <a:lnTo>
                    <a:pt x="3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7"/>
            <p:cNvSpPr>
              <a:spLocks/>
            </p:cNvSpPr>
            <p:nvPr/>
          </p:nvSpPr>
          <p:spPr bwMode="auto">
            <a:xfrm>
              <a:off x="3324225" y="1227138"/>
              <a:ext cx="28575" cy="73025"/>
            </a:xfrm>
            <a:custGeom>
              <a:avLst/>
              <a:gdLst>
                <a:gd name="T0" fmla="*/ 47 w 195"/>
                <a:gd name="T1" fmla="*/ 0 h 502"/>
                <a:gd name="T2" fmla="*/ 147 w 195"/>
                <a:gd name="T3" fmla="*/ 0 h 502"/>
                <a:gd name="T4" fmla="*/ 161 w 195"/>
                <a:gd name="T5" fmla="*/ 1 h 502"/>
                <a:gd name="T6" fmla="*/ 173 w 195"/>
                <a:gd name="T7" fmla="*/ 6 h 502"/>
                <a:gd name="T8" fmla="*/ 183 w 195"/>
                <a:gd name="T9" fmla="*/ 14 h 502"/>
                <a:gd name="T10" fmla="*/ 191 w 195"/>
                <a:gd name="T11" fmla="*/ 27 h 502"/>
                <a:gd name="T12" fmla="*/ 195 w 195"/>
                <a:gd name="T13" fmla="*/ 41 h 502"/>
                <a:gd name="T14" fmla="*/ 194 w 195"/>
                <a:gd name="T15" fmla="*/ 56 h 502"/>
                <a:gd name="T16" fmla="*/ 189 w 195"/>
                <a:gd name="T17" fmla="*/ 69 h 502"/>
                <a:gd name="T18" fmla="*/ 135 w 195"/>
                <a:gd name="T19" fmla="*/ 150 h 502"/>
                <a:gd name="T20" fmla="*/ 161 w 195"/>
                <a:gd name="T21" fmla="*/ 361 h 502"/>
                <a:gd name="T22" fmla="*/ 112 w 195"/>
                <a:gd name="T23" fmla="*/ 491 h 502"/>
                <a:gd name="T24" fmla="*/ 107 w 195"/>
                <a:gd name="T25" fmla="*/ 498 h 502"/>
                <a:gd name="T26" fmla="*/ 101 w 195"/>
                <a:gd name="T27" fmla="*/ 502 h 502"/>
                <a:gd name="T28" fmla="*/ 94 w 195"/>
                <a:gd name="T29" fmla="*/ 502 h 502"/>
                <a:gd name="T30" fmla="*/ 88 w 195"/>
                <a:gd name="T31" fmla="*/ 498 h 502"/>
                <a:gd name="T32" fmla="*/ 84 w 195"/>
                <a:gd name="T33" fmla="*/ 491 h 502"/>
                <a:gd name="T34" fmla="*/ 34 w 195"/>
                <a:gd name="T35" fmla="*/ 361 h 502"/>
                <a:gd name="T36" fmla="*/ 59 w 195"/>
                <a:gd name="T37" fmla="*/ 150 h 502"/>
                <a:gd name="T38" fmla="*/ 6 w 195"/>
                <a:gd name="T39" fmla="*/ 69 h 502"/>
                <a:gd name="T40" fmla="*/ 1 w 195"/>
                <a:gd name="T41" fmla="*/ 56 h 502"/>
                <a:gd name="T42" fmla="*/ 0 w 195"/>
                <a:gd name="T43" fmla="*/ 41 h 502"/>
                <a:gd name="T44" fmla="*/ 4 w 195"/>
                <a:gd name="T45" fmla="*/ 27 h 502"/>
                <a:gd name="T46" fmla="*/ 12 w 195"/>
                <a:gd name="T47" fmla="*/ 14 h 502"/>
                <a:gd name="T48" fmla="*/ 22 w 195"/>
                <a:gd name="T49" fmla="*/ 6 h 502"/>
                <a:gd name="T50" fmla="*/ 34 w 195"/>
                <a:gd name="T51" fmla="*/ 1 h 502"/>
                <a:gd name="T52" fmla="*/ 47 w 195"/>
                <a:gd name="T53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5" h="502">
                  <a:moveTo>
                    <a:pt x="47" y="0"/>
                  </a:moveTo>
                  <a:lnTo>
                    <a:pt x="147" y="0"/>
                  </a:lnTo>
                  <a:lnTo>
                    <a:pt x="161" y="1"/>
                  </a:lnTo>
                  <a:lnTo>
                    <a:pt x="173" y="6"/>
                  </a:lnTo>
                  <a:lnTo>
                    <a:pt x="183" y="14"/>
                  </a:lnTo>
                  <a:lnTo>
                    <a:pt x="191" y="27"/>
                  </a:lnTo>
                  <a:lnTo>
                    <a:pt x="195" y="41"/>
                  </a:lnTo>
                  <a:lnTo>
                    <a:pt x="194" y="56"/>
                  </a:lnTo>
                  <a:lnTo>
                    <a:pt x="189" y="69"/>
                  </a:lnTo>
                  <a:lnTo>
                    <a:pt x="135" y="150"/>
                  </a:lnTo>
                  <a:lnTo>
                    <a:pt x="161" y="361"/>
                  </a:lnTo>
                  <a:lnTo>
                    <a:pt x="112" y="491"/>
                  </a:lnTo>
                  <a:lnTo>
                    <a:pt x="107" y="498"/>
                  </a:lnTo>
                  <a:lnTo>
                    <a:pt x="101" y="502"/>
                  </a:lnTo>
                  <a:lnTo>
                    <a:pt x="94" y="502"/>
                  </a:lnTo>
                  <a:lnTo>
                    <a:pt x="88" y="498"/>
                  </a:lnTo>
                  <a:lnTo>
                    <a:pt x="84" y="491"/>
                  </a:lnTo>
                  <a:lnTo>
                    <a:pt x="34" y="361"/>
                  </a:lnTo>
                  <a:lnTo>
                    <a:pt x="59" y="150"/>
                  </a:lnTo>
                  <a:lnTo>
                    <a:pt x="6" y="69"/>
                  </a:lnTo>
                  <a:lnTo>
                    <a:pt x="1" y="56"/>
                  </a:lnTo>
                  <a:lnTo>
                    <a:pt x="0" y="41"/>
                  </a:lnTo>
                  <a:lnTo>
                    <a:pt x="4" y="27"/>
                  </a:lnTo>
                  <a:lnTo>
                    <a:pt x="12" y="14"/>
                  </a:lnTo>
                  <a:lnTo>
                    <a:pt x="22" y="6"/>
                  </a:lnTo>
                  <a:lnTo>
                    <a:pt x="34" y="1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627378" y="5119525"/>
            <a:ext cx="273631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 text simply dummy text of the printing</a:t>
            </a:r>
            <a:endParaRPr lang="en-US" sz="1100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627378" y="4636223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Here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2706327" y="1643950"/>
            <a:ext cx="32547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simply dummy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2706327" y="1289597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4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3829668" y="2870549"/>
            <a:ext cx="32547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simply dummy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3829668" y="2559738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400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4981272" y="4099295"/>
            <a:ext cx="32547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simply dummy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4981272" y="3788484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4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6132876" y="5342555"/>
            <a:ext cx="32547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simply dummy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6132876" y="5031744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400" b="1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5923521" y="1463922"/>
            <a:ext cx="120842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7023483" y="2660517"/>
            <a:ext cx="120842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8179149" y="3888838"/>
            <a:ext cx="120842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9388385" y="5113742"/>
            <a:ext cx="120842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7530949" y="1017311"/>
            <a:ext cx="4578991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30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8447492" y="1622007"/>
            <a:ext cx="2742344" cy="569605"/>
          </a:xfrm>
          <a:prstGeom prst="roundRect">
            <a:avLst>
              <a:gd name="adj" fmla="val 14605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8447492" y="1647988"/>
            <a:ext cx="2742343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accent1">
                    <a:lumMod val="7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</p:spTree>
    <p:extLst>
      <p:ext uri="{BB962C8B-B14F-4D97-AF65-F5344CB8AC3E}">
        <p14:creationId xmlns:p14="http://schemas.microsoft.com/office/powerpoint/2010/main" val="299191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>
          <a:xfrm>
            <a:off x="4677005" y="958358"/>
            <a:ext cx="2797699" cy="507849"/>
          </a:xfrm>
          <a:prstGeom prst="round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4732361" y="961003"/>
            <a:ext cx="2742343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2558495" y="2456891"/>
            <a:ext cx="106136" cy="699837"/>
            <a:chOff x="5091072" y="1594969"/>
            <a:chExt cx="119583" cy="788503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5144596" y="1600200"/>
              <a:ext cx="0" cy="7832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5091072" y="1594969"/>
              <a:ext cx="119583" cy="11958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655670" y="2464762"/>
            <a:ext cx="106136" cy="699837"/>
            <a:chOff x="5091072" y="1594969"/>
            <a:chExt cx="119583" cy="788503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5144596" y="1600200"/>
              <a:ext cx="0" cy="7832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5091072" y="1594969"/>
              <a:ext cx="119583" cy="11958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899176" y="2420482"/>
            <a:ext cx="106136" cy="699837"/>
            <a:chOff x="5091072" y="1594969"/>
            <a:chExt cx="119583" cy="788503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5144596" y="1600200"/>
              <a:ext cx="0" cy="7832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5091072" y="1594969"/>
              <a:ext cx="119583" cy="11958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 flipV="1">
            <a:off x="4085309" y="5197760"/>
            <a:ext cx="106136" cy="699837"/>
            <a:chOff x="5091072" y="1594969"/>
            <a:chExt cx="119583" cy="788503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5144596" y="1600200"/>
              <a:ext cx="0" cy="7832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5091072" y="1594969"/>
              <a:ext cx="119583" cy="11958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 flipV="1">
            <a:off x="7251415" y="5218480"/>
            <a:ext cx="106136" cy="699837"/>
            <a:chOff x="5091072" y="1594969"/>
            <a:chExt cx="119583" cy="788503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5144596" y="1600200"/>
              <a:ext cx="0" cy="7832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5091072" y="1594969"/>
              <a:ext cx="119583" cy="11958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2854743" y="2312065"/>
            <a:ext cx="224668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2854743" y="2023863"/>
            <a:ext cx="1524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5877952" y="2364216"/>
            <a:ext cx="224668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5877952" y="2076014"/>
            <a:ext cx="1524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40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9047492" y="2364216"/>
            <a:ext cx="224668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9047492" y="2076014"/>
            <a:ext cx="1524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400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4382564" y="5803059"/>
            <a:ext cx="224668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4382564" y="5514857"/>
            <a:ext cx="1524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7474704" y="5868059"/>
            <a:ext cx="224668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7474704" y="5579857"/>
            <a:ext cx="1524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4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43" name="Block Arc 42"/>
          <p:cNvSpPr/>
          <p:nvPr/>
        </p:nvSpPr>
        <p:spPr>
          <a:xfrm>
            <a:off x="6487966" y="3340690"/>
            <a:ext cx="1749126" cy="1749126"/>
          </a:xfrm>
          <a:prstGeom prst="blockArc">
            <a:avLst>
              <a:gd name="adj1" fmla="val 10743878"/>
              <a:gd name="adj2" fmla="val 100709"/>
              <a:gd name="adj3" fmla="val 75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lock Arc 40"/>
          <p:cNvSpPr/>
          <p:nvPr/>
        </p:nvSpPr>
        <p:spPr>
          <a:xfrm>
            <a:off x="3336299" y="3321250"/>
            <a:ext cx="1749126" cy="1749126"/>
          </a:xfrm>
          <a:prstGeom prst="blockArc">
            <a:avLst>
              <a:gd name="adj1" fmla="val 10743878"/>
              <a:gd name="adj2" fmla="val 100709"/>
              <a:gd name="adj3" fmla="val 75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lock Arc 27"/>
          <p:cNvSpPr/>
          <p:nvPr/>
        </p:nvSpPr>
        <p:spPr>
          <a:xfrm>
            <a:off x="1570978" y="3185214"/>
            <a:ext cx="2085994" cy="2085995"/>
          </a:xfrm>
          <a:prstGeom prst="blockArc">
            <a:avLst/>
          </a:prstGeom>
          <a:ln>
            <a:solidFill>
              <a:schemeClr val="bg1"/>
            </a:solidFill>
            <a:prstDash val="dash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Block Arc 29"/>
          <p:cNvSpPr/>
          <p:nvPr/>
        </p:nvSpPr>
        <p:spPr>
          <a:xfrm>
            <a:off x="4732361" y="3185214"/>
            <a:ext cx="2085994" cy="2085995"/>
          </a:xfrm>
          <a:prstGeom prst="blockArc">
            <a:avLst/>
          </a:prstGeom>
          <a:solidFill>
            <a:schemeClr val="accent3"/>
          </a:solidFill>
          <a:ln>
            <a:solidFill>
              <a:schemeClr val="bg1"/>
            </a:solidFill>
            <a:prstDash val="dash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Block Arc 31"/>
          <p:cNvSpPr/>
          <p:nvPr/>
        </p:nvSpPr>
        <p:spPr>
          <a:xfrm>
            <a:off x="7880788" y="3159302"/>
            <a:ext cx="2085994" cy="2085995"/>
          </a:xfrm>
          <a:prstGeom prst="blockArc">
            <a:avLst/>
          </a:prstGeom>
          <a:solidFill>
            <a:schemeClr val="accent5"/>
          </a:solidFill>
          <a:ln>
            <a:solidFill>
              <a:schemeClr val="bg1"/>
            </a:solidFill>
            <a:prstDash val="dash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lock Arc 34"/>
          <p:cNvSpPr/>
          <p:nvPr/>
        </p:nvSpPr>
        <p:spPr>
          <a:xfrm flipV="1">
            <a:off x="1726455" y="3327734"/>
            <a:ext cx="1749126" cy="1749126"/>
          </a:xfrm>
          <a:prstGeom prst="blockArc">
            <a:avLst>
              <a:gd name="adj1" fmla="val 10743878"/>
              <a:gd name="adj2" fmla="val 100709"/>
              <a:gd name="adj3" fmla="val 75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Block Arc 36"/>
          <p:cNvSpPr/>
          <p:nvPr/>
        </p:nvSpPr>
        <p:spPr>
          <a:xfrm flipV="1">
            <a:off x="4887838" y="3327734"/>
            <a:ext cx="1749126" cy="1749126"/>
          </a:xfrm>
          <a:prstGeom prst="blockArc">
            <a:avLst>
              <a:gd name="adj1" fmla="val 10743878"/>
              <a:gd name="adj2" fmla="val 100709"/>
              <a:gd name="adj3" fmla="val 75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Block Arc 38"/>
          <p:cNvSpPr/>
          <p:nvPr/>
        </p:nvSpPr>
        <p:spPr>
          <a:xfrm flipV="1">
            <a:off x="8049221" y="3327734"/>
            <a:ext cx="1749126" cy="1749126"/>
          </a:xfrm>
          <a:prstGeom prst="blockArc">
            <a:avLst>
              <a:gd name="adj1" fmla="val 10743878"/>
              <a:gd name="adj2" fmla="val 100709"/>
              <a:gd name="adj3" fmla="val 759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lock Arc 28"/>
          <p:cNvSpPr/>
          <p:nvPr/>
        </p:nvSpPr>
        <p:spPr>
          <a:xfrm flipV="1">
            <a:off x="3145191" y="3159302"/>
            <a:ext cx="2085994" cy="2085995"/>
          </a:xfrm>
          <a:prstGeom prst="blockArc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lock Arc 30"/>
          <p:cNvSpPr/>
          <p:nvPr/>
        </p:nvSpPr>
        <p:spPr>
          <a:xfrm flipV="1">
            <a:off x="6306574" y="3159302"/>
            <a:ext cx="2085994" cy="2085995"/>
          </a:xfrm>
          <a:prstGeom prst="blockArc">
            <a:avLst/>
          </a:prstGeom>
          <a:solidFill>
            <a:schemeClr val="accent4"/>
          </a:solidFill>
          <a:ln>
            <a:solidFill>
              <a:schemeClr val="bg1"/>
            </a:solidFill>
            <a:prstDash val="dash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202606" y="3807125"/>
            <a:ext cx="809781" cy="80978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805973" y="3790921"/>
            <a:ext cx="809781" cy="80978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380186" y="3807125"/>
            <a:ext cx="809781" cy="80978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980312" y="3810373"/>
            <a:ext cx="809781" cy="80978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541569" y="3813620"/>
            <a:ext cx="809781" cy="80978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6E64C12-ED8A-4969-BD48-4C829464B5FB}"/>
              </a:ext>
            </a:extLst>
          </p:cNvPr>
          <p:cNvSpPr txBox="1"/>
          <p:nvPr/>
        </p:nvSpPr>
        <p:spPr>
          <a:xfrm>
            <a:off x="2152109" y="4049628"/>
            <a:ext cx="976885" cy="357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2017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E64C12-ED8A-4969-BD48-4C829464B5FB}"/>
              </a:ext>
            </a:extLst>
          </p:cNvPr>
          <p:cNvSpPr txBox="1"/>
          <p:nvPr/>
        </p:nvSpPr>
        <p:spPr>
          <a:xfrm>
            <a:off x="3700121" y="4067025"/>
            <a:ext cx="976885" cy="357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6E64C12-ED8A-4969-BD48-4C829464B5FB}"/>
              </a:ext>
            </a:extLst>
          </p:cNvPr>
          <p:cNvSpPr txBox="1"/>
          <p:nvPr/>
        </p:nvSpPr>
        <p:spPr>
          <a:xfrm>
            <a:off x="5286540" y="4047088"/>
            <a:ext cx="976885" cy="357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6E64C12-ED8A-4969-BD48-4C829464B5FB}"/>
              </a:ext>
            </a:extLst>
          </p:cNvPr>
          <p:cNvSpPr txBox="1"/>
          <p:nvPr/>
        </p:nvSpPr>
        <p:spPr>
          <a:xfrm>
            <a:off x="6899911" y="4041880"/>
            <a:ext cx="976885" cy="357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6E64C12-ED8A-4969-BD48-4C829464B5FB}"/>
              </a:ext>
            </a:extLst>
          </p:cNvPr>
          <p:cNvSpPr txBox="1"/>
          <p:nvPr/>
        </p:nvSpPr>
        <p:spPr>
          <a:xfrm>
            <a:off x="8447923" y="4059276"/>
            <a:ext cx="976885" cy="357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3806505" y="417143"/>
            <a:ext cx="4578991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26798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3947" y="2873824"/>
            <a:ext cx="2012109" cy="2928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37428" y="2873822"/>
            <a:ext cx="2012109" cy="2928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380910" y="2873823"/>
            <a:ext cx="2012109" cy="2928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88105" y="2873824"/>
            <a:ext cx="2012109" cy="2928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93946" y="4746171"/>
            <a:ext cx="2012109" cy="650892"/>
            <a:chOff x="1349653" y="3758453"/>
            <a:chExt cx="2111577" cy="806824"/>
          </a:xfrm>
          <a:solidFill>
            <a:schemeClr val="accent4"/>
          </a:solidFill>
        </p:grpSpPr>
        <p:sp>
          <p:nvSpPr>
            <p:cNvPr id="8" name="Chevron 6"/>
            <p:cNvSpPr/>
            <p:nvPr/>
          </p:nvSpPr>
          <p:spPr>
            <a:xfrm>
              <a:off x="2704993" y="3805517"/>
              <a:ext cx="756237" cy="759759"/>
            </a:xfrm>
            <a:custGeom>
              <a:avLst/>
              <a:gdLst>
                <a:gd name="connsiteX0" fmla="*/ 0 w 712694"/>
                <a:gd name="connsiteY0" fmla="*/ 0 h 759759"/>
                <a:gd name="connsiteX1" fmla="*/ 356347 w 712694"/>
                <a:gd name="connsiteY1" fmla="*/ 0 h 759759"/>
                <a:gd name="connsiteX2" fmla="*/ 712694 w 712694"/>
                <a:gd name="connsiteY2" fmla="*/ 379880 h 759759"/>
                <a:gd name="connsiteX3" fmla="*/ 356347 w 712694"/>
                <a:gd name="connsiteY3" fmla="*/ 759759 h 759759"/>
                <a:gd name="connsiteX4" fmla="*/ 0 w 712694"/>
                <a:gd name="connsiteY4" fmla="*/ 759759 h 759759"/>
                <a:gd name="connsiteX5" fmla="*/ 356347 w 712694"/>
                <a:gd name="connsiteY5" fmla="*/ 379880 h 759759"/>
                <a:gd name="connsiteX6" fmla="*/ 0 w 712694"/>
                <a:gd name="connsiteY6" fmla="*/ 0 h 759759"/>
                <a:gd name="connsiteX0" fmla="*/ 43543 w 756237"/>
                <a:gd name="connsiteY0" fmla="*/ 0 h 759759"/>
                <a:gd name="connsiteX1" fmla="*/ 399890 w 756237"/>
                <a:gd name="connsiteY1" fmla="*/ 0 h 759759"/>
                <a:gd name="connsiteX2" fmla="*/ 756237 w 756237"/>
                <a:gd name="connsiteY2" fmla="*/ 379880 h 759759"/>
                <a:gd name="connsiteX3" fmla="*/ 399890 w 756237"/>
                <a:gd name="connsiteY3" fmla="*/ 759759 h 759759"/>
                <a:gd name="connsiteX4" fmla="*/ 0 w 756237"/>
                <a:gd name="connsiteY4" fmla="*/ 759759 h 759759"/>
                <a:gd name="connsiteX5" fmla="*/ 399890 w 756237"/>
                <a:gd name="connsiteY5" fmla="*/ 379880 h 759759"/>
                <a:gd name="connsiteX6" fmla="*/ 43543 w 756237"/>
                <a:gd name="connsiteY6" fmla="*/ 0 h 759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6237" h="759759">
                  <a:moveTo>
                    <a:pt x="43543" y="0"/>
                  </a:moveTo>
                  <a:lnTo>
                    <a:pt x="399890" y="0"/>
                  </a:lnTo>
                  <a:lnTo>
                    <a:pt x="756237" y="379880"/>
                  </a:lnTo>
                  <a:lnTo>
                    <a:pt x="399890" y="759759"/>
                  </a:lnTo>
                  <a:lnTo>
                    <a:pt x="0" y="759759"/>
                  </a:lnTo>
                  <a:lnTo>
                    <a:pt x="399890" y="379880"/>
                  </a:lnTo>
                  <a:lnTo>
                    <a:pt x="4354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Pentagon 8"/>
            <p:cNvSpPr/>
            <p:nvPr/>
          </p:nvSpPr>
          <p:spPr>
            <a:xfrm>
              <a:off x="1349653" y="3758453"/>
              <a:ext cx="1628871" cy="806824"/>
            </a:xfrm>
            <a:prstGeom prst="homePlat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30089" y="4784139"/>
            <a:ext cx="2012109" cy="650892"/>
            <a:chOff x="1349653" y="3758453"/>
            <a:chExt cx="2111577" cy="806824"/>
          </a:xfrm>
          <a:solidFill>
            <a:schemeClr val="accent4"/>
          </a:solidFill>
        </p:grpSpPr>
        <p:sp>
          <p:nvSpPr>
            <p:cNvPr id="11" name="Chevron 6"/>
            <p:cNvSpPr/>
            <p:nvPr/>
          </p:nvSpPr>
          <p:spPr>
            <a:xfrm>
              <a:off x="2704993" y="3805517"/>
              <a:ext cx="756237" cy="759759"/>
            </a:xfrm>
            <a:custGeom>
              <a:avLst/>
              <a:gdLst>
                <a:gd name="connsiteX0" fmla="*/ 0 w 712694"/>
                <a:gd name="connsiteY0" fmla="*/ 0 h 759759"/>
                <a:gd name="connsiteX1" fmla="*/ 356347 w 712694"/>
                <a:gd name="connsiteY1" fmla="*/ 0 h 759759"/>
                <a:gd name="connsiteX2" fmla="*/ 712694 w 712694"/>
                <a:gd name="connsiteY2" fmla="*/ 379880 h 759759"/>
                <a:gd name="connsiteX3" fmla="*/ 356347 w 712694"/>
                <a:gd name="connsiteY3" fmla="*/ 759759 h 759759"/>
                <a:gd name="connsiteX4" fmla="*/ 0 w 712694"/>
                <a:gd name="connsiteY4" fmla="*/ 759759 h 759759"/>
                <a:gd name="connsiteX5" fmla="*/ 356347 w 712694"/>
                <a:gd name="connsiteY5" fmla="*/ 379880 h 759759"/>
                <a:gd name="connsiteX6" fmla="*/ 0 w 712694"/>
                <a:gd name="connsiteY6" fmla="*/ 0 h 759759"/>
                <a:gd name="connsiteX0" fmla="*/ 43543 w 756237"/>
                <a:gd name="connsiteY0" fmla="*/ 0 h 759759"/>
                <a:gd name="connsiteX1" fmla="*/ 399890 w 756237"/>
                <a:gd name="connsiteY1" fmla="*/ 0 h 759759"/>
                <a:gd name="connsiteX2" fmla="*/ 756237 w 756237"/>
                <a:gd name="connsiteY2" fmla="*/ 379880 h 759759"/>
                <a:gd name="connsiteX3" fmla="*/ 399890 w 756237"/>
                <a:gd name="connsiteY3" fmla="*/ 759759 h 759759"/>
                <a:gd name="connsiteX4" fmla="*/ 0 w 756237"/>
                <a:gd name="connsiteY4" fmla="*/ 759759 h 759759"/>
                <a:gd name="connsiteX5" fmla="*/ 399890 w 756237"/>
                <a:gd name="connsiteY5" fmla="*/ 379880 h 759759"/>
                <a:gd name="connsiteX6" fmla="*/ 43543 w 756237"/>
                <a:gd name="connsiteY6" fmla="*/ 0 h 759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6237" h="759759">
                  <a:moveTo>
                    <a:pt x="43543" y="0"/>
                  </a:moveTo>
                  <a:lnTo>
                    <a:pt x="399890" y="0"/>
                  </a:lnTo>
                  <a:lnTo>
                    <a:pt x="756237" y="379880"/>
                  </a:lnTo>
                  <a:lnTo>
                    <a:pt x="399890" y="759759"/>
                  </a:lnTo>
                  <a:lnTo>
                    <a:pt x="0" y="759759"/>
                  </a:lnTo>
                  <a:lnTo>
                    <a:pt x="399890" y="379880"/>
                  </a:lnTo>
                  <a:lnTo>
                    <a:pt x="4354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Pentagon 11"/>
            <p:cNvSpPr/>
            <p:nvPr/>
          </p:nvSpPr>
          <p:spPr>
            <a:xfrm>
              <a:off x="1349653" y="3758453"/>
              <a:ext cx="1628871" cy="80682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66232" y="4822107"/>
            <a:ext cx="2012109" cy="650892"/>
            <a:chOff x="1349653" y="3758453"/>
            <a:chExt cx="2111577" cy="806824"/>
          </a:xfrm>
          <a:solidFill>
            <a:schemeClr val="accent4"/>
          </a:solidFill>
        </p:grpSpPr>
        <p:sp>
          <p:nvSpPr>
            <p:cNvPr id="14" name="Chevron 6"/>
            <p:cNvSpPr/>
            <p:nvPr/>
          </p:nvSpPr>
          <p:spPr>
            <a:xfrm>
              <a:off x="2704993" y="3805517"/>
              <a:ext cx="756237" cy="759759"/>
            </a:xfrm>
            <a:custGeom>
              <a:avLst/>
              <a:gdLst>
                <a:gd name="connsiteX0" fmla="*/ 0 w 712694"/>
                <a:gd name="connsiteY0" fmla="*/ 0 h 759759"/>
                <a:gd name="connsiteX1" fmla="*/ 356347 w 712694"/>
                <a:gd name="connsiteY1" fmla="*/ 0 h 759759"/>
                <a:gd name="connsiteX2" fmla="*/ 712694 w 712694"/>
                <a:gd name="connsiteY2" fmla="*/ 379880 h 759759"/>
                <a:gd name="connsiteX3" fmla="*/ 356347 w 712694"/>
                <a:gd name="connsiteY3" fmla="*/ 759759 h 759759"/>
                <a:gd name="connsiteX4" fmla="*/ 0 w 712694"/>
                <a:gd name="connsiteY4" fmla="*/ 759759 h 759759"/>
                <a:gd name="connsiteX5" fmla="*/ 356347 w 712694"/>
                <a:gd name="connsiteY5" fmla="*/ 379880 h 759759"/>
                <a:gd name="connsiteX6" fmla="*/ 0 w 712694"/>
                <a:gd name="connsiteY6" fmla="*/ 0 h 759759"/>
                <a:gd name="connsiteX0" fmla="*/ 43543 w 756237"/>
                <a:gd name="connsiteY0" fmla="*/ 0 h 759759"/>
                <a:gd name="connsiteX1" fmla="*/ 399890 w 756237"/>
                <a:gd name="connsiteY1" fmla="*/ 0 h 759759"/>
                <a:gd name="connsiteX2" fmla="*/ 756237 w 756237"/>
                <a:gd name="connsiteY2" fmla="*/ 379880 h 759759"/>
                <a:gd name="connsiteX3" fmla="*/ 399890 w 756237"/>
                <a:gd name="connsiteY3" fmla="*/ 759759 h 759759"/>
                <a:gd name="connsiteX4" fmla="*/ 0 w 756237"/>
                <a:gd name="connsiteY4" fmla="*/ 759759 h 759759"/>
                <a:gd name="connsiteX5" fmla="*/ 399890 w 756237"/>
                <a:gd name="connsiteY5" fmla="*/ 379880 h 759759"/>
                <a:gd name="connsiteX6" fmla="*/ 43543 w 756237"/>
                <a:gd name="connsiteY6" fmla="*/ 0 h 759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6237" h="759759">
                  <a:moveTo>
                    <a:pt x="43543" y="0"/>
                  </a:moveTo>
                  <a:lnTo>
                    <a:pt x="399890" y="0"/>
                  </a:lnTo>
                  <a:lnTo>
                    <a:pt x="756237" y="379880"/>
                  </a:lnTo>
                  <a:lnTo>
                    <a:pt x="399890" y="759759"/>
                  </a:lnTo>
                  <a:lnTo>
                    <a:pt x="0" y="759759"/>
                  </a:lnTo>
                  <a:lnTo>
                    <a:pt x="399890" y="379880"/>
                  </a:lnTo>
                  <a:lnTo>
                    <a:pt x="4354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Pentagon 14"/>
            <p:cNvSpPr/>
            <p:nvPr/>
          </p:nvSpPr>
          <p:spPr>
            <a:xfrm>
              <a:off x="1349653" y="3758453"/>
              <a:ext cx="1628871" cy="806824"/>
            </a:xfrm>
            <a:prstGeom prst="homePlate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987861" y="4860075"/>
            <a:ext cx="2012109" cy="650892"/>
            <a:chOff x="1349653" y="3758453"/>
            <a:chExt cx="2111577" cy="806824"/>
          </a:xfrm>
          <a:solidFill>
            <a:schemeClr val="accent4"/>
          </a:solidFill>
        </p:grpSpPr>
        <p:sp>
          <p:nvSpPr>
            <p:cNvPr id="17" name="Chevron 6"/>
            <p:cNvSpPr/>
            <p:nvPr/>
          </p:nvSpPr>
          <p:spPr>
            <a:xfrm>
              <a:off x="2704993" y="3805517"/>
              <a:ext cx="756237" cy="759759"/>
            </a:xfrm>
            <a:custGeom>
              <a:avLst/>
              <a:gdLst>
                <a:gd name="connsiteX0" fmla="*/ 0 w 712694"/>
                <a:gd name="connsiteY0" fmla="*/ 0 h 759759"/>
                <a:gd name="connsiteX1" fmla="*/ 356347 w 712694"/>
                <a:gd name="connsiteY1" fmla="*/ 0 h 759759"/>
                <a:gd name="connsiteX2" fmla="*/ 712694 w 712694"/>
                <a:gd name="connsiteY2" fmla="*/ 379880 h 759759"/>
                <a:gd name="connsiteX3" fmla="*/ 356347 w 712694"/>
                <a:gd name="connsiteY3" fmla="*/ 759759 h 759759"/>
                <a:gd name="connsiteX4" fmla="*/ 0 w 712694"/>
                <a:gd name="connsiteY4" fmla="*/ 759759 h 759759"/>
                <a:gd name="connsiteX5" fmla="*/ 356347 w 712694"/>
                <a:gd name="connsiteY5" fmla="*/ 379880 h 759759"/>
                <a:gd name="connsiteX6" fmla="*/ 0 w 712694"/>
                <a:gd name="connsiteY6" fmla="*/ 0 h 759759"/>
                <a:gd name="connsiteX0" fmla="*/ 43543 w 756237"/>
                <a:gd name="connsiteY0" fmla="*/ 0 h 759759"/>
                <a:gd name="connsiteX1" fmla="*/ 399890 w 756237"/>
                <a:gd name="connsiteY1" fmla="*/ 0 h 759759"/>
                <a:gd name="connsiteX2" fmla="*/ 756237 w 756237"/>
                <a:gd name="connsiteY2" fmla="*/ 379880 h 759759"/>
                <a:gd name="connsiteX3" fmla="*/ 399890 w 756237"/>
                <a:gd name="connsiteY3" fmla="*/ 759759 h 759759"/>
                <a:gd name="connsiteX4" fmla="*/ 0 w 756237"/>
                <a:gd name="connsiteY4" fmla="*/ 759759 h 759759"/>
                <a:gd name="connsiteX5" fmla="*/ 399890 w 756237"/>
                <a:gd name="connsiteY5" fmla="*/ 379880 h 759759"/>
                <a:gd name="connsiteX6" fmla="*/ 43543 w 756237"/>
                <a:gd name="connsiteY6" fmla="*/ 0 h 759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6237" h="759759">
                  <a:moveTo>
                    <a:pt x="43543" y="0"/>
                  </a:moveTo>
                  <a:lnTo>
                    <a:pt x="399890" y="0"/>
                  </a:lnTo>
                  <a:lnTo>
                    <a:pt x="756237" y="379880"/>
                  </a:lnTo>
                  <a:lnTo>
                    <a:pt x="399890" y="759759"/>
                  </a:lnTo>
                  <a:lnTo>
                    <a:pt x="0" y="759759"/>
                  </a:lnTo>
                  <a:lnTo>
                    <a:pt x="399890" y="379880"/>
                  </a:lnTo>
                  <a:lnTo>
                    <a:pt x="4354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Pentagon 17"/>
            <p:cNvSpPr/>
            <p:nvPr/>
          </p:nvSpPr>
          <p:spPr>
            <a:xfrm>
              <a:off x="1349653" y="3758453"/>
              <a:ext cx="1628871" cy="806824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4633462" y="1335729"/>
            <a:ext cx="2797699" cy="507849"/>
          </a:xfrm>
          <a:prstGeom prst="round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4688818" y="1338374"/>
            <a:ext cx="2742343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3762962" y="794514"/>
            <a:ext cx="4578991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  <p:sp>
        <p:nvSpPr>
          <p:cNvPr id="22" name="Freeform 410"/>
          <p:cNvSpPr>
            <a:spLocks noEditPoints="1"/>
          </p:cNvSpPr>
          <p:nvPr/>
        </p:nvSpPr>
        <p:spPr bwMode="auto">
          <a:xfrm>
            <a:off x="7377842" y="3163879"/>
            <a:ext cx="317258" cy="372459"/>
          </a:xfrm>
          <a:custGeom>
            <a:avLst/>
            <a:gdLst>
              <a:gd name="T0" fmla="*/ 3024 w 5322"/>
              <a:gd name="T1" fmla="*/ 1074 h 6249"/>
              <a:gd name="T2" fmla="*/ 2994 w 5322"/>
              <a:gd name="T3" fmla="*/ 1114 h 6249"/>
              <a:gd name="T4" fmla="*/ 2992 w 5322"/>
              <a:gd name="T5" fmla="*/ 1120 h 6249"/>
              <a:gd name="T6" fmla="*/ 2249 w 5322"/>
              <a:gd name="T7" fmla="*/ 2423 h 6249"/>
              <a:gd name="T8" fmla="*/ 2273 w 5322"/>
              <a:gd name="T9" fmla="*/ 2466 h 6249"/>
              <a:gd name="T10" fmla="*/ 2735 w 5322"/>
              <a:gd name="T11" fmla="*/ 2474 h 6249"/>
              <a:gd name="T12" fmla="*/ 2794 w 5322"/>
              <a:gd name="T13" fmla="*/ 2506 h 6249"/>
              <a:gd name="T14" fmla="*/ 2627 w 5322"/>
              <a:gd name="T15" fmla="*/ 3398 h 6249"/>
              <a:gd name="T16" fmla="*/ 2623 w 5322"/>
              <a:gd name="T17" fmla="*/ 3448 h 6249"/>
              <a:gd name="T18" fmla="*/ 2654 w 5322"/>
              <a:gd name="T19" fmla="*/ 3484 h 6249"/>
              <a:gd name="T20" fmla="*/ 2701 w 5322"/>
              <a:gd name="T21" fmla="*/ 3478 h 6249"/>
              <a:gd name="T22" fmla="*/ 2730 w 5322"/>
              <a:gd name="T23" fmla="*/ 3438 h 6249"/>
              <a:gd name="T24" fmla="*/ 2733 w 5322"/>
              <a:gd name="T25" fmla="*/ 3432 h 6249"/>
              <a:gd name="T26" fmla="*/ 3477 w 5322"/>
              <a:gd name="T27" fmla="*/ 2130 h 6249"/>
              <a:gd name="T28" fmla="*/ 3452 w 5322"/>
              <a:gd name="T29" fmla="*/ 2086 h 6249"/>
              <a:gd name="T30" fmla="*/ 2988 w 5322"/>
              <a:gd name="T31" fmla="*/ 2078 h 6249"/>
              <a:gd name="T32" fmla="*/ 2931 w 5322"/>
              <a:gd name="T33" fmla="*/ 2046 h 6249"/>
              <a:gd name="T34" fmla="*/ 3098 w 5322"/>
              <a:gd name="T35" fmla="*/ 1154 h 6249"/>
              <a:gd name="T36" fmla="*/ 3102 w 5322"/>
              <a:gd name="T37" fmla="*/ 1105 h 6249"/>
              <a:gd name="T38" fmla="*/ 3072 w 5322"/>
              <a:gd name="T39" fmla="*/ 1068 h 6249"/>
              <a:gd name="T40" fmla="*/ 3106 w 5322"/>
              <a:gd name="T41" fmla="*/ 5 h 6249"/>
              <a:gd name="T42" fmla="*/ 3596 w 5322"/>
              <a:gd name="T43" fmla="*/ 93 h 6249"/>
              <a:gd name="T44" fmla="*/ 4045 w 5322"/>
              <a:gd name="T45" fmla="*/ 273 h 6249"/>
              <a:gd name="T46" fmla="*/ 4446 w 5322"/>
              <a:gd name="T47" fmla="*/ 538 h 6249"/>
              <a:gd name="T48" fmla="*/ 4783 w 5322"/>
              <a:gd name="T49" fmla="*/ 876 h 6249"/>
              <a:gd name="T50" fmla="*/ 5049 w 5322"/>
              <a:gd name="T51" fmla="*/ 1276 h 6249"/>
              <a:gd name="T52" fmla="*/ 5229 w 5322"/>
              <a:gd name="T53" fmla="*/ 1726 h 6249"/>
              <a:gd name="T54" fmla="*/ 5317 w 5322"/>
              <a:gd name="T55" fmla="*/ 2217 h 6249"/>
              <a:gd name="T56" fmla="*/ 5301 w 5322"/>
              <a:gd name="T57" fmla="*/ 2704 h 6249"/>
              <a:gd name="T58" fmla="*/ 5197 w 5322"/>
              <a:gd name="T59" fmla="*/ 3153 h 6249"/>
              <a:gd name="T60" fmla="*/ 5013 w 5322"/>
              <a:gd name="T61" fmla="*/ 3566 h 6249"/>
              <a:gd name="T62" fmla="*/ 4756 w 5322"/>
              <a:gd name="T63" fmla="*/ 3933 h 6249"/>
              <a:gd name="T64" fmla="*/ 4549 w 5322"/>
              <a:gd name="T65" fmla="*/ 5606 h 6249"/>
              <a:gd name="T66" fmla="*/ 4499 w 5322"/>
              <a:gd name="T67" fmla="*/ 5735 h 6249"/>
              <a:gd name="T68" fmla="*/ 4380 w 5322"/>
              <a:gd name="T69" fmla="*/ 5808 h 6249"/>
              <a:gd name="T70" fmla="*/ 1825 w 5322"/>
              <a:gd name="T71" fmla="*/ 6243 h 6249"/>
              <a:gd name="T72" fmla="*/ 1747 w 5322"/>
              <a:gd name="T73" fmla="*/ 6184 h 6249"/>
              <a:gd name="T74" fmla="*/ 1728 w 5322"/>
              <a:gd name="T75" fmla="*/ 6112 h 6249"/>
              <a:gd name="T76" fmla="*/ 964 w 5322"/>
              <a:gd name="T77" fmla="*/ 5519 h 6249"/>
              <a:gd name="T78" fmla="*/ 764 w 5322"/>
              <a:gd name="T79" fmla="*/ 5443 h 6249"/>
              <a:gd name="T80" fmla="*/ 618 w 5322"/>
              <a:gd name="T81" fmla="*/ 5296 h 6249"/>
              <a:gd name="T82" fmla="*/ 542 w 5322"/>
              <a:gd name="T83" fmla="*/ 5096 h 6249"/>
              <a:gd name="T84" fmla="*/ 306 w 5322"/>
              <a:gd name="T85" fmla="*/ 4140 h 6249"/>
              <a:gd name="T86" fmla="*/ 139 w 5322"/>
              <a:gd name="T87" fmla="*/ 4108 h 6249"/>
              <a:gd name="T88" fmla="*/ 34 w 5322"/>
              <a:gd name="T89" fmla="*/ 4014 h 6249"/>
              <a:gd name="T90" fmla="*/ 0 w 5322"/>
              <a:gd name="T91" fmla="*/ 3879 h 6249"/>
              <a:gd name="T92" fmla="*/ 50 w 5322"/>
              <a:gd name="T93" fmla="*/ 3714 h 6249"/>
              <a:gd name="T94" fmla="*/ 542 w 5322"/>
              <a:gd name="T95" fmla="*/ 2221 h 6249"/>
              <a:gd name="T96" fmla="*/ 625 w 5322"/>
              <a:gd name="T97" fmla="*/ 1740 h 6249"/>
              <a:gd name="T98" fmla="*/ 802 w 5322"/>
              <a:gd name="T99" fmla="*/ 1295 h 6249"/>
              <a:gd name="T100" fmla="*/ 1059 w 5322"/>
              <a:gd name="T101" fmla="*/ 901 h 6249"/>
              <a:gd name="T102" fmla="*/ 1386 w 5322"/>
              <a:gd name="T103" fmla="*/ 564 h 6249"/>
              <a:gd name="T104" fmla="*/ 1775 w 5322"/>
              <a:gd name="T105" fmla="*/ 298 h 6249"/>
              <a:gd name="T106" fmla="*/ 2190 w 5322"/>
              <a:gd name="T107" fmla="*/ 118 h 6249"/>
              <a:gd name="T108" fmla="*/ 2627 w 5322"/>
              <a:gd name="T109" fmla="*/ 19 h 6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322" h="6249">
                <a:moveTo>
                  <a:pt x="3053" y="1065"/>
                </a:moveTo>
                <a:lnTo>
                  <a:pt x="3036" y="1067"/>
                </a:lnTo>
                <a:lnTo>
                  <a:pt x="3024" y="1074"/>
                </a:lnTo>
                <a:lnTo>
                  <a:pt x="3013" y="1086"/>
                </a:lnTo>
                <a:lnTo>
                  <a:pt x="3003" y="1099"/>
                </a:lnTo>
                <a:lnTo>
                  <a:pt x="2994" y="1114"/>
                </a:lnTo>
                <a:lnTo>
                  <a:pt x="2994" y="1116"/>
                </a:lnTo>
                <a:lnTo>
                  <a:pt x="2992" y="1118"/>
                </a:lnTo>
                <a:lnTo>
                  <a:pt x="2992" y="1120"/>
                </a:lnTo>
                <a:lnTo>
                  <a:pt x="2268" y="2371"/>
                </a:lnTo>
                <a:lnTo>
                  <a:pt x="2254" y="2400"/>
                </a:lnTo>
                <a:lnTo>
                  <a:pt x="2249" y="2423"/>
                </a:lnTo>
                <a:lnTo>
                  <a:pt x="2249" y="2442"/>
                </a:lnTo>
                <a:lnTo>
                  <a:pt x="2258" y="2457"/>
                </a:lnTo>
                <a:lnTo>
                  <a:pt x="2273" y="2466"/>
                </a:lnTo>
                <a:lnTo>
                  <a:pt x="2296" y="2474"/>
                </a:lnTo>
                <a:lnTo>
                  <a:pt x="2327" y="2476"/>
                </a:lnTo>
                <a:lnTo>
                  <a:pt x="2735" y="2474"/>
                </a:lnTo>
                <a:lnTo>
                  <a:pt x="2764" y="2474"/>
                </a:lnTo>
                <a:lnTo>
                  <a:pt x="2796" y="2476"/>
                </a:lnTo>
                <a:lnTo>
                  <a:pt x="2794" y="2506"/>
                </a:lnTo>
                <a:lnTo>
                  <a:pt x="2791" y="2531"/>
                </a:lnTo>
                <a:lnTo>
                  <a:pt x="2686" y="3084"/>
                </a:lnTo>
                <a:lnTo>
                  <a:pt x="2627" y="3398"/>
                </a:lnTo>
                <a:lnTo>
                  <a:pt x="2623" y="3415"/>
                </a:lnTo>
                <a:lnTo>
                  <a:pt x="2621" y="3432"/>
                </a:lnTo>
                <a:lnTo>
                  <a:pt x="2623" y="3448"/>
                </a:lnTo>
                <a:lnTo>
                  <a:pt x="2627" y="3461"/>
                </a:lnTo>
                <a:lnTo>
                  <a:pt x="2637" y="3474"/>
                </a:lnTo>
                <a:lnTo>
                  <a:pt x="2654" y="3484"/>
                </a:lnTo>
                <a:lnTo>
                  <a:pt x="2673" y="3488"/>
                </a:lnTo>
                <a:lnTo>
                  <a:pt x="2688" y="3486"/>
                </a:lnTo>
                <a:lnTo>
                  <a:pt x="2701" y="3478"/>
                </a:lnTo>
                <a:lnTo>
                  <a:pt x="2713" y="3467"/>
                </a:lnTo>
                <a:lnTo>
                  <a:pt x="2722" y="3453"/>
                </a:lnTo>
                <a:lnTo>
                  <a:pt x="2730" y="3438"/>
                </a:lnTo>
                <a:lnTo>
                  <a:pt x="2732" y="3436"/>
                </a:lnTo>
                <a:lnTo>
                  <a:pt x="2732" y="3434"/>
                </a:lnTo>
                <a:lnTo>
                  <a:pt x="2733" y="3432"/>
                </a:lnTo>
                <a:lnTo>
                  <a:pt x="3456" y="2181"/>
                </a:lnTo>
                <a:lnTo>
                  <a:pt x="3471" y="2152"/>
                </a:lnTo>
                <a:lnTo>
                  <a:pt x="3477" y="2130"/>
                </a:lnTo>
                <a:lnTo>
                  <a:pt x="3475" y="2111"/>
                </a:lnTo>
                <a:lnTo>
                  <a:pt x="3467" y="2095"/>
                </a:lnTo>
                <a:lnTo>
                  <a:pt x="3452" y="2086"/>
                </a:lnTo>
                <a:lnTo>
                  <a:pt x="3427" y="2078"/>
                </a:lnTo>
                <a:lnTo>
                  <a:pt x="3397" y="2076"/>
                </a:lnTo>
                <a:lnTo>
                  <a:pt x="2988" y="2078"/>
                </a:lnTo>
                <a:lnTo>
                  <a:pt x="2960" y="2078"/>
                </a:lnTo>
                <a:lnTo>
                  <a:pt x="2927" y="2076"/>
                </a:lnTo>
                <a:lnTo>
                  <a:pt x="2931" y="2046"/>
                </a:lnTo>
                <a:lnTo>
                  <a:pt x="2933" y="2021"/>
                </a:lnTo>
                <a:lnTo>
                  <a:pt x="3040" y="1468"/>
                </a:lnTo>
                <a:lnTo>
                  <a:pt x="3098" y="1154"/>
                </a:lnTo>
                <a:lnTo>
                  <a:pt x="3100" y="1137"/>
                </a:lnTo>
                <a:lnTo>
                  <a:pt x="3102" y="1120"/>
                </a:lnTo>
                <a:lnTo>
                  <a:pt x="3102" y="1105"/>
                </a:lnTo>
                <a:lnTo>
                  <a:pt x="3098" y="1091"/>
                </a:lnTo>
                <a:lnTo>
                  <a:pt x="3087" y="1078"/>
                </a:lnTo>
                <a:lnTo>
                  <a:pt x="3072" y="1068"/>
                </a:lnTo>
                <a:lnTo>
                  <a:pt x="3053" y="1065"/>
                </a:lnTo>
                <a:close/>
                <a:moveTo>
                  <a:pt x="2935" y="0"/>
                </a:moveTo>
                <a:lnTo>
                  <a:pt x="3106" y="5"/>
                </a:lnTo>
                <a:lnTo>
                  <a:pt x="3273" y="22"/>
                </a:lnTo>
                <a:lnTo>
                  <a:pt x="3437" y="53"/>
                </a:lnTo>
                <a:lnTo>
                  <a:pt x="3596" y="93"/>
                </a:lnTo>
                <a:lnTo>
                  <a:pt x="3750" y="142"/>
                </a:lnTo>
                <a:lnTo>
                  <a:pt x="3901" y="203"/>
                </a:lnTo>
                <a:lnTo>
                  <a:pt x="4045" y="273"/>
                </a:lnTo>
                <a:lnTo>
                  <a:pt x="4186" y="353"/>
                </a:lnTo>
                <a:lnTo>
                  <a:pt x="4319" y="441"/>
                </a:lnTo>
                <a:lnTo>
                  <a:pt x="4446" y="538"/>
                </a:lnTo>
                <a:lnTo>
                  <a:pt x="4566" y="642"/>
                </a:lnTo>
                <a:lnTo>
                  <a:pt x="4678" y="757"/>
                </a:lnTo>
                <a:lnTo>
                  <a:pt x="4783" y="876"/>
                </a:lnTo>
                <a:lnTo>
                  <a:pt x="4880" y="1002"/>
                </a:lnTo>
                <a:lnTo>
                  <a:pt x="4969" y="1135"/>
                </a:lnTo>
                <a:lnTo>
                  <a:pt x="5049" y="1276"/>
                </a:lnTo>
                <a:lnTo>
                  <a:pt x="5119" y="1420"/>
                </a:lnTo>
                <a:lnTo>
                  <a:pt x="5180" y="1571"/>
                </a:lnTo>
                <a:lnTo>
                  <a:pt x="5229" y="1726"/>
                </a:lnTo>
                <a:lnTo>
                  <a:pt x="5269" y="1886"/>
                </a:lnTo>
                <a:lnTo>
                  <a:pt x="5300" y="2050"/>
                </a:lnTo>
                <a:lnTo>
                  <a:pt x="5317" y="2217"/>
                </a:lnTo>
                <a:lnTo>
                  <a:pt x="5322" y="2386"/>
                </a:lnTo>
                <a:lnTo>
                  <a:pt x="5317" y="2546"/>
                </a:lnTo>
                <a:lnTo>
                  <a:pt x="5301" y="2704"/>
                </a:lnTo>
                <a:lnTo>
                  <a:pt x="5277" y="2856"/>
                </a:lnTo>
                <a:lnTo>
                  <a:pt x="5241" y="3006"/>
                </a:lnTo>
                <a:lnTo>
                  <a:pt x="5197" y="3153"/>
                </a:lnTo>
                <a:lnTo>
                  <a:pt x="5144" y="3295"/>
                </a:lnTo>
                <a:lnTo>
                  <a:pt x="5083" y="3432"/>
                </a:lnTo>
                <a:lnTo>
                  <a:pt x="5013" y="3566"/>
                </a:lnTo>
                <a:lnTo>
                  <a:pt x="4935" y="3693"/>
                </a:lnTo>
                <a:lnTo>
                  <a:pt x="4849" y="3815"/>
                </a:lnTo>
                <a:lnTo>
                  <a:pt x="4756" y="3933"/>
                </a:lnTo>
                <a:lnTo>
                  <a:pt x="4655" y="4043"/>
                </a:lnTo>
                <a:lnTo>
                  <a:pt x="4549" y="4147"/>
                </a:lnTo>
                <a:lnTo>
                  <a:pt x="4549" y="5606"/>
                </a:lnTo>
                <a:lnTo>
                  <a:pt x="4543" y="5652"/>
                </a:lnTo>
                <a:lnTo>
                  <a:pt x="4526" y="5696"/>
                </a:lnTo>
                <a:lnTo>
                  <a:pt x="4499" y="5735"/>
                </a:lnTo>
                <a:lnTo>
                  <a:pt x="4465" y="5770"/>
                </a:lnTo>
                <a:lnTo>
                  <a:pt x="4423" y="5794"/>
                </a:lnTo>
                <a:lnTo>
                  <a:pt x="4380" y="5808"/>
                </a:lnTo>
                <a:lnTo>
                  <a:pt x="1899" y="6247"/>
                </a:lnTo>
                <a:lnTo>
                  <a:pt x="1859" y="6249"/>
                </a:lnTo>
                <a:lnTo>
                  <a:pt x="1825" y="6243"/>
                </a:lnTo>
                <a:lnTo>
                  <a:pt x="1794" y="6230"/>
                </a:lnTo>
                <a:lnTo>
                  <a:pt x="1768" y="6211"/>
                </a:lnTo>
                <a:lnTo>
                  <a:pt x="1747" y="6184"/>
                </a:lnTo>
                <a:lnTo>
                  <a:pt x="1734" y="6152"/>
                </a:lnTo>
                <a:lnTo>
                  <a:pt x="1728" y="6116"/>
                </a:lnTo>
                <a:lnTo>
                  <a:pt x="1728" y="6112"/>
                </a:lnTo>
                <a:lnTo>
                  <a:pt x="1726" y="5422"/>
                </a:lnTo>
                <a:lnTo>
                  <a:pt x="1038" y="5524"/>
                </a:lnTo>
                <a:lnTo>
                  <a:pt x="964" y="5519"/>
                </a:lnTo>
                <a:lnTo>
                  <a:pt x="893" y="5503"/>
                </a:lnTo>
                <a:lnTo>
                  <a:pt x="827" y="5479"/>
                </a:lnTo>
                <a:lnTo>
                  <a:pt x="764" y="5443"/>
                </a:lnTo>
                <a:lnTo>
                  <a:pt x="709" y="5401"/>
                </a:lnTo>
                <a:lnTo>
                  <a:pt x="660" y="5351"/>
                </a:lnTo>
                <a:lnTo>
                  <a:pt x="618" y="5296"/>
                </a:lnTo>
                <a:lnTo>
                  <a:pt x="584" y="5233"/>
                </a:lnTo>
                <a:lnTo>
                  <a:pt x="557" y="5167"/>
                </a:lnTo>
                <a:lnTo>
                  <a:pt x="542" y="5096"/>
                </a:lnTo>
                <a:lnTo>
                  <a:pt x="536" y="5022"/>
                </a:lnTo>
                <a:lnTo>
                  <a:pt x="536" y="4140"/>
                </a:lnTo>
                <a:lnTo>
                  <a:pt x="306" y="4140"/>
                </a:lnTo>
                <a:lnTo>
                  <a:pt x="243" y="4136"/>
                </a:lnTo>
                <a:lnTo>
                  <a:pt x="188" y="4125"/>
                </a:lnTo>
                <a:lnTo>
                  <a:pt x="139" y="4108"/>
                </a:lnTo>
                <a:lnTo>
                  <a:pt x="95" y="4081"/>
                </a:lnTo>
                <a:lnTo>
                  <a:pt x="61" y="4050"/>
                </a:lnTo>
                <a:lnTo>
                  <a:pt x="34" y="4014"/>
                </a:lnTo>
                <a:lnTo>
                  <a:pt x="13" y="3974"/>
                </a:lnTo>
                <a:lnTo>
                  <a:pt x="4" y="3929"/>
                </a:lnTo>
                <a:lnTo>
                  <a:pt x="0" y="3879"/>
                </a:lnTo>
                <a:lnTo>
                  <a:pt x="8" y="3826"/>
                </a:lnTo>
                <a:lnTo>
                  <a:pt x="25" y="3771"/>
                </a:lnTo>
                <a:lnTo>
                  <a:pt x="50" y="3714"/>
                </a:lnTo>
                <a:lnTo>
                  <a:pt x="536" y="2786"/>
                </a:lnTo>
                <a:lnTo>
                  <a:pt x="536" y="2390"/>
                </a:lnTo>
                <a:lnTo>
                  <a:pt x="542" y="2221"/>
                </a:lnTo>
                <a:lnTo>
                  <a:pt x="559" y="2057"/>
                </a:lnTo>
                <a:lnTo>
                  <a:pt x="587" y="1896"/>
                </a:lnTo>
                <a:lnTo>
                  <a:pt x="625" y="1740"/>
                </a:lnTo>
                <a:lnTo>
                  <a:pt x="675" y="1586"/>
                </a:lnTo>
                <a:lnTo>
                  <a:pt x="734" y="1439"/>
                </a:lnTo>
                <a:lnTo>
                  <a:pt x="802" y="1295"/>
                </a:lnTo>
                <a:lnTo>
                  <a:pt x="878" y="1158"/>
                </a:lnTo>
                <a:lnTo>
                  <a:pt x="964" y="1027"/>
                </a:lnTo>
                <a:lnTo>
                  <a:pt x="1059" y="901"/>
                </a:lnTo>
                <a:lnTo>
                  <a:pt x="1160" y="781"/>
                </a:lnTo>
                <a:lnTo>
                  <a:pt x="1270" y="669"/>
                </a:lnTo>
                <a:lnTo>
                  <a:pt x="1386" y="564"/>
                </a:lnTo>
                <a:lnTo>
                  <a:pt x="1509" y="467"/>
                </a:lnTo>
                <a:lnTo>
                  <a:pt x="1639" y="380"/>
                </a:lnTo>
                <a:lnTo>
                  <a:pt x="1775" y="298"/>
                </a:lnTo>
                <a:lnTo>
                  <a:pt x="1916" y="228"/>
                </a:lnTo>
                <a:lnTo>
                  <a:pt x="2051" y="169"/>
                </a:lnTo>
                <a:lnTo>
                  <a:pt x="2190" y="118"/>
                </a:lnTo>
                <a:lnTo>
                  <a:pt x="2332" y="76"/>
                </a:lnTo>
                <a:lnTo>
                  <a:pt x="2479" y="43"/>
                </a:lnTo>
                <a:lnTo>
                  <a:pt x="2627" y="19"/>
                </a:lnTo>
                <a:lnTo>
                  <a:pt x="2781" y="5"/>
                </a:lnTo>
                <a:lnTo>
                  <a:pt x="2935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6576365" y="3676867"/>
            <a:ext cx="193293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grpSp>
        <p:nvGrpSpPr>
          <p:cNvPr id="24" name="Group 617"/>
          <p:cNvGrpSpPr>
            <a:grpSpLocks noChangeAspect="1"/>
          </p:cNvGrpSpPr>
          <p:nvPr/>
        </p:nvGrpSpPr>
        <p:grpSpPr bwMode="auto">
          <a:xfrm>
            <a:off x="1984305" y="3195079"/>
            <a:ext cx="393766" cy="299552"/>
            <a:chOff x="1858" y="3941"/>
            <a:chExt cx="326" cy="248"/>
          </a:xfrm>
          <a:solidFill>
            <a:schemeClr val="bg1">
              <a:lumMod val="50000"/>
            </a:schemeClr>
          </a:solidFill>
        </p:grpSpPr>
        <p:sp>
          <p:nvSpPr>
            <p:cNvPr id="25" name="Freeform 619"/>
            <p:cNvSpPr>
              <a:spLocks noEditPoints="1"/>
            </p:cNvSpPr>
            <p:nvPr/>
          </p:nvSpPr>
          <p:spPr bwMode="auto">
            <a:xfrm>
              <a:off x="1900" y="4125"/>
              <a:ext cx="64" cy="64"/>
            </a:xfrm>
            <a:custGeom>
              <a:avLst/>
              <a:gdLst>
                <a:gd name="T0" fmla="*/ 327 w 707"/>
                <a:gd name="T1" fmla="*/ 217 h 643"/>
                <a:gd name="T2" fmla="*/ 280 w 707"/>
                <a:gd name="T3" fmla="*/ 238 h 643"/>
                <a:gd name="T4" fmla="*/ 249 w 707"/>
                <a:gd name="T5" fmla="*/ 274 h 643"/>
                <a:gd name="T6" fmla="*/ 236 w 707"/>
                <a:gd name="T7" fmla="*/ 321 h 643"/>
                <a:gd name="T8" fmla="*/ 249 w 707"/>
                <a:gd name="T9" fmla="*/ 368 h 643"/>
                <a:gd name="T10" fmla="*/ 280 w 707"/>
                <a:gd name="T11" fmla="*/ 405 h 643"/>
                <a:gd name="T12" fmla="*/ 327 w 707"/>
                <a:gd name="T13" fmla="*/ 425 h 643"/>
                <a:gd name="T14" fmla="*/ 381 w 707"/>
                <a:gd name="T15" fmla="*/ 425 h 643"/>
                <a:gd name="T16" fmla="*/ 428 w 707"/>
                <a:gd name="T17" fmla="*/ 405 h 643"/>
                <a:gd name="T18" fmla="*/ 460 w 707"/>
                <a:gd name="T19" fmla="*/ 368 h 643"/>
                <a:gd name="T20" fmla="*/ 472 w 707"/>
                <a:gd name="T21" fmla="*/ 321 h 643"/>
                <a:gd name="T22" fmla="*/ 460 w 707"/>
                <a:gd name="T23" fmla="*/ 274 h 643"/>
                <a:gd name="T24" fmla="*/ 428 w 707"/>
                <a:gd name="T25" fmla="*/ 238 h 643"/>
                <a:gd name="T26" fmla="*/ 381 w 707"/>
                <a:gd name="T27" fmla="*/ 217 h 643"/>
                <a:gd name="T28" fmla="*/ 354 w 707"/>
                <a:gd name="T29" fmla="*/ 0 h 643"/>
                <a:gd name="T30" fmla="*/ 448 w 707"/>
                <a:gd name="T31" fmla="*/ 11 h 643"/>
                <a:gd name="T32" fmla="*/ 532 w 707"/>
                <a:gd name="T33" fmla="*/ 44 h 643"/>
                <a:gd name="T34" fmla="*/ 604 w 707"/>
                <a:gd name="T35" fmla="*/ 94 h 643"/>
                <a:gd name="T36" fmla="*/ 659 w 707"/>
                <a:gd name="T37" fmla="*/ 159 h 643"/>
                <a:gd name="T38" fmla="*/ 695 w 707"/>
                <a:gd name="T39" fmla="*/ 236 h 643"/>
                <a:gd name="T40" fmla="*/ 707 w 707"/>
                <a:gd name="T41" fmla="*/ 321 h 643"/>
                <a:gd name="T42" fmla="*/ 695 w 707"/>
                <a:gd name="T43" fmla="*/ 407 h 643"/>
                <a:gd name="T44" fmla="*/ 659 w 707"/>
                <a:gd name="T45" fmla="*/ 484 h 643"/>
                <a:gd name="T46" fmla="*/ 604 w 707"/>
                <a:gd name="T47" fmla="*/ 549 h 643"/>
                <a:gd name="T48" fmla="*/ 532 w 707"/>
                <a:gd name="T49" fmla="*/ 600 h 643"/>
                <a:gd name="T50" fmla="*/ 448 w 707"/>
                <a:gd name="T51" fmla="*/ 632 h 643"/>
                <a:gd name="T52" fmla="*/ 354 w 707"/>
                <a:gd name="T53" fmla="*/ 643 h 643"/>
                <a:gd name="T54" fmla="*/ 260 w 707"/>
                <a:gd name="T55" fmla="*/ 632 h 643"/>
                <a:gd name="T56" fmla="*/ 175 w 707"/>
                <a:gd name="T57" fmla="*/ 600 h 643"/>
                <a:gd name="T58" fmla="*/ 103 w 707"/>
                <a:gd name="T59" fmla="*/ 549 h 643"/>
                <a:gd name="T60" fmla="*/ 48 w 707"/>
                <a:gd name="T61" fmla="*/ 484 h 643"/>
                <a:gd name="T62" fmla="*/ 13 w 707"/>
                <a:gd name="T63" fmla="*/ 407 h 643"/>
                <a:gd name="T64" fmla="*/ 0 w 707"/>
                <a:gd name="T65" fmla="*/ 321 h 643"/>
                <a:gd name="T66" fmla="*/ 13 w 707"/>
                <a:gd name="T67" fmla="*/ 236 h 643"/>
                <a:gd name="T68" fmla="*/ 48 w 707"/>
                <a:gd name="T69" fmla="*/ 159 h 643"/>
                <a:gd name="T70" fmla="*/ 103 w 707"/>
                <a:gd name="T71" fmla="*/ 94 h 643"/>
                <a:gd name="T72" fmla="*/ 175 w 707"/>
                <a:gd name="T73" fmla="*/ 44 h 643"/>
                <a:gd name="T74" fmla="*/ 260 w 707"/>
                <a:gd name="T75" fmla="*/ 11 h 643"/>
                <a:gd name="T76" fmla="*/ 354 w 707"/>
                <a:gd name="T77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7" h="643">
                  <a:moveTo>
                    <a:pt x="354" y="214"/>
                  </a:moveTo>
                  <a:lnTo>
                    <a:pt x="327" y="217"/>
                  </a:lnTo>
                  <a:lnTo>
                    <a:pt x="302" y="225"/>
                  </a:lnTo>
                  <a:lnTo>
                    <a:pt x="280" y="238"/>
                  </a:lnTo>
                  <a:lnTo>
                    <a:pt x="262" y="254"/>
                  </a:lnTo>
                  <a:lnTo>
                    <a:pt x="249" y="274"/>
                  </a:lnTo>
                  <a:lnTo>
                    <a:pt x="240" y="297"/>
                  </a:lnTo>
                  <a:lnTo>
                    <a:pt x="236" y="321"/>
                  </a:lnTo>
                  <a:lnTo>
                    <a:pt x="240" y="346"/>
                  </a:lnTo>
                  <a:lnTo>
                    <a:pt x="249" y="368"/>
                  </a:lnTo>
                  <a:lnTo>
                    <a:pt x="262" y="388"/>
                  </a:lnTo>
                  <a:lnTo>
                    <a:pt x="280" y="405"/>
                  </a:lnTo>
                  <a:lnTo>
                    <a:pt x="302" y="417"/>
                  </a:lnTo>
                  <a:lnTo>
                    <a:pt x="327" y="425"/>
                  </a:lnTo>
                  <a:lnTo>
                    <a:pt x="354" y="428"/>
                  </a:lnTo>
                  <a:lnTo>
                    <a:pt x="381" y="425"/>
                  </a:lnTo>
                  <a:lnTo>
                    <a:pt x="406" y="417"/>
                  </a:lnTo>
                  <a:lnTo>
                    <a:pt x="428" y="405"/>
                  </a:lnTo>
                  <a:lnTo>
                    <a:pt x="445" y="388"/>
                  </a:lnTo>
                  <a:lnTo>
                    <a:pt x="460" y="368"/>
                  </a:lnTo>
                  <a:lnTo>
                    <a:pt x="469" y="346"/>
                  </a:lnTo>
                  <a:lnTo>
                    <a:pt x="472" y="321"/>
                  </a:lnTo>
                  <a:lnTo>
                    <a:pt x="469" y="297"/>
                  </a:lnTo>
                  <a:lnTo>
                    <a:pt x="460" y="274"/>
                  </a:lnTo>
                  <a:lnTo>
                    <a:pt x="445" y="254"/>
                  </a:lnTo>
                  <a:lnTo>
                    <a:pt x="428" y="238"/>
                  </a:lnTo>
                  <a:lnTo>
                    <a:pt x="406" y="225"/>
                  </a:lnTo>
                  <a:lnTo>
                    <a:pt x="381" y="217"/>
                  </a:lnTo>
                  <a:lnTo>
                    <a:pt x="354" y="214"/>
                  </a:lnTo>
                  <a:close/>
                  <a:moveTo>
                    <a:pt x="354" y="0"/>
                  </a:moveTo>
                  <a:lnTo>
                    <a:pt x="401" y="3"/>
                  </a:lnTo>
                  <a:lnTo>
                    <a:pt x="448" y="11"/>
                  </a:lnTo>
                  <a:lnTo>
                    <a:pt x="492" y="25"/>
                  </a:lnTo>
                  <a:lnTo>
                    <a:pt x="532" y="44"/>
                  </a:lnTo>
                  <a:lnTo>
                    <a:pt x="570" y="67"/>
                  </a:lnTo>
                  <a:lnTo>
                    <a:pt x="604" y="94"/>
                  </a:lnTo>
                  <a:lnTo>
                    <a:pt x="634" y="125"/>
                  </a:lnTo>
                  <a:lnTo>
                    <a:pt x="659" y="159"/>
                  </a:lnTo>
                  <a:lnTo>
                    <a:pt x="680" y="196"/>
                  </a:lnTo>
                  <a:lnTo>
                    <a:pt x="695" y="236"/>
                  </a:lnTo>
                  <a:lnTo>
                    <a:pt x="704" y="278"/>
                  </a:lnTo>
                  <a:lnTo>
                    <a:pt x="707" y="321"/>
                  </a:lnTo>
                  <a:lnTo>
                    <a:pt x="704" y="365"/>
                  </a:lnTo>
                  <a:lnTo>
                    <a:pt x="695" y="407"/>
                  </a:lnTo>
                  <a:lnTo>
                    <a:pt x="680" y="446"/>
                  </a:lnTo>
                  <a:lnTo>
                    <a:pt x="659" y="484"/>
                  </a:lnTo>
                  <a:lnTo>
                    <a:pt x="634" y="519"/>
                  </a:lnTo>
                  <a:lnTo>
                    <a:pt x="604" y="549"/>
                  </a:lnTo>
                  <a:lnTo>
                    <a:pt x="570" y="577"/>
                  </a:lnTo>
                  <a:lnTo>
                    <a:pt x="532" y="600"/>
                  </a:lnTo>
                  <a:lnTo>
                    <a:pt x="492" y="618"/>
                  </a:lnTo>
                  <a:lnTo>
                    <a:pt x="448" y="632"/>
                  </a:lnTo>
                  <a:lnTo>
                    <a:pt x="401" y="640"/>
                  </a:lnTo>
                  <a:lnTo>
                    <a:pt x="354" y="643"/>
                  </a:lnTo>
                  <a:lnTo>
                    <a:pt x="306" y="640"/>
                  </a:lnTo>
                  <a:lnTo>
                    <a:pt x="260" y="632"/>
                  </a:lnTo>
                  <a:lnTo>
                    <a:pt x="217" y="618"/>
                  </a:lnTo>
                  <a:lnTo>
                    <a:pt x="175" y="600"/>
                  </a:lnTo>
                  <a:lnTo>
                    <a:pt x="137" y="577"/>
                  </a:lnTo>
                  <a:lnTo>
                    <a:pt x="103" y="549"/>
                  </a:lnTo>
                  <a:lnTo>
                    <a:pt x="74" y="519"/>
                  </a:lnTo>
                  <a:lnTo>
                    <a:pt x="48" y="484"/>
                  </a:lnTo>
                  <a:lnTo>
                    <a:pt x="29" y="446"/>
                  </a:lnTo>
                  <a:lnTo>
                    <a:pt x="13" y="407"/>
                  </a:lnTo>
                  <a:lnTo>
                    <a:pt x="3" y="365"/>
                  </a:lnTo>
                  <a:lnTo>
                    <a:pt x="0" y="321"/>
                  </a:lnTo>
                  <a:lnTo>
                    <a:pt x="3" y="278"/>
                  </a:lnTo>
                  <a:lnTo>
                    <a:pt x="13" y="236"/>
                  </a:lnTo>
                  <a:lnTo>
                    <a:pt x="29" y="196"/>
                  </a:lnTo>
                  <a:lnTo>
                    <a:pt x="48" y="159"/>
                  </a:lnTo>
                  <a:lnTo>
                    <a:pt x="74" y="125"/>
                  </a:lnTo>
                  <a:lnTo>
                    <a:pt x="103" y="94"/>
                  </a:lnTo>
                  <a:lnTo>
                    <a:pt x="137" y="67"/>
                  </a:lnTo>
                  <a:lnTo>
                    <a:pt x="175" y="44"/>
                  </a:lnTo>
                  <a:lnTo>
                    <a:pt x="217" y="25"/>
                  </a:lnTo>
                  <a:lnTo>
                    <a:pt x="260" y="11"/>
                  </a:lnTo>
                  <a:lnTo>
                    <a:pt x="306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20"/>
            <p:cNvSpPr>
              <a:spLocks noEditPoints="1"/>
            </p:cNvSpPr>
            <p:nvPr/>
          </p:nvSpPr>
          <p:spPr bwMode="auto">
            <a:xfrm>
              <a:off x="2080" y="4125"/>
              <a:ext cx="65" cy="64"/>
            </a:xfrm>
            <a:custGeom>
              <a:avLst/>
              <a:gdLst>
                <a:gd name="T0" fmla="*/ 327 w 707"/>
                <a:gd name="T1" fmla="*/ 217 h 643"/>
                <a:gd name="T2" fmla="*/ 280 w 707"/>
                <a:gd name="T3" fmla="*/ 238 h 643"/>
                <a:gd name="T4" fmla="*/ 248 w 707"/>
                <a:gd name="T5" fmla="*/ 274 h 643"/>
                <a:gd name="T6" fmla="*/ 236 w 707"/>
                <a:gd name="T7" fmla="*/ 321 h 643"/>
                <a:gd name="T8" fmla="*/ 248 w 707"/>
                <a:gd name="T9" fmla="*/ 368 h 643"/>
                <a:gd name="T10" fmla="*/ 280 w 707"/>
                <a:gd name="T11" fmla="*/ 405 h 643"/>
                <a:gd name="T12" fmla="*/ 327 w 707"/>
                <a:gd name="T13" fmla="*/ 425 h 643"/>
                <a:gd name="T14" fmla="*/ 381 w 707"/>
                <a:gd name="T15" fmla="*/ 425 h 643"/>
                <a:gd name="T16" fmla="*/ 427 w 707"/>
                <a:gd name="T17" fmla="*/ 405 h 643"/>
                <a:gd name="T18" fmla="*/ 459 w 707"/>
                <a:gd name="T19" fmla="*/ 368 h 643"/>
                <a:gd name="T20" fmla="*/ 471 w 707"/>
                <a:gd name="T21" fmla="*/ 321 h 643"/>
                <a:gd name="T22" fmla="*/ 459 w 707"/>
                <a:gd name="T23" fmla="*/ 274 h 643"/>
                <a:gd name="T24" fmla="*/ 427 w 707"/>
                <a:gd name="T25" fmla="*/ 238 h 643"/>
                <a:gd name="T26" fmla="*/ 381 w 707"/>
                <a:gd name="T27" fmla="*/ 217 h 643"/>
                <a:gd name="T28" fmla="*/ 354 w 707"/>
                <a:gd name="T29" fmla="*/ 0 h 643"/>
                <a:gd name="T30" fmla="*/ 447 w 707"/>
                <a:gd name="T31" fmla="*/ 11 h 643"/>
                <a:gd name="T32" fmla="*/ 532 w 707"/>
                <a:gd name="T33" fmla="*/ 44 h 643"/>
                <a:gd name="T34" fmla="*/ 603 w 707"/>
                <a:gd name="T35" fmla="*/ 94 h 643"/>
                <a:gd name="T36" fmla="*/ 658 w 707"/>
                <a:gd name="T37" fmla="*/ 159 h 643"/>
                <a:gd name="T38" fmla="*/ 695 w 707"/>
                <a:gd name="T39" fmla="*/ 236 h 643"/>
                <a:gd name="T40" fmla="*/ 707 w 707"/>
                <a:gd name="T41" fmla="*/ 321 h 643"/>
                <a:gd name="T42" fmla="*/ 695 w 707"/>
                <a:gd name="T43" fmla="*/ 407 h 643"/>
                <a:gd name="T44" fmla="*/ 658 w 707"/>
                <a:gd name="T45" fmla="*/ 484 h 643"/>
                <a:gd name="T46" fmla="*/ 603 w 707"/>
                <a:gd name="T47" fmla="*/ 549 h 643"/>
                <a:gd name="T48" fmla="*/ 532 w 707"/>
                <a:gd name="T49" fmla="*/ 600 h 643"/>
                <a:gd name="T50" fmla="*/ 447 w 707"/>
                <a:gd name="T51" fmla="*/ 632 h 643"/>
                <a:gd name="T52" fmla="*/ 354 w 707"/>
                <a:gd name="T53" fmla="*/ 643 h 643"/>
                <a:gd name="T54" fmla="*/ 260 w 707"/>
                <a:gd name="T55" fmla="*/ 632 h 643"/>
                <a:gd name="T56" fmla="*/ 175 w 707"/>
                <a:gd name="T57" fmla="*/ 600 h 643"/>
                <a:gd name="T58" fmla="*/ 104 w 707"/>
                <a:gd name="T59" fmla="*/ 549 h 643"/>
                <a:gd name="T60" fmla="*/ 49 w 707"/>
                <a:gd name="T61" fmla="*/ 484 h 643"/>
                <a:gd name="T62" fmla="*/ 13 w 707"/>
                <a:gd name="T63" fmla="*/ 407 h 643"/>
                <a:gd name="T64" fmla="*/ 0 w 707"/>
                <a:gd name="T65" fmla="*/ 321 h 643"/>
                <a:gd name="T66" fmla="*/ 13 w 707"/>
                <a:gd name="T67" fmla="*/ 236 h 643"/>
                <a:gd name="T68" fmla="*/ 49 w 707"/>
                <a:gd name="T69" fmla="*/ 159 h 643"/>
                <a:gd name="T70" fmla="*/ 104 w 707"/>
                <a:gd name="T71" fmla="*/ 94 h 643"/>
                <a:gd name="T72" fmla="*/ 175 w 707"/>
                <a:gd name="T73" fmla="*/ 44 h 643"/>
                <a:gd name="T74" fmla="*/ 260 w 707"/>
                <a:gd name="T75" fmla="*/ 11 h 643"/>
                <a:gd name="T76" fmla="*/ 354 w 707"/>
                <a:gd name="T77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7" h="643">
                  <a:moveTo>
                    <a:pt x="354" y="214"/>
                  </a:moveTo>
                  <a:lnTo>
                    <a:pt x="327" y="217"/>
                  </a:lnTo>
                  <a:lnTo>
                    <a:pt x="302" y="225"/>
                  </a:lnTo>
                  <a:lnTo>
                    <a:pt x="280" y="238"/>
                  </a:lnTo>
                  <a:lnTo>
                    <a:pt x="262" y="254"/>
                  </a:lnTo>
                  <a:lnTo>
                    <a:pt x="248" y="274"/>
                  </a:lnTo>
                  <a:lnTo>
                    <a:pt x="239" y="297"/>
                  </a:lnTo>
                  <a:lnTo>
                    <a:pt x="236" y="321"/>
                  </a:lnTo>
                  <a:lnTo>
                    <a:pt x="239" y="346"/>
                  </a:lnTo>
                  <a:lnTo>
                    <a:pt x="248" y="368"/>
                  </a:lnTo>
                  <a:lnTo>
                    <a:pt x="262" y="388"/>
                  </a:lnTo>
                  <a:lnTo>
                    <a:pt x="280" y="405"/>
                  </a:lnTo>
                  <a:lnTo>
                    <a:pt x="302" y="417"/>
                  </a:lnTo>
                  <a:lnTo>
                    <a:pt x="327" y="425"/>
                  </a:lnTo>
                  <a:lnTo>
                    <a:pt x="354" y="428"/>
                  </a:lnTo>
                  <a:lnTo>
                    <a:pt x="381" y="425"/>
                  </a:lnTo>
                  <a:lnTo>
                    <a:pt x="405" y="417"/>
                  </a:lnTo>
                  <a:lnTo>
                    <a:pt x="427" y="405"/>
                  </a:lnTo>
                  <a:lnTo>
                    <a:pt x="445" y="388"/>
                  </a:lnTo>
                  <a:lnTo>
                    <a:pt x="459" y="368"/>
                  </a:lnTo>
                  <a:lnTo>
                    <a:pt x="468" y="346"/>
                  </a:lnTo>
                  <a:lnTo>
                    <a:pt x="471" y="321"/>
                  </a:lnTo>
                  <a:lnTo>
                    <a:pt x="468" y="297"/>
                  </a:lnTo>
                  <a:lnTo>
                    <a:pt x="459" y="274"/>
                  </a:lnTo>
                  <a:lnTo>
                    <a:pt x="445" y="254"/>
                  </a:lnTo>
                  <a:lnTo>
                    <a:pt x="427" y="238"/>
                  </a:lnTo>
                  <a:lnTo>
                    <a:pt x="405" y="225"/>
                  </a:lnTo>
                  <a:lnTo>
                    <a:pt x="381" y="217"/>
                  </a:lnTo>
                  <a:lnTo>
                    <a:pt x="354" y="214"/>
                  </a:lnTo>
                  <a:close/>
                  <a:moveTo>
                    <a:pt x="354" y="0"/>
                  </a:moveTo>
                  <a:lnTo>
                    <a:pt x="402" y="3"/>
                  </a:lnTo>
                  <a:lnTo>
                    <a:pt x="447" y="11"/>
                  </a:lnTo>
                  <a:lnTo>
                    <a:pt x="491" y="25"/>
                  </a:lnTo>
                  <a:lnTo>
                    <a:pt x="532" y="44"/>
                  </a:lnTo>
                  <a:lnTo>
                    <a:pt x="569" y="67"/>
                  </a:lnTo>
                  <a:lnTo>
                    <a:pt x="603" y="94"/>
                  </a:lnTo>
                  <a:lnTo>
                    <a:pt x="633" y="125"/>
                  </a:lnTo>
                  <a:lnTo>
                    <a:pt x="658" y="159"/>
                  </a:lnTo>
                  <a:lnTo>
                    <a:pt x="679" y="196"/>
                  </a:lnTo>
                  <a:lnTo>
                    <a:pt x="695" y="236"/>
                  </a:lnTo>
                  <a:lnTo>
                    <a:pt x="703" y="278"/>
                  </a:lnTo>
                  <a:lnTo>
                    <a:pt x="707" y="321"/>
                  </a:lnTo>
                  <a:lnTo>
                    <a:pt x="703" y="365"/>
                  </a:lnTo>
                  <a:lnTo>
                    <a:pt x="695" y="407"/>
                  </a:lnTo>
                  <a:lnTo>
                    <a:pt x="679" y="446"/>
                  </a:lnTo>
                  <a:lnTo>
                    <a:pt x="658" y="484"/>
                  </a:lnTo>
                  <a:lnTo>
                    <a:pt x="633" y="519"/>
                  </a:lnTo>
                  <a:lnTo>
                    <a:pt x="603" y="549"/>
                  </a:lnTo>
                  <a:lnTo>
                    <a:pt x="569" y="577"/>
                  </a:lnTo>
                  <a:lnTo>
                    <a:pt x="532" y="600"/>
                  </a:lnTo>
                  <a:lnTo>
                    <a:pt x="491" y="618"/>
                  </a:lnTo>
                  <a:lnTo>
                    <a:pt x="447" y="632"/>
                  </a:lnTo>
                  <a:lnTo>
                    <a:pt x="402" y="640"/>
                  </a:lnTo>
                  <a:lnTo>
                    <a:pt x="354" y="643"/>
                  </a:lnTo>
                  <a:lnTo>
                    <a:pt x="305" y="640"/>
                  </a:lnTo>
                  <a:lnTo>
                    <a:pt x="260" y="632"/>
                  </a:lnTo>
                  <a:lnTo>
                    <a:pt x="216" y="618"/>
                  </a:lnTo>
                  <a:lnTo>
                    <a:pt x="175" y="600"/>
                  </a:lnTo>
                  <a:lnTo>
                    <a:pt x="138" y="577"/>
                  </a:lnTo>
                  <a:lnTo>
                    <a:pt x="104" y="549"/>
                  </a:lnTo>
                  <a:lnTo>
                    <a:pt x="74" y="519"/>
                  </a:lnTo>
                  <a:lnTo>
                    <a:pt x="49" y="484"/>
                  </a:lnTo>
                  <a:lnTo>
                    <a:pt x="28" y="446"/>
                  </a:lnTo>
                  <a:lnTo>
                    <a:pt x="13" y="407"/>
                  </a:lnTo>
                  <a:lnTo>
                    <a:pt x="4" y="365"/>
                  </a:lnTo>
                  <a:lnTo>
                    <a:pt x="0" y="321"/>
                  </a:lnTo>
                  <a:lnTo>
                    <a:pt x="4" y="278"/>
                  </a:lnTo>
                  <a:lnTo>
                    <a:pt x="13" y="236"/>
                  </a:lnTo>
                  <a:lnTo>
                    <a:pt x="28" y="196"/>
                  </a:lnTo>
                  <a:lnTo>
                    <a:pt x="49" y="159"/>
                  </a:lnTo>
                  <a:lnTo>
                    <a:pt x="74" y="125"/>
                  </a:lnTo>
                  <a:lnTo>
                    <a:pt x="104" y="94"/>
                  </a:lnTo>
                  <a:lnTo>
                    <a:pt x="138" y="67"/>
                  </a:lnTo>
                  <a:lnTo>
                    <a:pt x="175" y="44"/>
                  </a:lnTo>
                  <a:lnTo>
                    <a:pt x="216" y="25"/>
                  </a:lnTo>
                  <a:lnTo>
                    <a:pt x="260" y="11"/>
                  </a:lnTo>
                  <a:lnTo>
                    <a:pt x="305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21"/>
            <p:cNvSpPr>
              <a:spLocks noEditPoints="1"/>
            </p:cNvSpPr>
            <p:nvPr/>
          </p:nvSpPr>
          <p:spPr bwMode="auto">
            <a:xfrm>
              <a:off x="1858" y="3941"/>
              <a:ext cx="326" cy="216"/>
            </a:xfrm>
            <a:custGeom>
              <a:avLst/>
              <a:gdLst>
                <a:gd name="T0" fmla="*/ 3147 w 3590"/>
                <a:gd name="T1" fmla="*/ 976 h 2153"/>
                <a:gd name="T2" fmla="*/ 2840 w 3590"/>
                <a:gd name="T3" fmla="*/ 611 h 2153"/>
                <a:gd name="T4" fmla="*/ 2768 w 3590"/>
                <a:gd name="T5" fmla="*/ 591 h 2153"/>
                <a:gd name="T6" fmla="*/ 2209 w 3590"/>
                <a:gd name="T7" fmla="*/ 0 h 2153"/>
                <a:gd name="T8" fmla="*/ 2261 w 3590"/>
                <a:gd name="T9" fmla="*/ 19 h 2153"/>
                <a:gd name="T10" fmla="*/ 2281 w 3590"/>
                <a:gd name="T11" fmla="*/ 66 h 2153"/>
                <a:gd name="T12" fmla="*/ 2955 w 3590"/>
                <a:gd name="T13" fmla="*/ 343 h 2153"/>
                <a:gd name="T14" fmla="*/ 3018 w 3590"/>
                <a:gd name="T15" fmla="*/ 367 h 2153"/>
                <a:gd name="T16" fmla="*/ 3452 w 3590"/>
                <a:gd name="T17" fmla="*/ 875 h 2153"/>
                <a:gd name="T18" fmla="*/ 3483 w 3590"/>
                <a:gd name="T19" fmla="*/ 931 h 2153"/>
                <a:gd name="T20" fmla="*/ 3496 w 3590"/>
                <a:gd name="T21" fmla="*/ 993 h 2153"/>
                <a:gd name="T22" fmla="*/ 3539 w 3590"/>
                <a:gd name="T23" fmla="*/ 1795 h 2153"/>
                <a:gd name="T24" fmla="*/ 3581 w 3590"/>
                <a:gd name="T25" fmla="*/ 1824 h 2153"/>
                <a:gd name="T26" fmla="*/ 3590 w 3590"/>
                <a:gd name="T27" fmla="*/ 2087 h 2153"/>
                <a:gd name="T28" fmla="*/ 3570 w 3590"/>
                <a:gd name="T29" fmla="*/ 2134 h 2153"/>
                <a:gd name="T30" fmla="*/ 3518 w 3590"/>
                <a:gd name="T31" fmla="*/ 2153 h 2153"/>
                <a:gd name="T32" fmla="*/ 3281 w 3590"/>
                <a:gd name="T33" fmla="*/ 2050 h 2153"/>
                <a:gd name="T34" fmla="*/ 3218 w 3590"/>
                <a:gd name="T35" fmla="*/ 1912 h 2153"/>
                <a:gd name="T36" fmla="*/ 3109 w 3590"/>
                <a:gd name="T37" fmla="*/ 1802 h 2153"/>
                <a:gd name="T38" fmla="*/ 2967 w 3590"/>
                <a:gd name="T39" fmla="*/ 1728 h 2153"/>
                <a:gd name="T40" fmla="*/ 2800 w 3590"/>
                <a:gd name="T41" fmla="*/ 1702 h 2153"/>
                <a:gd name="T42" fmla="*/ 2632 w 3590"/>
                <a:gd name="T43" fmla="*/ 1728 h 2153"/>
                <a:gd name="T44" fmla="*/ 2490 w 3590"/>
                <a:gd name="T45" fmla="*/ 1802 h 2153"/>
                <a:gd name="T46" fmla="*/ 2382 w 3590"/>
                <a:gd name="T47" fmla="*/ 1912 h 2153"/>
                <a:gd name="T48" fmla="*/ 2318 w 3590"/>
                <a:gd name="T49" fmla="*/ 2050 h 2153"/>
                <a:gd name="T50" fmla="*/ 1310 w 3590"/>
                <a:gd name="T51" fmla="*/ 2153 h 2153"/>
                <a:gd name="T52" fmla="*/ 1280 w 3590"/>
                <a:gd name="T53" fmla="*/ 2002 h 2153"/>
                <a:gd name="T54" fmla="*/ 1201 w 3590"/>
                <a:gd name="T55" fmla="*/ 1872 h 2153"/>
                <a:gd name="T56" fmla="*/ 1080 w 3590"/>
                <a:gd name="T57" fmla="*/ 1772 h 2153"/>
                <a:gd name="T58" fmla="*/ 928 w 3590"/>
                <a:gd name="T59" fmla="*/ 1714 h 2153"/>
                <a:gd name="T60" fmla="*/ 757 w 3590"/>
                <a:gd name="T61" fmla="*/ 1705 h 2153"/>
                <a:gd name="T62" fmla="*/ 597 w 3590"/>
                <a:gd name="T63" fmla="*/ 1748 h 2153"/>
                <a:gd name="T64" fmla="*/ 465 w 3590"/>
                <a:gd name="T65" fmla="*/ 1835 h 2153"/>
                <a:gd name="T66" fmla="*/ 370 w 3590"/>
                <a:gd name="T67" fmla="*/ 1955 h 2153"/>
                <a:gd name="T68" fmla="*/ 323 w 3590"/>
                <a:gd name="T69" fmla="*/ 2101 h 2153"/>
                <a:gd name="T70" fmla="*/ 53 w 3590"/>
                <a:gd name="T71" fmla="*/ 2151 h 2153"/>
                <a:gd name="T72" fmla="*/ 10 w 3590"/>
                <a:gd name="T73" fmla="*/ 2120 h 2153"/>
                <a:gd name="T74" fmla="*/ 0 w 3590"/>
                <a:gd name="T75" fmla="*/ 1857 h 2153"/>
                <a:gd name="T76" fmla="*/ 21 w 3590"/>
                <a:gd name="T77" fmla="*/ 1811 h 2153"/>
                <a:gd name="T78" fmla="*/ 70 w 3590"/>
                <a:gd name="T79" fmla="*/ 1792 h 2153"/>
                <a:gd name="T80" fmla="*/ 112 w 3590"/>
                <a:gd name="T81" fmla="*/ 224 h 2153"/>
                <a:gd name="T82" fmla="*/ 155 w 3590"/>
                <a:gd name="T83" fmla="*/ 119 h 2153"/>
                <a:gd name="T84" fmla="*/ 241 w 3590"/>
                <a:gd name="T85" fmla="*/ 42 h 2153"/>
                <a:gd name="T86" fmla="*/ 355 w 3590"/>
                <a:gd name="T87" fmla="*/ 2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90" h="2153">
                  <a:moveTo>
                    <a:pt x="2465" y="591"/>
                  </a:moveTo>
                  <a:lnTo>
                    <a:pt x="2465" y="976"/>
                  </a:lnTo>
                  <a:lnTo>
                    <a:pt x="3147" y="976"/>
                  </a:lnTo>
                  <a:lnTo>
                    <a:pt x="2878" y="641"/>
                  </a:lnTo>
                  <a:lnTo>
                    <a:pt x="2861" y="625"/>
                  </a:lnTo>
                  <a:lnTo>
                    <a:pt x="2840" y="611"/>
                  </a:lnTo>
                  <a:lnTo>
                    <a:pt x="2816" y="600"/>
                  </a:lnTo>
                  <a:lnTo>
                    <a:pt x="2791" y="593"/>
                  </a:lnTo>
                  <a:lnTo>
                    <a:pt x="2768" y="591"/>
                  </a:lnTo>
                  <a:lnTo>
                    <a:pt x="2465" y="591"/>
                  </a:lnTo>
                  <a:close/>
                  <a:moveTo>
                    <a:pt x="398" y="0"/>
                  </a:moveTo>
                  <a:lnTo>
                    <a:pt x="2209" y="0"/>
                  </a:lnTo>
                  <a:lnTo>
                    <a:pt x="2229" y="2"/>
                  </a:lnTo>
                  <a:lnTo>
                    <a:pt x="2246" y="9"/>
                  </a:lnTo>
                  <a:lnTo>
                    <a:pt x="2261" y="19"/>
                  </a:lnTo>
                  <a:lnTo>
                    <a:pt x="2272" y="32"/>
                  </a:lnTo>
                  <a:lnTo>
                    <a:pt x="2279" y="48"/>
                  </a:lnTo>
                  <a:lnTo>
                    <a:pt x="2281" y="66"/>
                  </a:lnTo>
                  <a:lnTo>
                    <a:pt x="2281" y="342"/>
                  </a:lnTo>
                  <a:lnTo>
                    <a:pt x="2934" y="342"/>
                  </a:lnTo>
                  <a:lnTo>
                    <a:pt x="2955" y="343"/>
                  </a:lnTo>
                  <a:lnTo>
                    <a:pt x="2977" y="349"/>
                  </a:lnTo>
                  <a:lnTo>
                    <a:pt x="2999" y="357"/>
                  </a:lnTo>
                  <a:lnTo>
                    <a:pt x="3018" y="367"/>
                  </a:lnTo>
                  <a:lnTo>
                    <a:pt x="3036" y="380"/>
                  </a:lnTo>
                  <a:lnTo>
                    <a:pt x="3050" y="394"/>
                  </a:lnTo>
                  <a:lnTo>
                    <a:pt x="3452" y="875"/>
                  </a:lnTo>
                  <a:lnTo>
                    <a:pt x="3464" y="891"/>
                  </a:lnTo>
                  <a:lnTo>
                    <a:pt x="3474" y="910"/>
                  </a:lnTo>
                  <a:lnTo>
                    <a:pt x="3483" y="931"/>
                  </a:lnTo>
                  <a:lnTo>
                    <a:pt x="3489" y="952"/>
                  </a:lnTo>
                  <a:lnTo>
                    <a:pt x="3494" y="973"/>
                  </a:lnTo>
                  <a:lnTo>
                    <a:pt x="3496" y="993"/>
                  </a:lnTo>
                  <a:lnTo>
                    <a:pt x="3496" y="1792"/>
                  </a:lnTo>
                  <a:lnTo>
                    <a:pt x="3520" y="1792"/>
                  </a:lnTo>
                  <a:lnTo>
                    <a:pt x="3539" y="1795"/>
                  </a:lnTo>
                  <a:lnTo>
                    <a:pt x="3555" y="1801"/>
                  </a:lnTo>
                  <a:lnTo>
                    <a:pt x="3570" y="1811"/>
                  </a:lnTo>
                  <a:lnTo>
                    <a:pt x="3581" y="1824"/>
                  </a:lnTo>
                  <a:lnTo>
                    <a:pt x="3588" y="1840"/>
                  </a:lnTo>
                  <a:lnTo>
                    <a:pt x="3590" y="1857"/>
                  </a:lnTo>
                  <a:lnTo>
                    <a:pt x="3590" y="2087"/>
                  </a:lnTo>
                  <a:lnTo>
                    <a:pt x="3588" y="2105"/>
                  </a:lnTo>
                  <a:lnTo>
                    <a:pt x="3581" y="2120"/>
                  </a:lnTo>
                  <a:lnTo>
                    <a:pt x="3570" y="2134"/>
                  </a:lnTo>
                  <a:lnTo>
                    <a:pt x="3554" y="2144"/>
                  </a:lnTo>
                  <a:lnTo>
                    <a:pt x="3538" y="2151"/>
                  </a:lnTo>
                  <a:lnTo>
                    <a:pt x="3518" y="2153"/>
                  </a:lnTo>
                  <a:lnTo>
                    <a:pt x="3295" y="2153"/>
                  </a:lnTo>
                  <a:lnTo>
                    <a:pt x="3291" y="2101"/>
                  </a:lnTo>
                  <a:lnTo>
                    <a:pt x="3281" y="2050"/>
                  </a:lnTo>
                  <a:lnTo>
                    <a:pt x="3266" y="2002"/>
                  </a:lnTo>
                  <a:lnTo>
                    <a:pt x="3244" y="1955"/>
                  </a:lnTo>
                  <a:lnTo>
                    <a:pt x="3218" y="1912"/>
                  </a:lnTo>
                  <a:lnTo>
                    <a:pt x="3186" y="1872"/>
                  </a:lnTo>
                  <a:lnTo>
                    <a:pt x="3149" y="1835"/>
                  </a:lnTo>
                  <a:lnTo>
                    <a:pt x="3109" y="1802"/>
                  </a:lnTo>
                  <a:lnTo>
                    <a:pt x="3065" y="1772"/>
                  </a:lnTo>
                  <a:lnTo>
                    <a:pt x="3017" y="1748"/>
                  </a:lnTo>
                  <a:lnTo>
                    <a:pt x="2967" y="1728"/>
                  </a:lnTo>
                  <a:lnTo>
                    <a:pt x="2913" y="1714"/>
                  </a:lnTo>
                  <a:lnTo>
                    <a:pt x="2857" y="1705"/>
                  </a:lnTo>
                  <a:lnTo>
                    <a:pt x="2800" y="1702"/>
                  </a:lnTo>
                  <a:lnTo>
                    <a:pt x="2741" y="1705"/>
                  </a:lnTo>
                  <a:lnTo>
                    <a:pt x="2686" y="1714"/>
                  </a:lnTo>
                  <a:lnTo>
                    <a:pt x="2632" y="1728"/>
                  </a:lnTo>
                  <a:lnTo>
                    <a:pt x="2582" y="1748"/>
                  </a:lnTo>
                  <a:lnTo>
                    <a:pt x="2534" y="1772"/>
                  </a:lnTo>
                  <a:lnTo>
                    <a:pt x="2490" y="1802"/>
                  </a:lnTo>
                  <a:lnTo>
                    <a:pt x="2450" y="1835"/>
                  </a:lnTo>
                  <a:lnTo>
                    <a:pt x="2413" y="1872"/>
                  </a:lnTo>
                  <a:lnTo>
                    <a:pt x="2382" y="1912"/>
                  </a:lnTo>
                  <a:lnTo>
                    <a:pt x="2355" y="1955"/>
                  </a:lnTo>
                  <a:lnTo>
                    <a:pt x="2333" y="2002"/>
                  </a:lnTo>
                  <a:lnTo>
                    <a:pt x="2318" y="2050"/>
                  </a:lnTo>
                  <a:lnTo>
                    <a:pt x="2308" y="2101"/>
                  </a:lnTo>
                  <a:lnTo>
                    <a:pt x="2305" y="2153"/>
                  </a:lnTo>
                  <a:lnTo>
                    <a:pt x="1310" y="2153"/>
                  </a:lnTo>
                  <a:lnTo>
                    <a:pt x="1307" y="2101"/>
                  </a:lnTo>
                  <a:lnTo>
                    <a:pt x="1297" y="2050"/>
                  </a:lnTo>
                  <a:lnTo>
                    <a:pt x="1280" y="2002"/>
                  </a:lnTo>
                  <a:lnTo>
                    <a:pt x="1260" y="1955"/>
                  </a:lnTo>
                  <a:lnTo>
                    <a:pt x="1233" y="1912"/>
                  </a:lnTo>
                  <a:lnTo>
                    <a:pt x="1201" y="1872"/>
                  </a:lnTo>
                  <a:lnTo>
                    <a:pt x="1165" y="1835"/>
                  </a:lnTo>
                  <a:lnTo>
                    <a:pt x="1124" y="1802"/>
                  </a:lnTo>
                  <a:lnTo>
                    <a:pt x="1080" y="1772"/>
                  </a:lnTo>
                  <a:lnTo>
                    <a:pt x="1032" y="1748"/>
                  </a:lnTo>
                  <a:lnTo>
                    <a:pt x="981" y="1728"/>
                  </a:lnTo>
                  <a:lnTo>
                    <a:pt x="928" y="1714"/>
                  </a:lnTo>
                  <a:lnTo>
                    <a:pt x="872" y="1705"/>
                  </a:lnTo>
                  <a:lnTo>
                    <a:pt x="815" y="1702"/>
                  </a:lnTo>
                  <a:lnTo>
                    <a:pt x="757" y="1705"/>
                  </a:lnTo>
                  <a:lnTo>
                    <a:pt x="702" y="1714"/>
                  </a:lnTo>
                  <a:lnTo>
                    <a:pt x="648" y="1728"/>
                  </a:lnTo>
                  <a:lnTo>
                    <a:pt x="597" y="1748"/>
                  </a:lnTo>
                  <a:lnTo>
                    <a:pt x="550" y="1772"/>
                  </a:lnTo>
                  <a:lnTo>
                    <a:pt x="505" y="1802"/>
                  </a:lnTo>
                  <a:lnTo>
                    <a:pt x="465" y="1835"/>
                  </a:lnTo>
                  <a:lnTo>
                    <a:pt x="429" y="1872"/>
                  </a:lnTo>
                  <a:lnTo>
                    <a:pt x="397" y="1912"/>
                  </a:lnTo>
                  <a:lnTo>
                    <a:pt x="370" y="1955"/>
                  </a:lnTo>
                  <a:lnTo>
                    <a:pt x="349" y="2002"/>
                  </a:lnTo>
                  <a:lnTo>
                    <a:pt x="332" y="2050"/>
                  </a:lnTo>
                  <a:lnTo>
                    <a:pt x="323" y="2101"/>
                  </a:lnTo>
                  <a:lnTo>
                    <a:pt x="319" y="2153"/>
                  </a:lnTo>
                  <a:lnTo>
                    <a:pt x="73" y="2153"/>
                  </a:lnTo>
                  <a:lnTo>
                    <a:pt x="53" y="2151"/>
                  </a:lnTo>
                  <a:lnTo>
                    <a:pt x="36" y="2144"/>
                  </a:lnTo>
                  <a:lnTo>
                    <a:pt x="21" y="2134"/>
                  </a:lnTo>
                  <a:lnTo>
                    <a:pt x="10" y="2120"/>
                  </a:lnTo>
                  <a:lnTo>
                    <a:pt x="2" y="2105"/>
                  </a:lnTo>
                  <a:lnTo>
                    <a:pt x="0" y="2087"/>
                  </a:lnTo>
                  <a:lnTo>
                    <a:pt x="0" y="1857"/>
                  </a:lnTo>
                  <a:lnTo>
                    <a:pt x="2" y="1840"/>
                  </a:lnTo>
                  <a:lnTo>
                    <a:pt x="10" y="1824"/>
                  </a:lnTo>
                  <a:lnTo>
                    <a:pt x="21" y="1811"/>
                  </a:lnTo>
                  <a:lnTo>
                    <a:pt x="35" y="1801"/>
                  </a:lnTo>
                  <a:lnTo>
                    <a:pt x="52" y="1795"/>
                  </a:lnTo>
                  <a:lnTo>
                    <a:pt x="70" y="1792"/>
                  </a:lnTo>
                  <a:lnTo>
                    <a:pt x="109" y="1792"/>
                  </a:lnTo>
                  <a:lnTo>
                    <a:pt x="109" y="264"/>
                  </a:lnTo>
                  <a:lnTo>
                    <a:pt x="112" y="224"/>
                  </a:lnTo>
                  <a:lnTo>
                    <a:pt x="121" y="187"/>
                  </a:lnTo>
                  <a:lnTo>
                    <a:pt x="135" y="152"/>
                  </a:lnTo>
                  <a:lnTo>
                    <a:pt x="155" y="119"/>
                  </a:lnTo>
                  <a:lnTo>
                    <a:pt x="179" y="90"/>
                  </a:lnTo>
                  <a:lnTo>
                    <a:pt x="208" y="64"/>
                  </a:lnTo>
                  <a:lnTo>
                    <a:pt x="241" y="42"/>
                  </a:lnTo>
                  <a:lnTo>
                    <a:pt x="276" y="24"/>
                  </a:lnTo>
                  <a:lnTo>
                    <a:pt x="315" y="11"/>
                  </a:lnTo>
                  <a:lnTo>
                    <a:pt x="355" y="2"/>
                  </a:lnTo>
                  <a:lnTo>
                    <a:pt x="3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1163664" y="3608793"/>
            <a:ext cx="193293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3887299" y="3650945"/>
            <a:ext cx="193293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grpSp>
        <p:nvGrpSpPr>
          <p:cNvPr id="30" name="Group 82"/>
          <p:cNvGrpSpPr>
            <a:grpSpLocks noChangeAspect="1"/>
          </p:cNvGrpSpPr>
          <p:nvPr/>
        </p:nvGrpSpPr>
        <p:grpSpPr bwMode="auto">
          <a:xfrm>
            <a:off x="4699882" y="3193157"/>
            <a:ext cx="307766" cy="359540"/>
            <a:chOff x="6024" y="79"/>
            <a:chExt cx="2675" cy="3125"/>
          </a:xfrm>
          <a:solidFill>
            <a:schemeClr val="bg1">
              <a:lumMod val="50000"/>
            </a:schemeClr>
          </a:solidFill>
        </p:grpSpPr>
        <p:sp>
          <p:nvSpPr>
            <p:cNvPr id="31" name="Freeform 84"/>
            <p:cNvSpPr>
              <a:spLocks/>
            </p:cNvSpPr>
            <p:nvPr/>
          </p:nvSpPr>
          <p:spPr bwMode="auto">
            <a:xfrm>
              <a:off x="6380" y="79"/>
              <a:ext cx="1954" cy="3052"/>
            </a:xfrm>
            <a:custGeom>
              <a:avLst/>
              <a:gdLst>
                <a:gd name="T0" fmla="*/ 1994 w 3909"/>
                <a:gd name="T1" fmla="*/ 11 h 6104"/>
                <a:gd name="T2" fmla="*/ 2178 w 3909"/>
                <a:gd name="T3" fmla="*/ 59 h 6104"/>
                <a:gd name="T4" fmla="*/ 2319 w 3909"/>
                <a:gd name="T5" fmla="*/ 125 h 6104"/>
                <a:gd name="T6" fmla="*/ 2414 w 3909"/>
                <a:gd name="T7" fmla="*/ 194 h 6104"/>
                <a:gd name="T8" fmla="*/ 2466 w 3909"/>
                <a:gd name="T9" fmla="*/ 241 h 6104"/>
                <a:gd name="T10" fmla="*/ 2570 w 3909"/>
                <a:gd name="T11" fmla="*/ 247 h 6104"/>
                <a:gd name="T12" fmla="*/ 2819 w 3909"/>
                <a:gd name="T13" fmla="*/ 283 h 6104"/>
                <a:gd name="T14" fmla="*/ 3025 w 3909"/>
                <a:gd name="T15" fmla="*/ 388 h 6104"/>
                <a:gd name="T16" fmla="*/ 3188 w 3909"/>
                <a:gd name="T17" fmla="*/ 553 h 6104"/>
                <a:gd name="T18" fmla="*/ 3310 w 3909"/>
                <a:gd name="T19" fmla="*/ 772 h 6104"/>
                <a:gd name="T20" fmla="*/ 3396 w 3909"/>
                <a:gd name="T21" fmla="*/ 1034 h 6104"/>
                <a:gd name="T22" fmla="*/ 3445 w 3909"/>
                <a:gd name="T23" fmla="*/ 1333 h 6104"/>
                <a:gd name="T24" fmla="*/ 3464 w 3909"/>
                <a:gd name="T25" fmla="*/ 1660 h 6104"/>
                <a:gd name="T26" fmla="*/ 3451 w 3909"/>
                <a:gd name="T27" fmla="*/ 2010 h 6104"/>
                <a:gd name="T28" fmla="*/ 3428 w 3909"/>
                <a:gd name="T29" fmla="*/ 2362 h 6104"/>
                <a:gd name="T30" fmla="*/ 3451 w 3909"/>
                <a:gd name="T31" fmla="*/ 2653 h 6104"/>
                <a:gd name="T32" fmla="*/ 3508 w 3909"/>
                <a:gd name="T33" fmla="*/ 2881 h 6104"/>
                <a:gd name="T34" fmla="*/ 3592 w 3909"/>
                <a:gd name="T35" fmla="*/ 3054 h 6104"/>
                <a:gd name="T36" fmla="*/ 3685 w 3909"/>
                <a:gd name="T37" fmla="*/ 3176 h 6104"/>
                <a:gd name="T38" fmla="*/ 3774 w 3909"/>
                <a:gd name="T39" fmla="*/ 3257 h 6104"/>
                <a:gd name="T40" fmla="*/ 3850 w 3909"/>
                <a:gd name="T41" fmla="*/ 3307 h 6104"/>
                <a:gd name="T42" fmla="*/ 3900 w 3909"/>
                <a:gd name="T43" fmla="*/ 3328 h 6104"/>
                <a:gd name="T44" fmla="*/ 3845 w 3909"/>
                <a:gd name="T45" fmla="*/ 3391 h 6104"/>
                <a:gd name="T46" fmla="*/ 3614 w 3909"/>
                <a:gd name="T47" fmla="*/ 3531 h 6104"/>
                <a:gd name="T48" fmla="*/ 3361 w 3909"/>
                <a:gd name="T49" fmla="*/ 3623 h 6104"/>
                <a:gd name="T50" fmla="*/ 3112 w 3909"/>
                <a:gd name="T51" fmla="*/ 3676 h 6104"/>
                <a:gd name="T52" fmla="*/ 2897 w 3909"/>
                <a:gd name="T53" fmla="*/ 3701 h 6104"/>
                <a:gd name="T54" fmla="*/ 2745 w 3909"/>
                <a:gd name="T55" fmla="*/ 3706 h 6104"/>
                <a:gd name="T56" fmla="*/ 2688 w 3909"/>
                <a:gd name="T57" fmla="*/ 3706 h 6104"/>
                <a:gd name="T58" fmla="*/ 1965 w 3909"/>
                <a:gd name="T59" fmla="*/ 6104 h 6104"/>
                <a:gd name="T60" fmla="*/ 1107 w 3909"/>
                <a:gd name="T61" fmla="*/ 3714 h 6104"/>
                <a:gd name="T62" fmla="*/ 763 w 3909"/>
                <a:gd name="T63" fmla="*/ 3682 h 6104"/>
                <a:gd name="T64" fmla="*/ 493 w 3909"/>
                <a:gd name="T65" fmla="*/ 3615 h 6104"/>
                <a:gd name="T66" fmla="*/ 290 w 3909"/>
                <a:gd name="T67" fmla="*/ 3533 h 6104"/>
                <a:gd name="T68" fmla="*/ 145 w 3909"/>
                <a:gd name="T69" fmla="*/ 3448 h 6104"/>
                <a:gd name="T70" fmla="*/ 54 w 3909"/>
                <a:gd name="T71" fmla="*/ 3373 h 6104"/>
                <a:gd name="T72" fmla="*/ 10 w 3909"/>
                <a:gd name="T73" fmla="*/ 3324 h 6104"/>
                <a:gd name="T74" fmla="*/ 2 w 3909"/>
                <a:gd name="T75" fmla="*/ 3314 h 6104"/>
                <a:gd name="T76" fmla="*/ 29 w 3909"/>
                <a:gd name="T77" fmla="*/ 3311 h 6104"/>
                <a:gd name="T78" fmla="*/ 80 w 3909"/>
                <a:gd name="T79" fmla="*/ 3294 h 6104"/>
                <a:gd name="T80" fmla="*/ 151 w 3909"/>
                <a:gd name="T81" fmla="*/ 3254 h 6104"/>
                <a:gd name="T82" fmla="*/ 229 w 3909"/>
                <a:gd name="T83" fmla="*/ 3181 h 6104"/>
                <a:gd name="T84" fmla="*/ 310 w 3909"/>
                <a:gd name="T85" fmla="*/ 3067 h 6104"/>
                <a:gd name="T86" fmla="*/ 388 w 3909"/>
                <a:gd name="T87" fmla="*/ 2902 h 6104"/>
                <a:gd name="T88" fmla="*/ 453 w 3909"/>
                <a:gd name="T89" fmla="*/ 2677 h 6104"/>
                <a:gd name="T90" fmla="*/ 497 w 3909"/>
                <a:gd name="T91" fmla="*/ 2383 h 6104"/>
                <a:gd name="T92" fmla="*/ 516 w 3909"/>
                <a:gd name="T93" fmla="*/ 2008 h 6104"/>
                <a:gd name="T94" fmla="*/ 518 w 3909"/>
                <a:gd name="T95" fmla="*/ 1574 h 6104"/>
                <a:gd name="T96" fmla="*/ 556 w 3909"/>
                <a:gd name="T97" fmla="*/ 1202 h 6104"/>
                <a:gd name="T98" fmla="*/ 630 w 3909"/>
                <a:gd name="T99" fmla="*/ 899 h 6104"/>
                <a:gd name="T100" fmla="*/ 731 w 3909"/>
                <a:gd name="T101" fmla="*/ 658 h 6104"/>
                <a:gd name="T102" fmla="*/ 849 w 3909"/>
                <a:gd name="T103" fmla="*/ 473 h 6104"/>
                <a:gd name="T104" fmla="*/ 976 w 3909"/>
                <a:gd name="T105" fmla="*/ 332 h 6104"/>
                <a:gd name="T106" fmla="*/ 1104 w 3909"/>
                <a:gd name="T107" fmla="*/ 232 h 6104"/>
                <a:gd name="T108" fmla="*/ 1227 w 3909"/>
                <a:gd name="T109" fmla="*/ 161 h 6104"/>
                <a:gd name="T110" fmla="*/ 1334 w 3909"/>
                <a:gd name="T111" fmla="*/ 114 h 6104"/>
                <a:gd name="T112" fmla="*/ 1494 w 3909"/>
                <a:gd name="T113" fmla="*/ 57 h 6104"/>
                <a:gd name="T114" fmla="*/ 1766 w 3909"/>
                <a:gd name="T115" fmla="*/ 3 h 6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09" h="6104">
                  <a:moveTo>
                    <a:pt x="1847" y="0"/>
                  </a:moveTo>
                  <a:lnTo>
                    <a:pt x="1923" y="2"/>
                  </a:lnTo>
                  <a:lnTo>
                    <a:pt x="1994" y="11"/>
                  </a:lnTo>
                  <a:lnTo>
                    <a:pt x="2060" y="22"/>
                  </a:lnTo>
                  <a:lnTo>
                    <a:pt x="2121" y="38"/>
                  </a:lnTo>
                  <a:lnTo>
                    <a:pt x="2178" y="59"/>
                  </a:lnTo>
                  <a:lnTo>
                    <a:pt x="2230" y="79"/>
                  </a:lnTo>
                  <a:lnTo>
                    <a:pt x="2277" y="102"/>
                  </a:lnTo>
                  <a:lnTo>
                    <a:pt x="2319" y="125"/>
                  </a:lnTo>
                  <a:lnTo>
                    <a:pt x="2355" y="150"/>
                  </a:lnTo>
                  <a:lnTo>
                    <a:pt x="2388" y="173"/>
                  </a:lnTo>
                  <a:lnTo>
                    <a:pt x="2414" y="194"/>
                  </a:lnTo>
                  <a:lnTo>
                    <a:pt x="2437" y="213"/>
                  </a:lnTo>
                  <a:lnTo>
                    <a:pt x="2454" y="228"/>
                  </a:lnTo>
                  <a:lnTo>
                    <a:pt x="2466" y="241"/>
                  </a:lnTo>
                  <a:lnTo>
                    <a:pt x="2473" y="249"/>
                  </a:lnTo>
                  <a:lnTo>
                    <a:pt x="2477" y="253"/>
                  </a:lnTo>
                  <a:lnTo>
                    <a:pt x="2570" y="247"/>
                  </a:lnTo>
                  <a:lnTo>
                    <a:pt x="2660" y="251"/>
                  </a:lnTo>
                  <a:lnTo>
                    <a:pt x="2741" y="264"/>
                  </a:lnTo>
                  <a:lnTo>
                    <a:pt x="2819" y="283"/>
                  </a:lnTo>
                  <a:lnTo>
                    <a:pt x="2894" y="312"/>
                  </a:lnTo>
                  <a:lnTo>
                    <a:pt x="2962" y="346"/>
                  </a:lnTo>
                  <a:lnTo>
                    <a:pt x="3025" y="388"/>
                  </a:lnTo>
                  <a:lnTo>
                    <a:pt x="3084" y="437"/>
                  </a:lnTo>
                  <a:lnTo>
                    <a:pt x="3139" y="492"/>
                  </a:lnTo>
                  <a:lnTo>
                    <a:pt x="3188" y="553"/>
                  </a:lnTo>
                  <a:lnTo>
                    <a:pt x="3234" y="622"/>
                  </a:lnTo>
                  <a:lnTo>
                    <a:pt x="3274" y="694"/>
                  </a:lnTo>
                  <a:lnTo>
                    <a:pt x="3310" y="772"/>
                  </a:lnTo>
                  <a:lnTo>
                    <a:pt x="3342" y="854"/>
                  </a:lnTo>
                  <a:lnTo>
                    <a:pt x="3371" y="941"/>
                  </a:lnTo>
                  <a:lnTo>
                    <a:pt x="3396" y="1034"/>
                  </a:lnTo>
                  <a:lnTo>
                    <a:pt x="3417" y="1129"/>
                  </a:lnTo>
                  <a:lnTo>
                    <a:pt x="3434" y="1230"/>
                  </a:lnTo>
                  <a:lnTo>
                    <a:pt x="3445" y="1333"/>
                  </a:lnTo>
                  <a:lnTo>
                    <a:pt x="3455" y="1439"/>
                  </a:lnTo>
                  <a:lnTo>
                    <a:pt x="3460" y="1548"/>
                  </a:lnTo>
                  <a:lnTo>
                    <a:pt x="3464" y="1660"/>
                  </a:lnTo>
                  <a:lnTo>
                    <a:pt x="3462" y="1774"/>
                  </a:lnTo>
                  <a:lnTo>
                    <a:pt x="3458" y="1892"/>
                  </a:lnTo>
                  <a:lnTo>
                    <a:pt x="3451" y="2010"/>
                  </a:lnTo>
                  <a:lnTo>
                    <a:pt x="3441" y="2128"/>
                  </a:lnTo>
                  <a:lnTo>
                    <a:pt x="3432" y="2249"/>
                  </a:lnTo>
                  <a:lnTo>
                    <a:pt x="3428" y="2362"/>
                  </a:lnTo>
                  <a:lnTo>
                    <a:pt x="3432" y="2466"/>
                  </a:lnTo>
                  <a:lnTo>
                    <a:pt x="3438" y="2563"/>
                  </a:lnTo>
                  <a:lnTo>
                    <a:pt x="3451" y="2653"/>
                  </a:lnTo>
                  <a:lnTo>
                    <a:pt x="3466" y="2736"/>
                  </a:lnTo>
                  <a:lnTo>
                    <a:pt x="3485" y="2812"/>
                  </a:lnTo>
                  <a:lnTo>
                    <a:pt x="3508" y="2881"/>
                  </a:lnTo>
                  <a:lnTo>
                    <a:pt x="3535" y="2944"/>
                  </a:lnTo>
                  <a:lnTo>
                    <a:pt x="3561" y="3001"/>
                  </a:lnTo>
                  <a:lnTo>
                    <a:pt x="3592" y="3054"/>
                  </a:lnTo>
                  <a:lnTo>
                    <a:pt x="3622" y="3100"/>
                  </a:lnTo>
                  <a:lnTo>
                    <a:pt x="3652" y="3140"/>
                  </a:lnTo>
                  <a:lnTo>
                    <a:pt x="3685" y="3176"/>
                  </a:lnTo>
                  <a:lnTo>
                    <a:pt x="3715" y="3208"/>
                  </a:lnTo>
                  <a:lnTo>
                    <a:pt x="3746" y="3235"/>
                  </a:lnTo>
                  <a:lnTo>
                    <a:pt x="3774" y="3257"/>
                  </a:lnTo>
                  <a:lnTo>
                    <a:pt x="3803" y="3276"/>
                  </a:lnTo>
                  <a:lnTo>
                    <a:pt x="3827" y="3294"/>
                  </a:lnTo>
                  <a:lnTo>
                    <a:pt x="3850" y="3307"/>
                  </a:lnTo>
                  <a:lnTo>
                    <a:pt x="3871" y="3316"/>
                  </a:lnTo>
                  <a:lnTo>
                    <a:pt x="3886" y="3322"/>
                  </a:lnTo>
                  <a:lnTo>
                    <a:pt x="3900" y="3328"/>
                  </a:lnTo>
                  <a:lnTo>
                    <a:pt x="3907" y="3330"/>
                  </a:lnTo>
                  <a:lnTo>
                    <a:pt x="3909" y="3332"/>
                  </a:lnTo>
                  <a:lnTo>
                    <a:pt x="3845" y="3391"/>
                  </a:lnTo>
                  <a:lnTo>
                    <a:pt x="3772" y="3444"/>
                  </a:lnTo>
                  <a:lnTo>
                    <a:pt x="3696" y="3491"/>
                  </a:lnTo>
                  <a:lnTo>
                    <a:pt x="3614" y="3531"/>
                  </a:lnTo>
                  <a:lnTo>
                    <a:pt x="3533" y="3567"/>
                  </a:lnTo>
                  <a:lnTo>
                    <a:pt x="3447" y="3598"/>
                  </a:lnTo>
                  <a:lnTo>
                    <a:pt x="3361" y="3623"/>
                  </a:lnTo>
                  <a:lnTo>
                    <a:pt x="3276" y="3643"/>
                  </a:lnTo>
                  <a:lnTo>
                    <a:pt x="3192" y="3663"/>
                  </a:lnTo>
                  <a:lnTo>
                    <a:pt x="3112" y="3676"/>
                  </a:lnTo>
                  <a:lnTo>
                    <a:pt x="3034" y="3685"/>
                  </a:lnTo>
                  <a:lnTo>
                    <a:pt x="2962" y="3695"/>
                  </a:lnTo>
                  <a:lnTo>
                    <a:pt x="2897" y="3701"/>
                  </a:lnTo>
                  <a:lnTo>
                    <a:pt x="2838" y="3704"/>
                  </a:lnTo>
                  <a:lnTo>
                    <a:pt x="2787" y="3706"/>
                  </a:lnTo>
                  <a:lnTo>
                    <a:pt x="2745" y="3706"/>
                  </a:lnTo>
                  <a:lnTo>
                    <a:pt x="2715" y="3706"/>
                  </a:lnTo>
                  <a:lnTo>
                    <a:pt x="2696" y="3706"/>
                  </a:lnTo>
                  <a:lnTo>
                    <a:pt x="2688" y="3706"/>
                  </a:lnTo>
                  <a:lnTo>
                    <a:pt x="2688" y="3969"/>
                  </a:lnTo>
                  <a:lnTo>
                    <a:pt x="2690" y="3988"/>
                  </a:lnTo>
                  <a:lnTo>
                    <a:pt x="1965" y="6104"/>
                  </a:lnTo>
                  <a:lnTo>
                    <a:pt x="1239" y="3984"/>
                  </a:lnTo>
                  <a:lnTo>
                    <a:pt x="1239" y="3716"/>
                  </a:lnTo>
                  <a:lnTo>
                    <a:pt x="1107" y="3714"/>
                  </a:lnTo>
                  <a:lnTo>
                    <a:pt x="984" y="3708"/>
                  </a:lnTo>
                  <a:lnTo>
                    <a:pt x="870" y="3697"/>
                  </a:lnTo>
                  <a:lnTo>
                    <a:pt x="763" y="3682"/>
                  </a:lnTo>
                  <a:lnTo>
                    <a:pt x="666" y="3663"/>
                  </a:lnTo>
                  <a:lnTo>
                    <a:pt x="575" y="3640"/>
                  </a:lnTo>
                  <a:lnTo>
                    <a:pt x="493" y="3615"/>
                  </a:lnTo>
                  <a:lnTo>
                    <a:pt x="419" y="3588"/>
                  </a:lnTo>
                  <a:lnTo>
                    <a:pt x="350" y="3562"/>
                  </a:lnTo>
                  <a:lnTo>
                    <a:pt x="290" y="3533"/>
                  </a:lnTo>
                  <a:lnTo>
                    <a:pt x="236" y="3505"/>
                  </a:lnTo>
                  <a:lnTo>
                    <a:pt x="187" y="3474"/>
                  </a:lnTo>
                  <a:lnTo>
                    <a:pt x="145" y="3448"/>
                  </a:lnTo>
                  <a:lnTo>
                    <a:pt x="109" y="3421"/>
                  </a:lnTo>
                  <a:lnTo>
                    <a:pt x="80" y="3396"/>
                  </a:lnTo>
                  <a:lnTo>
                    <a:pt x="54" y="3373"/>
                  </a:lnTo>
                  <a:lnTo>
                    <a:pt x="35" y="3353"/>
                  </a:lnTo>
                  <a:lnTo>
                    <a:pt x="19" y="3337"/>
                  </a:lnTo>
                  <a:lnTo>
                    <a:pt x="10" y="3324"/>
                  </a:lnTo>
                  <a:lnTo>
                    <a:pt x="4" y="3316"/>
                  </a:lnTo>
                  <a:lnTo>
                    <a:pt x="0" y="3314"/>
                  </a:lnTo>
                  <a:lnTo>
                    <a:pt x="2" y="3314"/>
                  </a:lnTo>
                  <a:lnTo>
                    <a:pt x="8" y="3314"/>
                  </a:lnTo>
                  <a:lnTo>
                    <a:pt x="18" y="3313"/>
                  </a:lnTo>
                  <a:lnTo>
                    <a:pt x="29" y="3311"/>
                  </a:lnTo>
                  <a:lnTo>
                    <a:pt x="44" y="3307"/>
                  </a:lnTo>
                  <a:lnTo>
                    <a:pt x="61" y="3301"/>
                  </a:lnTo>
                  <a:lnTo>
                    <a:pt x="80" y="3294"/>
                  </a:lnTo>
                  <a:lnTo>
                    <a:pt x="103" y="3282"/>
                  </a:lnTo>
                  <a:lnTo>
                    <a:pt x="126" y="3269"/>
                  </a:lnTo>
                  <a:lnTo>
                    <a:pt x="151" y="3254"/>
                  </a:lnTo>
                  <a:lnTo>
                    <a:pt x="175" y="3233"/>
                  </a:lnTo>
                  <a:lnTo>
                    <a:pt x="202" y="3210"/>
                  </a:lnTo>
                  <a:lnTo>
                    <a:pt x="229" y="3181"/>
                  </a:lnTo>
                  <a:lnTo>
                    <a:pt x="257" y="3149"/>
                  </a:lnTo>
                  <a:lnTo>
                    <a:pt x="284" y="3111"/>
                  </a:lnTo>
                  <a:lnTo>
                    <a:pt x="310" y="3067"/>
                  </a:lnTo>
                  <a:lnTo>
                    <a:pt x="337" y="3018"/>
                  </a:lnTo>
                  <a:lnTo>
                    <a:pt x="364" y="2965"/>
                  </a:lnTo>
                  <a:lnTo>
                    <a:pt x="388" y="2902"/>
                  </a:lnTo>
                  <a:lnTo>
                    <a:pt x="411" y="2835"/>
                  </a:lnTo>
                  <a:lnTo>
                    <a:pt x="432" y="2759"/>
                  </a:lnTo>
                  <a:lnTo>
                    <a:pt x="453" y="2677"/>
                  </a:lnTo>
                  <a:lnTo>
                    <a:pt x="470" y="2588"/>
                  </a:lnTo>
                  <a:lnTo>
                    <a:pt x="485" y="2489"/>
                  </a:lnTo>
                  <a:lnTo>
                    <a:pt x="497" y="2383"/>
                  </a:lnTo>
                  <a:lnTo>
                    <a:pt x="506" y="2267"/>
                  </a:lnTo>
                  <a:lnTo>
                    <a:pt x="512" y="2143"/>
                  </a:lnTo>
                  <a:lnTo>
                    <a:pt x="516" y="2008"/>
                  </a:lnTo>
                  <a:lnTo>
                    <a:pt x="514" y="1865"/>
                  </a:lnTo>
                  <a:lnTo>
                    <a:pt x="512" y="1715"/>
                  </a:lnTo>
                  <a:lnTo>
                    <a:pt x="518" y="1574"/>
                  </a:lnTo>
                  <a:lnTo>
                    <a:pt x="525" y="1441"/>
                  </a:lnTo>
                  <a:lnTo>
                    <a:pt x="539" y="1318"/>
                  </a:lnTo>
                  <a:lnTo>
                    <a:pt x="556" y="1202"/>
                  </a:lnTo>
                  <a:lnTo>
                    <a:pt x="577" y="1093"/>
                  </a:lnTo>
                  <a:lnTo>
                    <a:pt x="601" y="992"/>
                  </a:lnTo>
                  <a:lnTo>
                    <a:pt x="630" y="899"/>
                  </a:lnTo>
                  <a:lnTo>
                    <a:pt x="660" y="812"/>
                  </a:lnTo>
                  <a:lnTo>
                    <a:pt x="695" y="732"/>
                  </a:lnTo>
                  <a:lnTo>
                    <a:pt x="731" y="658"/>
                  </a:lnTo>
                  <a:lnTo>
                    <a:pt x="767" y="591"/>
                  </a:lnTo>
                  <a:lnTo>
                    <a:pt x="807" y="528"/>
                  </a:lnTo>
                  <a:lnTo>
                    <a:pt x="849" y="473"/>
                  </a:lnTo>
                  <a:lnTo>
                    <a:pt x="891" y="422"/>
                  </a:lnTo>
                  <a:lnTo>
                    <a:pt x="932" y="374"/>
                  </a:lnTo>
                  <a:lnTo>
                    <a:pt x="976" y="332"/>
                  </a:lnTo>
                  <a:lnTo>
                    <a:pt x="1018" y="294"/>
                  </a:lnTo>
                  <a:lnTo>
                    <a:pt x="1062" y="262"/>
                  </a:lnTo>
                  <a:lnTo>
                    <a:pt x="1104" y="232"/>
                  </a:lnTo>
                  <a:lnTo>
                    <a:pt x="1145" y="205"/>
                  </a:lnTo>
                  <a:lnTo>
                    <a:pt x="1187" y="182"/>
                  </a:lnTo>
                  <a:lnTo>
                    <a:pt x="1227" y="161"/>
                  </a:lnTo>
                  <a:lnTo>
                    <a:pt x="1263" y="142"/>
                  </a:lnTo>
                  <a:lnTo>
                    <a:pt x="1300" y="127"/>
                  </a:lnTo>
                  <a:lnTo>
                    <a:pt x="1334" y="114"/>
                  </a:lnTo>
                  <a:lnTo>
                    <a:pt x="1364" y="102"/>
                  </a:lnTo>
                  <a:lnTo>
                    <a:pt x="1393" y="91"/>
                  </a:lnTo>
                  <a:lnTo>
                    <a:pt x="1494" y="57"/>
                  </a:lnTo>
                  <a:lnTo>
                    <a:pt x="1589" y="30"/>
                  </a:lnTo>
                  <a:lnTo>
                    <a:pt x="1680" y="13"/>
                  </a:lnTo>
                  <a:lnTo>
                    <a:pt x="1766" y="3"/>
                  </a:lnTo>
                  <a:lnTo>
                    <a:pt x="18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5"/>
            <p:cNvSpPr>
              <a:spLocks/>
            </p:cNvSpPr>
            <p:nvPr/>
          </p:nvSpPr>
          <p:spPr bwMode="auto">
            <a:xfrm>
              <a:off x="6024" y="2175"/>
              <a:ext cx="2675" cy="1029"/>
            </a:xfrm>
            <a:custGeom>
              <a:avLst/>
              <a:gdLst>
                <a:gd name="T0" fmla="*/ 1678 w 5351"/>
                <a:gd name="T1" fmla="*/ 0 h 2060"/>
                <a:gd name="T2" fmla="*/ 1383 w 5351"/>
                <a:gd name="T3" fmla="*/ 850 h 2060"/>
                <a:gd name="T4" fmla="*/ 1788 w 5351"/>
                <a:gd name="T5" fmla="*/ 820 h 2060"/>
                <a:gd name="T6" fmla="*/ 2676 w 5351"/>
                <a:gd name="T7" fmla="*/ 1913 h 2060"/>
                <a:gd name="T8" fmla="*/ 3565 w 5351"/>
                <a:gd name="T9" fmla="*/ 820 h 2060"/>
                <a:gd name="T10" fmla="*/ 3968 w 5351"/>
                <a:gd name="T11" fmla="*/ 850 h 2060"/>
                <a:gd name="T12" fmla="*/ 3681 w 5351"/>
                <a:gd name="T13" fmla="*/ 0 h 2060"/>
                <a:gd name="T14" fmla="*/ 3757 w 5351"/>
                <a:gd name="T15" fmla="*/ 44 h 2060"/>
                <a:gd name="T16" fmla="*/ 3835 w 5351"/>
                <a:gd name="T17" fmla="*/ 84 h 2060"/>
                <a:gd name="T18" fmla="*/ 4750 w 5351"/>
                <a:gd name="T19" fmla="*/ 535 h 2060"/>
                <a:gd name="T20" fmla="*/ 4828 w 5351"/>
                <a:gd name="T21" fmla="*/ 578 h 2060"/>
                <a:gd name="T22" fmla="*/ 4898 w 5351"/>
                <a:gd name="T23" fmla="*/ 628 h 2060"/>
                <a:gd name="T24" fmla="*/ 4963 w 5351"/>
                <a:gd name="T25" fmla="*/ 685 h 2060"/>
                <a:gd name="T26" fmla="*/ 5022 w 5351"/>
                <a:gd name="T27" fmla="*/ 750 h 2060"/>
                <a:gd name="T28" fmla="*/ 5075 w 5351"/>
                <a:gd name="T29" fmla="*/ 818 h 2060"/>
                <a:gd name="T30" fmla="*/ 5119 w 5351"/>
                <a:gd name="T31" fmla="*/ 892 h 2060"/>
                <a:gd name="T32" fmla="*/ 5157 w 5351"/>
                <a:gd name="T33" fmla="*/ 970 h 2060"/>
                <a:gd name="T34" fmla="*/ 5185 w 5351"/>
                <a:gd name="T35" fmla="*/ 1052 h 2060"/>
                <a:gd name="T36" fmla="*/ 5204 w 5351"/>
                <a:gd name="T37" fmla="*/ 1138 h 2060"/>
                <a:gd name="T38" fmla="*/ 5351 w 5351"/>
                <a:gd name="T39" fmla="*/ 1946 h 2060"/>
                <a:gd name="T40" fmla="*/ 5351 w 5351"/>
                <a:gd name="T41" fmla="*/ 1974 h 2060"/>
                <a:gd name="T42" fmla="*/ 5345 w 5351"/>
                <a:gd name="T43" fmla="*/ 2001 h 2060"/>
                <a:gd name="T44" fmla="*/ 5330 w 5351"/>
                <a:gd name="T45" fmla="*/ 2024 h 2060"/>
                <a:gd name="T46" fmla="*/ 5309 w 5351"/>
                <a:gd name="T47" fmla="*/ 2043 h 2060"/>
                <a:gd name="T48" fmla="*/ 5284 w 5351"/>
                <a:gd name="T49" fmla="*/ 2054 h 2060"/>
                <a:gd name="T50" fmla="*/ 5254 w 5351"/>
                <a:gd name="T51" fmla="*/ 2060 h 2060"/>
                <a:gd name="T52" fmla="*/ 97 w 5351"/>
                <a:gd name="T53" fmla="*/ 2060 h 2060"/>
                <a:gd name="T54" fmla="*/ 67 w 5351"/>
                <a:gd name="T55" fmla="*/ 2054 h 2060"/>
                <a:gd name="T56" fmla="*/ 42 w 5351"/>
                <a:gd name="T57" fmla="*/ 2043 h 2060"/>
                <a:gd name="T58" fmla="*/ 23 w 5351"/>
                <a:gd name="T59" fmla="*/ 2024 h 2060"/>
                <a:gd name="T60" fmla="*/ 8 w 5351"/>
                <a:gd name="T61" fmla="*/ 2001 h 2060"/>
                <a:gd name="T62" fmla="*/ 0 w 5351"/>
                <a:gd name="T63" fmla="*/ 1974 h 2060"/>
                <a:gd name="T64" fmla="*/ 2 w 5351"/>
                <a:gd name="T65" fmla="*/ 1946 h 2060"/>
                <a:gd name="T66" fmla="*/ 146 w 5351"/>
                <a:gd name="T67" fmla="*/ 1138 h 2060"/>
                <a:gd name="T68" fmla="*/ 167 w 5351"/>
                <a:gd name="T69" fmla="*/ 1052 h 2060"/>
                <a:gd name="T70" fmla="*/ 196 w 5351"/>
                <a:gd name="T71" fmla="*/ 970 h 2060"/>
                <a:gd name="T72" fmla="*/ 234 w 5351"/>
                <a:gd name="T73" fmla="*/ 892 h 2060"/>
                <a:gd name="T74" fmla="*/ 278 w 5351"/>
                <a:gd name="T75" fmla="*/ 818 h 2060"/>
                <a:gd name="T76" fmla="*/ 331 w 5351"/>
                <a:gd name="T77" fmla="*/ 750 h 2060"/>
                <a:gd name="T78" fmla="*/ 388 w 5351"/>
                <a:gd name="T79" fmla="*/ 685 h 2060"/>
                <a:gd name="T80" fmla="*/ 455 w 5351"/>
                <a:gd name="T81" fmla="*/ 628 h 2060"/>
                <a:gd name="T82" fmla="*/ 525 w 5351"/>
                <a:gd name="T83" fmla="*/ 578 h 2060"/>
                <a:gd name="T84" fmla="*/ 603 w 5351"/>
                <a:gd name="T85" fmla="*/ 535 h 2060"/>
                <a:gd name="T86" fmla="*/ 1495 w 5351"/>
                <a:gd name="T87" fmla="*/ 93 h 2060"/>
                <a:gd name="T88" fmla="*/ 1678 w 5351"/>
                <a:gd name="T89" fmla="*/ 0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51" h="2060">
                  <a:moveTo>
                    <a:pt x="1678" y="0"/>
                  </a:moveTo>
                  <a:lnTo>
                    <a:pt x="1383" y="850"/>
                  </a:lnTo>
                  <a:lnTo>
                    <a:pt x="1788" y="820"/>
                  </a:lnTo>
                  <a:lnTo>
                    <a:pt x="2676" y="1913"/>
                  </a:lnTo>
                  <a:lnTo>
                    <a:pt x="3565" y="820"/>
                  </a:lnTo>
                  <a:lnTo>
                    <a:pt x="3968" y="850"/>
                  </a:lnTo>
                  <a:lnTo>
                    <a:pt x="3681" y="0"/>
                  </a:lnTo>
                  <a:lnTo>
                    <a:pt x="3757" y="44"/>
                  </a:lnTo>
                  <a:lnTo>
                    <a:pt x="3835" y="84"/>
                  </a:lnTo>
                  <a:lnTo>
                    <a:pt x="4750" y="535"/>
                  </a:lnTo>
                  <a:lnTo>
                    <a:pt x="4828" y="578"/>
                  </a:lnTo>
                  <a:lnTo>
                    <a:pt x="4898" y="628"/>
                  </a:lnTo>
                  <a:lnTo>
                    <a:pt x="4963" y="685"/>
                  </a:lnTo>
                  <a:lnTo>
                    <a:pt x="5022" y="750"/>
                  </a:lnTo>
                  <a:lnTo>
                    <a:pt x="5075" y="818"/>
                  </a:lnTo>
                  <a:lnTo>
                    <a:pt x="5119" y="892"/>
                  </a:lnTo>
                  <a:lnTo>
                    <a:pt x="5157" y="970"/>
                  </a:lnTo>
                  <a:lnTo>
                    <a:pt x="5185" y="1052"/>
                  </a:lnTo>
                  <a:lnTo>
                    <a:pt x="5204" y="1138"/>
                  </a:lnTo>
                  <a:lnTo>
                    <a:pt x="5351" y="1946"/>
                  </a:lnTo>
                  <a:lnTo>
                    <a:pt x="5351" y="1974"/>
                  </a:lnTo>
                  <a:lnTo>
                    <a:pt x="5345" y="2001"/>
                  </a:lnTo>
                  <a:lnTo>
                    <a:pt x="5330" y="2024"/>
                  </a:lnTo>
                  <a:lnTo>
                    <a:pt x="5309" y="2043"/>
                  </a:lnTo>
                  <a:lnTo>
                    <a:pt x="5284" y="2054"/>
                  </a:lnTo>
                  <a:lnTo>
                    <a:pt x="5254" y="2060"/>
                  </a:lnTo>
                  <a:lnTo>
                    <a:pt x="97" y="2060"/>
                  </a:lnTo>
                  <a:lnTo>
                    <a:pt x="67" y="2054"/>
                  </a:lnTo>
                  <a:lnTo>
                    <a:pt x="42" y="2043"/>
                  </a:lnTo>
                  <a:lnTo>
                    <a:pt x="23" y="2024"/>
                  </a:lnTo>
                  <a:lnTo>
                    <a:pt x="8" y="2001"/>
                  </a:lnTo>
                  <a:lnTo>
                    <a:pt x="0" y="1974"/>
                  </a:lnTo>
                  <a:lnTo>
                    <a:pt x="2" y="1946"/>
                  </a:lnTo>
                  <a:lnTo>
                    <a:pt x="146" y="1138"/>
                  </a:lnTo>
                  <a:lnTo>
                    <a:pt x="167" y="1052"/>
                  </a:lnTo>
                  <a:lnTo>
                    <a:pt x="196" y="970"/>
                  </a:lnTo>
                  <a:lnTo>
                    <a:pt x="234" y="892"/>
                  </a:lnTo>
                  <a:lnTo>
                    <a:pt x="278" y="818"/>
                  </a:lnTo>
                  <a:lnTo>
                    <a:pt x="331" y="750"/>
                  </a:lnTo>
                  <a:lnTo>
                    <a:pt x="388" y="685"/>
                  </a:lnTo>
                  <a:lnTo>
                    <a:pt x="455" y="628"/>
                  </a:lnTo>
                  <a:lnTo>
                    <a:pt x="525" y="578"/>
                  </a:lnTo>
                  <a:lnTo>
                    <a:pt x="603" y="535"/>
                  </a:lnTo>
                  <a:lnTo>
                    <a:pt x="1495" y="93"/>
                  </a:lnTo>
                  <a:lnTo>
                    <a:pt x="16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71"/>
          <p:cNvGrpSpPr>
            <a:grpSpLocks noChangeAspect="1"/>
          </p:cNvGrpSpPr>
          <p:nvPr/>
        </p:nvGrpSpPr>
        <p:grpSpPr bwMode="auto">
          <a:xfrm>
            <a:off x="9844918" y="3293767"/>
            <a:ext cx="387132" cy="324423"/>
            <a:chOff x="4518" y="854"/>
            <a:chExt cx="3809" cy="3192"/>
          </a:xfrm>
          <a:solidFill>
            <a:schemeClr val="bg1">
              <a:lumMod val="50000"/>
            </a:schemeClr>
          </a:solidFill>
        </p:grpSpPr>
        <p:sp>
          <p:nvSpPr>
            <p:cNvPr id="34" name="Freeform 73"/>
            <p:cNvSpPr>
              <a:spLocks/>
            </p:cNvSpPr>
            <p:nvPr/>
          </p:nvSpPr>
          <p:spPr bwMode="auto">
            <a:xfrm>
              <a:off x="4518" y="1636"/>
              <a:ext cx="2601" cy="2410"/>
            </a:xfrm>
            <a:custGeom>
              <a:avLst/>
              <a:gdLst>
                <a:gd name="T0" fmla="*/ 149 w 2601"/>
                <a:gd name="T1" fmla="*/ 0 h 2410"/>
                <a:gd name="T2" fmla="*/ 1086 w 2601"/>
                <a:gd name="T3" fmla="*/ 0 h 2410"/>
                <a:gd name="T4" fmla="*/ 1086 w 2601"/>
                <a:gd name="T5" fmla="*/ 859 h 2410"/>
                <a:gd name="T6" fmla="*/ 1089 w 2601"/>
                <a:gd name="T7" fmla="*/ 904 h 2410"/>
                <a:gd name="T8" fmla="*/ 1100 w 2601"/>
                <a:gd name="T9" fmla="*/ 946 h 2410"/>
                <a:gd name="T10" fmla="*/ 1116 w 2601"/>
                <a:gd name="T11" fmla="*/ 984 h 2410"/>
                <a:gd name="T12" fmla="*/ 1138 w 2601"/>
                <a:gd name="T13" fmla="*/ 1020 h 2410"/>
                <a:gd name="T14" fmla="*/ 1166 w 2601"/>
                <a:gd name="T15" fmla="*/ 1052 h 2410"/>
                <a:gd name="T16" fmla="*/ 1197 w 2601"/>
                <a:gd name="T17" fmla="*/ 1079 h 2410"/>
                <a:gd name="T18" fmla="*/ 1233 w 2601"/>
                <a:gd name="T19" fmla="*/ 1101 h 2410"/>
                <a:gd name="T20" fmla="*/ 1272 w 2601"/>
                <a:gd name="T21" fmla="*/ 1118 h 2410"/>
                <a:gd name="T22" fmla="*/ 1314 w 2601"/>
                <a:gd name="T23" fmla="*/ 1129 h 2410"/>
                <a:gd name="T24" fmla="*/ 1358 w 2601"/>
                <a:gd name="T25" fmla="*/ 1132 h 2410"/>
                <a:gd name="T26" fmla="*/ 1358 w 2601"/>
                <a:gd name="T27" fmla="*/ 1132 h 2410"/>
                <a:gd name="T28" fmla="*/ 2601 w 2601"/>
                <a:gd name="T29" fmla="*/ 1132 h 2410"/>
                <a:gd name="T30" fmla="*/ 2601 w 2601"/>
                <a:gd name="T31" fmla="*/ 1642 h 2410"/>
                <a:gd name="T32" fmla="*/ 2597 w 2601"/>
                <a:gd name="T33" fmla="*/ 1672 h 2410"/>
                <a:gd name="T34" fmla="*/ 2589 w 2601"/>
                <a:gd name="T35" fmla="*/ 1700 h 2410"/>
                <a:gd name="T36" fmla="*/ 2575 w 2601"/>
                <a:gd name="T37" fmla="*/ 1725 h 2410"/>
                <a:gd name="T38" fmla="*/ 2557 w 2601"/>
                <a:gd name="T39" fmla="*/ 1747 h 2410"/>
                <a:gd name="T40" fmla="*/ 2535 w 2601"/>
                <a:gd name="T41" fmla="*/ 1766 h 2410"/>
                <a:gd name="T42" fmla="*/ 2509 w 2601"/>
                <a:gd name="T43" fmla="*/ 1780 h 2410"/>
                <a:gd name="T44" fmla="*/ 2482 w 2601"/>
                <a:gd name="T45" fmla="*/ 1788 h 2410"/>
                <a:gd name="T46" fmla="*/ 2451 w 2601"/>
                <a:gd name="T47" fmla="*/ 1791 h 2410"/>
                <a:gd name="T48" fmla="*/ 1137 w 2601"/>
                <a:gd name="T49" fmla="*/ 1791 h 2410"/>
                <a:gd name="T50" fmla="*/ 540 w 2601"/>
                <a:gd name="T51" fmla="*/ 2388 h 2410"/>
                <a:gd name="T52" fmla="*/ 523 w 2601"/>
                <a:gd name="T53" fmla="*/ 2401 h 2410"/>
                <a:gd name="T54" fmla="*/ 505 w 2601"/>
                <a:gd name="T55" fmla="*/ 2408 h 2410"/>
                <a:gd name="T56" fmla="*/ 486 w 2601"/>
                <a:gd name="T57" fmla="*/ 2410 h 2410"/>
                <a:gd name="T58" fmla="*/ 467 w 2601"/>
                <a:gd name="T59" fmla="*/ 2408 h 2410"/>
                <a:gd name="T60" fmla="*/ 450 w 2601"/>
                <a:gd name="T61" fmla="*/ 2401 h 2410"/>
                <a:gd name="T62" fmla="*/ 435 w 2601"/>
                <a:gd name="T63" fmla="*/ 2389 h 2410"/>
                <a:gd name="T64" fmla="*/ 423 w 2601"/>
                <a:gd name="T65" fmla="*/ 2374 h 2410"/>
                <a:gd name="T66" fmla="*/ 415 w 2601"/>
                <a:gd name="T67" fmla="*/ 2356 h 2410"/>
                <a:gd name="T68" fmla="*/ 412 w 2601"/>
                <a:gd name="T69" fmla="*/ 2335 h 2410"/>
                <a:gd name="T70" fmla="*/ 412 w 2601"/>
                <a:gd name="T71" fmla="*/ 1791 h 2410"/>
                <a:gd name="T72" fmla="*/ 149 w 2601"/>
                <a:gd name="T73" fmla="*/ 1791 h 2410"/>
                <a:gd name="T74" fmla="*/ 119 w 2601"/>
                <a:gd name="T75" fmla="*/ 1788 h 2410"/>
                <a:gd name="T76" fmla="*/ 91 w 2601"/>
                <a:gd name="T77" fmla="*/ 1780 h 2410"/>
                <a:gd name="T78" fmla="*/ 66 w 2601"/>
                <a:gd name="T79" fmla="*/ 1766 h 2410"/>
                <a:gd name="T80" fmla="*/ 44 w 2601"/>
                <a:gd name="T81" fmla="*/ 1747 h 2410"/>
                <a:gd name="T82" fmla="*/ 25 w 2601"/>
                <a:gd name="T83" fmla="*/ 1725 h 2410"/>
                <a:gd name="T84" fmla="*/ 12 w 2601"/>
                <a:gd name="T85" fmla="*/ 1700 h 2410"/>
                <a:gd name="T86" fmla="*/ 3 w 2601"/>
                <a:gd name="T87" fmla="*/ 1672 h 2410"/>
                <a:gd name="T88" fmla="*/ 0 w 2601"/>
                <a:gd name="T89" fmla="*/ 1642 h 2410"/>
                <a:gd name="T90" fmla="*/ 0 w 2601"/>
                <a:gd name="T91" fmla="*/ 149 h 2410"/>
                <a:gd name="T92" fmla="*/ 3 w 2601"/>
                <a:gd name="T93" fmla="*/ 119 h 2410"/>
                <a:gd name="T94" fmla="*/ 12 w 2601"/>
                <a:gd name="T95" fmla="*/ 91 h 2410"/>
                <a:gd name="T96" fmla="*/ 25 w 2601"/>
                <a:gd name="T97" fmla="*/ 66 h 2410"/>
                <a:gd name="T98" fmla="*/ 44 w 2601"/>
                <a:gd name="T99" fmla="*/ 44 h 2410"/>
                <a:gd name="T100" fmla="*/ 66 w 2601"/>
                <a:gd name="T101" fmla="*/ 25 h 2410"/>
                <a:gd name="T102" fmla="*/ 91 w 2601"/>
                <a:gd name="T103" fmla="*/ 13 h 2410"/>
                <a:gd name="T104" fmla="*/ 119 w 2601"/>
                <a:gd name="T105" fmla="*/ 3 h 2410"/>
                <a:gd name="T106" fmla="*/ 149 w 2601"/>
                <a:gd name="T107" fmla="*/ 0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01" h="2410">
                  <a:moveTo>
                    <a:pt x="149" y="0"/>
                  </a:moveTo>
                  <a:lnTo>
                    <a:pt x="1086" y="0"/>
                  </a:lnTo>
                  <a:lnTo>
                    <a:pt x="1086" y="859"/>
                  </a:lnTo>
                  <a:lnTo>
                    <a:pt x="1089" y="904"/>
                  </a:lnTo>
                  <a:lnTo>
                    <a:pt x="1100" y="946"/>
                  </a:lnTo>
                  <a:lnTo>
                    <a:pt x="1116" y="984"/>
                  </a:lnTo>
                  <a:lnTo>
                    <a:pt x="1138" y="1020"/>
                  </a:lnTo>
                  <a:lnTo>
                    <a:pt x="1166" y="1052"/>
                  </a:lnTo>
                  <a:lnTo>
                    <a:pt x="1197" y="1079"/>
                  </a:lnTo>
                  <a:lnTo>
                    <a:pt x="1233" y="1101"/>
                  </a:lnTo>
                  <a:lnTo>
                    <a:pt x="1272" y="1118"/>
                  </a:lnTo>
                  <a:lnTo>
                    <a:pt x="1314" y="1129"/>
                  </a:lnTo>
                  <a:lnTo>
                    <a:pt x="1358" y="1132"/>
                  </a:lnTo>
                  <a:lnTo>
                    <a:pt x="1358" y="1132"/>
                  </a:lnTo>
                  <a:lnTo>
                    <a:pt x="2601" y="1132"/>
                  </a:lnTo>
                  <a:lnTo>
                    <a:pt x="2601" y="1642"/>
                  </a:lnTo>
                  <a:lnTo>
                    <a:pt x="2597" y="1672"/>
                  </a:lnTo>
                  <a:lnTo>
                    <a:pt x="2589" y="1700"/>
                  </a:lnTo>
                  <a:lnTo>
                    <a:pt x="2575" y="1725"/>
                  </a:lnTo>
                  <a:lnTo>
                    <a:pt x="2557" y="1747"/>
                  </a:lnTo>
                  <a:lnTo>
                    <a:pt x="2535" y="1766"/>
                  </a:lnTo>
                  <a:lnTo>
                    <a:pt x="2509" y="1780"/>
                  </a:lnTo>
                  <a:lnTo>
                    <a:pt x="2482" y="1788"/>
                  </a:lnTo>
                  <a:lnTo>
                    <a:pt x="2451" y="1791"/>
                  </a:lnTo>
                  <a:lnTo>
                    <a:pt x="1137" y="1791"/>
                  </a:lnTo>
                  <a:lnTo>
                    <a:pt x="540" y="2388"/>
                  </a:lnTo>
                  <a:lnTo>
                    <a:pt x="523" y="2401"/>
                  </a:lnTo>
                  <a:lnTo>
                    <a:pt x="505" y="2408"/>
                  </a:lnTo>
                  <a:lnTo>
                    <a:pt x="486" y="2410"/>
                  </a:lnTo>
                  <a:lnTo>
                    <a:pt x="467" y="2408"/>
                  </a:lnTo>
                  <a:lnTo>
                    <a:pt x="450" y="2401"/>
                  </a:lnTo>
                  <a:lnTo>
                    <a:pt x="435" y="2389"/>
                  </a:lnTo>
                  <a:lnTo>
                    <a:pt x="423" y="2374"/>
                  </a:lnTo>
                  <a:lnTo>
                    <a:pt x="415" y="2356"/>
                  </a:lnTo>
                  <a:lnTo>
                    <a:pt x="412" y="2335"/>
                  </a:lnTo>
                  <a:lnTo>
                    <a:pt x="412" y="1791"/>
                  </a:lnTo>
                  <a:lnTo>
                    <a:pt x="149" y="1791"/>
                  </a:lnTo>
                  <a:lnTo>
                    <a:pt x="119" y="1788"/>
                  </a:lnTo>
                  <a:lnTo>
                    <a:pt x="91" y="1780"/>
                  </a:lnTo>
                  <a:lnTo>
                    <a:pt x="66" y="1766"/>
                  </a:lnTo>
                  <a:lnTo>
                    <a:pt x="44" y="1747"/>
                  </a:lnTo>
                  <a:lnTo>
                    <a:pt x="25" y="1725"/>
                  </a:lnTo>
                  <a:lnTo>
                    <a:pt x="12" y="1700"/>
                  </a:lnTo>
                  <a:lnTo>
                    <a:pt x="3" y="1672"/>
                  </a:lnTo>
                  <a:lnTo>
                    <a:pt x="0" y="1642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2" y="91"/>
                  </a:lnTo>
                  <a:lnTo>
                    <a:pt x="25" y="66"/>
                  </a:lnTo>
                  <a:lnTo>
                    <a:pt x="44" y="44"/>
                  </a:lnTo>
                  <a:lnTo>
                    <a:pt x="66" y="25"/>
                  </a:lnTo>
                  <a:lnTo>
                    <a:pt x="91" y="13"/>
                  </a:lnTo>
                  <a:lnTo>
                    <a:pt x="119" y="3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4"/>
            <p:cNvSpPr>
              <a:spLocks noEditPoints="1"/>
            </p:cNvSpPr>
            <p:nvPr/>
          </p:nvSpPr>
          <p:spPr bwMode="auto">
            <a:xfrm>
              <a:off x="5726" y="854"/>
              <a:ext cx="2601" cy="2410"/>
            </a:xfrm>
            <a:custGeom>
              <a:avLst/>
              <a:gdLst>
                <a:gd name="T0" fmla="*/ 1938 w 2601"/>
                <a:gd name="T1" fmla="*/ 699 h 2410"/>
                <a:gd name="T2" fmla="*/ 1863 w 2601"/>
                <a:gd name="T3" fmla="*/ 751 h 2410"/>
                <a:gd name="T4" fmla="*/ 1825 w 2601"/>
                <a:gd name="T5" fmla="*/ 834 h 2410"/>
                <a:gd name="T6" fmla="*/ 1833 w 2601"/>
                <a:gd name="T7" fmla="*/ 929 h 2410"/>
                <a:gd name="T8" fmla="*/ 1885 w 2601"/>
                <a:gd name="T9" fmla="*/ 1003 h 2410"/>
                <a:gd name="T10" fmla="*/ 1969 w 2601"/>
                <a:gd name="T11" fmla="*/ 1042 h 2410"/>
                <a:gd name="T12" fmla="*/ 2063 w 2601"/>
                <a:gd name="T13" fmla="*/ 1034 h 2410"/>
                <a:gd name="T14" fmla="*/ 2137 w 2601"/>
                <a:gd name="T15" fmla="*/ 981 h 2410"/>
                <a:gd name="T16" fmla="*/ 2177 w 2601"/>
                <a:gd name="T17" fmla="*/ 897 h 2410"/>
                <a:gd name="T18" fmla="*/ 2169 w 2601"/>
                <a:gd name="T19" fmla="*/ 804 h 2410"/>
                <a:gd name="T20" fmla="*/ 2115 w 2601"/>
                <a:gd name="T21" fmla="*/ 729 h 2410"/>
                <a:gd name="T22" fmla="*/ 2032 w 2601"/>
                <a:gd name="T23" fmla="*/ 690 h 2410"/>
                <a:gd name="T24" fmla="*/ 1269 w 2601"/>
                <a:gd name="T25" fmla="*/ 690 h 2410"/>
                <a:gd name="T26" fmla="*/ 1186 w 2601"/>
                <a:gd name="T27" fmla="*/ 729 h 2410"/>
                <a:gd name="T28" fmla="*/ 1134 w 2601"/>
                <a:gd name="T29" fmla="*/ 804 h 2410"/>
                <a:gd name="T30" fmla="*/ 1126 w 2601"/>
                <a:gd name="T31" fmla="*/ 897 h 2410"/>
                <a:gd name="T32" fmla="*/ 1165 w 2601"/>
                <a:gd name="T33" fmla="*/ 981 h 2410"/>
                <a:gd name="T34" fmla="*/ 1239 w 2601"/>
                <a:gd name="T35" fmla="*/ 1034 h 2410"/>
                <a:gd name="T36" fmla="*/ 1334 w 2601"/>
                <a:gd name="T37" fmla="*/ 1042 h 2410"/>
                <a:gd name="T38" fmla="*/ 1416 w 2601"/>
                <a:gd name="T39" fmla="*/ 1003 h 2410"/>
                <a:gd name="T40" fmla="*/ 1469 w 2601"/>
                <a:gd name="T41" fmla="*/ 929 h 2410"/>
                <a:gd name="T42" fmla="*/ 1477 w 2601"/>
                <a:gd name="T43" fmla="*/ 834 h 2410"/>
                <a:gd name="T44" fmla="*/ 1438 w 2601"/>
                <a:gd name="T45" fmla="*/ 751 h 2410"/>
                <a:gd name="T46" fmla="*/ 1364 w 2601"/>
                <a:gd name="T47" fmla="*/ 699 h 2410"/>
                <a:gd name="T48" fmla="*/ 602 w 2601"/>
                <a:gd name="T49" fmla="*/ 687 h 2410"/>
                <a:gd name="T50" fmla="*/ 512 w 2601"/>
                <a:gd name="T51" fmla="*/ 711 h 2410"/>
                <a:gd name="T52" fmla="*/ 447 w 2601"/>
                <a:gd name="T53" fmla="*/ 776 h 2410"/>
                <a:gd name="T54" fmla="*/ 422 w 2601"/>
                <a:gd name="T55" fmla="*/ 866 h 2410"/>
                <a:gd name="T56" fmla="*/ 447 w 2601"/>
                <a:gd name="T57" fmla="*/ 956 h 2410"/>
                <a:gd name="T58" fmla="*/ 512 w 2601"/>
                <a:gd name="T59" fmla="*/ 1020 h 2410"/>
                <a:gd name="T60" fmla="*/ 602 w 2601"/>
                <a:gd name="T61" fmla="*/ 1044 h 2410"/>
                <a:gd name="T62" fmla="*/ 692 w 2601"/>
                <a:gd name="T63" fmla="*/ 1020 h 2410"/>
                <a:gd name="T64" fmla="*/ 756 w 2601"/>
                <a:gd name="T65" fmla="*/ 956 h 2410"/>
                <a:gd name="T66" fmla="*/ 780 w 2601"/>
                <a:gd name="T67" fmla="*/ 866 h 2410"/>
                <a:gd name="T68" fmla="*/ 756 w 2601"/>
                <a:gd name="T69" fmla="*/ 776 h 2410"/>
                <a:gd name="T70" fmla="*/ 692 w 2601"/>
                <a:gd name="T71" fmla="*/ 711 h 2410"/>
                <a:gd name="T72" fmla="*/ 602 w 2601"/>
                <a:gd name="T73" fmla="*/ 687 h 2410"/>
                <a:gd name="T74" fmla="*/ 2482 w 2601"/>
                <a:gd name="T75" fmla="*/ 3 h 2410"/>
                <a:gd name="T76" fmla="*/ 2557 w 2601"/>
                <a:gd name="T77" fmla="*/ 44 h 2410"/>
                <a:gd name="T78" fmla="*/ 2599 w 2601"/>
                <a:gd name="T79" fmla="*/ 119 h 2410"/>
                <a:gd name="T80" fmla="*/ 2599 w 2601"/>
                <a:gd name="T81" fmla="*/ 1671 h 2410"/>
                <a:gd name="T82" fmla="*/ 2557 w 2601"/>
                <a:gd name="T83" fmla="*/ 1748 h 2410"/>
                <a:gd name="T84" fmla="*/ 2482 w 2601"/>
                <a:gd name="T85" fmla="*/ 1788 h 2410"/>
                <a:gd name="T86" fmla="*/ 2189 w 2601"/>
                <a:gd name="T87" fmla="*/ 2335 h 2410"/>
                <a:gd name="T88" fmla="*/ 2166 w 2601"/>
                <a:gd name="T89" fmla="*/ 2388 h 2410"/>
                <a:gd name="T90" fmla="*/ 2115 w 2601"/>
                <a:gd name="T91" fmla="*/ 2410 h 2410"/>
                <a:gd name="T92" fmla="*/ 2061 w 2601"/>
                <a:gd name="T93" fmla="*/ 2388 h 2410"/>
                <a:gd name="T94" fmla="*/ 120 w 2601"/>
                <a:gd name="T95" fmla="*/ 1788 h 2410"/>
                <a:gd name="T96" fmla="*/ 44 w 2601"/>
                <a:gd name="T97" fmla="*/ 1748 h 2410"/>
                <a:gd name="T98" fmla="*/ 4 w 2601"/>
                <a:gd name="T99" fmla="*/ 1671 h 2410"/>
                <a:gd name="T100" fmla="*/ 4 w 2601"/>
                <a:gd name="T101" fmla="*/ 119 h 2410"/>
                <a:gd name="T102" fmla="*/ 44 w 2601"/>
                <a:gd name="T103" fmla="*/ 44 h 2410"/>
                <a:gd name="T104" fmla="*/ 120 w 2601"/>
                <a:gd name="T105" fmla="*/ 3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01" h="2410">
                  <a:moveTo>
                    <a:pt x="2001" y="687"/>
                  </a:moveTo>
                  <a:lnTo>
                    <a:pt x="1969" y="690"/>
                  </a:lnTo>
                  <a:lnTo>
                    <a:pt x="1938" y="699"/>
                  </a:lnTo>
                  <a:lnTo>
                    <a:pt x="1911" y="711"/>
                  </a:lnTo>
                  <a:lnTo>
                    <a:pt x="1885" y="729"/>
                  </a:lnTo>
                  <a:lnTo>
                    <a:pt x="1863" y="751"/>
                  </a:lnTo>
                  <a:lnTo>
                    <a:pt x="1846" y="776"/>
                  </a:lnTo>
                  <a:lnTo>
                    <a:pt x="1833" y="804"/>
                  </a:lnTo>
                  <a:lnTo>
                    <a:pt x="1825" y="834"/>
                  </a:lnTo>
                  <a:lnTo>
                    <a:pt x="1822" y="866"/>
                  </a:lnTo>
                  <a:lnTo>
                    <a:pt x="1825" y="897"/>
                  </a:lnTo>
                  <a:lnTo>
                    <a:pt x="1833" y="929"/>
                  </a:lnTo>
                  <a:lnTo>
                    <a:pt x="1846" y="956"/>
                  </a:lnTo>
                  <a:lnTo>
                    <a:pt x="1863" y="981"/>
                  </a:lnTo>
                  <a:lnTo>
                    <a:pt x="1885" y="1003"/>
                  </a:lnTo>
                  <a:lnTo>
                    <a:pt x="1911" y="1020"/>
                  </a:lnTo>
                  <a:lnTo>
                    <a:pt x="1938" y="1034"/>
                  </a:lnTo>
                  <a:lnTo>
                    <a:pt x="1969" y="1042"/>
                  </a:lnTo>
                  <a:lnTo>
                    <a:pt x="2001" y="1044"/>
                  </a:lnTo>
                  <a:lnTo>
                    <a:pt x="2032" y="1042"/>
                  </a:lnTo>
                  <a:lnTo>
                    <a:pt x="2063" y="1034"/>
                  </a:lnTo>
                  <a:lnTo>
                    <a:pt x="2091" y="1020"/>
                  </a:lnTo>
                  <a:lnTo>
                    <a:pt x="2115" y="1003"/>
                  </a:lnTo>
                  <a:lnTo>
                    <a:pt x="2137" y="981"/>
                  </a:lnTo>
                  <a:lnTo>
                    <a:pt x="2155" y="956"/>
                  </a:lnTo>
                  <a:lnTo>
                    <a:pt x="2169" y="929"/>
                  </a:lnTo>
                  <a:lnTo>
                    <a:pt x="2177" y="897"/>
                  </a:lnTo>
                  <a:lnTo>
                    <a:pt x="2179" y="866"/>
                  </a:lnTo>
                  <a:lnTo>
                    <a:pt x="2177" y="834"/>
                  </a:lnTo>
                  <a:lnTo>
                    <a:pt x="2169" y="804"/>
                  </a:lnTo>
                  <a:lnTo>
                    <a:pt x="2155" y="776"/>
                  </a:lnTo>
                  <a:lnTo>
                    <a:pt x="2137" y="751"/>
                  </a:lnTo>
                  <a:lnTo>
                    <a:pt x="2115" y="729"/>
                  </a:lnTo>
                  <a:lnTo>
                    <a:pt x="2091" y="711"/>
                  </a:lnTo>
                  <a:lnTo>
                    <a:pt x="2063" y="699"/>
                  </a:lnTo>
                  <a:lnTo>
                    <a:pt x="2032" y="690"/>
                  </a:lnTo>
                  <a:lnTo>
                    <a:pt x="2001" y="687"/>
                  </a:lnTo>
                  <a:close/>
                  <a:moveTo>
                    <a:pt x="1301" y="687"/>
                  </a:moveTo>
                  <a:lnTo>
                    <a:pt x="1269" y="690"/>
                  </a:lnTo>
                  <a:lnTo>
                    <a:pt x="1239" y="699"/>
                  </a:lnTo>
                  <a:lnTo>
                    <a:pt x="1211" y="711"/>
                  </a:lnTo>
                  <a:lnTo>
                    <a:pt x="1186" y="729"/>
                  </a:lnTo>
                  <a:lnTo>
                    <a:pt x="1165" y="751"/>
                  </a:lnTo>
                  <a:lnTo>
                    <a:pt x="1146" y="776"/>
                  </a:lnTo>
                  <a:lnTo>
                    <a:pt x="1134" y="804"/>
                  </a:lnTo>
                  <a:lnTo>
                    <a:pt x="1126" y="834"/>
                  </a:lnTo>
                  <a:lnTo>
                    <a:pt x="1122" y="866"/>
                  </a:lnTo>
                  <a:lnTo>
                    <a:pt x="1126" y="897"/>
                  </a:lnTo>
                  <a:lnTo>
                    <a:pt x="1134" y="929"/>
                  </a:lnTo>
                  <a:lnTo>
                    <a:pt x="1146" y="956"/>
                  </a:lnTo>
                  <a:lnTo>
                    <a:pt x="1165" y="981"/>
                  </a:lnTo>
                  <a:lnTo>
                    <a:pt x="1186" y="1003"/>
                  </a:lnTo>
                  <a:lnTo>
                    <a:pt x="1211" y="1020"/>
                  </a:lnTo>
                  <a:lnTo>
                    <a:pt x="1239" y="1034"/>
                  </a:lnTo>
                  <a:lnTo>
                    <a:pt x="1269" y="1042"/>
                  </a:lnTo>
                  <a:lnTo>
                    <a:pt x="1301" y="1044"/>
                  </a:lnTo>
                  <a:lnTo>
                    <a:pt x="1334" y="1042"/>
                  </a:lnTo>
                  <a:lnTo>
                    <a:pt x="1364" y="1034"/>
                  </a:lnTo>
                  <a:lnTo>
                    <a:pt x="1392" y="1020"/>
                  </a:lnTo>
                  <a:lnTo>
                    <a:pt x="1416" y="1003"/>
                  </a:lnTo>
                  <a:lnTo>
                    <a:pt x="1438" y="981"/>
                  </a:lnTo>
                  <a:lnTo>
                    <a:pt x="1455" y="956"/>
                  </a:lnTo>
                  <a:lnTo>
                    <a:pt x="1469" y="929"/>
                  </a:lnTo>
                  <a:lnTo>
                    <a:pt x="1477" y="897"/>
                  </a:lnTo>
                  <a:lnTo>
                    <a:pt x="1479" y="866"/>
                  </a:lnTo>
                  <a:lnTo>
                    <a:pt x="1477" y="834"/>
                  </a:lnTo>
                  <a:lnTo>
                    <a:pt x="1469" y="804"/>
                  </a:lnTo>
                  <a:lnTo>
                    <a:pt x="1455" y="776"/>
                  </a:lnTo>
                  <a:lnTo>
                    <a:pt x="1438" y="751"/>
                  </a:lnTo>
                  <a:lnTo>
                    <a:pt x="1416" y="729"/>
                  </a:lnTo>
                  <a:lnTo>
                    <a:pt x="1392" y="711"/>
                  </a:lnTo>
                  <a:lnTo>
                    <a:pt x="1364" y="699"/>
                  </a:lnTo>
                  <a:lnTo>
                    <a:pt x="1334" y="690"/>
                  </a:lnTo>
                  <a:lnTo>
                    <a:pt x="1301" y="687"/>
                  </a:lnTo>
                  <a:close/>
                  <a:moveTo>
                    <a:pt x="602" y="687"/>
                  </a:moveTo>
                  <a:lnTo>
                    <a:pt x="569" y="690"/>
                  </a:lnTo>
                  <a:lnTo>
                    <a:pt x="539" y="699"/>
                  </a:lnTo>
                  <a:lnTo>
                    <a:pt x="512" y="711"/>
                  </a:lnTo>
                  <a:lnTo>
                    <a:pt x="486" y="729"/>
                  </a:lnTo>
                  <a:lnTo>
                    <a:pt x="465" y="751"/>
                  </a:lnTo>
                  <a:lnTo>
                    <a:pt x="447" y="776"/>
                  </a:lnTo>
                  <a:lnTo>
                    <a:pt x="434" y="804"/>
                  </a:lnTo>
                  <a:lnTo>
                    <a:pt x="426" y="834"/>
                  </a:lnTo>
                  <a:lnTo>
                    <a:pt x="422" y="866"/>
                  </a:lnTo>
                  <a:lnTo>
                    <a:pt x="426" y="897"/>
                  </a:lnTo>
                  <a:lnTo>
                    <a:pt x="434" y="929"/>
                  </a:lnTo>
                  <a:lnTo>
                    <a:pt x="447" y="956"/>
                  </a:lnTo>
                  <a:lnTo>
                    <a:pt x="465" y="981"/>
                  </a:lnTo>
                  <a:lnTo>
                    <a:pt x="486" y="1003"/>
                  </a:lnTo>
                  <a:lnTo>
                    <a:pt x="512" y="1020"/>
                  </a:lnTo>
                  <a:lnTo>
                    <a:pt x="539" y="1034"/>
                  </a:lnTo>
                  <a:lnTo>
                    <a:pt x="569" y="1042"/>
                  </a:lnTo>
                  <a:lnTo>
                    <a:pt x="602" y="1044"/>
                  </a:lnTo>
                  <a:lnTo>
                    <a:pt x="634" y="1042"/>
                  </a:lnTo>
                  <a:lnTo>
                    <a:pt x="664" y="1034"/>
                  </a:lnTo>
                  <a:lnTo>
                    <a:pt x="692" y="1020"/>
                  </a:lnTo>
                  <a:lnTo>
                    <a:pt x="716" y="1003"/>
                  </a:lnTo>
                  <a:lnTo>
                    <a:pt x="738" y="981"/>
                  </a:lnTo>
                  <a:lnTo>
                    <a:pt x="756" y="956"/>
                  </a:lnTo>
                  <a:lnTo>
                    <a:pt x="769" y="929"/>
                  </a:lnTo>
                  <a:lnTo>
                    <a:pt x="777" y="897"/>
                  </a:lnTo>
                  <a:lnTo>
                    <a:pt x="780" y="866"/>
                  </a:lnTo>
                  <a:lnTo>
                    <a:pt x="777" y="834"/>
                  </a:lnTo>
                  <a:lnTo>
                    <a:pt x="769" y="804"/>
                  </a:lnTo>
                  <a:lnTo>
                    <a:pt x="756" y="776"/>
                  </a:lnTo>
                  <a:lnTo>
                    <a:pt x="738" y="751"/>
                  </a:lnTo>
                  <a:lnTo>
                    <a:pt x="716" y="729"/>
                  </a:lnTo>
                  <a:lnTo>
                    <a:pt x="692" y="711"/>
                  </a:lnTo>
                  <a:lnTo>
                    <a:pt x="664" y="699"/>
                  </a:lnTo>
                  <a:lnTo>
                    <a:pt x="634" y="690"/>
                  </a:lnTo>
                  <a:lnTo>
                    <a:pt x="602" y="687"/>
                  </a:lnTo>
                  <a:close/>
                  <a:moveTo>
                    <a:pt x="150" y="0"/>
                  </a:moveTo>
                  <a:lnTo>
                    <a:pt x="2452" y="0"/>
                  </a:lnTo>
                  <a:lnTo>
                    <a:pt x="2482" y="3"/>
                  </a:lnTo>
                  <a:lnTo>
                    <a:pt x="2510" y="12"/>
                  </a:lnTo>
                  <a:lnTo>
                    <a:pt x="2535" y="25"/>
                  </a:lnTo>
                  <a:lnTo>
                    <a:pt x="2557" y="44"/>
                  </a:lnTo>
                  <a:lnTo>
                    <a:pt x="2576" y="66"/>
                  </a:lnTo>
                  <a:lnTo>
                    <a:pt x="2589" y="91"/>
                  </a:lnTo>
                  <a:lnTo>
                    <a:pt x="2599" y="119"/>
                  </a:lnTo>
                  <a:lnTo>
                    <a:pt x="2601" y="149"/>
                  </a:lnTo>
                  <a:lnTo>
                    <a:pt x="2601" y="1641"/>
                  </a:lnTo>
                  <a:lnTo>
                    <a:pt x="2599" y="1671"/>
                  </a:lnTo>
                  <a:lnTo>
                    <a:pt x="2589" y="1700"/>
                  </a:lnTo>
                  <a:lnTo>
                    <a:pt x="2576" y="1726"/>
                  </a:lnTo>
                  <a:lnTo>
                    <a:pt x="2557" y="1748"/>
                  </a:lnTo>
                  <a:lnTo>
                    <a:pt x="2535" y="1765"/>
                  </a:lnTo>
                  <a:lnTo>
                    <a:pt x="2510" y="1779"/>
                  </a:lnTo>
                  <a:lnTo>
                    <a:pt x="2482" y="1788"/>
                  </a:lnTo>
                  <a:lnTo>
                    <a:pt x="2452" y="1790"/>
                  </a:lnTo>
                  <a:lnTo>
                    <a:pt x="2189" y="1790"/>
                  </a:lnTo>
                  <a:lnTo>
                    <a:pt x="2189" y="2335"/>
                  </a:lnTo>
                  <a:lnTo>
                    <a:pt x="2186" y="2356"/>
                  </a:lnTo>
                  <a:lnTo>
                    <a:pt x="2179" y="2374"/>
                  </a:lnTo>
                  <a:lnTo>
                    <a:pt x="2166" y="2388"/>
                  </a:lnTo>
                  <a:lnTo>
                    <a:pt x="2151" y="2400"/>
                  </a:lnTo>
                  <a:lnTo>
                    <a:pt x="2134" y="2407"/>
                  </a:lnTo>
                  <a:lnTo>
                    <a:pt x="2115" y="2410"/>
                  </a:lnTo>
                  <a:lnTo>
                    <a:pt x="2097" y="2408"/>
                  </a:lnTo>
                  <a:lnTo>
                    <a:pt x="2078" y="2401"/>
                  </a:lnTo>
                  <a:lnTo>
                    <a:pt x="2061" y="2388"/>
                  </a:lnTo>
                  <a:lnTo>
                    <a:pt x="1464" y="1790"/>
                  </a:lnTo>
                  <a:lnTo>
                    <a:pt x="150" y="1790"/>
                  </a:lnTo>
                  <a:lnTo>
                    <a:pt x="120" y="1788"/>
                  </a:lnTo>
                  <a:lnTo>
                    <a:pt x="92" y="1779"/>
                  </a:lnTo>
                  <a:lnTo>
                    <a:pt x="66" y="1765"/>
                  </a:lnTo>
                  <a:lnTo>
                    <a:pt x="44" y="1748"/>
                  </a:lnTo>
                  <a:lnTo>
                    <a:pt x="26" y="1726"/>
                  </a:lnTo>
                  <a:lnTo>
                    <a:pt x="12" y="1700"/>
                  </a:lnTo>
                  <a:lnTo>
                    <a:pt x="4" y="1671"/>
                  </a:lnTo>
                  <a:lnTo>
                    <a:pt x="0" y="1641"/>
                  </a:lnTo>
                  <a:lnTo>
                    <a:pt x="0" y="149"/>
                  </a:lnTo>
                  <a:lnTo>
                    <a:pt x="4" y="119"/>
                  </a:lnTo>
                  <a:lnTo>
                    <a:pt x="12" y="91"/>
                  </a:lnTo>
                  <a:lnTo>
                    <a:pt x="26" y="66"/>
                  </a:lnTo>
                  <a:lnTo>
                    <a:pt x="44" y="44"/>
                  </a:lnTo>
                  <a:lnTo>
                    <a:pt x="66" y="25"/>
                  </a:lnTo>
                  <a:lnTo>
                    <a:pt x="92" y="12"/>
                  </a:lnTo>
                  <a:lnTo>
                    <a:pt x="120" y="3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9071623" y="3688471"/>
            <a:ext cx="193293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953823" y="4821652"/>
            <a:ext cx="1611165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3548836" y="4849996"/>
            <a:ext cx="1611165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6255545" y="4894083"/>
            <a:ext cx="1611165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8828148" y="4923911"/>
            <a:ext cx="1611165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12678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5055158" y="1076276"/>
            <a:ext cx="3425875" cy="4919379"/>
            <a:chOff x="5395834" y="1600200"/>
            <a:chExt cx="2896144" cy="4158713"/>
          </a:xfrm>
        </p:grpSpPr>
        <p:sp>
          <p:nvSpPr>
            <p:cNvPr id="2" name="Freeform 84">
              <a:extLst>
                <a:ext uri="{FF2B5EF4-FFF2-40B4-BE49-F238E27FC236}">
                  <a16:creationId xmlns:a16="http://schemas.microsoft.com/office/drawing/2014/main" id="{B303327C-DB40-438B-8424-327CFE83E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5834" y="4580678"/>
              <a:ext cx="2896144" cy="1178235"/>
            </a:xfrm>
            <a:prstGeom prst="cub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estrial"/>
              </a:endParaRPr>
            </a:p>
          </p:txBody>
        </p:sp>
        <p:sp>
          <p:nvSpPr>
            <p:cNvPr id="3" name="Freeform 84">
              <a:extLst>
                <a:ext uri="{FF2B5EF4-FFF2-40B4-BE49-F238E27FC236}">
                  <a16:creationId xmlns:a16="http://schemas.microsoft.com/office/drawing/2014/main" id="{B303327C-DB40-438B-8424-327CFE83E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5834" y="3090439"/>
              <a:ext cx="2896144" cy="1178235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estrial"/>
              </a:endParaRPr>
            </a:p>
          </p:txBody>
        </p:sp>
        <p:sp>
          <p:nvSpPr>
            <p:cNvPr id="4" name="Freeform 84">
              <a:extLst>
                <a:ext uri="{FF2B5EF4-FFF2-40B4-BE49-F238E27FC236}">
                  <a16:creationId xmlns:a16="http://schemas.microsoft.com/office/drawing/2014/main" id="{B303327C-DB40-438B-8424-327CFE83E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5834" y="1600200"/>
              <a:ext cx="2896144" cy="1178235"/>
            </a:xfrm>
            <a:prstGeom prst="cub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estrial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F330A1-DFD6-4847-BBF3-2AAD76A019EC}"/>
                </a:ext>
              </a:extLst>
            </p:cNvPr>
            <p:cNvSpPr txBox="1"/>
            <p:nvPr/>
          </p:nvSpPr>
          <p:spPr>
            <a:xfrm>
              <a:off x="5829300" y="2022091"/>
              <a:ext cx="1695019" cy="598428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2021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F330A1-DFD6-4847-BBF3-2AAD76A019EC}"/>
                </a:ext>
              </a:extLst>
            </p:cNvPr>
            <p:cNvSpPr txBox="1"/>
            <p:nvPr/>
          </p:nvSpPr>
          <p:spPr>
            <a:xfrm>
              <a:off x="5829300" y="3531380"/>
              <a:ext cx="1695019" cy="598428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2021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F330A1-DFD6-4847-BBF3-2AAD76A019EC}"/>
                </a:ext>
              </a:extLst>
            </p:cNvPr>
            <p:cNvSpPr txBox="1"/>
            <p:nvPr/>
          </p:nvSpPr>
          <p:spPr>
            <a:xfrm>
              <a:off x="5829300" y="4964469"/>
              <a:ext cx="1695019" cy="598428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2021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8725444" y="1601060"/>
            <a:ext cx="279873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8725444" y="3257693"/>
            <a:ext cx="279873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8725444" y="5041068"/>
            <a:ext cx="279873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8725444" y="1194494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8725444" y="2848153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4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8725444" y="4638041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057244" y="1751107"/>
            <a:ext cx="2797699" cy="507849"/>
          </a:xfrm>
          <a:prstGeom prst="round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1112600" y="1753752"/>
            <a:ext cx="2742343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186744" y="1209892"/>
            <a:ext cx="4578991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26728" y="4939774"/>
            <a:ext cx="1007186" cy="25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info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1040202" y="4202729"/>
            <a:ext cx="272925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typesetting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43770" y="3477414"/>
            <a:ext cx="1007186" cy="2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info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1057244" y="2740369"/>
            <a:ext cx="272925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typesetting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</p:spTree>
    <p:extLst>
      <p:ext uri="{BB962C8B-B14F-4D97-AF65-F5344CB8AC3E}">
        <p14:creationId xmlns:p14="http://schemas.microsoft.com/office/powerpoint/2010/main" val="388226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572126" y="3590230"/>
            <a:ext cx="2171700" cy="1809750"/>
            <a:chOff x="781050" y="1543050"/>
            <a:chExt cx="2171700" cy="1809750"/>
          </a:xfrm>
        </p:grpSpPr>
        <p:sp>
          <p:nvSpPr>
            <p:cNvPr id="23" name="Rectangle 22"/>
            <p:cNvSpPr/>
            <p:nvPr/>
          </p:nvSpPr>
          <p:spPr>
            <a:xfrm>
              <a:off x="781050" y="1543050"/>
              <a:ext cx="2171700" cy="18097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52500" y="1695450"/>
              <a:ext cx="1790700" cy="1476375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Pentagon 2"/>
          <p:cNvSpPr/>
          <p:nvPr/>
        </p:nvSpPr>
        <p:spPr>
          <a:xfrm>
            <a:off x="3912877" y="2160361"/>
            <a:ext cx="2362200" cy="723900"/>
          </a:xfrm>
          <a:prstGeom prst="homePlat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entagon 3"/>
          <p:cNvSpPr/>
          <p:nvPr/>
        </p:nvSpPr>
        <p:spPr>
          <a:xfrm>
            <a:off x="6675127" y="2141311"/>
            <a:ext cx="2362200" cy="723900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9282452" y="2314560"/>
            <a:ext cx="2180545" cy="2180545"/>
          </a:xfrm>
          <a:custGeom>
            <a:avLst/>
            <a:gdLst>
              <a:gd name="connsiteX0" fmla="*/ 0 w 1847850"/>
              <a:gd name="connsiteY0" fmla="*/ 0 h 1847850"/>
              <a:gd name="connsiteX1" fmla="*/ 923925 w 1847850"/>
              <a:gd name="connsiteY1" fmla="*/ 0 h 1847850"/>
              <a:gd name="connsiteX2" fmla="*/ 1847850 w 1847850"/>
              <a:gd name="connsiteY2" fmla="*/ 923925 h 1847850"/>
              <a:gd name="connsiteX3" fmla="*/ 923925 w 1847850"/>
              <a:gd name="connsiteY3" fmla="*/ 1847850 h 1847850"/>
              <a:gd name="connsiteX4" fmla="*/ 0 w 1847850"/>
              <a:gd name="connsiteY4" fmla="*/ 1847850 h 1847850"/>
              <a:gd name="connsiteX5" fmla="*/ 0 w 1847850"/>
              <a:gd name="connsiteY5" fmla="*/ 1581150 h 1847850"/>
              <a:gd name="connsiteX6" fmla="*/ 771525 w 1847850"/>
              <a:gd name="connsiteY6" fmla="*/ 1581150 h 1847850"/>
              <a:gd name="connsiteX7" fmla="*/ 1543050 w 1847850"/>
              <a:gd name="connsiteY7" fmla="*/ 923925 h 1847850"/>
              <a:gd name="connsiteX8" fmla="*/ 771525 w 1847850"/>
              <a:gd name="connsiteY8" fmla="*/ 266700 h 1847850"/>
              <a:gd name="connsiteX9" fmla="*/ 0 w 1847850"/>
              <a:gd name="connsiteY9" fmla="*/ 266700 h 1847850"/>
              <a:gd name="connsiteX10" fmla="*/ 0 w 1847850"/>
              <a:gd name="connsiteY10" fmla="*/ 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47850" h="1847850">
                <a:moveTo>
                  <a:pt x="0" y="0"/>
                </a:moveTo>
                <a:lnTo>
                  <a:pt x="923925" y="0"/>
                </a:lnTo>
                <a:cubicBezTo>
                  <a:pt x="1434195" y="0"/>
                  <a:pt x="1847850" y="413655"/>
                  <a:pt x="1847850" y="923925"/>
                </a:cubicBezTo>
                <a:cubicBezTo>
                  <a:pt x="1847850" y="1434195"/>
                  <a:pt x="1434195" y="1847850"/>
                  <a:pt x="923925" y="1847850"/>
                </a:cubicBezTo>
                <a:lnTo>
                  <a:pt x="0" y="1847850"/>
                </a:lnTo>
                <a:lnTo>
                  <a:pt x="0" y="1581150"/>
                </a:lnTo>
                <a:lnTo>
                  <a:pt x="771525" y="1581150"/>
                </a:lnTo>
                <a:cubicBezTo>
                  <a:pt x="1197626" y="1581150"/>
                  <a:pt x="1543050" y="1286900"/>
                  <a:pt x="1543050" y="923925"/>
                </a:cubicBezTo>
                <a:cubicBezTo>
                  <a:pt x="1543050" y="560950"/>
                  <a:pt x="1197626" y="266700"/>
                  <a:pt x="771525" y="266700"/>
                </a:cubicBez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/>
        </p:nvSpPr>
        <p:spPr>
          <a:xfrm flipH="1">
            <a:off x="7822889" y="3922486"/>
            <a:ext cx="2362200" cy="723900"/>
          </a:xfrm>
          <a:prstGeom prst="homePlat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/>
        </p:nvSpPr>
        <p:spPr>
          <a:xfrm flipH="1">
            <a:off x="5093977" y="3922486"/>
            <a:ext cx="2362200" cy="723900"/>
          </a:xfrm>
          <a:prstGeom prst="homePlat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07"/>
          <p:cNvGrpSpPr>
            <a:grpSpLocks noChangeAspect="1"/>
          </p:cNvGrpSpPr>
          <p:nvPr/>
        </p:nvGrpSpPr>
        <p:grpSpPr bwMode="auto">
          <a:xfrm>
            <a:off x="3166247" y="3914256"/>
            <a:ext cx="936461" cy="1028348"/>
            <a:chOff x="5050" y="367"/>
            <a:chExt cx="693" cy="761"/>
          </a:xfr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" name="Freeform 909"/>
            <p:cNvSpPr>
              <a:spLocks noEditPoints="1"/>
            </p:cNvSpPr>
            <p:nvPr/>
          </p:nvSpPr>
          <p:spPr bwMode="auto">
            <a:xfrm>
              <a:off x="5163" y="484"/>
              <a:ext cx="466" cy="644"/>
            </a:xfrm>
            <a:custGeom>
              <a:avLst/>
              <a:gdLst>
                <a:gd name="T0" fmla="*/ 862 w 2331"/>
                <a:gd name="T1" fmla="*/ 345 h 3218"/>
                <a:gd name="T2" fmla="*/ 550 w 2331"/>
                <a:gd name="T3" fmla="*/ 536 h 3218"/>
                <a:gd name="T4" fmla="*/ 349 w 2331"/>
                <a:gd name="T5" fmla="*/ 831 h 3218"/>
                <a:gd name="T6" fmla="*/ 297 w 2331"/>
                <a:gd name="T7" fmla="*/ 1189 h 3218"/>
                <a:gd name="T8" fmla="*/ 360 w 2331"/>
                <a:gd name="T9" fmla="*/ 1475 h 3218"/>
                <a:gd name="T10" fmla="*/ 475 w 2331"/>
                <a:gd name="T11" fmla="*/ 1692 h 3218"/>
                <a:gd name="T12" fmla="*/ 609 w 2331"/>
                <a:gd name="T13" fmla="*/ 1893 h 3218"/>
                <a:gd name="T14" fmla="*/ 692 w 2331"/>
                <a:gd name="T15" fmla="*/ 2119 h 3218"/>
                <a:gd name="T16" fmla="*/ 743 w 2331"/>
                <a:gd name="T17" fmla="*/ 2274 h 3218"/>
                <a:gd name="T18" fmla="*/ 1546 w 2331"/>
                <a:gd name="T19" fmla="*/ 2312 h 3218"/>
                <a:gd name="T20" fmla="*/ 1632 w 2331"/>
                <a:gd name="T21" fmla="*/ 2199 h 3218"/>
                <a:gd name="T22" fmla="*/ 1677 w 2331"/>
                <a:gd name="T23" fmla="*/ 1979 h 3218"/>
                <a:gd name="T24" fmla="*/ 1803 w 2331"/>
                <a:gd name="T25" fmla="*/ 1768 h 3218"/>
                <a:gd name="T26" fmla="*/ 1927 w 2331"/>
                <a:gd name="T27" fmla="*/ 1569 h 3218"/>
                <a:gd name="T28" fmla="*/ 2018 w 2331"/>
                <a:gd name="T29" fmla="*/ 1314 h 3218"/>
                <a:gd name="T30" fmla="*/ 2023 w 2331"/>
                <a:gd name="T31" fmla="*/ 971 h 3218"/>
                <a:gd name="T32" fmla="*/ 1877 w 2331"/>
                <a:gd name="T33" fmla="*/ 643 h 3218"/>
                <a:gd name="T34" fmla="*/ 1605 w 2331"/>
                <a:gd name="T35" fmla="*/ 405 h 3218"/>
                <a:gd name="T36" fmla="*/ 1245 w 2331"/>
                <a:gd name="T37" fmla="*/ 297 h 3218"/>
                <a:gd name="T38" fmla="*/ 1445 w 2331"/>
                <a:gd name="T39" fmla="*/ 34 h 3218"/>
                <a:gd name="T40" fmla="*/ 1853 w 2331"/>
                <a:gd name="T41" fmla="*/ 217 h 3218"/>
                <a:gd name="T42" fmla="*/ 2156 w 2331"/>
                <a:gd name="T43" fmla="*/ 530 h 3218"/>
                <a:gd name="T44" fmla="*/ 2315 w 2331"/>
                <a:gd name="T45" fmla="*/ 937 h 3218"/>
                <a:gd name="T46" fmla="*/ 2313 w 2331"/>
                <a:gd name="T47" fmla="*/ 1340 h 3218"/>
                <a:gd name="T48" fmla="*/ 2222 w 2331"/>
                <a:gd name="T49" fmla="*/ 1637 h 3218"/>
                <a:gd name="T50" fmla="*/ 2097 w 2331"/>
                <a:gd name="T51" fmla="*/ 1859 h 3218"/>
                <a:gd name="T52" fmla="*/ 1970 w 2331"/>
                <a:gd name="T53" fmla="*/ 2052 h 3218"/>
                <a:gd name="T54" fmla="*/ 1926 w 2331"/>
                <a:gd name="T55" fmla="*/ 2224 h 3218"/>
                <a:gd name="T56" fmla="*/ 1806 w 2331"/>
                <a:gd name="T57" fmla="*/ 2471 h 3218"/>
                <a:gd name="T58" fmla="*/ 1708 w 2331"/>
                <a:gd name="T59" fmla="*/ 2637 h 3218"/>
                <a:gd name="T60" fmla="*/ 1700 w 2331"/>
                <a:gd name="T61" fmla="*/ 2793 h 3218"/>
                <a:gd name="T62" fmla="*/ 1696 w 2331"/>
                <a:gd name="T63" fmla="*/ 2865 h 3218"/>
                <a:gd name="T64" fmla="*/ 1661 w 2331"/>
                <a:gd name="T65" fmla="*/ 2960 h 3218"/>
                <a:gd name="T66" fmla="*/ 1540 w 2331"/>
                <a:gd name="T67" fmla="*/ 3065 h 3218"/>
                <a:gd name="T68" fmla="*/ 1360 w 2331"/>
                <a:gd name="T69" fmla="*/ 3194 h 3218"/>
                <a:gd name="T70" fmla="*/ 1023 w 2331"/>
                <a:gd name="T71" fmla="*/ 3216 h 3218"/>
                <a:gd name="T72" fmla="*/ 875 w 2331"/>
                <a:gd name="T73" fmla="*/ 3101 h 3218"/>
                <a:gd name="T74" fmla="*/ 697 w 2331"/>
                <a:gd name="T75" fmla="*/ 2996 h 3218"/>
                <a:gd name="T76" fmla="*/ 638 w 2331"/>
                <a:gd name="T77" fmla="*/ 2885 h 3218"/>
                <a:gd name="T78" fmla="*/ 633 w 2331"/>
                <a:gd name="T79" fmla="*/ 2835 h 3218"/>
                <a:gd name="T80" fmla="*/ 626 w 2331"/>
                <a:gd name="T81" fmla="*/ 2702 h 3218"/>
                <a:gd name="T82" fmla="*/ 618 w 2331"/>
                <a:gd name="T83" fmla="*/ 2554 h 3218"/>
                <a:gd name="T84" fmla="*/ 432 w 2331"/>
                <a:gd name="T85" fmla="*/ 2328 h 3218"/>
                <a:gd name="T86" fmla="*/ 390 w 2331"/>
                <a:gd name="T87" fmla="*/ 2114 h 3218"/>
                <a:gd name="T88" fmla="*/ 284 w 2331"/>
                <a:gd name="T89" fmla="*/ 1933 h 3218"/>
                <a:gd name="T90" fmla="*/ 158 w 2331"/>
                <a:gd name="T91" fmla="*/ 1734 h 3218"/>
                <a:gd name="T92" fmla="*/ 47 w 2331"/>
                <a:gd name="T93" fmla="*/ 1469 h 3218"/>
                <a:gd name="T94" fmla="*/ 0 w 2331"/>
                <a:gd name="T95" fmla="*/ 1119 h 3218"/>
                <a:gd name="T96" fmla="*/ 91 w 2331"/>
                <a:gd name="T97" fmla="*/ 684 h 3218"/>
                <a:gd name="T98" fmla="*/ 342 w 2331"/>
                <a:gd name="T99" fmla="*/ 329 h 3218"/>
                <a:gd name="T100" fmla="*/ 713 w 2331"/>
                <a:gd name="T101" fmla="*/ 89 h 3218"/>
                <a:gd name="T102" fmla="*/ 1165 w 2331"/>
                <a:gd name="T103" fmla="*/ 0 h 3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31" h="3218">
                  <a:moveTo>
                    <a:pt x="1165" y="293"/>
                  </a:moveTo>
                  <a:lnTo>
                    <a:pt x="1086" y="297"/>
                  </a:lnTo>
                  <a:lnTo>
                    <a:pt x="1009" y="306"/>
                  </a:lnTo>
                  <a:lnTo>
                    <a:pt x="934" y="323"/>
                  </a:lnTo>
                  <a:lnTo>
                    <a:pt x="862" y="345"/>
                  </a:lnTo>
                  <a:lnTo>
                    <a:pt x="792" y="373"/>
                  </a:lnTo>
                  <a:lnTo>
                    <a:pt x="726" y="407"/>
                  </a:lnTo>
                  <a:lnTo>
                    <a:pt x="663" y="445"/>
                  </a:lnTo>
                  <a:lnTo>
                    <a:pt x="605" y="488"/>
                  </a:lnTo>
                  <a:lnTo>
                    <a:pt x="550" y="536"/>
                  </a:lnTo>
                  <a:lnTo>
                    <a:pt x="500" y="587"/>
                  </a:lnTo>
                  <a:lnTo>
                    <a:pt x="455" y="643"/>
                  </a:lnTo>
                  <a:lnTo>
                    <a:pt x="414" y="703"/>
                  </a:lnTo>
                  <a:lnTo>
                    <a:pt x="379" y="765"/>
                  </a:lnTo>
                  <a:lnTo>
                    <a:pt x="349" y="831"/>
                  </a:lnTo>
                  <a:lnTo>
                    <a:pt x="326" y="900"/>
                  </a:lnTo>
                  <a:lnTo>
                    <a:pt x="309" y="971"/>
                  </a:lnTo>
                  <a:lnTo>
                    <a:pt x="298" y="1044"/>
                  </a:lnTo>
                  <a:lnTo>
                    <a:pt x="295" y="1119"/>
                  </a:lnTo>
                  <a:lnTo>
                    <a:pt x="297" y="1189"/>
                  </a:lnTo>
                  <a:lnTo>
                    <a:pt x="303" y="1253"/>
                  </a:lnTo>
                  <a:lnTo>
                    <a:pt x="313" y="1314"/>
                  </a:lnTo>
                  <a:lnTo>
                    <a:pt x="326" y="1371"/>
                  </a:lnTo>
                  <a:lnTo>
                    <a:pt x="342" y="1425"/>
                  </a:lnTo>
                  <a:lnTo>
                    <a:pt x="360" y="1475"/>
                  </a:lnTo>
                  <a:lnTo>
                    <a:pt x="380" y="1523"/>
                  </a:lnTo>
                  <a:lnTo>
                    <a:pt x="403" y="1569"/>
                  </a:lnTo>
                  <a:lnTo>
                    <a:pt x="426" y="1612"/>
                  </a:lnTo>
                  <a:lnTo>
                    <a:pt x="451" y="1652"/>
                  </a:lnTo>
                  <a:lnTo>
                    <a:pt x="475" y="1692"/>
                  </a:lnTo>
                  <a:lnTo>
                    <a:pt x="502" y="1730"/>
                  </a:lnTo>
                  <a:lnTo>
                    <a:pt x="526" y="1767"/>
                  </a:lnTo>
                  <a:lnTo>
                    <a:pt x="555" y="1809"/>
                  </a:lnTo>
                  <a:lnTo>
                    <a:pt x="583" y="1851"/>
                  </a:lnTo>
                  <a:lnTo>
                    <a:pt x="609" y="1893"/>
                  </a:lnTo>
                  <a:lnTo>
                    <a:pt x="633" y="1934"/>
                  </a:lnTo>
                  <a:lnTo>
                    <a:pt x="654" y="1979"/>
                  </a:lnTo>
                  <a:lnTo>
                    <a:pt x="670" y="2023"/>
                  </a:lnTo>
                  <a:lnTo>
                    <a:pt x="684" y="2070"/>
                  </a:lnTo>
                  <a:lnTo>
                    <a:pt x="692" y="2119"/>
                  </a:lnTo>
                  <a:lnTo>
                    <a:pt x="695" y="2170"/>
                  </a:lnTo>
                  <a:lnTo>
                    <a:pt x="698" y="2199"/>
                  </a:lnTo>
                  <a:lnTo>
                    <a:pt x="709" y="2226"/>
                  </a:lnTo>
                  <a:lnTo>
                    <a:pt x="723" y="2251"/>
                  </a:lnTo>
                  <a:lnTo>
                    <a:pt x="743" y="2274"/>
                  </a:lnTo>
                  <a:lnTo>
                    <a:pt x="763" y="2294"/>
                  </a:lnTo>
                  <a:lnTo>
                    <a:pt x="785" y="2312"/>
                  </a:lnTo>
                  <a:lnTo>
                    <a:pt x="805" y="2328"/>
                  </a:lnTo>
                  <a:lnTo>
                    <a:pt x="1525" y="2328"/>
                  </a:lnTo>
                  <a:lnTo>
                    <a:pt x="1546" y="2312"/>
                  </a:lnTo>
                  <a:lnTo>
                    <a:pt x="1567" y="2294"/>
                  </a:lnTo>
                  <a:lnTo>
                    <a:pt x="1589" y="2274"/>
                  </a:lnTo>
                  <a:lnTo>
                    <a:pt x="1607" y="2251"/>
                  </a:lnTo>
                  <a:lnTo>
                    <a:pt x="1622" y="2226"/>
                  </a:lnTo>
                  <a:lnTo>
                    <a:pt x="1632" y="2199"/>
                  </a:lnTo>
                  <a:lnTo>
                    <a:pt x="1636" y="2170"/>
                  </a:lnTo>
                  <a:lnTo>
                    <a:pt x="1638" y="2119"/>
                  </a:lnTo>
                  <a:lnTo>
                    <a:pt x="1647" y="2070"/>
                  </a:lnTo>
                  <a:lnTo>
                    <a:pt x="1660" y="2023"/>
                  </a:lnTo>
                  <a:lnTo>
                    <a:pt x="1677" y="1979"/>
                  </a:lnTo>
                  <a:lnTo>
                    <a:pt x="1697" y="1936"/>
                  </a:lnTo>
                  <a:lnTo>
                    <a:pt x="1722" y="1893"/>
                  </a:lnTo>
                  <a:lnTo>
                    <a:pt x="1747" y="1851"/>
                  </a:lnTo>
                  <a:lnTo>
                    <a:pt x="1775" y="1810"/>
                  </a:lnTo>
                  <a:lnTo>
                    <a:pt x="1803" y="1768"/>
                  </a:lnTo>
                  <a:lnTo>
                    <a:pt x="1829" y="1731"/>
                  </a:lnTo>
                  <a:lnTo>
                    <a:pt x="1854" y="1693"/>
                  </a:lnTo>
                  <a:lnTo>
                    <a:pt x="1879" y="1654"/>
                  </a:lnTo>
                  <a:lnTo>
                    <a:pt x="1905" y="1612"/>
                  </a:lnTo>
                  <a:lnTo>
                    <a:pt x="1927" y="1569"/>
                  </a:lnTo>
                  <a:lnTo>
                    <a:pt x="1950" y="1523"/>
                  </a:lnTo>
                  <a:lnTo>
                    <a:pt x="1971" y="1475"/>
                  </a:lnTo>
                  <a:lnTo>
                    <a:pt x="1989" y="1425"/>
                  </a:lnTo>
                  <a:lnTo>
                    <a:pt x="2005" y="1371"/>
                  </a:lnTo>
                  <a:lnTo>
                    <a:pt x="2018" y="1314"/>
                  </a:lnTo>
                  <a:lnTo>
                    <a:pt x="2027" y="1253"/>
                  </a:lnTo>
                  <a:lnTo>
                    <a:pt x="2033" y="1189"/>
                  </a:lnTo>
                  <a:lnTo>
                    <a:pt x="2036" y="1119"/>
                  </a:lnTo>
                  <a:lnTo>
                    <a:pt x="2032" y="1044"/>
                  </a:lnTo>
                  <a:lnTo>
                    <a:pt x="2023" y="971"/>
                  </a:lnTo>
                  <a:lnTo>
                    <a:pt x="2005" y="899"/>
                  </a:lnTo>
                  <a:lnTo>
                    <a:pt x="1982" y="831"/>
                  </a:lnTo>
                  <a:lnTo>
                    <a:pt x="1953" y="765"/>
                  </a:lnTo>
                  <a:lnTo>
                    <a:pt x="1917" y="702"/>
                  </a:lnTo>
                  <a:lnTo>
                    <a:pt x="1877" y="643"/>
                  </a:lnTo>
                  <a:lnTo>
                    <a:pt x="1831" y="587"/>
                  </a:lnTo>
                  <a:lnTo>
                    <a:pt x="1781" y="536"/>
                  </a:lnTo>
                  <a:lnTo>
                    <a:pt x="1726" y="488"/>
                  </a:lnTo>
                  <a:lnTo>
                    <a:pt x="1667" y="444"/>
                  </a:lnTo>
                  <a:lnTo>
                    <a:pt x="1605" y="405"/>
                  </a:lnTo>
                  <a:lnTo>
                    <a:pt x="1539" y="373"/>
                  </a:lnTo>
                  <a:lnTo>
                    <a:pt x="1469" y="345"/>
                  </a:lnTo>
                  <a:lnTo>
                    <a:pt x="1396" y="323"/>
                  </a:lnTo>
                  <a:lnTo>
                    <a:pt x="1322" y="306"/>
                  </a:lnTo>
                  <a:lnTo>
                    <a:pt x="1245" y="297"/>
                  </a:lnTo>
                  <a:lnTo>
                    <a:pt x="1165" y="293"/>
                  </a:lnTo>
                  <a:close/>
                  <a:moveTo>
                    <a:pt x="1165" y="0"/>
                  </a:moveTo>
                  <a:lnTo>
                    <a:pt x="1260" y="4"/>
                  </a:lnTo>
                  <a:lnTo>
                    <a:pt x="1354" y="16"/>
                  </a:lnTo>
                  <a:lnTo>
                    <a:pt x="1445" y="34"/>
                  </a:lnTo>
                  <a:lnTo>
                    <a:pt x="1534" y="58"/>
                  </a:lnTo>
                  <a:lnTo>
                    <a:pt x="1618" y="89"/>
                  </a:lnTo>
                  <a:lnTo>
                    <a:pt x="1700" y="126"/>
                  </a:lnTo>
                  <a:lnTo>
                    <a:pt x="1778" y="169"/>
                  </a:lnTo>
                  <a:lnTo>
                    <a:pt x="1853" y="217"/>
                  </a:lnTo>
                  <a:lnTo>
                    <a:pt x="1923" y="270"/>
                  </a:lnTo>
                  <a:lnTo>
                    <a:pt x="1989" y="329"/>
                  </a:lnTo>
                  <a:lnTo>
                    <a:pt x="2049" y="391"/>
                  </a:lnTo>
                  <a:lnTo>
                    <a:pt x="2106" y="459"/>
                  </a:lnTo>
                  <a:lnTo>
                    <a:pt x="2156" y="530"/>
                  </a:lnTo>
                  <a:lnTo>
                    <a:pt x="2201" y="605"/>
                  </a:lnTo>
                  <a:lnTo>
                    <a:pt x="2239" y="684"/>
                  </a:lnTo>
                  <a:lnTo>
                    <a:pt x="2271" y="767"/>
                  </a:lnTo>
                  <a:lnTo>
                    <a:pt x="2297" y="850"/>
                  </a:lnTo>
                  <a:lnTo>
                    <a:pt x="2315" y="937"/>
                  </a:lnTo>
                  <a:lnTo>
                    <a:pt x="2327" y="1027"/>
                  </a:lnTo>
                  <a:lnTo>
                    <a:pt x="2331" y="1119"/>
                  </a:lnTo>
                  <a:lnTo>
                    <a:pt x="2328" y="1197"/>
                  </a:lnTo>
                  <a:lnTo>
                    <a:pt x="2322" y="1271"/>
                  </a:lnTo>
                  <a:lnTo>
                    <a:pt x="2313" y="1340"/>
                  </a:lnTo>
                  <a:lnTo>
                    <a:pt x="2299" y="1407"/>
                  </a:lnTo>
                  <a:lnTo>
                    <a:pt x="2284" y="1469"/>
                  </a:lnTo>
                  <a:lnTo>
                    <a:pt x="2266" y="1528"/>
                  </a:lnTo>
                  <a:lnTo>
                    <a:pt x="2244" y="1584"/>
                  </a:lnTo>
                  <a:lnTo>
                    <a:pt x="2222" y="1637"/>
                  </a:lnTo>
                  <a:lnTo>
                    <a:pt x="2198" y="1686"/>
                  </a:lnTo>
                  <a:lnTo>
                    <a:pt x="2174" y="1732"/>
                  </a:lnTo>
                  <a:lnTo>
                    <a:pt x="2148" y="1778"/>
                  </a:lnTo>
                  <a:lnTo>
                    <a:pt x="2122" y="1820"/>
                  </a:lnTo>
                  <a:lnTo>
                    <a:pt x="2097" y="1859"/>
                  </a:lnTo>
                  <a:lnTo>
                    <a:pt x="2072" y="1896"/>
                  </a:lnTo>
                  <a:lnTo>
                    <a:pt x="2047" y="1932"/>
                  </a:lnTo>
                  <a:lnTo>
                    <a:pt x="2018" y="1976"/>
                  </a:lnTo>
                  <a:lnTo>
                    <a:pt x="1991" y="2016"/>
                  </a:lnTo>
                  <a:lnTo>
                    <a:pt x="1970" y="2052"/>
                  </a:lnTo>
                  <a:lnTo>
                    <a:pt x="1953" y="2084"/>
                  </a:lnTo>
                  <a:lnTo>
                    <a:pt x="1941" y="2114"/>
                  </a:lnTo>
                  <a:lnTo>
                    <a:pt x="1932" y="2142"/>
                  </a:lnTo>
                  <a:lnTo>
                    <a:pt x="1930" y="2170"/>
                  </a:lnTo>
                  <a:lnTo>
                    <a:pt x="1926" y="2224"/>
                  </a:lnTo>
                  <a:lnTo>
                    <a:pt x="1915" y="2276"/>
                  </a:lnTo>
                  <a:lnTo>
                    <a:pt x="1899" y="2328"/>
                  </a:lnTo>
                  <a:lnTo>
                    <a:pt x="1873" y="2378"/>
                  </a:lnTo>
                  <a:lnTo>
                    <a:pt x="1843" y="2426"/>
                  </a:lnTo>
                  <a:lnTo>
                    <a:pt x="1806" y="2471"/>
                  </a:lnTo>
                  <a:lnTo>
                    <a:pt x="1763" y="2514"/>
                  </a:lnTo>
                  <a:lnTo>
                    <a:pt x="1713" y="2554"/>
                  </a:lnTo>
                  <a:lnTo>
                    <a:pt x="1712" y="2578"/>
                  </a:lnTo>
                  <a:lnTo>
                    <a:pt x="1711" y="2606"/>
                  </a:lnTo>
                  <a:lnTo>
                    <a:pt x="1708" y="2637"/>
                  </a:lnTo>
                  <a:lnTo>
                    <a:pt x="1707" y="2670"/>
                  </a:lnTo>
                  <a:lnTo>
                    <a:pt x="1705" y="2702"/>
                  </a:lnTo>
                  <a:lnTo>
                    <a:pt x="1704" y="2734"/>
                  </a:lnTo>
                  <a:lnTo>
                    <a:pt x="1701" y="2765"/>
                  </a:lnTo>
                  <a:lnTo>
                    <a:pt x="1700" y="2793"/>
                  </a:lnTo>
                  <a:lnTo>
                    <a:pt x="1699" y="2816"/>
                  </a:lnTo>
                  <a:lnTo>
                    <a:pt x="1697" y="2835"/>
                  </a:lnTo>
                  <a:lnTo>
                    <a:pt x="1697" y="2847"/>
                  </a:lnTo>
                  <a:lnTo>
                    <a:pt x="1696" y="2850"/>
                  </a:lnTo>
                  <a:lnTo>
                    <a:pt x="1696" y="2865"/>
                  </a:lnTo>
                  <a:lnTo>
                    <a:pt x="1694" y="2881"/>
                  </a:lnTo>
                  <a:lnTo>
                    <a:pt x="1689" y="2899"/>
                  </a:lnTo>
                  <a:lnTo>
                    <a:pt x="1683" y="2918"/>
                  </a:lnTo>
                  <a:lnTo>
                    <a:pt x="1673" y="2940"/>
                  </a:lnTo>
                  <a:lnTo>
                    <a:pt x="1661" y="2960"/>
                  </a:lnTo>
                  <a:lnTo>
                    <a:pt x="1646" y="2982"/>
                  </a:lnTo>
                  <a:lnTo>
                    <a:pt x="1626" y="3004"/>
                  </a:lnTo>
                  <a:lnTo>
                    <a:pt x="1602" y="3025"/>
                  </a:lnTo>
                  <a:lnTo>
                    <a:pt x="1573" y="3046"/>
                  </a:lnTo>
                  <a:lnTo>
                    <a:pt x="1540" y="3065"/>
                  </a:lnTo>
                  <a:lnTo>
                    <a:pt x="1501" y="3084"/>
                  </a:lnTo>
                  <a:lnTo>
                    <a:pt x="1455" y="3101"/>
                  </a:lnTo>
                  <a:lnTo>
                    <a:pt x="1429" y="3135"/>
                  </a:lnTo>
                  <a:lnTo>
                    <a:pt x="1396" y="3166"/>
                  </a:lnTo>
                  <a:lnTo>
                    <a:pt x="1360" y="3194"/>
                  </a:lnTo>
                  <a:lnTo>
                    <a:pt x="1335" y="3208"/>
                  </a:lnTo>
                  <a:lnTo>
                    <a:pt x="1307" y="3216"/>
                  </a:lnTo>
                  <a:lnTo>
                    <a:pt x="1279" y="3218"/>
                  </a:lnTo>
                  <a:lnTo>
                    <a:pt x="1052" y="3218"/>
                  </a:lnTo>
                  <a:lnTo>
                    <a:pt x="1023" y="3216"/>
                  </a:lnTo>
                  <a:lnTo>
                    <a:pt x="996" y="3208"/>
                  </a:lnTo>
                  <a:lnTo>
                    <a:pt x="970" y="3194"/>
                  </a:lnTo>
                  <a:lnTo>
                    <a:pt x="934" y="3166"/>
                  </a:lnTo>
                  <a:lnTo>
                    <a:pt x="902" y="3135"/>
                  </a:lnTo>
                  <a:lnTo>
                    <a:pt x="875" y="3101"/>
                  </a:lnTo>
                  <a:lnTo>
                    <a:pt x="827" y="3082"/>
                  </a:lnTo>
                  <a:lnTo>
                    <a:pt x="786" y="3063"/>
                  </a:lnTo>
                  <a:lnTo>
                    <a:pt x="750" y="3041"/>
                  </a:lnTo>
                  <a:lnTo>
                    <a:pt x="721" y="3019"/>
                  </a:lnTo>
                  <a:lnTo>
                    <a:pt x="697" y="2996"/>
                  </a:lnTo>
                  <a:lnTo>
                    <a:pt x="678" y="2972"/>
                  </a:lnTo>
                  <a:lnTo>
                    <a:pt x="663" y="2949"/>
                  </a:lnTo>
                  <a:lnTo>
                    <a:pt x="651" y="2927"/>
                  </a:lnTo>
                  <a:lnTo>
                    <a:pt x="644" y="2905"/>
                  </a:lnTo>
                  <a:lnTo>
                    <a:pt x="638" y="2885"/>
                  </a:lnTo>
                  <a:lnTo>
                    <a:pt x="636" y="2867"/>
                  </a:lnTo>
                  <a:lnTo>
                    <a:pt x="634" y="2850"/>
                  </a:lnTo>
                  <a:lnTo>
                    <a:pt x="634" y="2850"/>
                  </a:lnTo>
                  <a:lnTo>
                    <a:pt x="634" y="2847"/>
                  </a:lnTo>
                  <a:lnTo>
                    <a:pt x="633" y="2835"/>
                  </a:lnTo>
                  <a:lnTo>
                    <a:pt x="632" y="2816"/>
                  </a:lnTo>
                  <a:lnTo>
                    <a:pt x="631" y="2793"/>
                  </a:lnTo>
                  <a:lnTo>
                    <a:pt x="630" y="2765"/>
                  </a:lnTo>
                  <a:lnTo>
                    <a:pt x="627" y="2734"/>
                  </a:lnTo>
                  <a:lnTo>
                    <a:pt x="626" y="2702"/>
                  </a:lnTo>
                  <a:lnTo>
                    <a:pt x="624" y="2670"/>
                  </a:lnTo>
                  <a:lnTo>
                    <a:pt x="622" y="2637"/>
                  </a:lnTo>
                  <a:lnTo>
                    <a:pt x="620" y="2606"/>
                  </a:lnTo>
                  <a:lnTo>
                    <a:pt x="619" y="2578"/>
                  </a:lnTo>
                  <a:lnTo>
                    <a:pt x="618" y="2554"/>
                  </a:lnTo>
                  <a:lnTo>
                    <a:pt x="568" y="2514"/>
                  </a:lnTo>
                  <a:lnTo>
                    <a:pt x="525" y="2471"/>
                  </a:lnTo>
                  <a:lnTo>
                    <a:pt x="487" y="2426"/>
                  </a:lnTo>
                  <a:lnTo>
                    <a:pt x="457" y="2378"/>
                  </a:lnTo>
                  <a:lnTo>
                    <a:pt x="432" y="2328"/>
                  </a:lnTo>
                  <a:lnTo>
                    <a:pt x="415" y="2276"/>
                  </a:lnTo>
                  <a:lnTo>
                    <a:pt x="404" y="2224"/>
                  </a:lnTo>
                  <a:lnTo>
                    <a:pt x="401" y="2170"/>
                  </a:lnTo>
                  <a:lnTo>
                    <a:pt x="398" y="2142"/>
                  </a:lnTo>
                  <a:lnTo>
                    <a:pt x="390" y="2114"/>
                  </a:lnTo>
                  <a:lnTo>
                    <a:pt x="378" y="2084"/>
                  </a:lnTo>
                  <a:lnTo>
                    <a:pt x="361" y="2052"/>
                  </a:lnTo>
                  <a:lnTo>
                    <a:pt x="339" y="2016"/>
                  </a:lnTo>
                  <a:lnTo>
                    <a:pt x="314" y="1976"/>
                  </a:lnTo>
                  <a:lnTo>
                    <a:pt x="284" y="1933"/>
                  </a:lnTo>
                  <a:lnTo>
                    <a:pt x="260" y="1897"/>
                  </a:lnTo>
                  <a:lnTo>
                    <a:pt x="235" y="1859"/>
                  </a:lnTo>
                  <a:lnTo>
                    <a:pt x="208" y="1820"/>
                  </a:lnTo>
                  <a:lnTo>
                    <a:pt x="183" y="1778"/>
                  </a:lnTo>
                  <a:lnTo>
                    <a:pt x="158" y="1734"/>
                  </a:lnTo>
                  <a:lnTo>
                    <a:pt x="132" y="1686"/>
                  </a:lnTo>
                  <a:lnTo>
                    <a:pt x="108" y="1637"/>
                  </a:lnTo>
                  <a:lnTo>
                    <a:pt x="87" y="1584"/>
                  </a:lnTo>
                  <a:lnTo>
                    <a:pt x="65" y="1528"/>
                  </a:lnTo>
                  <a:lnTo>
                    <a:pt x="47" y="1469"/>
                  </a:lnTo>
                  <a:lnTo>
                    <a:pt x="31" y="1407"/>
                  </a:lnTo>
                  <a:lnTo>
                    <a:pt x="18" y="1340"/>
                  </a:lnTo>
                  <a:lnTo>
                    <a:pt x="8" y="1271"/>
                  </a:lnTo>
                  <a:lnTo>
                    <a:pt x="2" y="1197"/>
                  </a:lnTo>
                  <a:lnTo>
                    <a:pt x="0" y="1119"/>
                  </a:lnTo>
                  <a:lnTo>
                    <a:pt x="3" y="1027"/>
                  </a:lnTo>
                  <a:lnTo>
                    <a:pt x="16" y="937"/>
                  </a:lnTo>
                  <a:lnTo>
                    <a:pt x="34" y="850"/>
                  </a:lnTo>
                  <a:lnTo>
                    <a:pt x="60" y="767"/>
                  </a:lnTo>
                  <a:lnTo>
                    <a:pt x="91" y="684"/>
                  </a:lnTo>
                  <a:lnTo>
                    <a:pt x="130" y="605"/>
                  </a:lnTo>
                  <a:lnTo>
                    <a:pt x="174" y="530"/>
                  </a:lnTo>
                  <a:lnTo>
                    <a:pt x="225" y="459"/>
                  </a:lnTo>
                  <a:lnTo>
                    <a:pt x="282" y="391"/>
                  </a:lnTo>
                  <a:lnTo>
                    <a:pt x="342" y="329"/>
                  </a:lnTo>
                  <a:lnTo>
                    <a:pt x="408" y="270"/>
                  </a:lnTo>
                  <a:lnTo>
                    <a:pt x="478" y="217"/>
                  </a:lnTo>
                  <a:lnTo>
                    <a:pt x="553" y="169"/>
                  </a:lnTo>
                  <a:lnTo>
                    <a:pt x="631" y="126"/>
                  </a:lnTo>
                  <a:lnTo>
                    <a:pt x="713" y="89"/>
                  </a:lnTo>
                  <a:lnTo>
                    <a:pt x="798" y="58"/>
                  </a:lnTo>
                  <a:lnTo>
                    <a:pt x="886" y="34"/>
                  </a:lnTo>
                  <a:lnTo>
                    <a:pt x="976" y="16"/>
                  </a:lnTo>
                  <a:lnTo>
                    <a:pt x="1070" y="4"/>
                  </a:lnTo>
                  <a:lnTo>
                    <a:pt x="11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10"/>
            <p:cNvSpPr>
              <a:spLocks/>
            </p:cNvSpPr>
            <p:nvPr/>
          </p:nvSpPr>
          <p:spPr bwMode="auto">
            <a:xfrm>
              <a:off x="5382" y="367"/>
              <a:ext cx="29" cy="73"/>
            </a:xfrm>
            <a:custGeom>
              <a:avLst/>
              <a:gdLst>
                <a:gd name="T0" fmla="*/ 73 w 147"/>
                <a:gd name="T1" fmla="*/ 0 h 364"/>
                <a:gd name="T2" fmla="*/ 73 w 147"/>
                <a:gd name="T3" fmla="*/ 0 h 364"/>
                <a:gd name="T4" fmla="*/ 93 w 147"/>
                <a:gd name="T5" fmla="*/ 2 h 364"/>
                <a:gd name="T6" fmla="*/ 111 w 147"/>
                <a:gd name="T7" fmla="*/ 9 h 364"/>
                <a:gd name="T8" fmla="*/ 125 w 147"/>
                <a:gd name="T9" fmla="*/ 21 h 364"/>
                <a:gd name="T10" fmla="*/ 137 w 147"/>
                <a:gd name="T11" fmla="*/ 36 h 364"/>
                <a:gd name="T12" fmla="*/ 144 w 147"/>
                <a:gd name="T13" fmla="*/ 53 h 364"/>
                <a:gd name="T14" fmla="*/ 147 w 147"/>
                <a:gd name="T15" fmla="*/ 73 h 364"/>
                <a:gd name="T16" fmla="*/ 147 w 147"/>
                <a:gd name="T17" fmla="*/ 291 h 364"/>
                <a:gd name="T18" fmla="*/ 144 w 147"/>
                <a:gd name="T19" fmla="*/ 312 h 364"/>
                <a:gd name="T20" fmla="*/ 137 w 147"/>
                <a:gd name="T21" fmla="*/ 328 h 364"/>
                <a:gd name="T22" fmla="*/ 125 w 147"/>
                <a:gd name="T23" fmla="*/ 344 h 364"/>
                <a:gd name="T24" fmla="*/ 111 w 147"/>
                <a:gd name="T25" fmla="*/ 355 h 364"/>
                <a:gd name="T26" fmla="*/ 93 w 147"/>
                <a:gd name="T27" fmla="*/ 362 h 364"/>
                <a:gd name="T28" fmla="*/ 73 w 147"/>
                <a:gd name="T29" fmla="*/ 364 h 364"/>
                <a:gd name="T30" fmla="*/ 54 w 147"/>
                <a:gd name="T31" fmla="*/ 362 h 364"/>
                <a:gd name="T32" fmla="*/ 36 w 147"/>
                <a:gd name="T33" fmla="*/ 355 h 364"/>
                <a:gd name="T34" fmla="*/ 22 w 147"/>
                <a:gd name="T35" fmla="*/ 344 h 364"/>
                <a:gd name="T36" fmla="*/ 10 w 147"/>
                <a:gd name="T37" fmla="*/ 328 h 364"/>
                <a:gd name="T38" fmla="*/ 2 w 147"/>
                <a:gd name="T39" fmla="*/ 312 h 364"/>
                <a:gd name="T40" fmla="*/ 0 w 147"/>
                <a:gd name="T41" fmla="*/ 291 h 364"/>
                <a:gd name="T42" fmla="*/ 0 w 147"/>
                <a:gd name="T43" fmla="*/ 73 h 364"/>
                <a:gd name="T44" fmla="*/ 2 w 147"/>
                <a:gd name="T45" fmla="*/ 53 h 364"/>
                <a:gd name="T46" fmla="*/ 10 w 147"/>
                <a:gd name="T47" fmla="*/ 36 h 364"/>
                <a:gd name="T48" fmla="*/ 22 w 147"/>
                <a:gd name="T49" fmla="*/ 21 h 364"/>
                <a:gd name="T50" fmla="*/ 36 w 147"/>
                <a:gd name="T51" fmla="*/ 9 h 364"/>
                <a:gd name="T52" fmla="*/ 54 w 147"/>
                <a:gd name="T53" fmla="*/ 2 h 364"/>
                <a:gd name="T54" fmla="*/ 73 w 147"/>
                <a:gd name="T55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7" h="364">
                  <a:moveTo>
                    <a:pt x="73" y="0"/>
                  </a:moveTo>
                  <a:lnTo>
                    <a:pt x="73" y="0"/>
                  </a:lnTo>
                  <a:lnTo>
                    <a:pt x="93" y="2"/>
                  </a:lnTo>
                  <a:lnTo>
                    <a:pt x="111" y="9"/>
                  </a:lnTo>
                  <a:lnTo>
                    <a:pt x="125" y="21"/>
                  </a:lnTo>
                  <a:lnTo>
                    <a:pt x="137" y="36"/>
                  </a:lnTo>
                  <a:lnTo>
                    <a:pt x="144" y="53"/>
                  </a:lnTo>
                  <a:lnTo>
                    <a:pt x="147" y="73"/>
                  </a:lnTo>
                  <a:lnTo>
                    <a:pt x="147" y="291"/>
                  </a:lnTo>
                  <a:lnTo>
                    <a:pt x="144" y="312"/>
                  </a:lnTo>
                  <a:lnTo>
                    <a:pt x="137" y="328"/>
                  </a:lnTo>
                  <a:lnTo>
                    <a:pt x="125" y="344"/>
                  </a:lnTo>
                  <a:lnTo>
                    <a:pt x="111" y="355"/>
                  </a:lnTo>
                  <a:lnTo>
                    <a:pt x="93" y="362"/>
                  </a:lnTo>
                  <a:lnTo>
                    <a:pt x="73" y="364"/>
                  </a:lnTo>
                  <a:lnTo>
                    <a:pt x="54" y="362"/>
                  </a:lnTo>
                  <a:lnTo>
                    <a:pt x="36" y="355"/>
                  </a:lnTo>
                  <a:lnTo>
                    <a:pt x="22" y="344"/>
                  </a:lnTo>
                  <a:lnTo>
                    <a:pt x="10" y="328"/>
                  </a:lnTo>
                  <a:lnTo>
                    <a:pt x="2" y="312"/>
                  </a:lnTo>
                  <a:lnTo>
                    <a:pt x="0" y="291"/>
                  </a:lnTo>
                  <a:lnTo>
                    <a:pt x="0" y="73"/>
                  </a:lnTo>
                  <a:lnTo>
                    <a:pt x="2" y="53"/>
                  </a:lnTo>
                  <a:lnTo>
                    <a:pt x="10" y="36"/>
                  </a:lnTo>
                  <a:lnTo>
                    <a:pt x="22" y="21"/>
                  </a:lnTo>
                  <a:lnTo>
                    <a:pt x="36" y="9"/>
                  </a:lnTo>
                  <a:lnTo>
                    <a:pt x="54" y="2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11"/>
            <p:cNvSpPr>
              <a:spLocks/>
            </p:cNvSpPr>
            <p:nvPr/>
          </p:nvSpPr>
          <p:spPr bwMode="auto">
            <a:xfrm>
              <a:off x="5216" y="411"/>
              <a:ext cx="51" cy="68"/>
            </a:xfrm>
            <a:custGeom>
              <a:avLst/>
              <a:gdLst>
                <a:gd name="T0" fmla="*/ 74 w 258"/>
                <a:gd name="T1" fmla="*/ 0 h 337"/>
                <a:gd name="T2" fmla="*/ 93 w 258"/>
                <a:gd name="T3" fmla="*/ 2 h 337"/>
                <a:gd name="T4" fmla="*/ 110 w 258"/>
                <a:gd name="T5" fmla="*/ 9 h 337"/>
                <a:gd name="T6" fmla="*/ 126 w 258"/>
                <a:gd name="T7" fmla="*/ 21 h 337"/>
                <a:gd name="T8" fmla="*/ 138 w 258"/>
                <a:gd name="T9" fmla="*/ 37 h 337"/>
                <a:gd name="T10" fmla="*/ 248 w 258"/>
                <a:gd name="T11" fmla="*/ 227 h 337"/>
                <a:gd name="T12" fmla="*/ 256 w 258"/>
                <a:gd name="T13" fmla="*/ 245 h 337"/>
                <a:gd name="T14" fmla="*/ 258 w 258"/>
                <a:gd name="T15" fmla="*/ 264 h 337"/>
                <a:gd name="T16" fmla="*/ 256 w 258"/>
                <a:gd name="T17" fmla="*/ 282 h 337"/>
                <a:gd name="T18" fmla="*/ 248 w 258"/>
                <a:gd name="T19" fmla="*/ 300 h 337"/>
                <a:gd name="T20" fmla="*/ 238 w 258"/>
                <a:gd name="T21" fmla="*/ 315 h 337"/>
                <a:gd name="T22" fmla="*/ 222 w 258"/>
                <a:gd name="T23" fmla="*/ 327 h 337"/>
                <a:gd name="T24" fmla="*/ 204 w 258"/>
                <a:gd name="T25" fmla="*/ 334 h 337"/>
                <a:gd name="T26" fmla="*/ 185 w 258"/>
                <a:gd name="T27" fmla="*/ 337 h 337"/>
                <a:gd name="T28" fmla="*/ 165 w 258"/>
                <a:gd name="T29" fmla="*/ 334 h 337"/>
                <a:gd name="T30" fmla="*/ 148 w 258"/>
                <a:gd name="T31" fmla="*/ 327 h 337"/>
                <a:gd name="T32" fmla="*/ 133 w 258"/>
                <a:gd name="T33" fmla="*/ 315 h 337"/>
                <a:gd name="T34" fmla="*/ 121 w 258"/>
                <a:gd name="T35" fmla="*/ 300 h 337"/>
                <a:gd name="T36" fmla="*/ 10 w 258"/>
                <a:gd name="T37" fmla="*/ 110 h 337"/>
                <a:gd name="T38" fmla="*/ 3 w 258"/>
                <a:gd name="T39" fmla="*/ 92 h 337"/>
                <a:gd name="T40" fmla="*/ 0 w 258"/>
                <a:gd name="T41" fmla="*/ 73 h 337"/>
                <a:gd name="T42" fmla="*/ 3 w 258"/>
                <a:gd name="T43" fmla="*/ 55 h 337"/>
                <a:gd name="T44" fmla="*/ 10 w 258"/>
                <a:gd name="T45" fmla="*/ 37 h 337"/>
                <a:gd name="T46" fmla="*/ 22 w 258"/>
                <a:gd name="T47" fmla="*/ 22 h 337"/>
                <a:gd name="T48" fmla="*/ 36 w 258"/>
                <a:gd name="T49" fmla="*/ 10 h 337"/>
                <a:gd name="T50" fmla="*/ 56 w 258"/>
                <a:gd name="T51" fmla="*/ 2 h 337"/>
                <a:gd name="T52" fmla="*/ 74 w 258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8" h="337">
                  <a:moveTo>
                    <a:pt x="74" y="0"/>
                  </a:moveTo>
                  <a:lnTo>
                    <a:pt x="93" y="2"/>
                  </a:lnTo>
                  <a:lnTo>
                    <a:pt x="110" y="9"/>
                  </a:lnTo>
                  <a:lnTo>
                    <a:pt x="126" y="21"/>
                  </a:lnTo>
                  <a:lnTo>
                    <a:pt x="138" y="37"/>
                  </a:lnTo>
                  <a:lnTo>
                    <a:pt x="248" y="227"/>
                  </a:lnTo>
                  <a:lnTo>
                    <a:pt x="256" y="245"/>
                  </a:lnTo>
                  <a:lnTo>
                    <a:pt x="258" y="264"/>
                  </a:lnTo>
                  <a:lnTo>
                    <a:pt x="256" y="282"/>
                  </a:lnTo>
                  <a:lnTo>
                    <a:pt x="248" y="300"/>
                  </a:lnTo>
                  <a:lnTo>
                    <a:pt x="238" y="315"/>
                  </a:lnTo>
                  <a:lnTo>
                    <a:pt x="222" y="327"/>
                  </a:lnTo>
                  <a:lnTo>
                    <a:pt x="204" y="334"/>
                  </a:lnTo>
                  <a:lnTo>
                    <a:pt x="185" y="337"/>
                  </a:lnTo>
                  <a:lnTo>
                    <a:pt x="165" y="334"/>
                  </a:lnTo>
                  <a:lnTo>
                    <a:pt x="148" y="327"/>
                  </a:lnTo>
                  <a:lnTo>
                    <a:pt x="133" y="315"/>
                  </a:lnTo>
                  <a:lnTo>
                    <a:pt x="121" y="300"/>
                  </a:lnTo>
                  <a:lnTo>
                    <a:pt x="10" y="110"/>
                  </a:lnTo>
                  <a:lnTo>
                    <a:pt x="3" y="92"/>
                  </a:lnTo>
                  <a:lnTo>
                    <a:pt x="0" y="73"/>
                  </a:lnTo>
                  <a:lnTo>
                    <a:pt x="3" y="55"/>
                  </a:lnTo>
                  <a:lnTo>
                    <a:pt x="10" y="37"/>
                  </a:lnTo>
                  <a:lnTo>
                    <a:pt x="22" y="22"/>
                  </a:lnTo>
                  <a:lnTo>
                    <a:pt x="36" y="10"/>
                  </a:lnTo>
                  <a:lnTo>
                    <a:pt x="56" y="2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12"/>
            <p:cNvSpPr>
              <a:spLocks/>
            </p:cNvSpPr>
            <p:nvPr/>
          </p:nvSpPr>
          <p:spPr bwMode="auto">
            <a:xfrm>
              <a:off x="5094" y="532"/>
              <a:ext cx="68" cy="51"/>
            </a:xfrm>
            <a:custGeom>
              <a:avLst/>
              <a:gdLst>
                <a:gd name="T0" fmla="*/ 73 w 338"/>
                <a:gd name="T1" fmla="*/ 0 h 256"/>
                <a:gd name="T2" fmla="*/ 91 w 338"/>
                <a:gd name="T3" fmla="*/ 3 h 256"/>
                <a:gd name="T4" fmla="*/ 110 w 338"/>
                <a:gd name="T5" fmla="*/ 10 h 256"/>
                <a:gd name="T6" fmla="*/ 302 w 338"/>
                <a:gd name="T7" fmla="*/ 119 h 256"/>
                <a:gd name="T8" fmla="*/ 317 w 338"/>
                <a:gd name="T9" fmla="*/ 132 h 256"/>
                <a:gd name="T10" fmla="*/ 328 w 338"/>
                <a:gd name="T11" fmla="*/ 146 h 256"/>
                <a:gd name="T12" fmla="*/ 335 w 338"/>
                <a:gd name="T13" fmla="*/ 164 h 256"/>
                <a:gd name="T14" fmla="*/ 338 w 338"/>
                <a:gd name="T15" fmla="*/ 182 h 256"/>
                <a:gd name="T16" fmla="*/ 335 w 338"/>
                <a:gd name="T17" fmla="*/ 201 h 256"/>
                <a:gd name="T18" fmla="*/ 328 w 338"/>
                <a:gd name="T19" fmla="*/ 219 h 256"/>
                <a:gd name="T20" fmla="*/ 316 w 338"/>
                <a:gd name="T21" fmla="*/ 235 h 256"/>
                <a:gd name="T22" fmla="*/ 301 w 338"/>
                <a:gd name="T23" fmla="*/ 247 h 256"/>
                <a:gd name="T24" fmla="*/ 282 w 338"/>
                <a:gd name="T25" fmla="*/ 254 h 256"/>
                <a:gd name="T26" fmla="*/ 264 w 338"/>
                <a:gd name="T27" fmla="*/ 256 h 256"/>
                <a:gd name="T28" fmla="*/ 245 w 338"/>
                <a:gd name="T29" fmla="*/ 254 h 256"/>
                <a:gd name="T30" fmla="*/ 227 w 338"/>
                <a:gd name="T31" fmla="*/ 245 h 256"/>
                <a:gd name="T32" fmla="*/ 36 w 338"/>
                <a:gd name="T33" fmla="*/ 137 h 256"/>
                <a:gd name="T34" fmla="*/ 20 w 338"/>
                <a:gd name="T35" fmla="*/ 125 h 256"/>
                <a:gd name="T36" fmla="*/ 9 w 338"/>
                <a:gd name="T37" fmla="*/ 109 h 256"/>
                <a:gd name="T38" fmla="*/ 2 w 338"/>
                <a:gd name="T39" fmla="*/ 92 h 256"/>
                <a:gd name="T40" fmla="*/ 0 w 338"/>
                <a:gd name="T41" fmla="*/ 73 h 256"/>
                <a:gd name="T42" fmla="*/ 2 w 338"/>
                <a:gd name="T43" fmla="*/ 54 h 256"/>
                <a:gd name="T44" fmla="*/ 9 w 338"/>
                <a:gd name="T45" fmla="*/ 36 h 256"/>
                <a:gd name="T46" fmla="*/ 21 w 338"/>
                <a:gd name="T47" fmla="*/ 21 h 256"/>
                <a:gd name="T48" fmla="*/ 37 w 338"/>
                <a:gd name="T49" fmla="*/ 10 h 256"/>
                <a:gd name="T50" fmla="*/ 54 w 338"/>
                <a:gd name="T51" fmla="*/ 3 h 256"/>
                <a:gd name="T52" fmla="*/ 73 w 338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6">
                  <a:moveTo>
                    <a:pt x="73" y="0"/>
                  </a:moveTo>
                  <a:lnTo>
                    <a:pt x="91" y="3"/>
                  </a:lnTo>
                  <a:lnTo>
                    <a:pt x="110" y="10"/>
                  </a:lnTo>
                  <a:lnTo>
                    <a:pt x="302" y="119"/>
                  </a:lnTo>
                  <a:lnTo>
                    <a:pt x="317" y="132"/>
                  </a:lnTo>
                  <a:lnTo>
                    <a:pt x="328" y="146"/>
                  </a:lnTo>
                  <a:lnTo>
                    <a:pt x="335" y="164"/>
                  </a:lnTo>
                  <a:lnTo>
                    <a:pt x="338" y="182"/>
                  </a:lnTo>
                  <a:lnTo>
                    <a:pt x="335" y="201"/>
                  </a:lnTo>
                  <a:lnTo>
                    <a:pt x="328" y="219"/>
                  </a:lnTo>
                  <a:lnTo>
                    <a:pt x="316" y="235"/>
                  </a:lnTo>
                  <a:lnTo>
                    <a:pt x="301" y="247"/>
                  </a:lnTo>
                  <a:lnTo>
                    <a:pt x="282" y="254"/>
                  </a:lnTo>
                  <a:lnTo>
                    <a:pt x="264" y="256"/>
                  </a:lnTo>
                  <a:lnTo>
                    <a:pt x="245" y="254"/>
                  </a:lnTo>
                  <a:lnTo>
                    <a:pt x="227" y="245"/>
                  </a:lnTo>
                  <a:lnTo>
                    <a:pt x="36" y="137"/>
                  </a:lnTo>
                  <a:lnTo>
                    <a:pt x="20" y="125"/>
                  </a:lnTo>
                  <a:lnTo>
                    <a:pt x="9" y="109"/>
                  </a:lnTo>
                  <a:lnTo>
                    <a:pt x="2" y="92"/>
                  </a:lnTo>
                  <a:lnTo>
                    <a:pt x="0" y="73"/>
                  </a:lnTo>
                  <a:lnTo>
                    <a:pt x="2" y="54"/>
                  </a:lnTo>
                  <a:lnTo>
                    <a:pt x="9" y="36"/>
                  </a:lnTo>
                  <a:lnTo>
                    <a:pt x="21" y="21"/>
                  </a:lnTo>
                  <a:lnTo>
                    <a:pt x="37" y="10"/>
                  </a:lnTo>
                  <a:lnTo>
                    <a:pt x="54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13"/>
            <p:cNvSpPr>
              <a:spLocks/>
            </p:cNvSpPr>
            <p:nvPr/>
          </p:nvSpPr>
          <p:spPr bwMode="auto">
            <a:xfrm>
              <a:off x="5050" y="696"/>
              <a:ext cx="73" cy="30"/>
            </a:xfrm>
            <a:custGeom>
              <a:avLst/>
              <a:gdLst>
                <a:gd name="T0" fmla="*/ 73 w 368"/>
                <a:gd name="T1" fmla="*/ 0 h 147"/>
                <a:gd name="T2" fmla="*/ 295 w 368"/>
                <a:gd name="T3" fmla="*/ 0 h 147"/>
                <a:gd name="T4" fmla="*/ 314 w 368"/>
                <a:gd name="T5" fmla="*/ 3 h 147"/>
                <a:gd name="T6" fmla="*/ 332 w 368"/>
                <a:gd name="T7" fmla="*/ 11 h 147"/>
                <a:gd name="T8" fmla="*/ 347 w 368"/>
                <a:gd name="T9" fmla="*/ 21 h 147"/>
                <a:gd name="T10" fmla="*/ 359 w 368"/>
                <a:gd name="T11" fmla="*/ 37 h 147"/>
                <a:gd name="T12" fmla="*/ 366 w 368"/>
                <a:gd name="T13" fmla="*/ 54 h 147"/>
                <a:gd name="T14" fmla="*/ 368 w 368"/>
                <a:gd name="T15" fmla="*/ 74 h 147"/>
                <a:gd name="T16" fmla="*/ 366 w 368"/>
                <a:gd name="T17" fmla="*/ 93 h 147"/>
                <a:gd name="T18" fmla="*/ 359 w 368"/>
                <a:gd name="T19" fmla="*/ 110 h 147"/>
                <a:gd name="T20" fmla="*/ 347 w 368"/>
                <a:gd name="T21" fmla="*/ 125 h 147"/>
                <a:gd name="T22" fmla="*/ 332 w 368"/>
                <a:gd name="T23" fmla="*/ 136 h 147"/>
                <a:gd name="T24" fmla="*/ 314 w 368"/>
                <a:gd name="T25" fmla="*/ 144 h 147"/>
                <a:gd name="T26" fmla="*/ 295 w 368"/>
                <a:gd name="T27" fmla="*/ 147 h 147"/>
                <a:gd name="T28" fmla="*/ 73 w 368"/>
                <a:gd name="T29" fmla="*/ 147 h 147"/>
                <a:gd name="T30" fmla="*/ 54 w 368"/>
                <a:gd name="T31" fmla="*/ 144 h 147"/>
                <a:gd name="T32" fmla="*/ 37 w 368"/>
                <a:gd name="T33" fmla="*/ 136 h 147"/>
                <a:gd name="T34" fmla="*/ 21 w 368"/>
                <a:gd name="T35" fmla="*/ 125 h 147"/>
                <a:gd name="T36" fmla="*/ 11 w 368"/>
                <a:gd name="T37" fmla="*/ 110 h 147"/>
                <a:gd name="T38" fmla="*/ 2 w 368"/>
                <a:gd name="T39" fmla="*/ 93 h 147"/>
                <a:gd name="T40" fmla="*/ 0 w 368"/>
                <a:gd name="T41" fmla="*/ 74 h 147"/>
                <a:gd name="T42" fmla="*/ 2 w 368"/>
                <a:gd name="T43" fmla="*/ 54 h 147"/>
                <a:gd name="T44" fmla="*/ 11 w 368"/>
                <a:gd name="T45" fmla="*/ 37 h 147"/>
                <a:gd name="T46" fmla="*/ 21 w 368"/>
                <a:gd name="T47" fmla="*/ 21 h 147"/>
                <a:gd name="T48" fmla="*/ 37 w 368"/>
                <a:gd name="T49" fmla="*/ 11 h 147"/>
                <a:gd name="T50" fmla="*/ 54 w 368"/>
                <a:gd name="T51" fmla="*/ 3 h 147"/>
                <a:gd name="T52" fmla="*/ 73 w 368"/>
                <a:gd name="T53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8" h="147">
                  <a:moveTo>
                    <a:pt x="73" y="0"/>
                  </a:moveTo>
                  <a:lnTo>
                    <a:pt x="295" y="0"/>
                  </a:lnTo>
                  <a:lnTo>
                    <a:pt x="314" y="3"/>
                  </a:lnTo>
                  <a:lnTo>
                    <a:pt x="332" y="11"/>
                  </a:lnTo>
                  <a:lnTo>
                    <a:pt x="347" y="21"/>
                  </a:lnTo>
                  <a:lnTo>
                    <a:pt x="359" y="37"/>
                  </a:lnTo>
                  <a:lnTo>
                    <a:pt x="366" y="54"/>
                  </a:lnTo>
                  <a:lnTo>
                    <a:pt x="368" y="74"/>
                  </a:lnTo>
                  <a:lnTo>
                    <a:pt x="366" y="93"/>
                  </a:lnTo>
                  <a:lnTo>
                    <a:pt x="359" y="110"/>
                  </a:lnTo>
                  <a:lnTo>
                    <a:pt x="347" y="125"/>
                  </a:lnTo>
                  <a:lnTo>
                    <a:pt x="332" y="136"/>
                  </a:lnTo>
                  <a:lnTo>
                    <a:pt x="314" y="144"/>
                  </a:lnTo>
                  <a:lnTo>
                    <a:pt x="295" y="147"/>
                  </a:lnTo>
                  <a:lnTo>
                    <a:pt x="73" y="147"/>
                  </a:lnTo>
                  <a:lnTo>
                    <a:pt x="54" y="144"/>
                  </a:lnTo>
                  <a:lnTo>
                    <a:pt x="37" y="136"/>
                  </a:lnTo>
                  <a:lnTo>
                    <a:pt x="21" y="125"/>
                  </a:lnTo>
                  <a:lnTo>
                    <a:pt x="11" y="110"/>
                  </a:lnTo>
                  <a:lnTo>
                    <a:pt x="2" y="93"/>
                  </a:lnTo>
                  <a:lnTo>
                    <a:pt x="0" y="74"/>
                  </a:lnTo>
                  <a:lnTo>
                    <a:pt x="2" y="54"/>
                  </a:lnTo>
                  <a:lnTo>
                    <a:pt x="11" y="37"/>
                  </a:lnTo>
                  <a:lnTo>
                    <a:pt x="21" y="21"/>
                  </a:lnTo>
                  <a:lnTo>
                    <a:pt x="37" y="11"/>
                  </a:lnTo>
                  <a:lnTo>
                    <a:pt x="54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14"/>
            <p:cNvSpPr>
              <a:spLocks/>
            </p:cNvSpPr>
            <p:nvPr/>
          </p:nvSpPr>
          <p:spPr bwMode="auto">
            <a:xfrm>
              <a:off x="5094" y="839"/>
              <a:ext cx="68" cy="51"/>
            </a:xfrm>
            <a:custGeom>
              <a:avLst/>
              <a:gdLst>
                <a:gd name="T0" fmla="*/ 264 w 338"/>
                <a:gd name="T1" fmla="*/ 0 h 257"/>
                <a:gd name="T2" fmla="*/ 284 w 338"/>
                <a:gd name="T3" fmla="*/ 4 h 257"/>
                <a:gd name="T4" fmla="*/ 301 w 338"/>
                <a:gd name="T5" fmla="*/ 10 h 257"/>
                <a:gd name="T6" fmla="*/ 316 w 338"/>
                <a:gd name="T7" fmla="*/ 22 h 257"/>
                <a:gd name="T8" fmla="*/ 328 w 338"/>
                <a:gd name="T9" fmla="*/ 38 h 257"/>
                <a:gd name="T10" fmla="*/ 335 w 338"/>
                <a:gd name="T11" fmla="*/ 55 h 257"/>
                <a:gd name="T12" fmla="*/ 338 w 338"/>
                <a:gd name="T13" fmla="*/ 75 h 257"/>
                <a:gd name="T14" fmla="*/ 335 w 338"/>
                <a:gd name="T15" fmla="*/ 93 h 257"/>
                <a:gd name="T16" fmla="*/ 328 w 338"/>
                <a:gd name="T17" fmla="*/ 110 h 257"/>
                <a:gd name="T18" fmla="*/ 316 w 338"/>
                <a:gd name="T19" fmla="*/ 126 h 257"/>
                <a:gd name="T20" fmla="*/ 302 w 338"/>
                <a:gd name="T21" fmla="*/ 138 h 257"/>
                <a:gd name="T22" fmla="*/ 110 w 338"/>
                <a:gd name="T23" fmla="*/ 247 h 257"/>
                <a:gd name="T24" fmla="*/ 92 w 338"/>
                <a:gd name="T25" fmla="*/ 254 h 257"/>
                <a:gd name="T26" fmla="*/ 73 w 338"/>
                <a:gd name="T27" fmla="*/ 257 h 257"/>
                <a:gd name="T28" fmla="*/ 54 w 338"/>
                <a:gd name="T29" fmla="*/ 254 h 257"/>
                <a:gd name="T30" fmla="*/ 37 w 338"/>
                <a:gd name="T31" fmla="*/ 248 h 257"/>
                <a:gd name="T32" fmla="*/ 21 w 338"/>
                <a:gd name="T33" fmla="*/ 236 h 257"/>
                <a:gd name="T34" fmla="*/ 9 w 338"/>
                <a:gd name="T35" fmla="*/ 220 h 257"/>
                <a:gd name="T36" fmla="*/ 2 w 338"/>
                <a:gd name="T37" fmla="*/ 203 h 257"/>
                <a:gd name="T38" fmla="*/ 0 w 338"/>
                <a:gd name="T39" fmla="*/ 183 h 257"/>
                <a:gd name="T40" fmla="*/ 2 w 338"/>
                <a:gd name="T41" fmla="*/ 165 h 257"/>
                <a:gd name="T42" fmla="*/ 9 w 338"/>
                <a:gd name="T43" fmla="*/ 148 h 257"/>
                <a:gd name="T44" fmla="*/ 20 w 338"/>
                <a:gd name="T45" fmla="*/ 133 h 257"/>
                <a:gd name="T46" fmla="*/ 36 w 338"/>
                <a:gd name="T47" fmla="*/ 121 h 257"/>
                <a:gd name="T48" fmla="*/ 227 w 338"/>
                <a:gd name="T49" fmla="*/ 11 h 257"/>
                <a:gd name="T50" fmla="*/ 246 w 338"/>
                <a:gd name="T51" fmla="*/ 3 h 257"/>
                <a:gd name="T52" fmla="*/ 264 w 338"/>
                <a:gd name="T5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7">
                  <a:moveTo>
                    <a:pt x="264" y="0"/>
                  </a:moveTo>
                  <a:lnTo>
                    <a:pt x="284" y="4"/>
                  </a:lnTo>
                  <a:lnTo>
                    <a:pt x="301" y="10"/>
                  </a:lnTo>
                  <a:lnTo>
                    <a:pt x="316" y="22"/>
                  </a:lnTo>
                  <a:lnTo>
                    <a:pt x="328" y="38"/>
                  </a:lnTo>
                  <a:lnTo>
                    <a:pt x="335" y="55"/>
                  </a:lnTo>
                  <a:lnTo>
                    <a:pt x="338" y="75"/>
                  </a:lnTo>
                  <a:lnTo>
                    <a:pt x="335" y="93"/>
                  </a:lnTo>
                  <a:lnTo>
                    <a:pt x="328" y="110"/>
                  </a:lnTo>
                  <a:lnTo>
                    <a:pt x="316" y="126"/>
                  </a:lnTo>
                  <a:lnTo>
                    <a:pt x="302" y="138"/>
                  </a:lnTo>
                  <a:lnTo>
                    <a:pt x="110" y="247"/>
                  </a:lnTo>
                  <a:lnTo>
                    <a:pt x="92" y="254"/>
                  </a:lnTo>
                  <a:lnTo>
                    <a:pt x="73" y="257"/>
                  </a:lnTo>
                  <a:lnTo>
                    <a:pt x="54" y="254"/>
                  </a:lnTo>
                  <a:lnTo>
                    <a:pt x="37" y="248"/>
                  </a:lnTo>
                  <a:lnTo>
                    <a:pt x="21" y="236"/>
                  </a:lnTo>
                  <a:lnTo>
                    <a:pt x="9" y="220"/>
                  </a:lnTo>
                  <a:lnTo>
                    <a:pt x="2" y="203"/>
                  </a:lnTo>
                  <a:lnTo>
                    <a:pt x="0" y="183"/>
                  </a:lnTo>
                  <a:lnTo>
                    <a:pt x="2" y="165"/>
                  </a:lnTo>
                  <a:lnTo>
                    <a:pt x="9" y="148"/>
                  </a:lnTo>
                  <a:lnTo>
                    <a:pt x="20" y="133"/>
                  </a:lnTo>
                  <a:lnTo>
                    <a:pt x="36" y="121"/>
                  </a:lnTo>
                  <a:lnTo>
                    <a:pt x="227" y="11"/>
                  </a:lnTo>
                  <a:lnTo>
                    <a:pt x="246" y="3"/>
                  </a:lnTo>
                  <a:lnTo>
                    <a:pt x="2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15"/>
            <p:cNvSpPr>
              <a:spLocks/>
            </p:cNvSpPr>
            <p:nvPr/>
          </p:nvSpPr>
          <p:spPr bwMode="auto">
            <a:xfrm>
              <a:off x="5631" y="839"/>
              <a:ext cx="67" cy="51"/>
            </a:xfrm>
            <a:custGeom>
              <a:avLst/>
              <a:gdLst>
                <a:gd name="T0" fmla="*/ 73 w 338"/>
                <a:gd name="T1" fmla="*/ 0 h 257"/>
                <a:gd name="T2" fmla="*/ 93 w 338"/>
                <a:gd name="T3" fmla="*/ 3 h 257"/>
                <a:gd name="T4" fmla="*/ 111 w 338"/>
                <a:gd name="T5" fmla="*/ 11 h 257"/>
                <a:gd name="T6" fmla="*/ 302 w 338"/>
                <a:gd name="T7" fmla="*/ 121 h 257"/>
                <a:gd name="T8" fmla="*/ 318 w 338"/>
                <a:gd name="T9" fmla="*/ 133 h 257"/>
                <a:gd name="T10" fmla="*/ 328 w 338"/>
                <a:gd name="T11" fmla="*/ 148 h 257"/>
                <a:gd name="T12" fmla="*/ 336 w 338"/>
                <a:gd name="T13" fmla="*/ 165 h 257"/>
                <a:gd name="T14" fmla="*/ 338 w 338"/>
                <a:gd name="T15" fmla="*/ 183 h 257"/>
                <a:gd name="T16" fmla="*/ 336 w 338"/>
                <a:gd name="T17" fmla="*/ 203 h 257"/>
                <a:gd name="T18" fmla="*/ 328 w 338"/>
                <a:gd name="T19" fmla="*/ 220 h 257"/>
                <a:gd name="T20" fmla="*/ 316 w 338"/>
                <a:gd name="T21" fmla="*/ 236 h 257"/>
                <a:gd name="T22" fmla="*/ 301 w 338"/>
                <a:gd name="T23" fmla="*/ 248 h 257"/>
                <a:gd name="T24" fmla="*/ 284 w 338"/>
                <a:gd name="T25" fmla="*/ 254 h 257"/>
                <a:gd name="T26" fmla="*/ 265 w 338"/>
                <a:gd name="T27" fmla="*/ 257 h 257"/>
                <a:gd name="T28" fmla="*/ 245 w 338"/>
                <a:gd name="T29" fmla="*/ 254 h 257"/>
                <a:gd name="T30" fmla="*/ 227 w 338"/>
                <a:gd name="T31" fmla="*/ 247 h 257"/>
                <a:gd name="T32" fmla="*/ 36 w 338"/>
                <a:gd name="T33" fmla="*/ 138 h 257"/>
                <a:gd name="T34" fmla="*/ 21 w 338"/>
                <a:gd name="T35" fmla="*/ 126 h 257"/>
                <a:gd name="T36" fmla="*/ 9 w 338"/>
                <a:gd name="T37" fmla="*/ 110 h 257"/>
                <a:gd name="T38" fmla="*/ 2 w 338"/>
                <a:gd name="T39" fmla="*/ 93 h 257"/>
                <a:gd name="T40" fmla="*/ 0 w 338"/>
                <a:gd name="T41" fmla="*/ 75 h 257"/>
                <a:gd name="T42" fmla="*/ 2 w 338"/>
                <a:gd name="T43" fmla="*/ 55 h 257"/>
                <a:gd name="T44" fmla="*/ 9 w 338"/>
                <a:gd name="T45" fmla="*/ 38 h 257"/>
                <a:gd name="T46" fmla="*/ 21 w 338"/>
                <a:gd name="T47" fmla="*/ 22 h 257"/>
                <a:gd name="T48" fmla="*/ 37 w 338"/>
                <a:gd name="T49" fmla="*/ 10 h 257"/>
                <a:gd name="T50" fmla="*/ 54 w 338"/>
                <a:gd name="T51" fmla="*/ 4 h 257"/>
                <a:gd name="T52" fmla="*/ 73 w 338"/>
                <a:gd name="T5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7">
                  <a:moveTo>
                    <a:pt x="73" y="0"/>
                  </a:moveTo>
                  <a:lnTo>
                    <a:pt x="93" y="3"/>
                  </a:lnTo>
                  <a:lnTo>
                    <a:pt x="111" y="11"/>
                  </a:lnTo>
                  <a:lnTo>
                    <a:pt x="302" y="121"/>
                  </a:lnTo>
                  <a:lnTo>
                    <a:pt x="318" y="133"/>
                  </a:lnTo>
                  <a:lnTo>
                    <a:pt x="328" y="148"/>
                  </a:lnTo>
                  <a:lnTo>
                    <a:pt x="336" y="165"/>
                  </a:lnTo>
                  <a:lnTo>
                    <a:pt x="338" y="183"/>
                  </a:lnTo>
                  <a:lnTo>
                    <a:pt x="336" y="203"/>
                  </a:lnTo>
                  <a:lnTo>
                    <a:pt x="328" y="220"/>
                  </a:lnTo>
                  <a:lnTo>
                    <a:pt x="316" y="236"/>
                  </a:lnTo>
                  <a:lnTo>
                    <a:pt x="301" y="248"/>
                  </a:lnTo>
                  <a:lnTo>
                    <a:pt x="284" y="254"/>
                  </a:lnTo>
                  <a:lnTo>
                    <a:pt x="265" y="257"/>
                  </a:lnTo>
                  <a:lnTo>
                    <a:pt x="245" y="254"/>
                  </a:lnTo>
                  <a:lnTo>
                    <a:pt x="227" y="247"/>
                  </a:lnTo>
                  <a:lnTo>
                    <a:pt x="36" y="138"/>
                  </a:lnTo>
                  <a:lnTo>
                    <a:pt x="21" y="126"/>
                  </a:lnTo>
                  <a:lnTo>
                    <a:pt x="9" y="110"/>
                  </a:lnTo>
                  <a:lnTo>
                    <a:pt x="2" y="93"/>
                  </a:lnTo>
                  <a:lnTo>
                    <a:pt x="0" y="75"/>
                  </a:lnTo>
                  <a:lnTo>
                    <a:pt x="2" y="55"/>
                  </a:lnTo>
                  <a:lnTo>
                    <a:pt x="9" y="38"/>
                  </a:lnTo>
                  <a:lnTo>
                    <a:pt x="21" y="22"/>
                  </a:lnTo>
                  <a:lnTo>
                    <a:pt x="37" y="10"/>
                  </a:lnTo>
                  <a:lnTo>
                    <a:pt x="54" y="4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16"/>
            <p:cNvSpPr>
              <a:spLocks/>
            </p:cNvSpPr>
            <p:nvPr/>
          </p:nvSpPr>
          <p:spPr bwMode="auto">
            <a:xfrm>
              <a:off x="5669" y="696"/>
              <a:ext cx="74" cy="30"/>
            </a:xfrm>
            <a:custGeom>
              <a:avLst/>
              <a:gdLst>
                <a:gd name="T0" fmla="*/ 74 w 369"/>
                <a:gd name="T1" fmla="*/ 0 h 147"/>
                <a:gd name="T2" fmla="*/ 295 w 369"/>
                <a:gd name="T3" fmla="*/ 0 h 147"/>
                <a:gd name="T4" fmla="*/ 315 w 369"/>
                <a:gd name="T5" fmla="*/ 3 h 147"/>
                <a:gd name="T6" fmla="*/ 333 w 369"/>
                <a:gd name="T7" fmla="*/ 11 h 147"/>
                <a:gd name="T8" fmla="*/ 347 w 369"/>
                <a:gd name="T9" fmla="*/ 21 h 147"/>
                <a:gd name="T10" fmla="*/ 358 w 369"/>
                <a:gd name="T11" fmla="*/ 37 h 147"/>
                <a:gd name="T12" fmla="*/ 366 w 369"/>
                <a:gd name="T13" fmla="*/ 54 h 147"/>
                <a:gd name="T14" fmla="*/ 369 w 369"/>
                <a:gd name="T15" fmla="*/ 74 h 147"/>
                <a:gd name="T16" fmla="*/ 366 w 369"/>
                <a:gd name="T17" fmla="*/ 93 h 147"/>
                <a:gd name="T18" fmla="*/ 358 w 369"/>
                <a:gd name="T19" fmla="*/ 110 h 147"/>
                <a:gd name="T20" fmla="*/ 347 w 369"/>
                <a:gd name="T21" fmla="*/ 125 h 147"/>
                <a:gd name="T22" fmla="*/ 333 w 369"/>
                <a:gd name="T23" fmla="*/ 136 h 147"/>
                <a:gd name="T24" fmla="*/ 315 w 369"/>
                <a:gd name="T25" fmla="*/ 144 h 147"/>
                <a:gd name="T26" fmla="*/ 295 w 369"/>
                <a:gd name="T27" fmla="*/ 147 h 147"/>
                <a:gd name="T28" fmla="*/ 74 w 369"/>
                <a:gd name="T29" fmla="*/ 147 h 147"/>
                <a:gd name="T30" fmla="*/ 55 w 369"/>
                <a:gd name="T31" fmla="*/ 144 h 147"/>
                <a:gd name="T32" fmla="*/ 37 w 369"/>
                <a:gd name="T33" fmla="*/ 136 h 147"/>
                <a:gd name="T34" fmla="*/ 22 w 369"/>
                <a:gd name="T35" fmla="*/ 125 h 147"/>
                <a:gd name="T36" fmla="*/ 10 w 369"/>
                <a:gd name="T37" fmla="*/ 110 h 147"/>
                <a:gd name="T38" fmla="*/ 3 w 369"/>
                <a:gd name="T39" fmla="*/ 93 h 147"/>
                <a:gd name="T40" fmla="*/ 0 w 369"/>
                <a:gd name="T41" fmla="*/ 74 h 147"/>
                <a:gd name="T42" fmla="*/ 3 w 369"/>
                <a:gd name="T43" fmla="*/ 54 h 147"/>
                <a:gd name="T44" fmla="*/ 10 w 369"/>
                <a:gd name="T45" fmla="*/ 37 h 147"/>
                <a:gd name="T46" fmla="*/ 22 w 369"/>
                <a:gd name="T47" fmla="*/ 21 h 147"/>
                <a:gd name="T48" fmla="*/ 37 w 369"/>
                <a:gd name="T49" fmla="*/ 11 h 147"/>
                <a:gd name="T50" fmla="*/ 55 w 369"/>
                <a:gd name="T51" fmla="*/ 3 h 147"/>
                <a:gd name="T52" fmla="*/ 74 w 369"/>
                <a:gd name="T53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9" h="147">
                  <a:moveTo>
                    <a:pt x="74" y="0"/>
                  </a:moveTo>
                  <a:lnTo>
                    <a:pt x="295" y="0"/>
                  </a:lnTo>
                  <a:lnTo>
                    <a:pt x="315" y="3"/>
                  </a:lnTo>
                  <a:lnTo>
                    <a:pt x="333" y="11"/>
                  </a:lnTo>
                  <a:lnTo>
                    <a:pt x="347" y="21"/>
                  </a:lnTo>
                  <a:lnTo>
                    <a:pt x="358" y="37"/>
                  </a:lnTo>
                  <a:lnTo>
                    <a:pt x="366" y="54"/>
                  </a:lnTo>
                  <a:lnTo>
                    <a:pt x="369" y="74"/>
                  </a:lnTo>
                  <a:lnTo>
                    <a:pt x="366" y="93"/>
                  </a:lnTo>
                  <a:lnTo>
                    <a:pt x="358" y="110"/>
                  </a:lnTo>
                  <a:lnTo>
                    <a:pt x="347" y="125"/>
                  </a:lnTo>
                  <a:lnTo>
                    <a:pt x="333" y="136"/>
                  </a:lnTo>
                  <a:lnTo>
                    <a:pt x="315" y="144"/>
                  </a:lnTo>
                  <a:lnTo>
                    <a:pt x="295" y="147"/>
                  </a:lnTo>
                  <a:lnTo>
                    <a:pt x="74" y="147"/>
                  </a:lnTo>
                  <a:lnTo>
                    <a:pt x="55" y="144"/>
                  </a:lnTo>
                  <a:lnTo>
                    <a:pt x="37" y="136"/>
                  </a:lnTo>
                  <a:lnTo>
                    <a:pt x="22" y="125"/>
                  </a:lnTo>
                  <a:lnTo>
                    <a:pt x="10" y="110"/>
                  </a:lnTo>
                  <a:lnTo>
                    <a:pt x="3" y="93"/>
                  </a:lnTo>
                  <a:lnTo>
                    <a:pt x="0" y="74"/>
                  </a:lnTo>
                  <a:lnTo>
                    <a:pt x="3" y="54"/>
                  </a:lnTo>
                  <a:lnTo>
                    <a:pt x="10" y="37"/>
                  </a:lnTo>
                  <a:lnTo>
                    <a:pt x="22" y="21"/>
                  </a:lnTo>
                  <a:lnTo>
                    <a:pt x="37" y="11"/>
                  </a:lnTo>
                  <a:lnTo>
                    <a:pt x="55" y="3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17"/>
            <p:cNvSpPr>
              <a:spLocks/>
            </p:cNvSpPr>
            <p:nvPr/>
          </p:nvSpPr>
          <p:spPr bwMode="auto">
            <a:xfrm>
              <a:off x="5631" y="532"/>
              <a:ext cx="67" cy="51"/>
            </a:xfrm>
            <a:custGeom>
              <a:avLst/>
              <a:gdLst>
                <a:gd name="T0" fmla="*/ 265 w 338"/>
                <a:gd name="T1" fmla="*/ 0 h 256"/>
                <a:gd name="T2" fmla="*/ 284 w 338"/>
                <a:gd name="T3" fmla="*/ 3 h 256"/>
                <a:gd name="T4" fmla="*/ 301 w 338"/>
                <a:gd name="T5" fmla="*/ 10 h 256"/>
                <a:gd name="T6" fmla="*/ 316 w 338"/>
                <a:gd name="T7" fmla="*/ 21 h 256"/>
                <a:gd name="T8" fmla="*/ 328 w 338"/>
                <a:gd name="T9" fmla="*/ 36 h 256"/>
                <a:gd name="T10" fmla="*/ 336 w 338"/>
                <a:gd name="T11" fmla="*/ 54 h 256"/>
                <a:gd name="T12" fmla="*/ 338 w 338"/>
                <a:gd name="T13" fmla="*/ 73 h 256"/>
                <a:gd name="T14" fmla="*/ 336 w 338"/>
                <a:gd name="T15" fmla="*/ 92 h 256"/>
                <a:gd name="T16" fmla="*/ 328 w 338"/>
                <a:gd name="T17" fmla="*/ 109 h 256"/>
                <a:gd name="T18" fmla="*/ 318 w 338"/>
                <a:gd name="T19" fmla="*/ 125 h 256"/>
                <a:gd name="T20" fmla="*/ 302 w 338"/>
                <a:gd name="T21" fmla="*/ 137 h 256"/>
                <a:gd name="T22" fmla="*/ 111 w 338"/>
                <a:gd name="T23" fmla="*/ 245 h 256"/>
                <a:gd name="T24" fmla="*/ 93 w 338"/>
                <a:gd name="T25" fmla="*/ 254 h 256"/>
                <a:gd name="T26" fmla="*/ 73 w 338"/>
                <a:gd name="T27" fmla="*/ 256 h 256"/>
                <a:gd name="T28" fmla="*/ 55 w 338"/>
                <a:gd name="T29" fmla="*/ 254 h 256"/>
                <a:gd name="T30" fmla="*/ 37 w 338"/>
                <a:gd name="T31" fmla="*/ 247 h 256"/>
                <a:gd name="T32" fmla="*/ 21 w 338"/>
                <a:gd name="T33" fmla="*/ 235 h 256"/>
                <a:gd name="T34" fmla="*/ 9 w 338"/>
                <a:gd name="T35" fmla="*/ 219 h 256"/>
                <a:gd name="T36" fmla="*/ 2 w 338"/>
                <a:gd name="T37" fmla="*/ 201 h 256"/>
                <a:gd name="T38" fmla="*/ 0 w 338"/>
                <a:gd name="T39" fmla="*/ 182 h 256"/>
                <a:gd name="T40" fmla="*/ 2 w 338"/>
                <a:gd name="T41" fmla="*/ 164 h 256"/>
                <a:gd name="T42" fmla="*/ 9 w 338"/>
                <a:gd name="T43" fmla="*/ 146 h 256"/>
                <a:gd name="T44" fmla="*/ 21 w 338"/>
                <a:gd name="T45" fmla="*/ 132 h 256"/>
                <a:gd name="T46" fmla="*/ 36 w 338"/>
                <a:gd name="T47" fmla="*/ 119 h 256"/>
                <a:gd name="T48" fmla="*/ 227 w 338"/>
                <a:gd name="T49" fmla="*/ 10 h 256"/>
                <a:gd name="T50" fmla="*/ 247 w 338"/>
                <a:gd name="T51" fmla="*/ 3 h 256"/>
                <a:gd name="T52" fmla="*/ 265 w 338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6">
                  <a:moveTo>
                    <a:pt x="265" y="0"/>
                  </a:moveTo>
                  <a:lnTo>
                    <a:pt x="284" y="3"/>
                  </a:lnTo>
                  <a:lnTo>
                    <a:pt x="301" y="10"/>
                  </a:lnTo>
                  <a:lnTo>
                    <a:pt x="316" y="21"/>
                  </a:lnTo>
                  <a:lnTo>
                    <a:pt x="328" y="36"/>
                  </a:lnTo>
                  <a:lnTo>
                    <a:pt x="336" y="54"/>
                  </a:lnTo>
                  <a:lnTo>
                    <a:pt x="338" y="73"/>
                  </a:lnTo>
                  <a:lnTo>
                    <a:pt x="336" y="92"/>
                  </a:lnTo>
                  <a:lnTo>
                    <a:pt x="328" y="109"/>
                  </a:lnTo>
                  <a:lnTo>
                    <a:pt x="318" y="125"/>
                  </a:lnTo>
                  <a:lnTo>
                    <a:pt x="302" y="137"/>
                  </a:lnTo>
                  <a:lnTo>
                    <a:pt x="111" y="245"/>
                  </a:lnTo>
                  <a:lnTo>
                    <a:pt x="93" y="254"/>
                  </a:lnTo>
                  <a:lnTo>
                    <a:pt x="73" y="256"/>
                  </a:lnTo>
                  <a:lnTo>
                    <a:pt x="55" y="254"/>
                  </a:lnTo>
                  <a:lnTo>
                    <a:pt x="37" y="247"/>
                  </a:lnTo>
                  <a:lnTo>
                    <a:pt x="21" y="235"/>
                  </a:lnTo>
                  <a:lnTo>
                    <a:pt x="9" y="219"/>
                  </a:lnTo>
                  <a:lnTo>
                    <a:pt x="2" y="201"/>
                  </a:lnTo>
                  <a:lnTo>
                    <a:pt x="0" y="182"/>
                  </a:lnTo>
                  <a:lnTo>
                    <a:pt x="2" y="164"/>
                  </a:lnTo>
                  <a:lnTo>
                    <a:pt x="9" y="146"/>
                  </a:lnTo>
                  <a:lnTo>
                    <a:pt x="21" y="132"/>
                  </a:lnTo>
                  <a:lnTo>
                    <a:pt x="36" y="119"/>
                  </a:lnTo>
                  <a:lnTo>
                    <a:pt x="227" y="10"/>
                  </a:lnTo>
                  <a:lnTo>
                    <a:pt x="247" y="3"/>
                  </a:lnTo>
                  <a:lnTo>
                    <a:pt x="2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18"/>
            <p:cNvSpPr>
              <a:spLocks/>
            </p:cNvSpPr>
            <p:nvPr/>
          </p:nvSpPr>
          <p:spPr bwMode="auto">
            <a:xfrm>
              <a:off x="5525" y="411"/>
              <a:ext cx="52" cy="67"/>
            </a:xfrm>
            <a:custGeom>
              <a:avLst/>
              <a:gdLst>
                <a:gd name="T0" fmla="*/ 183 w 257"/>
                <a:gd name="T1" fmla="*/ 0 h 336"/>
                <a:gd name="T2" fmla="*/ 202 w 257"/>
                <a:gd name="T3" fmla="*/ 2 h 336"/>
                <a:gd name="T4" fmla="*/ 220 w 257"/>
                <a:gd name="T5" fmla="*/ 10 h 336"/>
                <a:gd name="T6" fmla="*/ 236 w 257"/>
                <a:gd name="T7" fmla="*/ 22 h 336"/>
                <a:gd name="T8" fmla="*/ 248 w 257"/>
                <a:gd name="T9" fmla="*/ 37 h 336"/>
                <a:gd name="T10" fmla="*/ 255 w 257"/>
                <a:gd name="T11" fmla="*/ 55 h 336"/>
                <a:gd name="T12" fmla="*/ 257 w 257"/>
                <a:gd name="T13" fmla="*/ 73 h 336"/>
                <a:gd name="T14" fmla="*/ 255 w 257"/>
                <a:gd name="T15" fmla="*/ 92 h 336"/>
                <a:gd name="T16" fmla="*/ 248 w 257"/>
                <a:gd name="T17" fmla="*/ 110 h 336"/>
                <a:gd name="T18" fmla="*/ 137 w 257"/>
                <a:gd name="T19" fmla="*/ 300 h 336"/>
                <a:gd name="T20" fmla="*/ 125 w 257"/>
                <a:gd name="T21" fmla="*/ 315 h 336"/>
                <a:gd name="T22" fmla="*/ 109 w 257"/>
                <a:gd name="T23" fmla="*/ 327 h 336"/>
                <a:gd name="T24" fmla="*/ 92 w 257"/>
                <a:gd name="T25" fmla="*/ 333 h 336"/>
                <a:gd name="T26" fmla="*/ 73 w 257"/>
                <a:gd name="T27" fmla="*/ 336 h 336"/>
                <a:gd name="T28" fmla="*/ 55 w 257"/>
                <a:gd name="T29" fmla="*/ 333 h 336"/>
                <a:gd name="T30" fmla="*/ 37 w 257"/>
                <a:gd name="T31" fmla="*/ 326 h 336"/>
                <a:gd name="T32" fmla="*/ 20 w 257"/>
                <a:gd name="T33" fmla="*/ 314 h 336"/>
                <a:gd name="T34" fmla="*/ 9 w 257"/>
                <a:gd name="T35" fmla="*/ 300 h 336"/>
                <a:gd name="T36" fmla="*/ 2 w 257"/>
                <a:gd name="T37" fmla="*/ 282 h 336"/>
                <a:gd name="T38" fmla="*/ 0 w 257"/>
                <a:gd name="T39" fmla="*/ 264 h 336"/>
                <a:gd name="T40" fmla="*/ 2 w 257"/>
                <a:gd name="T41" fmla="*/ 245 h 336"/>
                <a:gd name="T42" fmla="*/ 9 w 257"/>
                <a:gd name="T43" fmla="*/ 227 h 336"/>
                <a:gd name="T44" fmla="*/ 120 w 257"/>
                <a:gd name="T45" fmla="*/ 37 h 336"/>
                <a:gd name="T46" fmla="*/ 132 w 257"/>
                <a:gd name="T47" fmla="*/ 21 h 336"/>
                <a:gd name="T48" fmla="*/ 148 w 257"/>
                <a:gd name="T49" fmla="*/ 9 h 336"/>
                <a:gd name="T50" fmla="*/ 165 w 257"/>
                <a:gd name="T51" fmla="*/ 2 h 336"/>
                <a:gd name="T52" fmla="*/ 183 w 257"/>
                <a:gd name="T5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7" h="336">
                  <a:moveTo>
                    <a:pt x="183" y="0"/>
                  </a:moveTo>
                  <a:lnTo>
                    <a:pt x="202" y="2"/>
                  </a:lnTo>
                  <a:lnTo>
                    <a:pt x="220" y="10"/>
                  </a:lnTo>
                  <a:lnTo>
                    <a:pt x="236" y="22"/>
                  </a:lnTo>
                  <a:lnTo>
                    <a:pt x="248" y="37"/>
                  </a:lnTo>
                  <a:lnTo>
                    <a:pt x="255" y="55"/>
                  </a:lnTo>
                  <a:lnTo>
                    <a:pt x="257" y="73"/>
                  </a:lnTo>
                  <a:lnTo>
                    <a:pt x="255" y="92"/>
                  </a:lnTo>
                  <a:lnTo>
                    <a:pt x="248" y="110"/>
                  </a:lnTo>
                  <a:lnTo>
                    <a:pt x="137" y="300"/>
                  </a:lnTo>
                  <a:lnTo>
                    <a:pt x="125" y="315"/>
                  </a:lnTo>
                  <a:lnTo>
                    <a:pt x="109" y="327"/>
                  </a:lnTo>
                  <a:lnTo>
                    <a:pt x="92" y="333"/>
                  </a:lnTo>
                  <a:lnTo>
                    <a:pt x="73" y="336"/>
                  </a:lnTo>
                  <a:lnTo>
                    <a:pt x="55" y="333"/>
                  </a:lnTo>
                  <a:lnTo>
                    <a:pt x="37" y="326"/>
                  </a:lnTo>
                  <a:lnTo>
                    <a:pt x="20" y="314"/>
                  </a:lnTo>
                  <a:lnTo>
                    <a:pt x="9" y="300"/>
                  </a:lnTo>
                  <a:lnTo>
                    <a:pt x="2" y="282"/>
                  </a:lnTo>
                  <a:lnTo>
                    <a:pt x="0" y="264"/>
                  </a:lnTo>
                  <a:lnTo>
                    <a:pt x="2" y="245"/>
                  </a:lnTo>
                  <a:lnTo>
                    <a:pt x="9" y="227"/>
                  </a:lnTo>
                  <a:lnTo>
                    <a:pt x="120" y="37"/>
                  </a:lnTo>
                  <a:lnTo>
                    <a:pt x="132" y="21"/>
                  </a:lnTo>
                  <a:lnTo>
                    <a:pt x="148" y="9"/>
                  </a:lnTo>
                  <a:lnTo>
                    <a:pt x="165" y="2"/>
                  </a:lnTo>
                  <a:lnTo>
                    <a:pt x="1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19"/>
            <p:cNvSpPr>
              <a:spLocks/>
            </p:cNvSpPr>
            <p:nvPr/>
          </p:nvSpPr>
          <p:spPr bwMode="auto">
            <a:xfrm>
              <a:off x="5361" y="588"/>
              <a:ext cx="71" cy="228"/>
            </a:xfrm>
            <a:custGeom>
              <a:avLst/>
              <a:gdLst>
                <a:gd name="T0" fmla="*/ 177 w 354"/>
                <a:gd name="T1" fmla="*/ 0 h 1140"/>
                <a:gd name="T2" fmla="*/ 213 w 354"/>
                <a:gd name="T3" fmla="*/ 3 h 1140"/>
                <a:gd name="T4" fmla="*/ 245 w 354"/>
                <a:gd name="T5" fmla="*/ 9 h 1140"/>
                <a:gd name="T6" fmla="*/ 274 w 354"/>
                <a:gd name="T7" fmla="*/ 19 h 1140"/>
                <a:gd name="T8" fmla="*/ 298 w 354"/>
                <a:gd name="T9" fmla="*/ 35 h 1140"/>
                <a:gd name="T10" fmla="*/ 318 w 354"/>
                <a:gd name="T11" fmla="*/ 54 h 1140"/>
                <a:gd name="T12" fmla="*/ 334 w 354"/>
                <a:gd name="T13" fmla="*/ 77 h 1140"/>
                <a:gd name="T14" fmla="*/ 346 w 354"/>
                <a:gd name="T15" fmla="*/ 104 h 1140"/>
                <a:gd name="T16" fmla="*/ 352 w 354"/>
                <a:gd name="T17" fmla="*/ 137 h 1140"/>
                <a:gd name="T18" fmla="*/ 354 w 354"/>
                <a:gd name="T19" fmla="*/ 172 h 1140"/>
                <a:gd name="T20" fmla="*/ 354 w 354"/>
                <a:gd name="T21" fmla="*/ 431 h 1140"/>
                <a:gd name="T22" fmla="*/ 353 w 354"/>
                <a:gd name="T23" fmla="*/ 465 h 1140"/>
                <a:gd name="T24" fmla="*/ 350 w 354"/>
                <a:gd name="T25" fmla="*/ 500 h 1140"/>
                <a:gd name="T26" fmla="*/ 346 w 354"/>
                <a:gd name="T27" fmla="*/ 536 h 1140"/>
                <a:gd name="T28" fmla="*/ 276 w 354"/>
                <a:gd name="T29" fmla="*/ 1057 h 1140"/>
                <a:gd name="T30" fmla="*/ 271 w 354"/>
                <a:gd name="T31" fmla="*/ 1082 h 1140"/>
                <a:gd name="T32" fmla="*/ 263 w 354"/>
                <a:gd name="T33" fmla="*/ 1102 h 1140"/>
                <a:gd name="T34" fmla="*/ 252 w 354"/>
                <a:gd name="T35" fmla="*/ 1117 h 1140"/>
                <a:gd name="T36" fmla="*/ 238 w 354"/>
                <a:gd name="T37" fmla="*/ 1128 h 1140"/>
                <a:gd name="T38" fmla="*/ 221 w 354"/>
                <a:gd name="T39" fmla="*/ 1135 h 1140"/>
                <a:gd name="T40" fmla="*/ 200 w 354"/>
                <a:gd name="T41" fmla="*/ 1138 h 1140"/>
                <a:gd name="T42" fmla="*/ 177 w 354"/>
                <a:gd name="T43" fmla="*/ 1140 h 1140"/>
                <a:gd name="T44" fmla="*/ 154 w 354"/>
                <a:gd name="T45" fmla="*/ 1138 h 1140"/>
                <a:gd name="T46" fmla="*/ 134 w 354"/>
                <a:gd name="T47" fmla="*/ 1135 h 1140"/>
                <a:gd name="T48" fmla="*/ 117 w 354"/>
                <a:gd name="T49" fmla="*/ 1128 h 1140"/>
                <a:gd name="T50" fmla="*/ 103 w 354"/>
                <a:gd name="T51" fmla="*/ 1117 h 1140"/>
                <a:gd name="T52" fmla="*/ 92 w 354"/>
                <a:gd name="T53" fmla="*/ 1102 h 1140"/>
                <a:gd name="T54" fmla="*/ 83 w 354"/>
                <a:gd name="T55" fmla="*/ 1082 h 1140"/>
                <a:gd name="T56" fmla="*/ 79 w 354"/>
                <a:gd name="T57" fmla="*/ 1057 h 1140"/>
                <a:gd name="T58" fmla="*/ 9 w 354"/>
                <a:gd name="T59" fmla="*/ 536 h 1140"/>
                <a:gd name="T60" fmla="*/ 5 w 354"/>
                <a:gd name="T61" fmla="*/ 500 h 1140"/>
                <a:gd name="T62" fmla="*/ 2 w 354"/>
                <a:gd name="T63" fmla="*/ 465 h 1140"/>
                <a:gd name="T64" fmla="*/ 0 w 354"/>
                <a:gd name="T65" fmla="*/ 431 h 1140"/>
                <a:gd name="T66" fmla="*/ 0 w 354"/>
                <a:gd name="T67" fmla="*/ 172 h 1140"/>
                <a:gd name="T68" fmla="*/ 3 w 354"/>
                <a:gd name="T69" fmla="*/ 137 h 1140"/>
                <a:gd name="T70" fmla="*/ 9 w 354"/>
                <a:gd name="T71" fmla="*/ 104 h 1140"/>
                <a:gd name="T72" fmla="*/ 21 w 354"/>
                <a:gd name="T73" fmla="*/ 77 h 1140"/>
                <a:gd name="T74" fmla="*/ 36 w 354"/>
                <a:gd name="T75" fmla="*/ 54 h 1140"/>
                <a:gd name="T76" fmla="*/ 57 w 354"/>
                <a:gd name="T77" fmla="*/ 35 h 1140"/>
                <a:gd name="T78" fmla="*/ 81 w 354"/>
                <a:gd name="T79" fmla="*/ 19 h 1140"/>
                <a:gd name="T80" fmla="*/ 110 w 354"/>
                <a:gd name="T81" fmla="*/ 9 h 1140"/>
                <a:gd name="T82" fmla="*/ 141 w 354"/>
                <a:gd name="T83" fmla="*/ 3 h 1140"/>
                <a:gd name="T84" fmla="*/ 177 w 354"/>
                <a:gd name="T85" fmla="*/ 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4" h="1140">
                  <a:moveTo>
                    <a:pt x="177" y="0"/>
                  </a:moveTo>
                  <a:lnTo>
                    <a:pt x="213" y="3"/>
                  </a:lnTo>
                  <a:lnTo>
                    <a:pt x="245" y="9"/>
                  </a:lnTo>
                  <a:lnTo>
                    <a:pt x="274" y="19"/>
                  </a:lnTo>
                  <a:lnTo>
                    <a:pt x="298" y="35"/>
                  </a:lnTo>
                  <a:lnTo>
                    <a:pt x="318" y="54"/>
                  </a:lnTo>
                  <a:lnTo>
                    <a:pt x="334" y="77"/>
                  </a:lnTo>
                  <a:lnTo>
                    <a:pt x="346" y="104"/>
                  </a:lnTo>
                  <a:lnTo>
                    <a:pt x="352" y="137"/>
                  </a:lnTo>
                  <a:lnTo>
                    <a:pt x="354" y="172"/>
                  </a:lnTo>
                  <a:lnTo>
                    <a:pt x="354" y="431"/>
                  </a:lnTo>
                  <a:lnTo>
                    <a:pt x="353" y="465"/>
                  </a:lnTo>
                  <a:lnTo>
                    <a:pt x="350" y="500"/>
                  </a:lnTo>
                  <a:lnTo>
                    <a:pt x="346" y="536"/>
                  </a:lnTo>
                  <a:lnTo>
                    <a:pt x="276" y="1057"/>
                  </a:lnTo>
                  <a:lnTo>
                    <a:pt x="271" y="1082"/>
                  </a:lnTo>
                  <a:lnTo>
                    <a:pt x="263" y="1102"/>
                  </a:lnTo>
                  <a:lnTo>
                    <a:pt x="252" y="1117"/>
                  </a:lnTo>
                  <a:lnTo>
                    <a:pt x="238" y="1128"/>
                  </a:lnTo>
                  <a:lnTo>
                    <a:pt x="221" y="1135"/>
                  </a:lnTo>
                  <a:lnTo>
                    <a:pt x="200" y="1138"/>
                  </a:lnTo>
                  <a:lnTo>
                    <a:pt x="177" y="1140"/>
                  </a:lnTo>
                  <a:lnTo>
                    <a:pt x="154" y="1138"/>
                  </a:lnTo>
                  <a:lnTo>
                    <a:pt x="134" y="1135"/>
                  </a:lnTo>
                  <a:lnTo>
                    <a:pt x="117" y="1128"/>
                  </a:lnTo>
                  <a:lnTo>
                    <a:pt x="103" y="1117"/>
                  </a:lnTo>
                  <a:lnTo>
                    <a:pt x="92" y="1102"/>
                  </a:lnTo>
                  <a:lnTo>
                    <a:pt x="83" y="1082"/>
                  </a:lnTo>
                  <a:lnTo>
                    <a:pt x="79" y="1057"/>
                  </a:lnTo>
                  <a:lnTo>
                    <a:pt x="9" y="536"/>
                  </a:lnTo>
                  <a:lnTo>
                    <a:pt x="5" y="500"/>
                  </a:lnTo>
                  <a:lnTo>
                    <a:pt x="2" y="465"/>
                  </a:lnTo>
                  <a:lnTo>
                    <a:pt x="0" y="431"/>
                  </a:lnTo>
                  <a:lnTo>
                    <a:pt x="0" y="172"/>
                  </a:lnTo>
                  <a:lnTo>
                    <a:pt x="3" y="137"/>
                  </a:lnTo>
                  <a:lnTo>
                    <a:pt x="9" y="104"/>
                  </a:lnTo>
                  <a:lnTo>
                    <a:pt x="21" y="77"/>
                  </a:lnTo>
                  <a:lnTo>
                    <a:pt x="36" y="54"/>
                  </a:lnTo>
                  <a:lnTo>
                    <a:pt x="57" y="35"/>
                  </a:lnTo>
                  <a:lnTo>
                    <a:pt x="81" y="19"/>
                  </a:lnTo>
                  <a:lnTo>
                    <a:pt x="110" y="9"/>
                  </a:lnTo>
                  <a:lnTo>
                    <a:pt x="141" y="3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20"/>
            <p:cNvSpPr>
              <a:spLocks/>
            </p:cNvSpPr>
            <p:nvPr/>
          </p:nvSpPr>
          <p:spPr bwMode="auto">
            <a:xfrm>
              <a:off x="5359" y="845"/>
              <a:ext cx="74" cy="73"/>
            </a:xfrm>
            <a:custGeom>
              <a:avLst/>
              <a:gdLst>
                <a:gd name="T0" fmla="*/ 184 w 369"/>
                <a:gd name="T1" fmla="*/ 0 h 366"/>
                <a:gd name="T2" fmla="*/ 222 w 369"/>
                <a:gd name="T3" fmla="*/ 5 h 366"/>
                <a:gd name="T4" fmla="*/ 255 w 369"/>
                <a:gd name="T5" fmla="*/ 16 h 366"/>
                <a:gd name="T6" fmla="*/ 287 w 369"/>
                <a:gd name="T7" fmla="*/ 32 h 366"/>
                <a:gd name="T8" fmla="*/ 314 w 369"/>
                <a:gd name="T9" fmla="*/ 54 h 366"/>
                <a:gd name="T10" fmla="*/ 337 w 369"/>
                <a:gd name="T11" fmla="*/ 81 h 366"/>
                <a:gd name="T12" fmla="*/ 354 w 369"/>
                <a:gd name="T13" fmla="*/ 113 h 366"/>
                <a:gd name="T14" fmla="*/ 365 w 369"/>
                <a:gd name="T15" fmla="*/ 147 h 366"/>
                <a:gd name="T16" fmla="*/ 369 w 369"/>
                <a:gd name="T17" fmla="*/ 183 h 366"/>
                <a:gd name="T18" fmla="*/ 365 w 369"/>
                <a:gd name="T19" fmla="*/ 220 h 366"/>
                <a:gd name="T20" fmla="*/ 354 w 369"/>
                <a:gd name="T21" fmla="*/ 255 h 366"/>
                <a:gd name="T22" fmla="*/ 337 w 369"/>
                <a:gd name="T23" fmla="*/ 286 h 366"/>
                <a:gd name="T24" fmla="*/ 314 w 369"/>
                <a:gd name="T25" fmla="*/ 312 h 366"/>
                <a:gd name="T26" fmla="*/ 287 w 369"/>
                <a:gd name="T27" fmla="*/ 335 h 366"/>
                <a:gd name="T28" fmla="*/ 255 w 369"/>
                <a:gd name="T29" fmla="*/ 352 h 366"/>
                <a:gd name="T30" fmla="*/ 222 w 369"/>
                <a:gd name="T31" fmla="*/ 362 h 366"/>
                <a:gd name="T32" fmla="*/ 184 w 369"/>
                <a:gd name="T33" fmla="*/ 366 h 366"/>
                <a:gd name="T34" fmla="*/ 147 w 369"/>
                <a:gd name="T35" fmla="*/ 362 h 366"/>
                <a:gd name="T36" fmla="*/ 113 w 369"/>
                <a:gd name="T37" fmla="*/ 352 h 366"/>
                <a:gd name="T38" fmla="*/ 82 w 369"/>
                <a:gd name="T39" fmla="*/ 335 h 366"/>
                <a:gd name="T40" fmla="*/ 54 w 369"/>
                <a:gd name="T41" fmla="*/ 312 h 366"/>
                <a:gd name="T42" fmla="*/ 31 w 369"/>
                <a:gd name="T43" fmla="*/ 286 h 366"/>
                <a:gd name="T44" fmla="*/ 15 w 369"/>
                <a:gd name="T45" fmla="*/ 255 h 366"/>
                <a:gd name="T46" fmla="*/ 4 w 369"/>
                <a:gd name="T47" fmla="*/ 220 h 366"/>
                <a:gd name="T48" fmla="*/ 0 w 369"/>
                <a:gd name="T49" fmla="*/ 183 h 366"/>
                <a:gd name="T50" fmla="*/ 4 w 369"/>
                <a:gd name="T51" fmla="*/ 147 h 366"/>
                <a:gd name="T52" fmla="*/ 15 w 369"/>
                <a:gd name="T53" fmla="*/ 113 h 366"/>
                <a:gd name="T54" fmla="*/ 31 w 369"/>
                <a:gd name="T55" fmla="*/ 81 h 366"/>
                <a:gd name="T56" fmla="*/ 54 w 369"/>
                <a:gd name="T57" fmla="*/ 54 h 366"/>
                <a:gd name="T58" fmla="*/ 82 w 369"/>
                <a:gd name="T59" fmla="*/ 32 h 366"/>
                <a:gd name="T60" fmla="*/ 113 w 369"/>
                <a:gd name="T61" fmla="*/ 16 h 366"/>
                <a:gd name="T62" fmla="*/ 147 w 369"/>
                <a:gd name="T63" fmla="*/ 5 h 366"/>
                <a:gd name="T64" fmla="*/ 184 w 369"/>
                <a:gd name="T65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9" h="366">
                  <a:moveTo>
                    <a:pt x="184" y="0"/>
                  </a:moveTo>
                  <a:lnTo>
                    <a:pt x="222" y="5"/>
                  </a:lnTo>
                  <a:lnTo>
                    <a:pt x="255" y="16"/>
                  </a:lnTo>
                  <a:lnTo>
                    <a:pt x="287" y="32"/>
                  </a:lnTo>
                  <a:lnTo>
                    <a:pt x="314" y="54"/>
                  </a:lnTo>
                  <a:lnTo>
                    <a:pt x="337" y="81"/>
                  </a:lnTo>
                  <a:lnTo>
                    <a:pt x="354" y="113"/>
                  </a:lnTo>
                  <a:lnTo>
                    <a:pt x="365" y="147"/>
                  </a:lnTo>
                  <a:lnTo>
                    <a:pt x="369" y="183"/>
                  </a:lnTo>
                  <a:lnTo>
                    <a:pt x="365" y="220"/>
                  </a:lnTo>
                  <a:lnTo>
                    <a:pt x="354" y="255"/>
                  </a:lnTo>
                  <a:lnTo>
                    <a:pt x="337" y="286"/>
                  </a:lnTo>
                  <a:lnTo>
                    <a:pt x="314" y="312"/>
                  </a:lnTo>
                  <a:lnTo>
                    <a:pt x="287" y="335"/>
                  </a:lnTo>
                  <a:lnTo>
                    <a:pt x="255" y="352"/>
                  </a:lnTo>
                  <a:lnTo>
                    <a:pt x="222" y="362"/>
                  </a:lnTo>
                  <a:lnTo>
                    <a:pt x="184" y="366"/>
                  </a:lnTo>
                  <a:lnTo>
                    <a:pt x="147" y="362"/>
                  </a:lnTo>
                  <a:lnTo>
                    <a:pt x="113" y="352"/>
                  </a:lnTo>
                  <a:lnTo>
                    <a:pt x="82" y="335"/>
                  </a:lnTo>
                  <a:lnTo>
                    <a:pt x="54" y="312"/>
                  </a:lnTo>
                  <a:lnTo>
                    <a:pt x="31" y="286"/>
                  </a:lnTo>
                  <a:lnTo>
                    <a:pt x="15" y="255"/>
                  </a:lnTo>
                  <a:lnTo>
                    <a:pt x="4" y="220"/>
                  </a:lnTo>
                  <a:lnTo>
                    <a:pt x="0" y="183"/>
                  </a:lnTo>
                  <a:lnTo>
                    <a:pt x="4" y="147"/>
                  </a:lnTo>
                  <a:lnTo>
                    <a:pt x="15" y="113"/>
                  </a:lnTo>
                  <a:lnTo>
                    <a:pt x="31" y="81"/>
                  </a:lnTo>
                  <a:lnTo>
                    <a:pt x="54" y="54"/>
                  </a:lnTo>
                  <a:lnTo>
                    <a:pt x="82" y="32"/>
                  </a:lnTo>
                  <a:lnTo>
                    <a:pt x="113" y="16"/>
                  </a:lnTo>
                  <a:lnTo>
                    <a:pt x="147" y="5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4137720" y="2233423"/>
            <a:ext cx="1695019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6887130" y="2212748"/>
            <a:ext cx="1695019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5575600" y="3970794"/>
            <a:ext cx="1695019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8286910" y="3969169"/>
            <a:ext cx="1695019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3949089" y="1324556"/>
            <a:ext cx="2362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3949089" y="917990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6675127" y="1371511"/>
            <a:ext cx="2362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6675127" y="964945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5246937" y="5425939"/>
            <a:ext cx="2362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5246937" y="5019373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7972975" y="5472894"/>
            <a:ext cx="2362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7972975" y="5066328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grpSp>
        <p:nvGrpSpPr>
          <p:cNvPr id="41" name="Group 40"/>
          <p:cNvGrpSpPr/>
          <p:nvPr/>
        </p:nvGrpSpPr>
        <p:grpSpPr>
          <a:xfrm rot="5400000">
            <a:off x="-1208683" y="2950954"/>
            <a:ext cx="4578991" cy="1128617"/>
            <a:chOff x="-750798" y="1542910"/>
            <a:chExt cx="4578991" cy="1128617"/>
          </a:xfrm>
        </p:grpSpPr>
        <p:sp>
          <p:nvSpPr>
            <p:cNvPr id="38" name="Rounded Rectangle 37"/>
            <p:cNvSpPr/>
            <p:nvPr/>
          </p:nvSpPr>
          <p:spPr>
            <a:xfrm>
              <a:off x="119702" y="2084125"/>
              <a:ext cx="2797699" cy="507849"/>
            </a:xfrm>
            <a:prstGeom prst="round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8100000" scaled="1"/>
              <a:tileRect/>
            </a:gra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8C3B736-F50D-441B-A694-B0D70E3638FA}"/>
                </a:ext>
              </a:extLst>
            </p:cNvPr>
            <p:cNvSpPr txBox="1"/>
            <p:nvPr/>
          </p:nvSpPr>
          <p:spPr>
            <a:xfrm>
              <a:off x="175058" y="2086770"/>
              <a:ext cx="2742343" cy="584757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3200" spc="600" dirty="0">
                  <a:solidFill>
                    <a:schemeClr val="bg1"/>
                  </a:solidFill>
                  <a:latin typeface="Bebas Neue" panose="020B0606020202050201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INFOGRAPH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8C3B736-F50D-441B-A694-B0D70E3638FA}"/>
                </a:ext>
              </a:extLst>
            </p:cNvPr>
            <p:cNvSpPr txBox="1"/>
            <p:nvPr/>
          </p:nvSpPr>
          <p:spPr>
            <a:xfrm>
              <a:off x="-750798" y="1542910"/>
              <a:ext cx="4578991" cy="584757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3200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ebas Neue" panose="020B0606020202050201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917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1647826" y="2005467"/>
            <a:ext cx="8770672" cy="967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95300" y="2914650"/>
            <a:ext cx="2476500" cy="8001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90900" y="2914650"/>
            <a:ext cx="2476500" cy="8001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86500" y="2914650"/>
            <a:ext cx="2476500" cy="8001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82100" y="2914650"/>
            <a:ext cx="2476500" cy="8001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562101" y="1832884"/>
            <a:ext cx="171450" cy="1081766"/>
            <a:chOff x="5091072" y="1594969"/>
            <a:chExt cx="119583" cy="788503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144596" y="1600200"/>
              <a:ext cx="0" cy="7832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5091072" y="1594969"/>
              <a:ext cx="119583" cy="11958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43425" y="1914913"/>
            <a:ext cx="171450" cy="1081766"/>
            <a:chOff x="5091072" y="1594969"/>
            <a:chExt cx="119583" cy="78850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144596" y="1600200"/>
              <a:ext cx="0" cy="7832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091072" y="1594969"/>
              <a:ext cx="119583" cy="11958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430038" y="1922090"/>
            <a:ext cx="171450" cy="1081766"/>
            <a:chOff x="5091072" y="1594969"/>
            <a:chExt cx="119583" cy="788503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5144596" y="1600200"/>
              <a:ext cx="0" cy="7832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5091072" y="1594969"/>
              <a:ext cx="119583" cy="11958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393390" y="1914913"/>
            <a:ext cx="171450" cy="1081766"/>
            <a:chOff x="5091072" y="1594969"/>
            <a:chExt cx="119583" cy="788503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144596" y="1600200"/>
              <a:ext cx="0" cy="7832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091072" y="1594969"/>
              <a:ext cx="119583" cy="11958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495300" y="3832356"/>
            <a:ext cx="2476500" cy="2473193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381914" y="3832356"/>
            <a:ext cx="2476500" cy="2473193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268528" y="3832356"/>
            <a:ext cx="2476500" cy="247319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155142" y="3832356"/>
            <a:ext cx="2476500" cy="247319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633462" y="992829"/>
            <a:ext cx="2797699" cy="507849"/>
          </a:xfrm>
          <a:prstGeom prst="round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4688818" y="995474"/>
            <a:ext cx="2742343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3762962" y="451614"/>
            <a:ext cx="4578991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814318" y="2977080"/>
            <a:ext cx="1695019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3771792" y="3006816"/>
            <a:ext cx="1695019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6660091" y="2964691"/>
            <a:ext cx="1695019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9617565" y="2994427"/>
            <a:ext cx="1695019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830771" y="4117399"/>
            <a:ext cx="1805558" cy="172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 text  </a:t>
            </a:r>
            <a:r>
              <a:rPr lang="en-US" sz="1200" dirty="0" err="1">
                <a:solidFill>
                  <a:schemeClr val="bg1"/>
                </a:solidFill>
                <a:latin typeface="Open Sans" panose="020B0606030504020204" pitchFamily="34" charset="0"/>
              </a:rPr>
              <a:t>Lorem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Open Sans" panose="020B0606030504020204" pitchFamily="34" charset="0"/>
              </a:rPr>
              <a:t>Ipsum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 is simply dummy text of the printing and</a:t>
            </a:r>
            <a:endParaRPr lang="en-US" sz="1200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3716522" y="4117399"/>
            <a:ext cx="1805558" cy="172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 text  </a:t>
            </a:r>
            <a:r>
              <a:rPr lang="en-US" sz="1200" dirty="0" err="1">
                <a:solidFill>
                  <a:schemeClr val="bg1"/>
                </a:solidFill>
                <a:latin typeface="Open Sans" panose="020B0606030504020204" pitchFamily="34" charset="0"/>
              </a:rPr>
              <a:t>Lorem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Open Sans" panose="020B0606030504020204" pitchFamily="34" charset="0"/>
              </a:rPr>
              <a:t>Ipsum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 is simply dummy text of the printing and</a:t>
            </a:r>
            <a:endParaRPr lang="en-US" sz="1200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6527259" y="4117399"/>
            <a:ext cx="1805558" cy="172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 text  </a:t>
            </a:r>
            <a:r>
              <a:rPr lang="en-US" sz="1200" dirty="0" err="1">
                <a:solidFill>
                  <a:schemeClr val="bg1"/>
                </a:solidFill>
                <a:latin typeface="Open Sans" panose="020B0606030504020204" pitchFamily="34" charset="0"/>
              </a:rPr>
              <a:t>Lorem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Open Sans" panose="020B0606030504020204" pitchFamily="34" charset="0"/>
              </a:rPr>
              <a:t>Ipsum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 is simply dummy text of the printing and</a:t>
            </a:r>
            <a:endParaRPr lang="en-US" sz="1200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9413010" y="4117399"/>
            <a:ext cx="1805558" cy="172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 text  </a:t>
            </a:r>
            <a:r>
              <a:rPr lang="en-US" sz="1200" dirty="0" err="1">
                <a:solidFill>
                  <a:schemeClr val="bg1"/>
                </a:solidFill>
                <a:latin typeface="Open Sans" panose="020B0606030504020204" pitchFamily="34" charset="0"/>
              </a:rPr>
              <a:t>Lorem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Open Sans" panose="020B0606030504020204" pitchFamily="34" charset="0"/>
              </a:rPr>
              <a:t>Ipsum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 is simply dummy text of the printing and</a:t>
            </a:r>
            <a:endParaRPr lang="en-US" sz="1200" dirty="0">
              <a:solidFill>
                <a:schemeClr val="bg1"/>
              </a:solidFill>
              <a:latin typeface="DauphinPlain"/>
            </a:endParaRPr>
          </a:p>
        </p:txBody>
      </p:sp>
    </p:spTree>
    <p:extLst>
      <p:ext uri="{BB962C8B-B14F-4D97-AF65-F5344CB8AC3E}">
        <p14:creationId xmlns:p14="http://schemas.microsoft.com/office/powerpoint/2010/main" val="174526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1016000" y="2795731"/>
            <a:ext cx="10506173" cy="2902510"/>
            <a:chOff x="1298387" y="2665105"/>
            <a:chExt cx="10506173" cy="290251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98387" y="2665105"/>
              <a:ext cx="1640815" cy="140156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939202" y="4066673"/>
              <a:ext cx="7271220" cy="179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0185431" y="4063121"/>
              <a:ext cx="1619129" cy="1504494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/>
          <p:cNvSpPr/>
          <p:nvPr/>
        </p:nvSpPr>
        <p:spPr>
          <a:xfrm>
            <a:off x="2559971" y="3854509"/>
            <a:ext cx="685578" cy="68557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Oval 11"/>
          <p:cNvSpPr/>
          <p:nvPr/>
        </p:nvSpPr>
        <p:spPr>
          <a:xfrm>
            <a:off x="4539458" y="3854509"/>
            <a:ext cx="685578" cy="685579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Oval 12"/>
          <p:cNvSpPr/>
          <p:nvPr/>
        </p:nvSpPr>
        <p:spPr>
          <a:xfrm>
            <a:off x="6500703" y="3854509"/>
            <a:ext cx="685578" cy="68557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Oval 13"/>
          <p:cNvSpPr/>
          <p:nvPr/>
        </p:nvSpPr>
        <p:spPr>
          <a:xfrm>
            <a:off x="8326725" y="3883740"/>
            <a:ext cx="685578" cy="685579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E64C12-ED8A-4969-BD48-4C829464B5FB}"/>
              </a:ext>
            </a:extLst>
          </p:cNvPr>
          <p:cNvSpPr txBox="1"/>
          <p:nvPr/>
        </p:nvSpPr>
        <p:spPr>
          <a:xfrm>
            <a:off x="2483801" y="4061371"/>
            <a:ext cx="8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E64C12-ED8A-4969-BD48-4C829464B5FB}"/>
              </a:ext>
            </a:extLst>
          </p:cNvPr>
          <p:cNvSpPr txBox="1"/>
          <p:nvPr/>
        </p:nvSpPr>
        <p:spPr>
          <a:xfrm>
            <a:off x="4473622" y="4030773"/>
            <a:ext cx="8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E64C12-ED8A-4969-BD48-4C829464B5FB}"/>
              </a:ext>
            </a:extLst>
          </p:cNvPr>
          <p:cNvSpPr txBox="1"/>
          <p:nvPr/>
        </p:nvSpPr>
        <p:spPr>
          <a:xfrm>
            <a:off x="6446081" y="4023614"/>
            <a:ext cx="8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E64C12-ED8A-4969-BD48-4C829464B5FB}"/>
              </a:ext>
            </a:extLst>
          </p:cNvPr>
          <p:cNvSpPr txBox="1"/>
          <p:nvPr/>
        </p:nvSpPr>
        <p:spPr>
          <a:xfrm>
            <a:off x="8260889" y="4064824"/>
            <a:ext cx="8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  <p:grpSp>
        <p:nvGrpSpPr>
          <p:cNvPr id="20" name="Group 19"/>
          <p:cNvGrpSpPr/>
          <p:nvPr/>
        </p:nvGrpSpPr>
        <p:grpSpPr>
          <a:xfrm flipH="1">
            <a:off x="2824765" y="2907999"/>
            <a:ext cx="79316" cy="886553"/>
            <a:chOff x="5106994" y="1600200"/>
            <a:chExt cx="70076" cy="783272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5144596" y="1600200"/>
              <a:ext cx="0" cy="7832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5106994" y="1604670"/>
              <a:ext cx="70076" cy="700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3199627" y="2762308"/>
            <a:ext cx="224668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simply dummy text of the simply dummy text of the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3225137" y="2422822"/>
            <a:ext cx="1524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grpSp>
        <p:nvGrpSpPr>
          <p:cNvPr id="25" name="Group 71"/>
          <p:cNvGrpSpPr>
            <a:grpSpLocks noChangeAspect="1"/>
          </p:cNvGrpSpPr>
          <p:nvPr/>
        </p:nvGrpSpPr>
        <p:grpSpPr bwMode="auto">
          <a:xfrm>
            <a:off x="2656815" y="2497231"/>
            <a:ext cx="387132" cy="324423"/>
            <a:chOff x="4518" y="854"/>
            <a:chExt cx="3809" cy="3192"/>
          </a:xfrm>
          <a:solidFill>
            <a:schemeClr val="bg1">
              <a:lumMod val="50000"/>
            </a:schemeClr>
          </a:solidFill>
        </p:grpSpPr>
        <p:sp>
          <p:nvSpPr>
            <p:cNvPr id="26" name="Freeform 73"/>
            <p:cNvSpPr>
              <a:spLocks/>
            </p:cNvSpPr>
            <p:nvPr/>
          </p:nvSpPr>
          <p:spPr bwMode="auto">
            <a:xfrm>
              <a:off x="4518" y="1636"/>
              <a:ext cx="2601" cy="2410"/>
            </a:xfrm>
            <a:custGeom>
              <a:avLst/>
              <a:gdLst>
                <a:gd name="T0" fmla="*/ 149 w 2601"/>
                <a:gd name="T1" fmla="*/ 0 h 2410"/>
                <a:gd name="T2" fmla="*/ 1086 w 2601"/>
                <a:gd name="T3" fmla="*/ 0 h 2410"/>
                <a:gd name="T4" fmla="*/ 1086 w 2601"/>
                <a:gd name="T5" fmla="*/ 859 h 2410"/>
                <a:gd name="T6" fmla="*/ 1089 w 2601"/>
                <a:gd name="T7" fmla="*/ 904 h 2410"/>
                <a:gd name="T8" fmla="*/ 1100 w 2601"/>
                <a:gd name="T9" fmla="*/ 946 h 2410"/>
                <a:gd name="T10" fmla="*/ 1116 w 2601"/>
                <a:gd name="T11" fmla="*/ 984 h 2410"/>
                <a:gd name="T12" fmla="*/ 1138 w 2601"/>
                <a:gd name="T13" fmla="*/ 1020 h 2410"/>
                <a:gd name="T14" fmla="*/ 1166 w 2601"/>
                <a:gd name="T15" fmla="*/ 1052 h 2410"/>
                <a:gd name="T16" fmla="*/ 1197 w 2601"/>
                <a:gd name="T17" fmla="*/ 1079 h 2410"/>
                <a:gd name="T18" fmla="*/ 1233 w 2601"/>
                <a:gd name="T19" fmla="*/ 1101 h 2410"/>
                <a:gd name="T20" fmla="*/ 1272 w 2601"/>
                <a:gd name="T21" fmla="*/ 1118 h 2410"/>
                <a:gd name="T22" fmla="*/ 1314 w 2601"/>
                <a:gd name="T23" fmla="*/ 1129 h 2410"/>
                <a:gd name="T24" fmla="*/ 1358 w 2601"/>
                <a:gd name="T25" fmla="*/ 1132 h 2410"/>
                <a:gd name="T26" fmla="*/ 1358 w 2601"/>
                <a:gd name="T27" fmla="*/ 1132 h 2410"/>
                <a:gd name="T28" fmla="*/ 2601 w 2601"/>
                <a:gd name="T29" fmla="*/ 1132 h 2410"/>
                <a:gd name="T30" fmla="*/ 2601 w 2601"/>
                <a:gd name="T31" fmla="*/ 1642 h 2410"/>
                <a:gd name="T32" fmla="*/ 2597 w 2601"/>
                <a:gd name="T33" fmla="*/ 1672 h 2410"/>
                <a:gd name="T34" fmla="*/ 2589 w 2601"/>
                <a:gd name="T35" fmla="*/ 1700 h 2410"/>
                <a:gd name="T36" fmla="*/ 2575 w 2601"/>
                <a:gd name="T37" fmla="*/ 1725 h 2410"/>
                <a:gd name="T38" fmla="*/ 2557 w 2601"/>
                <a:gd name="T39" fmla="*/ 1747 h 2410"/>
                <a:gd name="T40" fmla="*/ 2535 w 2601"/>
                <a:gd name="T41" fmla="*/ 1766 h 2410"/>
                <a:gd name="T42" fmla="*/ 2509 w 2601"/>
                <a:gd name="T43" fmla="*/ 1780 h 2410"/>
                <a:gd name="T44" fmla="*/ 2482 w 2601"/>
                <a:gd name="T45" fmla="*/ 1788 h 2410"/>
                <a:gd name="T46" fmla="*/ 2451 w 2601"/>
                <a:gd name="T47" fmla="*/ 1791 h 2410"/>
                <a:gd name="T48" fmla="*/ 1137 w 2601"/>
                <a:gd name="T49" fmla="*/ 1791 h 2410"/>
                <a:gd name="T50" fmla="*/ 540 w 2601"/>
                <a:gd name="T51" fmla="*/ 2388 h 2410"/>
                <a:gd name="T52" fmla="*/ 523 w 2601"/>
                <a:gd name="T53" fmla="*/ 2401 h 2410"/>
                <a:gd name="T54" fmla="*/ 505 w 2601"/>
                <a:gd name="T55" fmla="*/ 2408 h 2410"/>
                <a:gd name="T56" fmla="*/ 486 w 2601"/>
                <a:gd name="T57" fmla="*/ 2410 h 2410"/>
                <a:gd name="T58" fmla="*/ 467 w 2601"/>
                <a:gd name="T59" fmla="*/ 2408 h 2410"/>
                <a:gd name="T60" fmla="*/ 450 w 2601"/>
                <a:gd name="T61" fmla="*/ 2401 h 2410"/>
                <a:gd name="T62" fmla="*/ 435 w 2601"/>
                <a:gd name="T63" fmla="*/ 2389 h 2410"/>
                <a:gd name="T64" fmla="*/ 423 w 2601"/>
                <a:gd name="T65" fmla="*/ 2374 h 2410"/>
                <a:gd name="T66" fmla="*/ 415 w 2601"/>
                <a:gd name="T67" fmla="*/ 2356 h 2410"/>
                <a:gd name="T68" fmla="*/ 412 w 2601"/>
                <a:gd name="T69" fmla="*/ 2335 h 2410"/>
                <a:gd name="T70" fmla="*/ 412 w 2601"/>
                <a:gd name="T71" fmla="*/ 1791 h 2410"/>
                <a:gd name="T72" fmla="*/ 149 w 2601"/>
                <a:gd name="T73" fmla="*/ 1791 h 2410"/>
                <a:gd name="T74" fmla="*/ 119 w 2601"/>
                <a:gd name="T75" fmla="*/ 1788 h 2410"/>
                <a:gd name="T76" fmla="*/ 91 w 2601"/>
                <a:gd name="T77" fmla="*/ 1780 h 2410"/>
                <a:gd name="T78" fmla="*/ 66 w 2601"/>
                <a:gd name="T79" fmla="*/ 1766 h 2410"/>
                <a:gd name="T80" fmla="*/ 44 w 2601"/>
                <a:gd name="T81" fmla="*/ 1747 h 2410"/>
                <a:gd name="T82" fmla="*/ 25 w 2601"/>
                <a:gd name="T83" fmla="*/ 1725 h 2410"/>
                <a:gd name="T84" fmla="*/ 12 w 2601"/>
                <a:gd name="T85" fmla="*/ 1700 h 2410"/>
                <a:gd name="T86" fmla="*/ 3 w 2601"/>
                <a:gd name="T87" fmla="*/ 1672 h 2410"/>
                <a:gd name="T88" fmla="*/ 0 w 2601"/>
                <a:gd name="T89" fmla="*/ 1642 h 2410"/>
                <a:gd name="T90" fmla="*/ 0 w 2601"/>
                <a:gd name="T91" fmla="*/ 149 h 2410"/>
                <a:gd name="T92" fmla="*/ 3 w 2601"/>
                <a:gd name="T93" fmla="*/ 119 h 2410"/>
                <a:gd name="T94" fmla="*/ 12 w 2601"/>
                <a:gd name="T95" fmla="*/ 91 h 2410"/>
                <a:gd name="T96" fmla="*/ 25 w 2601"/>
                <a:gd name="T97" fmla="*/ 66 h 2410"/>
                <a:gd name="T98" fmla="*/ 44 w 2601"/>
                <a:gd name="T99" fmla="*/ 44 h 2410"/>
                <a:gd name="T100" fmla="*/ 66 w 2601"/>
                <a:gd name="T101" fmla="*/ 25 h 2410"/>
                <a:gd name="T102" fmla="*/ 91 w 2601"/>
                <a:gd name="T103" fmla="*/ 13 h 2410"/>
                <a:gd name="T104" fmla="*/ 119 w 2601"/>
                <a:gd name="T105" fmla="*/ 3 h 2410"/>
                <a:gd name="T106" fmla="*/ 149 w 2601"/>
                <a:gd name="T107" fmla="*/ 0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01" h="2410">
                  <a:moveTo>
                    <a:pt x="149" y="0"/>
                  </a:moveTo>
                  <a:lnTo>
                    <a:pt x="1086" y="0"/>
                  </a:lnTo>
                  <a:lnTo>
                    <a:pt x="1086" y="859"/>
                  </a:lnTo>
                  <a:lnTo>
                    <a:pt x="1089" y="904"/>
                  </a:lnTo>
                  <a:lnTo>
                    <a:pt x="1100" y="946"/>
                  </a:lnTo>
                  <a:lnTo>
                    <a:pt x="1116" y="984"/>
                  </a:lnTo>
                  <a:lnTo>
                    <a:pt x="1138" y="1020"/>
                  </a:lnTo>
                  <a:lnTo>
                    <a:pt x="1166" y="1052"/>
                  </a:lnTo>
                  <a:lnTo>
                    <a:pt x="1197" y="1079"/>
                  </a:lnTo>
                  <a:lnTo>
                    <a:pt x="1233" y="1101"/>
                  </a:lnTo>
                  <a:lnTo>
                    <a:pt x="1272" y="1118"/>
                  </a:lnTo>
                  <a:lnTo>
                    <a:pt x="1314" y="1129"/>
                  </a:lnTo>
                  <a:lnTo>
                    <a:pt x="1358" y="1132"/>
                  </a:lnTo>
                  <a:lnTo>
                    <a:pt x="1358" y="1132"/>
                  </a:lnTo>
                  <a:lnTo>
                    <a:pt x="2601" y="1132"/>
                  </a:lnTo>
                  <a:lnTo>
                    <a:pt x="2601" y="1642"/>
                  </a:lnTo>
                  <a:lnTo>
                    <a:pt x="2597" y="1672"/>
                  </a:lnTo>
                  <a:lnTo>
                    <a:pt x="2589" y="1700"/>
                  </a:lnTo>
                  <a:lnTo>
                    <a:pt x="2575" y="1725"/>
                  </a:lnTo>
                  <a:lnTo>
                    <a:pt x="2557" y="1747"/>
                  </a:lnTo>
                  <a:lnTo>
                    <a:pt x="2535" y="1766"/>
                  </a:lnTo>
                  <a:lnTo>
                    <a:pt x="2509" y="1780"/>
                  </a:lnTo>
                  <a:lnTo>
                    <a:pt x="2482" y="1788"/>
                  </a:lnTo>
                  <a:lnTo>
                    <a:pt x="2451" y="1791"/>
                  </a:lnTo>
                  <a:lnTo>
                    <a:pt x="1137" y="1791"/>
                  </a:lnTo>
                  <a:lnTo>
                    <a:pt x="540" y="2388"/>
                  </a:lnTo>
                  <a:lnTo>
                    <a:pt x="523" y="2401"/>
                  </a:lnTo>
                  <a:lnTo>
                    <a:pt x="505" y="2408"/>
                  </a:lnTo>
                  <a:lnTo>
                    <a:pt x="486" y="2410"/>
                  </a:lnTo>
                  <a:lnTo>
                    <a:pt x="467" y="2408"/>
                  </a:lnTo>
                  <a:lnTo>
                    <a:pt x="450" y="2401"/>
                  </a:lnTo>
                  <a:lnTo>
                    <a:pt x="435" y="2389"/>
                  </a:lnTo>
                  <a:lnTo>
                    <a:pt x="423" y="2374"/>
                  </a:lnTo>
                  <a:lnTo>
                    <a:pt x="415" y="2356"/>
                  </a:lnTo>
                  <a:lnTo>
                    <a:pt x="412" y="2335"/>
                  </a:lnTo>
                  <a:lnTo>
                    <a:pt x="412" y="1791"/>
                  </a:lnTo>
                  <a:lnTo>
                    <a:pt x="149" y="1791"/>
                  </a:lnTo>
                  <a:lnTo>
                    <a:pt x="119" y="1788"/>
                  </a:lnTo>
                  <a:lnTo>
                    <a:pt x="91" y="1780"/>
                  </a:lnTo>
                  <a:lnTo>
                    <a:pt x="66" y="1766"/>
                  </a:lnTo>
                  <a:lnTo>
                    <a:pt x="44" y="1747"/>
                  </a:lnTo>
                  <a:lnTo>
                    <a:pt x="25" y="1725"/>
                  </a:lnTo>
                  <a:lnTo>
                    <a:pt x="12" y="1700"/>
                  </a:lnTo>
                  <a:lnTo>
                    <a:pt x="3" y="1672"/>
                  </a:lnTo>
                  <a:lnTo>
                    <a:pt x="0" y="1642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2" y="91"/>
                  </a:lnTo>
                  <a:lnTo>
                    <a:pt x="25" y="66"/>
                  </a:lnTo>
                  <a:lnTo>
                    <a:pt x="44" y="44"/>
                  </a:lnTo>
                  <a:lnTo>
                    <a:pt x="66" y="25"/>
                  </a:lnTo>
                  <a:lnTo>
                    <a:pt x="91" y="13"/>
                  </a:lnTo>
                  <a:lnTo>
                    <a:pt x="119" y="3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4"/>
            <p:cNvSpPr>
              <a:spLocks noEditPoints="1"/>
            </p:cNvSpPr>
            <p:nvPr/>
          </p:nvSpPr>
          <p:spPr bwMode="auto">
            <a:xfrm>
              <a:off x="5726" y="854"/>
              <a:ext cx="2601" cy="2410"/>
            </a:xfrm>
            <a:custGeom>
              <a:avLst/>
              <a:gdLst>
                <a:gd name="T0" fmla="*/ 1938 w 2601"/>
                <a:gd name="T1" fmla="*/ 699 h 2410"/>
                <a:gd name="T2" fmla="*/ 1863 w 2601"/>
                <a:gd name="T3" fmla="*/ 751 h 2410"/>
                <a:gd name="T4" fmla="*/ 1825 w 2601"/>
                <a:gd name="T5" fmla="*/ 834 h 2410"/>
                <a:gd name="T6" fmla="*/ 1833 w 2601"/>
                <a:gd name="T7" fmla="*/ 929 h 2410"/>
                <a:gd name="T8" fmla="*/ 1885 w 2601"/>
                <a:gd name="T9" fmla="*/ 1003 h 2410"/>
                <a:gd name="T10" fmla="*/ 1969 w 2601"/>
                <a:gd name="T11" fmla="*/ 1042 h 2410"/>
                <a:gd name="T12" fmla="*/ 2063 w 2601"/>
                <a:gd name="T13" fmla="*/ 1034 h 2410"/>
                <a:gd name="T14" fmla="*/ 2137 w 2601"/>
                <a:gd name="T15" fmla="*/ 981 h 2410"/>
                <a:gd name="T16" fmla="*/ 2177 w 2601"/>
                <a:gd name="T17" fmla="*/ 897 h 2410"/>
                <a:gd name="T18" fmla="*/ 2169 w 2601"/>
                <a:gd name="T19" fmla="*/ 804 h 2410"/>
                <a:gd name="T20" fmla="*/ 2115 w 2601"/>
                <a:gd name="T21" fmla="*/ 729 h 2410"/>
                <a:gd name="T22" fmla="*/ 2032 w 2601"/>
                <a:gd name="T23" fmla="*/ 690 h 2410"/>
                <a:gd name="T24" fmla="*/ 1269 w 2601"/>
                <a:gd name="T25" fmla="*/ 690 h 2410"/>
                <a:gd name="T26" fmla="*/ 1186 w 2601"/>
                <a:gd name="T27" fmla="*/ 729 h 2410"/>
                <a:gd name="T28" fmla="*/ 1134 w 2601"/>
                <a:gd name="T29" fmla="*/ 804 h 2410"/>
                <a:gd name="T30" fmla="*/ 1126 w 2601"/>
                <a:gd name="T31" fmla="*/ 897 h 2410"/>
                <a:gd name="T32" fmla="*/ 1165 w 2601"/>
                <a:gd name="T33" fmla="*/ 981 h 2410"/>
                <a:gd name="T34" fmla="*/ 1239 w 2601"/>
                <a:gd name="T35" fmla="*/ 1034 h 2410"/>
                <a:gd name="T36" fmla="*/ 1334 w 2601"/>
                <a:gd name="T37" fmla="*/ 1042 h 2410"/>
                <a:gd name="T38" fmla="*/ 1416 w 2601"/>
                <a:gd name="T39" fmla="*/ 1003 h 2410"/>
                <a:gd name="T40" fmla="*/ 1469 w 2601"/>
                <a:gd name="T41" fmla="*/ 929 h 2410"/>
                <a:gd name="T42" fmla="*/ 1477 w 2601"/>
                <a:gd name="T43" fmla="*/ 834 h 2410"/>
                <a:gd name="T44" fmla="*/ 1438 w 2601"/>
                <a:gd name="T45" fmla="*/ 751 h 2410"/>
                <a:gd name="T46" fmla="*/ 1364 w 2601"/>
                <a:gd name="T47" fmla="*/ 699 h 2410"/>
                <a:gd name="T48" fmla="*/ 602 w 2601"/>
                <a:gd name="T49" fmla="*/ 687 h 2410"/>
                <a:gd name="T50" fmla="*/ 512 w 2601"/>
                <a:gd name="T51" fmla="*/ 711 h 2410"/>
                <a:gd name="T52" fmla="*/ 447 w 2601"/>
                <a:gd name="T53" fmla="*/ 776 h 2410"/>
                <a:gd name="T54" fmla="*/ 422 w 2601"/>
                <a:gd name="T55" fmla="*/ 866 h 2410"/>
                <a:gd name="T56" fmla="*/ 447 w 2601"/>
                <a:gd name="T57" fmla="*/ 956 h 2410"/>
                <a:gd name="T58" fmla="*/ 512 w 2601"/>
                <a:gd name="T59" fmla="*/ 1020 h 2410"/>
                <a:gd name="T60" fmla="*/ 602 w 2601"/>
                <a:gd name="T61" fmla="*/ 1044 h 2410"/>
                <a:gd name="T62" fmla="*/ 692 w 2601"/>
                <a:gd name="T63" fmla="*/ 1020 h 2410"/>
                <a:gd name="T64" fmla="*/ 756 w 2601"/>
                <a:gd name="T65" fmla="*/ 956 h 2410"/>
                <a:gd name="T66" fmla="*/ 780 w 2601"/>
                <a:gd name="T67" fmla="*/ 866 h 2410"/>
                <a:gd name="T68" fmla="*/ 756 w 2601"/>
                <a:gd name="T69" fmla="*/ 776 h 2410"/>
                <a:gd name="T70" fmla="*/ 692 w 2601"/>
                <a:gd name="T71" fmla="*/ 711 h 2410"/>
                <a:gd name="T72" fmla="*/ 602 w 2601"/>
                <a:gd name="T73" fmla="*/ 687 h 2410"/>
                <a:gd name="T74" fmla="*/ 2482 w 2601"/>
                <a:gd name="T75" fmla="*/ 3 h 2410"/>
                <a:gd name="T76" fmla="*/ 2557 w 2601"/>
                <a:gd name="T77" fmla="*/ 44 h 2410"/>
                <a:gd name="T78" fmla="*/ 2599 w 2601"/>
                <a:gd name="T79" fmla="*/ 119 h 2410"/>
                <a:gd name="T80" fmla="*/ 2599 w 2601"/>
                <a:gd name="T81" fmla="*/ 1671 h 2410"/>
                <a:gd name="T82" fmla="*/ 2557 w 2601"/>
                <a:gd name="T83" fmla="*/ 1748 h 2410"/>
                <a:gd name="T84" fmla="*/ 2482 w 2601"/>
                <a:gd name="T85" fmla="*/ 1788 h 2410"/>
                <a:gd name="T86" fmla="*/ 2189 w 2601"/>
                <a:gd name="T87" fmla="*/ 2335 h 2410"/>
                <a:gd name="T88" fmla="*/ 2166 w 2601"/>
                <a:gd name="T89" fmla="*/ 2388 h 2410"/>
                <a:gd name="T90" fmla="*/ 2115 w 2601"/>
                <a:gd name="T91" fmla="*/ 2410 h 2410"/>
                <a:gd name="T92" fmla="*/ 2061 w 2601"/>
                <a:gd name="T93" fmla="*/ 2388 h 2410"/>
                <a:gd name="T94" fmla="*/ 120 w 2601"/>
                <a:gd name="T95" fmla="*/ 1788 h 2410"/>
                <a:gd name="T96" fmla="*/ 44 w 2601"/>
                <a:gd name="T97" fmla="*/ 1748 h 2410"/>
                <a:gd name="T98" fmla="*/ 4 w 2601"/>
                <a:gd name="T99" fmla="*/ 1671 h 2410"/>
                <a:gd name="T100" fmla="*/ 4 w 2601"/>
                <a:gd name="T101" fmla="*/ 119 h 2410"/>
                <a:gd name="T102" fmla="*/ 44 w 2601"/>
                <a:gd name="T103" fmla="*/ 44 h 2410"/>
                <a:gd name="T104" fmla="*/ 120 w 2601"/>
                <a:gd name="T105" fmla="*/ 3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01" h="2410">
                  <a:moveTo>
                    <a:pt x="2001" y="687"/>
                  </a:moveTo>
                  <a:lnTo>
                    <a:pt x="1969" y="690"/>
                  </a:lnTo>
                  <a:lnTo>
                    <a:pt x="1938" y="699"/>
                  </a:lnTo>
                  <a:lnTo>
                    <a:pt x="1911" y="711"/>
                  </a:lnTo>
                  <a:lnTo>
                    <a:pt x="1885" y="729"/>
                  </a:lnTo>
                  <a:lnTo>
                    <a:pt x="1863" y="751"/>
                  </a:lnTo>
                  <a:lnTo>
                    <a:pt x="1846" y="776"/>
                  </a:lnTo>
                  <a:lnTo>
                    <a:pt x="1833" y="804"/>
                  </a:lnTo>
                  <a:lnTo>
                    <a:pt x="1825" y="834"/>
                  </a:lnTo>
                  <a:lnTo>
                    <a:pt x="1822" y="866"/>
                  </a:lnTo>
                  <a:lnTo>
                    <a:pt x="1825" y="897"/>
                  </a:lnTo>
                  <a:lnTo>
                    <a:pt x="1833" y="929"/>
                  </a:lnTo>
                  <a:lnTo>
                    <a:pt x="1846" y="956"/>
                  </a:lnTo>
                  <a:lnTo>
                    <a:pt x="1863" y="981"/>
                  </a:lnTo>
                  <a:lnTo>
                    <a:pt x="1885" y="1003"/>
                  </a:lnTo>
                  <a:lnTo>
                    <a:pt x="1911" y="1020"/>
                  </a:lnTo>
                  <a:lnTo>
                    <a:pt x="1938" y="1034"/>
                  </a:lnTo>
                  <a:lnTo>
                    <a:pt x="1969" y="1042"/>
                  </a:lnTo>
                  <a:lnTo>
                    <a:pt x="2001" y="1044"/>
                  </a:lnTo>
                  <a:lnTo>
                    <a:pt x="2032" y="1042"/>
                  </a:lnTo>
                  <a:lnTo>
                    <a:pt x="2063" y="1034"/>
                  </a:lnTo>
                  <a:lnTo>
                    <a:pt x="2091" y="1020"/>
                  </a:lnTo>
                  <a:lnTo>
                    <a:pt x="2115" y="1003"/>
                  </a:lnTo>
                  <a:lnTo>
                    <a:pt x="2137" y="981"/>
                  </a:lnTo>
                  <a:lnTo>
                    <a:pt x="2155" y="956"/>
                  </a:lnTo>
                  <a:lnTo>
                    <a:pt x="2169" y="929"/>
                  </a:lnTo>
                  <a:lnTo>
                    <a:pt x="2177" y="897"/>
                  </a:lnTo>
                  <a:lnTo>
                    <a:pt x="2179" y="866"/>
                  </a:lnTo>
                  <a:lnTo>
                    <a:pt x="2177" y="834"/>
                  </a:lnTo>
                  <a:lnTo>
                    <a:pt x="2169" y="804"/>
                  </a:lnTo>
                  <a:lnTo>
                    <a:pt x="2155" y="776"/>
                  </a:lnTo>
                  <a:lnTo>
                    <a:pt x="2137" y="751"/>
                  </a:lnTo>
                  <a:lnTo>
                    <a:pt x="2115" y="729"/>
                  </a:lnTo>
                  <a:lnTo>
                    <a:pt x="2091" y="711"/>
                  </a:lnTo>
                  <a:lnTo>
                    <a:pt x="2063" y="699"/>
                  </a:lnTo>
                  <a:lnTo>
                    <a:pt x="2032" y="690"/>
                  </a:lnTo>
                  <a:lnTo>
                    <a:pt x="2001" y="687"/>
                  </a:lnTo>
                  <a:close/>
                  <a:moveTo>
                    <a:pt x="1301" y="687"/>
                  </a:moveTo>
                  <a:lnTo>
                    <a:pt x="1269" y="690"/>
                  </a:lnTo>
                  <a:lnTo>
                    <a:pt x="1239" y="699"/>
                  </a:lnTo>
                  <a:lnTo>
                    <a:pt x="1211" y="711"/>
                  </a:lnTo>
                  <a:lnTo>
                    <a:pt x="1186" y="729"/>
                  </a:lnTo>
                  <a:lnTo>
                    <a:pt x="1165" y="751"/>
                  </a:lnTo>
                  <a:lnTo>
                    <a:pt x="1146" y="776"/>
                  </a:lnTo>
                  <a:lnTo>
                    <a:pt x="1134" y="804"/>
                  </a:lnTo>
                  <a:lnTo>
                    <a:pt x="1126" y="834"/>
                  </a:lnTo>
                  <a:lnTo>
                    <a:pt x="1122" y="866"/>
                  </a:lnTo>
                  <a:lnTo>
                    <a:pt x="1126" y="897"/>
                  </a:lnTo>
                  <a:lnTo>
                    <a:pt x="1134" y="929"/>
                  </a:lnTo>
                  <a:lnTo>
                    <a:pt x="1146" y="956"/>
                  </a:lnTo>
                  <a:lnTo>
                    <a:pt x="1165" y="981"/>
                  </a:lnTo>
                  <a:lnTo>
                    <a:pt x="1186" y="1003"/>
                  </a:lnTo>
                  <a:lnTo>
                    <a:pt x="1211" y="1020"/>
                  </a:lnTo>
                  <a:lnTo>
                    <a:pt x="1239" y="1034"/>
                  </a:lnTo>
                  <a:lnTo>
                    <a:pt x="1269" y="1042"/>
                  </a:lnTo>
                  <a:lnTo>
                    <a:pt x="1301" y="1044"/>
                  </a:lnTo>
                  <a:lnTo>
                    <a:pt x="1334" y="1042"/>
                  </a:lnTo>
                  <a:lnTo>
                    <a:pt x="1364" y="1034"/>
                  </a:lnTo>
                  <a:lnTo>
                    <a:pt x="1392" y="1020"/>
                  </a:lnTo>
                  <a:lnTo>
                    <a:pt x="1416" y="1003"/>
                  </a:lnTo>
                  <a:lnTo>
                    <a:pt x="1438" y="981"/>
                  </a:lnTo>
                  <a:lnTo>
                    <a:pt x="1455" y="956"/>
                  </a:lnTo>
                  <a:lnTo>
                    <a:pt x="1469" y="929"/>
                  </a:lnTo>
                  <a:lnTo>
                    <a:pt x="1477" y="897"/>
                  </a:lnTo>
                  <a:lnTo>
                    <a:pt x="1479" y="866"/>
                  </a:lnTo>
                  <a:lnTo>
                    <a:pt x="1477" y="834"/>
                  </a:lnTo>
                  <a:lnTo>
                    <a:pt x="1469" y="804"/>
                  </a:lnTo>
                  <a:lnTo>
                    <a:pt x="1455" y="776"/>
                  </a:lnTo>
                  <a:lnTo>
                    <a:pt x="1438" y="751"/>
                  </a:lnTo>
                  <a:lnTo>
                    <a:pt x="1416" y="729"/>
                  </a:lnTo>
                  <a:lnTo>
                    <a:pt x="1392" y="711"/>
                  </a:lnTo>
                  <a:lnTo>
                    <a:pt x="1364" y="699"/>
                  </a:lnTo>
                  <a:lnTo>
                    <a:pt x="1334" y="690"/>
                  </a:lnTo>
                  <a:lnTo>
                    <a:pt x="1301" y="687"/>
                  </a:lnTo>
                  <a:close/>
                  <a:moveTo>
                    <a:pt x="602" y="687"/>
                  </a:moveTo>
                  <a:lnTo>
                    <a:pt x="569" y="690"/>
                  </a:lnTo>
                  <a:lnTo>
                    <a:pt x="539" y="699"/>
                  </a:lnTo>
                  <a:lnTo>
                    <a:pt x="512" y="711"/>
                  </a:lnTo>
                  <a:lnTo>
                    <a:pt x="486" y="729"/>
                  </a:lnTo>
                  <a:lnTo>
                    <a:pt x="465" y="751"/>
                  </a:lnTo>
                  <a:lnTo>
                    <a:pt x="447" y="776"/>
                  </a:lnTo>
                  <a:lnTo>
                    <a:pt x="434" y="804"/>
                  </a:lnTo>
                  <a:lnTo>
                    <a:pt x="426" y="834"/>
                  </a:lnTo>
                  <a:lnTo>
                    <a:pt x="422" y="866"/>
                  </a:lnTo>
                  <a:lnTo>
                    <a:pt x="426" y="897"/>
                  </a:lnTo>
                  <a:lnTo>
                    <a:pt x="434" y="929"/>
                  </a:lnTo>
                  <a:lnTo>
                    <a:pt x="447" y="956"/>
                  </a:lnTo>
                  <a:lnTo>
                    <a:pt x="465" y="981"/>
                  </a:lnTo>
                  <a:lnTo>
                    <a:pt x="486" y="1003"/>
                  </a:lnTo>
                  <a:lnTo>
                    <a:pt x="512" y="1020"/>
                  </a:lnTo>
                  <a:lnTo>
                    <a:pt x="539" y="1034"/>
                  </a:lnTo>
                  <a:lnTo>
                    <a:pt x="569" y="1042"/>
                  </a:lnTo>
                  <a:lnTo>
                    <a:pt x="602" y="1044"/>
                  </a:lnTo>
                  <a:lnTo>
                    <a:pt x="634" y="1042"/>
                  </a:lnTo>
                  <a:lnTo>
                    <a:pt x="664" y="1034"/>
                  </a:lnTo>
                  <a:lnTo>
                    <a:pt x="692" y="1020"/>
                  </a:lnTo>
                  <a:lnTo>
                    <a:pt x="716" y="1003"/>
                  </a:lnTo>
                  <a:lnTo>
                    <a:pt x="738" y="981"/>
                  </a:lnTo>
                  <a:lnTo>
                    <a:pt x="756" y="956"/>
                  </a:lnTo>
                  <a:lnTo>
                    <a:pt x="769" y="929"/>
                  </a:lnTo>
                  <a:lnTo>
                    <a:pt x="777" y="897"/>
                  </a:lnTo>
                  <a:lnTo>
                    <a:pt x="780" y="866"/>
                  </a:lnTo>
                  <a:lnTo>
                    <a:pt x="777" y="834"/>
                  </a:lnTo>
                  <a:lnTo>
                    <a:pt x="769" y="804"/>
                  </a:lnTo>
                  <a:lnTo>
                    <a:pt x="756" y="776"/>
                  </a:lnTo>
                  <a:lnTo>
                    <a:pt x="738" y="751"/>
                  </a:lnTo>
                  <a:lnTo>
                    <a:pt x="716" y="729"/>
                  </a:lnTo>
                  <a:lnTo>
                    <a:pt x="692" y="711"/>
                  </a:lnTo>
                  <a:lnTo>
                    <a:pt x="664" y="699"/>
                  </a:lnTo>
                  <a:lnTo>
                    <a:pt x="634" y="690"/>
                  </a:lnTo>
                  <a:lnTo>
                    <a:pt x="602" y="687"/>
                  </a:lnTo>
                  <a:close/>
                  <a:moveTo>
                    <a:pt x="150" y="0"/>
                  </a:moveTo>
                  <a:lnTo>
                    <a:pt x="2452" y="0"/>
                  </a:lnTo>
                  <a:lnTo>
                    <a:pt x="2482" y="3"/>
                  </a:lnTo>
                  <a:lnTo>
                    <a:pt x="2510" y="12"/>
                  </a:lnTo>
                  <a:lnTo>
                    <a:pt x="2535" y="25"/>
                  </a:lnTo>
                  <a:lnTo>
                    <a:pt x="2557" y="44"/>
                  </a:lnTo>
                  <a:lnTo>
                    <a:pt x="2576" y="66"/>
                  </a:lnTo>
                  <a:lnTo>
                    <a:pt x="2589" y="91"/>
                  </a:lnTo>
                  <a:lnTo>
                    <a:pt x="2599" y="119"/>
                  </a:lnTo>
                  <a:lnTo>
                    <a:pt x="2601" y="149"/>
                  </a:lnTo>
                  <a:lnTo>
                    <a:pt x="2601" y="1641"/>
                  </a:lnTo>
                  <a:lnTo>
                    <a:pt x="2599" y="1671"/>
                  </a:lnTo>
                  <a:lnTo>
                    <a:pt x="2589" y="1700"/>
                  </a:lnTo>
                  <a:lnTo>
                    <a:pt x="2576" y="1726"/>
                  </a:lnTo>
                  <a:lnTo>
                    <a:pt x="2557" y="1748"/>
                  </a:lnTo>
                  <a:lnTo>
                    <a:pt x="2535" y="1765"/>
                  </a:lnTo>
                  <a:lnTo>
                    <a:pt x="2510" y="1779"/>
                  </a:lnTo>
                  <a:lnTo>
                    <a:pt x="2482" y="1788"/>
                  </a:lnTo>
                  <a:lnTo>
                    <a:pt x="2452" y="1790"/>
                  </a:lnTo>
                  <a:lnTo>
                    <a:pt x="2189" y="1790"/>
                  </a:lnTo>
                  <a:lnTo>
                    <a:pt x="2189" y="2335"/>
                  </a:lnTo>
                  <a:lnTo>
                    <a:pt x="2186" y="2356"/>
                  </a:lnTo>
                  <a:lnTo>
                    <a:pt x="2179" y="2374"/>
                  </a:lnTo>
                  <a:lnTo>
                    <a:pt x="2166" y="2388"/>
                  </a:lnTo>
                  <a:lnTo>
                    <a:pt x="2151" y="2400"/>
                  </a:lnTo>
                  <a:lnTo>
                    <a:pt x="2134" y="2407"/>
                  </a:lnTo>
                  <a:lnTo>
                    <a:pt x="2115" y="2410"/>
                  </a:lnTo>
                  <a:lnTo>
                    <a:pt x="2097" y="2408"/>
                  </a:lnTo>
                  <a:lnTo>
                    <a:pt x="2078" y="2401"/>
                  </a:lnTo>
                  <a:lnTo>
                    <a:pt x="2061" y="2388"/>
                  </a:lnTo>
                  <a:lnTo>
                    <a:pt x="1464" y="1790"/>
                  </a:lnTo>
                  <a:lnTo>
                    <a:pt x="150" y="1790"/>
                  </a:lnTo>
                  <a:lnTo>
                    <a:pt x="120" y="1788"/>
                  </a:lnTo>
                  <a:lnTo>
                    <a:pt x="92" y="1779"/>
                  </a:lnTo>
                  <a:lnTo>
                    <a:pt x="66" y="1765"/>
                  </a:lnTo>
                  <a:lnTo>
                    <a:pt x="44" y="1748"/>
                  </a:lnTo>
                  <a:lnTo>
                    <a:pt x="26" y="1726"/>
                  </a:lnTo>
                  <a:lnTo>
                    <a:pt x="12" y="1700"/>
                  </a:lnTo>
                  <a:lnTo>
                    <a:pt x="4" y="1671"/>
                  </a:lnTo>
                  <a:lnTo>
                    <a:pt x="0" y="1641"/>
                  </a:lnTo>
                  <a:lnTo>
                    <a:pt x="0" y="149"/>
                  </a:lnTo>
                  <a:lnTo>
                    <a:pt x="4" y="119"/>
                  </a:lnTo>
                  <a:lnTo>
                    <a:pt x="12" y="91"/>
                  </a:lnTo>
                  <a:lnTo>
                    <a:pt x="26" y="66"/>
                  </a:lnTo>
                  <a:lnTo>
                    <a:pt x="44" y="44"/>
                  </a:lnTo>
                  <a:lnTo>
                    <a:pt x="66" y="25"/>
                  </a:lnTo>
                  <a:lnTo>
                    <a:pt x="92" y="12"/>
                  </a:lnTo>
                  <a:lnTo>
                    <a:pt x="120" y="3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 flipH="1">
            <a:off x="6785909" y="2997187"/>
            <a:ext cx="79316" cy="886553"/>
            <a:chOff x="5106994" y="1600200"/>
            <a:chExt cx="70076" cy="783272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5144596" y="1600200"/>
              <a:ext cx="0" cy="7832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5106994" y="1604670"/>
              <a:ext cx="70076" cy="700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7160771" y="2851496"/>
            <a:ext cx="224668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simply dummy text of the simply dummy text of the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7186281" y="2512010"/>
            <a:ext cx="1524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grpSp>
        <p:nvGrpSpPr>
          <p:cNvPr id="51" name="Group 50"/>
          <p:cNvGrpSpPr/>
          <p:nvPr/>
        </p:nvGrpSpPr>
        <p:grpSpPr>
          <a:xfrm flipH="1" flipV="1">
            <a:off x="4802931" y="4540088"/>
            <a:ext cx="79316" cy="886553"/>
            <a:chOff x="5106994" y="1600200"/>
            <a:chExt cx="70076" cy="783272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5144596" y="1600200"/>
              <a:ext cx="0" cy="7832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5106994" y="1604670"/>
              <a:ext cx="70076" cy="700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5216758" y="5545124"/>
            <a:ext cx="224668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simply dummy text of the simply dummy text of the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5242268" y="5205638"/>
            <a:ext cx="1524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grpSp>
        <p:nvGrpSpPr>
          <p:cNvPr id="59" name="Group 58"/>
          <p:cNvGrpSpPr/>
          <p:nvPr/>
        </p:nvGrpSpPr>
        <p:grpSpPr>
          <a:xfrm flipH="1" flipV="1">
            <a:off x="8635311" y="4602142"/>
            <a:ext cx="79316" cy="886553"/>
            <a:chOff x="5106994" y="1600200"/>
            <a:chExt cx="70076" cy="783272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5144596" y="1600200"/>
              <a:ext cx="0" cy="7832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5106994" y="1604670"/>
              <a:ext cx="70076" cy="700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8916174" y="5607178"/>
            <a:ext cx="224668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simply dummy text of the simply dummy text of the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8941684" y="5267692"/>
            <a:ext cx="1524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grpSp>
        <p:nvGrpSpPr>
          <p:cNvPr id="64" name="Group 455"/>
          <p:cNvGrpSpPr>
            <a:grpSpLocks noChangeAspect="1"/>
          </p:cNvGrpSpPr>
          <p:nvPr/>
        </p:nvGrpSpPr>
        <p:grpSpPr bwMode="auto">
          <a:xfrm>
            <a:off x="6706452" y="2512010"/>
            <a:ext cx="251241" cy="270697"/>
            <a:chOff x="9128" y="5242"/>
            <a:chExt cx="2531" cy="272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5" name="Freeform 457"/>
            <p:cNvSpPr>
              <a:spLocks/>
            </p:cNvSpPr>
            <p:nvPr/>
          </p:nvSpPr>
          <p:spPr bwMode="auto">
            <a:xfrm>
              <a:off x="9128" y="5734"/>
              <a:ext cx="2179" cy="2235"/>
            </a:xfrm>
            <a:custGeom>
              <a:avLst/>
              <a:gdLst>
                <a:gd name="T0" fmla="*/ 2108 w 4359"/>
                <a:gd name="T1" fmla="*/ 2 h 4470"/>
                <a:gd name="T2" fmla="*/ 2168 w 4359"/>
                <a:gd name="T3" fmla="*/ 22 h 4470"/>
                <a:gd name="T4" fmla="*/ 2215 w 4359"/>
                <a:gd name="T5" fmla="*/ 65 h 4470"/>
                <a:gd name="T6" fmla="*/ 2240 w 4359"/>
                <a:gd name="T7" fmla="*/ 123 h 4470"/>
                <a:gd name="T8" fmla="*/ 2243 w 4359"/>
                <a:gd name="T9" fmla="*/ 2092 h 4470"/>
                <a:gd name="T10" fmla="*/ 4284 w 4359"/>
                <a:gd name="T11" fmla="*/ 2817 h 4470"/>
                <a:gd name="T12" fmla="*/ 4329 w 4359"/>
                <a:gd name="T13" fmla="*/ 2857 h 4470"/>
                <a:gd name="T14" fmla="*/ 4354 w 4359"/>
                <a:gd name="T15" fmla="*/ 2912 h 4470"/>
                <a:gd name="T16" fmla="*/ 4357 w 4359"/>
                <a:gd name="T17" fmla="*/ 2973 h 4470"/>
                <a:gd name="T18" fmla="*/ 4296 w 4359"/>
                <a:gd name="T19" fmla="*/ 3136 h 4470"/>
                <a:gd name="T20" fmla="*/ 4164 w 4359"/>
                <a:gd name="T21" fmla="*/ 3389 h 4470"/>
                <a:gd name="T22" fmla="*/ 4001 w 4359"/>
                <a:gd name="T23" fmla="*/ 3621 h 4470"/>
                <a:gd name="T24" fmla="*/ 3813 w 4359"/>
                <a:gd name="T25" fmla="*/ 3831 h 4470"/>
                <a:gd name="T26" fmla="*/ 3598 w 4359"/>
                <a:gd name="T27" fmla="*/ 4017 h 4470"/>
                <a:gd name="T28" fmla="*/ 3362 w 4359"/>
                <a:gd name="T29" fmla="*/ 4173 h 4470"/>
                <a:gd name="T30" fmla="*/ 3105 w 4359"/>
                <a:gd name="T31" fmla="*/ 4299 h 4470"/>
                <a:gd name="T32" fmla="*/ 2832 w 4359"/>
                <a:gd name="T33" fmla="*/ 4392 h 4470"/>
                <a:gd name="T34" fmla="*/ 2542 w 4359"/>
                <a:gd name="T35" fmla="*/ 4450 h 4470"/>
                <a:gd name="T36" fmla="*/ 2243 w 4359"/>
                <a:gd name="T37" fmla="*/ 4470 h 4470"/>
                <a:gd name="T38" fmla="*/ 1938 w 4359"/>
                <a:gd name="T39" fmla="*/ 4450 h 4470"/>
                <a:gd name="T40" fmla="*/ 1647 w 4359"/>
                <a:gd name="T41" fmla="*/ 4391 h 4470"/>
                <a:gd name="T42" fmla="*/ 1370 w 4359"/>
                <a:gd name="T43" fmla="*/ 4296 h 4470"/>
                <a:gd name="T44" fmla="*/ 1111 w 4359"/>
                <a:gd name="T45" fmla="*/ 4165 h 4470"/>
                <a:gd name="T46" fmla="*/ 873 w 4359"/>
                <a:gd name="T47" fmla="*/ 4005 h 4470"/>
                <a:gd name="T48" fmla="*/ 658 w 4359"/>
                <a:gd name="T49" fmla="*/ 3816 h 4470"/>
                <a:gd name="T50" fmla="*/ 468 w 4359"/>
                <a:gd name="T51" fmla="*/ 3601 h 4470"/>
                <a:gd name="T52" fmla="*/ 307 w 4359"/>
                <a:gd name="T53" fmla="*/ 3362 h 4470"/>
                <a:gd name="T54" fmla="*/ 177 w 4359"/>
                <a:gd name="T55" fmla="*/ 3104 h 4470"/>
                <a:gd name="T56" fmla="*/ 80 w 4359"/>
                <a:gd name="T57" fmla="*/ 2829 h 4470"/>
                <a:gd name="T58" fmla="*/ 20 w 4359"/>
                <a:gd name="T59" fmla="*/ 2536 h 4470"/>
                <a:gd name="T60" fmla="*/ 0 w 4359"/>
                <a:gd name="T61" fmla="*/ 2232 h 4470"/>
                <a:gd name="T62" fmla="*/ 20 w 4359"/>
                <a:gd name="T63" fmla="*/ 1929 h 4470"/>
                <a:gd name="T64" fmla="*/ 80 w 4359"/>
                <a:gd name="T65" fmla="*/ 1640 h 4470"/>
                <a:gd name="T66" fmla="*/ 175 w 4359"/>
                <a:gd name="T67" fmla="*/ 1364 h 4470"/>
                <a:gd name="T68" fmla="*/ 305 w 4359"/>
                <a:gd name="T69" fmla="*/ 1107 h 4470"/>
                <a:gd name="T70" fmla="*/ 465 w 4359"/>
                <a:gd name="T71" fmla="*/ 869 h 4470"/>
                <a:gd name="T72" fmla="*/ 653 w 4359"/>
                <a:gd name="T73" fmla="*/ 655 h 4470"/>
                <a:gd name="T74" fmla="*/ 866 w 4359"/>
                <a:gd name="T75" fmla="*/ 465 h 4470"/>
                <a:gd name="T76" fmla="*/ 1104 w 4359"/>
                <a:gd name="T77" fmla="*/ 304 h 4470"/>
                <a:gd name="T78" fmla="*/ 1360 w 4359"/>
                <a:gd name="T79" fmla="*/ 175 h 4470"/>
                <a:gd name="T80" fmla="*/ 1637 w 4359"/>
                <a:gd name="T81" fmla="*/ 77 h 4470"/>
                <a:gd name="T82" fmla="*/ 1927 w 4359"/>
                <a:gd name="T83" fmla="*/ 17 h 4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59" h="4470">
                  <a:moveTo>
                    <a:pt x="2076" y="0"/>
                  </a:moveTo>
                  <a:lnTo>
                    <a:pt x="2108" y="2"/>
                  </a:lnTo>
                  <a:lnTo>
                    <a:pt x="2140" y="8"/>
                  </a:lnTo>
                  <a:lnTo>
                    <a:pt x="2168" y="22"/>
                  </a:lnTo>
                  <a:lnTo>
                    <a:pt x="2193" y="42"/>
                  </a:lnTo>
                  <a:lnTo>
                    <a:pt x="2215" y="65"/>
                  </a:lnTo>
                  <a:lnTo>
                    <a:pt x="2230" y="93"/>
                  </a:lnTo>
                  <a:lnTo>
                    <a:pt x="2240" y="123"/>
                  </a:lnTo>
                  <a:lnTo>
                    <a:pt x="2243" y="155"/>
                  </a:lnTo>
                  <a:lnTo>
                    <a:pt x="2243" y="2092"/>
                  </a:lnTo>
                  <a:lnTo>
                    <a:pt x="4256" y="2804"/>
                  </a:lnTo>
                  <a:lnTo>
                    <a:pt x="4284" y="2817"/>
                  </a:lnTo>
                  <a:lnTo>
                    <a:pt x="4307" y="2833"/>
                  </a:lnTo>
                  <a:lnTo>
                    <a:pt x="4329" y="2857"/>
                  </a:lnTo>
                  <a:lnTo>
                    <a:pt x="4344" y="2883"/>
                  </a:lnTo>
                  <a:lnTo>
                    <a:pt x="4354" y="2912"/>
                  </a:lnTo>
                  <a:lnTo>
                    <a:pt x="4359" y="2942"/>
                  </a:lnTo>
                  <a:lnTo>
                    <a:pt x="4357" y="2973"/>
                  </a:lnTo>
                  <a:lnTo>
                    <a:pt x="4349" y="3003"/>
                  </a:lnTo>
                  <a:lnTo>
                    <a:pt x="4296" y="3136"/>
                  </a:lnTo>
                  <a:lnTo>
                    <a:pt x="4234" y="3264"/>
                  </a:lnTo>
                  <a:lnTo>
                    <a:pt x="4164" y="3389"/>
                  </a:lnTo>
                  <a:lnTo>
                    <a:pt x="4086" y="3508"/>
                  </a:lnTo>
                  <a:lnTo>
                    <a:pt x="4001" y="3621"/>
                  </a:lnTo>
                  <a:lnTo>
                    <a:pt x="3911" y="3729"/>
                  </a:lnTo>
                  <a:lnTo>
                    <a:pt x="3813" y="3831"/>
                  </a:lnTo>
                  <a:lnTo>
                    <a:pt x="3708" y="3927"/>
                  </a:lnTo>
                  <a:lnTo>
                    <a:pt x="3598" y="4017"/>
                  </a:lnTo>
                  <a:lnTo>
                    <a:pt x="3483" y="4098"/>
                  </a:lnTo>
                  <a:lnTo>
                    <a:pt x="3362" y="4173"/>
                  </a:lnTo>
                  <a:lnTo>
                    <a:pt x="3235" y="4241"/>
                  </a:lnTo>
                  <a:lnTo>
                    <a:pt x="3105" y="4299"/>
                  </a:lnTo>
                  <a:lnTo>
                    <a:pt x="2970" y="4351"/>
                  </a:lnTo>
                  <a:lnTo>
                    <a:pt x="2832" y="4392"/>
                  </a:lnTo>
                  <a:lnTo>
                    <a:pt x="2689" y="4427"/>
                  </a:lnTo>
                  <a:lnTo>
                    <a:pt x="2542" y="4450"/>
                  </a:lnTo>
                  <a:lnTo>
                    <a:pt x="2394" y="4465"/>
                  </a:lnTo>
                  <a:lnTo>
                    <a:pt x="2243" y="4470"/>
                  </a:lnTo>
                  <a:lnTo>
                    <a:pt x="2090" y="4465"/>
                  </a:lnTo>
                  <a:lnTo>
                    <a:pt x="1938" y="4450"/>
                  </a:lnTo>
                  <a:lnTo>
                    <a:pt x="1792" y="4426"/>
                  </a:lnTo>
                  <a:lnTo>
                    <a:pt x="1647" y="4391"/>
                  </a:lnTo>
                  <a:lnTo>
                    <a:pt x="1507" y="4347"/>
                  </a:lnTo>
                  <a:lnTo>
                    <a:pt x="1370" y="4296"/>
                  </a:lnTo>
                  <a:lnTo>
                    <a:pt x="1239" y="4234"/>
                  </a:lnTo>
                  <a:lnTo>
                    <a:pt x="1111" y="4165"/>
                  </a:lnTo>
                  <a:lnTo>
                    <a:pt x="989" y="4088"/>
                  </a:lnTo>
                  <a:lnTo>
                    <a:pt x="873" y="4005"/>
                  </a:lnTo>
                  <a:lnTo>
                    <a:pt x="761" y="3914"/>
                  </a:lnTo>
                  <a:lnTo>
                    <a:pt x="658" y="3816"/>
                  </a:lnTo>
                  <a:lnTo>
                    <a:pt x="560" y="3711"/>
                  </a:lnTo>
                  <a:lnTo>
                    <a:pt x="468" y="3601"/>
                  </a:lnTo>
                  <a:lnTo>
                    <a:pt x="383" y="3485"/>
                  </a:lnTo>
                  <a:lnTo>
                    <a:pt x="307" y="3362"/>
                  </a:lnTo>
                  <a:lnTo>
                    <a:pt x="238" y="3236"/>
                  </a:lnTo>
                  <a:lnTo>
                    <a:pt x="177" y="3104"/>
                  </a:lnTo>
                  <a:lnTo>
                    <a:pt x="124" y="2968"/>
                  </a:lnTo>
                  <a:lnTo>
                    <a:pt x="80" y="2829"/>
                  </a:lnTo>
                  <a:lnTo>
                    <a:pt x="45" y="2684"/>
                  </a:lnTo>
                  <a:lnTo>
                    <a:pt x="20" y="2536"/>
                  </a:lnTo>
                  <a:lnTo>
                    <a:pt x="5" y="2386"/>
                  </a:lnTo>
                  <a:lnTo>
                    <a:pt x="0" y="2232"/>
                  </a:lnTo>
                  <a:lnTo>
                    <a:pt x="5" y="2081"/>
                  </a:lnTo>
                  <a:lnTo>
                    <a:pt x="20" y="1929"/>
                  </a:lnTo>
                  <a:lnTo>
                    <a:pt x="45" y="1783"/>
                  </a:lnTo>
                  <a:lnTo>
                    <a:pt x="80" y="1640"/>
                  </a:lnTo>
                  <a:lnTo>
                    <a:pt x="124" y="1501"/>
                  </a:lnTo>
                  <a:lnTo>
                    <a:pt x="175" y="1364"/>
                  </a:lnTo>
                  <a:lnTo>
                    <a:pt x="235" y="1233"/>
                  </a:lnTo>
                  <a:lnTo>
                    <a:pt x="305" y="1107"/>
                  </a:lnTo>
                  <a:lnTo>
                    <a:pt x="380" y="986"/>
                  </a:lnTo>
                  <a:lnTo>
                    <a:pt x="465" y="869"/>
                  </a:lnTo>
                  <a:lnTo>
                    <a:pt x="555" y="758"/>
                  </a:lnTo>
                  <a:lnTo>
                    <a:pt x="653" y="655"/>
                  </a:lnTo>
                  <a:lnTo>
                    <a:pt x="756" y="557"/>
                  </a:lnTo>
                  <a:lnTo>
                    <a:pt x="866" y="465"/>
                  </a:lnTo>
                  <a:lnTo>
                    <a:pt x="983" y="381"/>
                  </a:lnTo>
                  <a:lnTo>
                    <a:pt x="1104" y="304"/>
                  </a:lnTo>
                  <a:lnTo>
                    <a:pt x="1231" y="234"/>
                  </a:lnTo>
                  <a:lnTo>
                    <a:pt x="1360" y="175"/>
                  </a:lnTo>
                  <a:lnTo>
                    <a:pt x="1497" y="121"/>
                  </a:lnTo>
                  <a:lnTo>
                    <a:pt x="1637" y="77"/>
                  </a:lnTo>
                  <a:lnTo>
                    <a:pt x="1780" y="42"/>
                  </a:lnTo>
                  <a:lnTo>
                    <a:pt x="1927" y="17"/>
                  </a:lnTo>
                  <a:lnTo>
                    <a:pt x="20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58"/>
            <p:cNvSpPr>
              <a:spLocks/>
            </p:cNvSpPr>
            <p:nvPr/>
          </p:nvSpPr>
          <p:spPr bwMode="auto">
            <a:xfrm>
              <a:off x="10468" y="5242"/>
              <a:ext cx="759" cy="1045"/>
            </a:xfrm>
            <a:custGeom>
              <a:avLst/>
              <a:gdLst>
                <a:gd name="T0" fmla="*/ 166 w 1518"/>
                <a:gd name="T1" fmla="*/ 0 h 2091"/>
                <a:gd name="T2" fmla="*/ 313 w 1518"/>
                <a:gd name="T3" fmla="*/ 15 h 2091"/>
                <a:gd name="T4" fmla="*/ 458 w 1518"/>
                <a:gd name="T5" fmla="*/ 40 h 2091"/>
                <a:gd name="T6" fmla="*/ 598 w 1518"/>
                <a:gd name="T7" fmla="*/ 73 h 2091"/>
                <a:gd name="T8" fmla="*/ 734 w 1518"/>
                <a:gd name="T9" fmla="*/ 117 h 2091"/>
                <a:gd name="T10" fmla="*/ 867 w 1518"/>
                <a:gd name="T11" fmla="*/ 168 h 2091"/>
                <a:gd name="T12" fmla="*/ 997 w 1518"/>
                <a:gd name="T13" fmla="*/ 226 h 2091"/>
                <a:gd name="T14" fmla="*/ 1122 w 1518"/>
                <a:gd name="T15" fmla="*/ 293 h 2091"/>
                <a:gd name="T16" fmla="*/ 1240 w 1518"/>
                <a:gd name="T17" fmla="*/ 368 h 2091"/>
                <a:gd name="T18" fmla="*/ 1355 w 1518"/>
                <a:gd name="T19" fmla="*/ 449 h 2091"/>
                <a:gd name="T20" fmla="*/ 1465 w 1518"/>
                <a:gd name="T21" fmla="*/ 537 h 2091"/>
                <a:gd name="T22" fmla="*/ 1487 w 1518"/>
                <a:gd name="T23" fmla="*/ 560 h 2091"/>
                <a:gd name="T24" fmla="*/ 1503 w 1518"/>
                <a:gd name="T25" fmla="*/ 589 h 2091"/>
                <a:gd name="T26" fmla="*/ 1513 w 1518"/>
                <a:gd name="T27" fmla="*/ 620 h 2091"/>
                <a:gd name="T28" fmla="*/ 1518 w 1518"/>
                <a:gd name="T29" fmla="*/ 653 h 2091"/>
                <a:gd name="T30" fmla="*/ 1515 w 1518"/>
                <a:gd name="T31" fmla="*/ 685 h 2091"/>
                <a:gd name="T32" fmla="*/ 1505 w 1518"/>
                <a:gd name="T33" fmla="*/ 717 h 2091"/>
                <a:gd name="T34" fmla="*/ 1488 w 1518"/>
                <a:gd name="T35" fmla="*/ 745 h 2091"/>
                <a:gd name="T36" fmla="*/ 1467 w 1518"/>
                <a:gd name="T37" fmla="*/ 770 h 2091"/>
                <a:gd name="T38" fmla="*/ 0 w 1518"/>
                <a:gd name="T39" fmla="*/ 2091 h 2091"/>
                <a:gd name="T40" fmla="*/ 0 w 1518"/>
                <a:gd name="T41" fmla="*/ 153 h 2091"/>
                <a:gd name="T42" fmla="*/ 3 w 1518"/>
                <a:gd name="T43" fmla="*/ 122 h 2091"/>
                <a:gd name="T44" fmla="*/ 12 w 1518"/>
                <a:gd name="T45" fmla="*/ 92 h 2091"/>
                <a:gd name="T46" fmla="*/ 28 w 1518"/>
                <a:gd name="T47" fmla="*/ 65 h 2091"/>
                <a:gd name="T48" fmla="*/ 50 w 1518"/>
                <a:gd name="T49" fmla="*/ 40 h 2091"/>
                <a:gd name="T50" fmla="*/ 75 w 1518"/>
                <a:gd name="T51" fmla="*/ 22 h 2091"/>
                <a:gd name="T52" fmla="*/ 103 w 1518"/>
                <a:gd name="T53" fmla="*/ 9 h 2091"/>
                <a:gd name="T54" fmla="*/ 135 w 1518"/>
                <a:gd name="T55" fmla="*/ 0 h 2091"/>
                <a:gd name="T56" fmla="*/ 166 w 1518"/>
                <a:gd name="T57" fmla="*/ 0 h 2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18" h="2091">
                  <a:moveTo>
                    <a:pt x="166" y="0"/>
                  </a:moveTo>
                  <a:lnTo>
                    <a:pt x="313" y="15"/>
                  </a:lnTo>
                  <a:lnTo>
                    <a:pt x="458" y="40"/>
                  </a:lnTo>
                  <a:lnTo>
                    <a:pt x="598" y="73"/>
                  </a:lnTo>
                  <a:lnTo>
                    <a:pt x="734" y="117"/>
                  </a:lnTo>
                  <a:lnTo>
                    <a:pt x="867" y="168"/>
                  </a:lnTo>
                  <a:lnTo>
                    <a:pt x="997" y="226"/>
                  </a:lnTo>
                  <a:lnTo>
                    <a:pt x="1122" y="293"/>
                  </a:lnTo>
                  <a:lnTo>
                    <a:pt x="1240" y="368"/>
                  </a:lnTo>
                  <a:lnTo>
                    <a:pt x="1355" y="449"/>
                  </a:lnTo>
                  <a:lnTo>
                    <a:pt x="1465" y="537"/>
                  </a:lnTo>
                  <a:lnTo>
                    <a:pt x="1487" y="560"/>
                  </a:lnTo>
                  <a:lnTo>
                    <a:pt x="1503" y="589"/>
                  </a:lnTo>
                  <a:lnTo>
                    <a:pt x="1513" y="620"/>
                  </a:lnTo>
                  <a:lnTo>
                    <a:pt x="1518" y="653"/>
                  </a:lnTo>
                  <a:lnTo>
                    <a:pt x="1515" y="685"/>
                  </a:lnTo>
                  <a:lnTo>
                    <a:pt x="1505" y="717"/>
                  </a:lnTo>
                  <a:lnTo>
                    <a:pt x="1488" y="745"/>
                  </a:lnTo>
                  <a:lnTo>
                    <a:pt x="1467" y="770"/>
                  </a:lnTo>
                  <a:lnTo>
                    <a:pt x="0" y="2091"/>
                  </a:lnTo>
                  <a:lnTo>
                    <a:pt x="0" y="153"/>
                  </a:lnTo>
                  <a:lnTo>
                    <a:pt x="3" y="122"/>
                  </a:lnTo>
                  <a:lnTo>
                    <a:pt x="12" y="92"/>
                  </a:lnTo>
                  <a:lnTo>
                    <a:pt x="28" y="65"/>
                  </a:lnTo>
                  <a:lnTo>
                    <a:pt x="50" y="40"/>
                  </a:lnTo>
                  <a:lnTo>
                    <a:pt x="75" y="22"/>
                  </a:lnTo>
                  <a:lnTo>
                    <a:pt x="103" y="9"/>
                  </a:lnTo>
                  <a:lnTo>
                    <a:pt x="135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59"/>
            <p:cNvSpPr>
              <a:spLocks/>
            </p:cNvSpPr>
            <p:nvPr/>
          </p:nvSpPr>
          <p:spPr bwMode="auto">
            <a:xfrm>
              <a:off x="10537" y="5915"/>
              <a:ext cx="1122" cy="1042"/>
            </a:xfrm>
            <a:custGeom>
              <a:avLst/>
              <a:gdLst>
                <a:gd name="T0" fmla="*/ 1593 w 2242"/>
                <a:gd name="T1" fmla="*/ 0 h 2084"/>
                <a:gd name="T2" fmla="*/ 1623 w 2242"/>
                <a:gd name="T3" fmla="*/ 5 h 2084"/>
                <a:gd name="T4" fmla="*/ 1653 w 2242"/>
                <a:gd name="T5" fmla="*/ 15 h 2084"/>
                <a:gd name="T6" fmla="*/ 1678 w 2242"/>
                <a:gd name="T7" fmla="*/ 32 h 2084"/>
                <a:gd name="T8" fmla="*/ 1701 w 2242"/>
                <a:gd name="T9" fmla="*/ 54 h 2084"/>
                <a:gd name="T10" fmla="*/ 1790 w 2242"/>
                <a:gd name="T11" fmla="*/ 162 h 2084"/>
                <a:gd name="T12" fmla="*/ 1869 w 2242"/>
                <a:gd name="T13" fmla="*/ 275 h 2084"/>
                <a:gd name="T14" fmla="*/ 1943 w 2242"/>
                <a:gd name="T15" fmla="*/ 393 h 2084"/>
                <a:gd name="T16" fmla="*/ 2008 w 2242"/>
                <a:gd name="T17" fmla="*/ 512 h 2084"/>
                <a:gd name="T18" fmla="*/ 2064 w 2242"/>
                <a:gd name="T19" fmla="*/ 637 h 2084"/>
                <a:gd name="T20" fmla="*/ 2114 w 2242"/>
                <a:gd name="T21" fmla="*/ 763 h 2084"/>
                <a:gd name="T22" fmla="*/ 2156 w 2242"/>
                <a:gd name="T23" fmla="*/ 891 h 2084"/>
                <a:gd name="T24" fmla="*/ 2189 w 2242"/>
                <a:gd name="T25" fmla="*/ 1022 h 2084"/>
                <a:gd name="T26" fmla="*/ 2214 w 2242"/>
                <a:gd name="T27" fmla="*/ 1154 h 2084"/>
                <a:gd name="T28" fmla="*/ 2232 w 2242"/>
                <a:gd name="T29" fmla="*/ 1288 h 2084"/>
                <a:gd name="T30" fmla="*/ 2241 w 2242"/>
                <a:gd name="T31" fmla="*/ 1421 h 2084"/>
                <a:gd name="T32" fmla="*/ 2242 w 2242"/>
                <a:gd name="T33" fmla="*/ 1557 h 2084"/>
                <a:gd name="T34" fmla="*/ 2236 w 2242"/>
                <a:gd name="T35" fmla="*/ 1692 h 2084"/>
                <a:gd name="T36" fmla="*/ 2221 w 2242"/>
                <a:gd name="T37" fmla="*/ 1827 h 2084"/>
                <a:gd name="T38" fmla="*/ 2197 w 2242"/>
                <a:gd name="T39" fmla="*/ 1961 h 2084"/>
                <a:gd name="T40" fmla="*/ 2187 w 2242"/>
                <a:gd name="T41" fmla="*/ 1993 h 2084"/>
                <a:gd name="T42" fmla="*/ 2171 w 2242"/>
                <a:gd name="T43" fmla="*/ 2021 h 2084"/>
                <a:gd name="T44" fmla="*/ 2149 w 2242"/>
                <a:gd name="T45" fmla="*/ 2046 h 2084"/>
                <a:gd name="T46" fmla="*/ 2122 w 2242"/>
                <a:gd name="T47" fmla="*/ 2064 h 2084"/>
                <a:gd name="T48" fmla="*/ 2091 w 2242"/>
                <a:gd name="T49" fmla="*/ 2078 h 2084"/>
                <a:gd name="T50" fmla="*/ 2059 w 2242"/>
                <a:gd name="T51" fmla="*/ 2084 h 2084"/>
                <a:gd name="T52" fmla="*/ 2026 w 2242"/>
                <a:gd name="T53" fmla="*/ 2084 h 2084"/>
                <a:gd name="T54" fmla="*/ 1994 w 2242"/>
                <a:gd name="T55" fmla="*/ 2076 h 2084"/>
                <a:gd name="T56" fmla="*/ 0 w 2242"/>
                <a:gd name="T57" fmla="*/ 1371 h 2084"/>
                <a:gd name="T58" fmla="*/ 1480 w 2242"/>
                <a:gd name="T59" fmla="*/ 39 h 2084"/>
                <a:gd name="T60" fmla="*/ 1505 w 2242"/>
                <a:gd name="T61" fmla="*/ 20 h 2084"/>
                <a:gd name="T62" fmla="*/ 1531 w 2242"/>
                <a:gd name="T63" fmla="*/ 9 h 2084"/>
                <a:gd name="T64" fmla="*/ 1561 w 2242"/>
                <a:gd name="T65" fmla="*/ 0 h 2084"/>
                <a:gd name="T66" fmla="*/ 1593 w 2242"/>
                <a:gd name="T67" fmla="*/ 0 h 2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42" h="2084">
                  <a:moveTo>
                    <a:pt x="1593" y="0"/>
                  </a:moveTo>
                  <a:lnTo>
                    <a:pt x="1623" y="5"/>
                  </a:lnTo>
                  <a:lnTo>
                    <a:pt x="1653" y="15"/>
                  </a:lnTo>
                  <a:lnTo>
                    <a:pt x="1678" y="32"/>
                  </a:lnTo>
                  <a:lnTo>
                    <a:pt x="1701" y="54"/>
                  </a:lnTo>
                  <a:lnTo>
                    <a:pt x="1790" y="162"/>
                  </a:lnTo>
                  <a:lnTo>
                    <a:pt x="1869" y="275"/>
                  </a:lnTo>
                  <a:lnTo>
                    <a:pt x="1943" y="393"/>
                  </a:lnTo>
                  <a:lnTo>
                    <a:pt x="2008" y="512"/>
                  </a:lnTo>
                  <a:lnTo>
                    <a:pt x="2064" y="637"/>
                  </a:lnTo>
                  <a:lnTo>
                    <a:pt x="2114" y="763"/>
                  </a:lnTo>
                  <a:lnTo>
                    <a:pt x="2156" y="891"/>
                  </a:lnTo>
                  <a:lnTo>
                    <a:pt x="2189" y="1022"/>
                  </a:lnTo>
                  <a:lnTo>
                    <a:pt x="2214" y="1154"/>
                  </a:lnTo>
                  <a:lnTo>
                    <a:pt x="2232" y="1288"/>
                  </a:lnTo>
                  <a:lnTo>
                    <a:pt x="2241" y="1421"/>
                  </a:lnTo>
                  <a:lnTo>
                    <a:pt x="2242" y="1557"/>
                  </a:lnTo>
                  <a:lnTo>
                    <a:pt x="2236" y="1692"/>
                  </a:lnTo>
                  <a:lnTo>
                    <a:pt x="2221" y="1827"/>
                  </a:lnTo>
                  <a:lnTo>
                    <a:pt x="2197" y="1961"/>
                  </a:lnTo>
                  <a:lnTo>
                    <a:pt x="2187" y="1993"/>
                  </a:lnTo>
                  <a:lnTo>
                    <a:pt x="2171" y="2021"/>
                  </a:lnTo>
                  <a:lnTo>
                    <a:pt x="2149" y="2046"/>
                  </a:lnTo>
                  <a:lnTo>
                    <a:pt x="2122" y="2064"/>
                  </a:lnTo>
                  <a:lnTo>
                    <a:pt x="2091" y="2078"/>
                  </a:lnTo>
                  <a:lnTo>
                    <a:pt x="2059" y="2084"/>
                  </a:lnTo>
                  <a:lnTo>
                    <a:pt x="2026" y="2084"/>
                  </a:lnTo>
                  <a:lnTo>
                    <a:pt x="1994" y="2076"/>
                  </a:lnTo>
                  <a:lnTo>
                    <a:pt x="0" y="1371"/>
                  </a:lnTo>
                  <a:lnTo>
                    <a:pt x="1480" y="39"/>
                  </a:lnTo>
                  <a:lnTo>
                    <a:pt x="1505" y="20"/>
                  </a:lnTo>
                  <a:lnTo>
                    <a:pt x="1531" y="9"/>
                  </a:lnTo>
                  <a:lnTo>
                    <a:pt x="1561" y="0"/>
                  </a:lnTo>
                  <a:lnTo>
                    <a:pt x="15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" name="Group 563"/>
          <p:cNvGrpSpPr>
            <a:grpSpLocks noChangeAspect="1"/>
          </p:cNvGrpSpPr>
          <p:nvPr/>
        </p:nvGrpSpPr>
        <p:grpSpPr bwMode="auto">
          <a:xfrm>
            <a:off x="4691251" y="5628179"/>
            <a:ext cx="333900" cy="281921"/>
            <a:chOff x="868" y="-3490"/>
            <a:chExt cx="2942" cy="248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9" name="Freeform 565"/>
            <p:cNvSpPr>
              <a:spLocks/>
            </p:cNvSpPr>
            <p:nvPr/>
          </p:nvSpPr>
          <p:spPr bwMode="auto">
            <a:xfrm>
              <a:off x="943" y="-3490"/>
              <a:ext cx="1642" cy="995"/>
            </a:xfrm>
            <a:custGeom>
              <a:avLst/>
              <a:gdLst>
                <a:gd name="T0" fmla="*/ 241 w 3283"/>
                <a:gd name="T1" fmla="*/ 7 h 1990"/>
                <a:gd name="T2" fmla="*/ 307 w 3283"/>
                <a:gd name="T3" fmla="*/ 39 h 1990"/>
                <a:gd name="T4" fmla="*/ 357 w 3283"/>
                <a:gd name="T5" fmla="*/ 97 h 1990"/>
                <a:gd name="T6" fmla="*/ 503 w 3283"/>
                <a:gd name="T7" fmla="*/ 329 h 1990"/>
                <a:gd name="T8" fmla="*/ 655 w 3283"/>
                <a:gd name="T9" fmla="*/ 525 h 1990"/>
                <a:gd name="T10" fmla="*/ 777 w 3283"/>
                <a:gd name="T11" fmla="*/ 553 h 1990"/>
                <a:gd name="T12" fmla="*/ 884 w 3283"/>
                <a:gd name="T13" fmla="*/ 453 h 1990"/>
                <a:gd name="T14" fmla="*/ 1012 w 3283"/>
                <a:gd name="T15" fmla="*/ 379 h 1990"/>
                <a:gd name="T16" fmla="*/ 1157 w 3283"/>
                <a:gd name="T17" fmla="*/ 330 h 1990"/>
                <a:gd name="T18" fmla="*/ 1319 w 3283"/>
                <a:gd name="T19" fmla="*/ 312 h 1990"/>
                <a:gd name="T20" fmla="*/ 1384 w 3283"/>
                <a:gd name="T21" fmla="*/ 312 h 1990"/>
                <a:gd name="T22" fmla="*/ 1457 w 3283"/>
                <a:gd name="T23" fmla="*/ 312 h 1990"/>
                <a:gd name="T24" fmla="*/ 1537 w 3283"/>
                <a:gd name="T25" fmla="*/ 318 h 1990"/>
                <a:gd name="T26" fmla="*/ 1627 w 3283"/>
                <a:gd name="T27" fmla="*/ 332 h 1990"/>
                <a:gd name="T28" fmla="*/ 1725 w 3283"/>
                <a:gd name="T29" fmla="*/ 362 h 1990"/>
                <a:gd name="T30" fmla="*/ 1834 w 3283"/>
                <a:gd name="T31" fmla="*/ 409 h 1990"/>
                <a:gd name="T32" fmla="*/ 1951 w 3283"/>
                <a:gd name="T33" fmla="*/ 478 h 1990"/>
                <a:gd name="T34" fmla="*/ 2078 w 3283"/>
                <a:gd name="T35" fmla="*/ 573 h 1990"/>
                <a:gd name="T36" fmla="*/ 2218 w 3283"/>
                <a:gd name="T37" fmla="*/ 700 h 1990"/>
                <a:gd name="T38" fmla="*/ 2366 w 3283"/>
                <a:gd name="T39" fmla="*/ 862 h 1990"/>
                <a:gd name="T40" fmla="*/ 2526 w 3283"/>
                <a:gd name="T41" fmla="*/ 1062 h 1990"/>
                <a:gd name="T42" fmla="*/ 2614 w 3283"/>
                <a:gd name="T43" fmla="*/ 1150 h 1990"/>
                <a:gd name="T44" fmla="*/ 2723 w 3283"/>
                <a:gd name="T45" fmla="*/ 1219 h 1990"/>
                <a:gd name="T46" fmla="*/ 2846 w 3283"/>
                <a:gd name="T47" fmla="*/ 1273 h 1990"/>
                <a:gd name="T48" fmla="*/ 2976 w 3283"/>
                <a:gd name="T49" fmla="*/ 1312 h 1990"/>
                <a:gd name="T50" fmla="*/ 3103 w 3283"/>
                <a:gd name="T51" fmla="*/ 1341 h 1990"/>
                <a:gd name="T52" fmla="*/ 3221 w 3283"/>
                <a:gd name="T53" fmla="*/ 1358 h 1990"/>
                <a:gd name="T54" fmla="*/ 3260 w 3283"/>
                <a:gd name="T55" fmla="*/ 1376 h 1990"/>
                <a:gd name="T56" fmla="*/ 3282 w 3283"/>
                <a:gd name="T57" fmla="*/ 1415 h 1990"/>
                <a:gd name="T58" fmla="*/ 3278 w 3283"/>
                <a:gd name="T59" fmla="*/ 1458 h 1990"/>
                <a:gd name="T60" fmla="*/ 3250 w 3283"/>
                <a:gd name="T61" fmla="*/ 1492 h 1990"/>
                <a:gd name="T62" fmla="*/ 3112 w 3283"/>
                <a:gd name="T63" fmla="*/ 1573 h 1990"/>
                <a:gd name="T64" fmla="*/ 2942 w 3283"/>
                <a:gd name="T65" fmla="*/ 1662 h 1990"/>
                <a:gd name="T66" fmla="*/ 2746 w 3283"/>
                <a:gd name="T67" fmla="*/ 1753 h 1990"/>
                <a:gd name="T68" fmla="*/ 2526 w 3283"/>
                <a:gd name="T69" fmla="*/ 1838 h 1990"/>
                <a:gd name="T70" fmla="*/ 2287 w 3283"/>
                <a:gd name="T71" fmla="*/ 1910 h 1990"/>
                <a:gd name="T72" fmla="*/ 2035 w 3283"/>
                <a:gd name="T73" fmla="*/ 1963 h 1990"/>
                <a:gd name="T74" fmla="*/ 1773 w 3283"/>
                <a:gd name="T75" fmla="*/ 1990 h 1990"/>
                <a:gd name="T76" fmla="*/ 1505 w 3283"/>
                <a:gd name="T77" fmla="*/ 1981 h 1990"/>
                <a:gd name="T78" fmla="*/ 1237 w 3283"/>
                <a:gd name="T79" fmla="*/ 1931 h 1990"/>
                <a:gd name="T80" fmla="*/ 1061 w 3283"/>
                <a:gd name="T81" fmla="*/ 1871 h 1990"/>
                <a:gd name="T82" fmla="*/ 916 w 3283"/>
                <a:gd name="T83" fmla="*/ 1797 h 1990"/>
                <a:gd name="T84" fmla="*/ 802 w 3283"/>
                <a:gd name="T85" fmla="*/ 1712 h 1990"/>
                <a:gd name="T86" fmla="*/ 716 w 3283"/>
                <a:gd name="T87" fmla="*/ 1617 h 1990"/>
                <a:gd name="T88" fmla="*/ 653 w 3283"/>
                <a:gd name="T89" fmla="*/ 1517 h 1990"/>
                <a:gd name="T90" fmla="*/ 611 w 3283"/>
                <a:gd name="T91" fmla="*/ 1414 h 1990"/>
                <a:gd name="T92" fmla="*/ 586 w 3283"/>
                <a:gd name="T93" fmla="*/ 1308 h 1990"/>
                <a:gd name="T94" fmla="*/ 575 w 3283"/>
                <a:gd name="T95" fmla="*/ 1203 h 1990"/>
                <a:gd name="T96" fmla="*/ 575 w 3283"/>
                <a:gd name="T97" fmla="*/ 1101 h 1990"/>
                <a:gd name="T98" fmla="*/ 582 w 3283"/>
                <a:gd name="T99" fmla="*/ 1007 h 1990"/>
                <a:gd name="T100" fmla="*/ 420 w 3283"/>
                <a:gd name="T101" fmla="*/ 841 h 1990"/>
                <a:gd name="T102" fmla="*/ 257 w 3283"/>
                <a:gd name="T103" fmla="*/ 644 h 1990"/>
                <a:gd name="T104" fmla="*/ 100 w 3283"/>
                <a:gd name="T105" fmla="*/ 414 h 1990"/>
                <a:gd name="T106" fmla="*/ 9 w 3283"/>
                <a:gd name="T107" fmla="*/ 252 h 1990"/>
                <a:gd name="T108" fmla="*/ 0 w 3283"/>
                <a:gd name="T109" fmla="*/ 179 h 1990"/>
                <a:gd name="T110" fmla="*/ 20 w 3283"/>
                <a:gd name="T111" fmla="*/ 107 h 1990"/>
                <a:gd name="T112" fmla="*/ 64 w 3283"/>
                <a:gd name="T113" fmla="*/ 48 h 1990"/>
                <a:gd name="T114" fmla="*/ 132 w 3283"/>
                <a:gd name="T115" fmla="*/ 9 h 1990"/>
                <a:gd name="T116" fmla="*/ 205 w 3283"/>
                <a:gd name="T117" fmla="*/ 0 h 1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83" h="1990">
                  <a:moveTo>
                    <a:pt x="205" y="0"/>
                  </a:moveTo>
                  <a:lnTo>
                    <a:pt x="241" y="7"/>
                  </a:lnTo>
                  <a:lnTo>
                    <a:pt x="277" y="20"/>
                  </a:lnTo>
                  <a:lnTo>
                    <a:pt x="307" y="39"/>
                  </a:lnTo>
                  <a:lnTo>
                    <a:pt x="336" y="66"/>
                  </a:lnTo>
                  <a:lnTo>
                    <a:pt x="357" y="97"/>
                  </a:lnTo>
                  <a:lnTo>
                    <a:pt x="430" y="218"/>
                  </a:lnTo>
                  <a:lnTo>
                    <a:pt x="503" y="329"/>
                  </a:lnTo>
                  <a:lnTo>
                    <a:pt x="578" y="430"/>
                  </a:lnTo>
                  <a:lnTo>
                    <a:pt x="655" y="525"/>
                  </a:lnTo>
                  <a:lnTo>
                    <a:pt x="730" y="611"/>
                  </a:lnTo>
                  <a:lnTo>
                    <a:pt x="777" y="553"/>
                  </a:lnTo>
                  <a:lnTo>
                    <a:pt x="828" y="500"/>
                  </a:lnTo>
                  <a:lnTo>
                    <a:pt x="884" y="453"/>
                  </a:lnTo>
                  <a:lnTo>
                    <a:pt x="946" y="412"/>
                  </a:lnTo>
                  <a:lnTo>
                    <a:pt x="1012" y="379"/>
                  </a:lnTo>
                  <a:lnTo>
                    <a:pt x="1082" y="350"/>
                  </a:lnTo>
                  <a:lnTo>
                    <a:pt x="1157" y="330"/>
                  </a:lnTo>
                  <a:lnTo>
                    <a:pt x="1236" y="318"/>
                  </a:lnTo>
                  <a:lnTo>
                    <a:pt x="1319" y="312"/>
                  </a:lnTo>
                  <a:lnTo>
                    <a:pt x="1350" y="312"/>
                  </a:lnTo>
                  <a:lnTo>
                    <a:pt x="1384" y="312"/>
                  </a:lnTo>
                  <a:lnTo>
                    <a:pt x="1419" y="312"/>
                  </a:lnTo>
                  <a:lnTo>
                    <a:pt x="1457" y="312"/>
                  </a:lnTo>
                  <a:lnTo>
                    <a:pt x="1496" y="314"/>
                  </a:lnTo>
                  <a:lnTo>
                    <a:pt x="1537" y="318"/>
                  </a:lnTo>
                  <a:lnTo>
                    <a:pt x="1580" y="323"/>
                  </a:lnTo>
                  <a:lnTo>
                    <a:pt x="1627" y="332"/>
                  </a:lnTo>
                  <a:lnTo>
                    <a:pt x="1675" y="345"/>
                  </a:lnTo>
                  <a:lnTo>
                    <a:pt x="1725" y="362"/>
                  </a:lnTo>
                  <a:lnTo>
                    <a:pt x="1778" y="382"/>
                  </a:lnTo>
                  <a:lnTo>
                    <a:pt x="1834" y="409"/>
                  </a:lnTo>
                  <a:lnTo>
                    <a:pt x="1891" y="439"/>
                  </a:lnTo>
                  <a:lnTo>
                    <a:pt x="1951" y="478"/>
                  </a:lnTo>
                  <a:lnTo>
                    <a:pt x="2014" y="521"/>
                  </a:lnTo>
                  <a:lnTo>
                    <a:pt x="2078" y="573"/>
                  </a:lnTo>
                  <a:lnTo>
                    <a:pt x="2146" y="632"/>
                  </a:lnTo>
                  <a:lnTo>
                    <a:pt x="2218" y="700"/>
                  </a:lnTo>
                  <a:lnTo>
                    <a:pt x="2291" y="777"/>
                  </a:lnTo>
                  <a:lnTo>
                    <a:pt x="2366" y="862"/>
                  </a:lnTo>
                  <a:lnTo>
                    <a:pt x="2446" y="957"/>
                  </a:lnTo>
                  <a:lnTo>
                    <a:pt x="2526" y="1062"/>
                  </a:lnTo>
                  <a:lnTo>
                    <a:pt x="2567" y="1108"/>
                  </a:lnTo>
                  <a:lnTo>
                    <a:pt x="2614" y="1150"/>
                  </a:lnTo>
                  <a:lnTo>
                    <a:pt x="2666" y="1187"/>
                  </a:lnTo>
                  <a:lnTo>
                    <a:pt x="2723" y="1219"/>
                  </a:lnTo>
                  <a:lnTo>
                    <a:pt x="2784" y="1248"/>
                  </a:lnTo>
                  <a:lnTo>
                    <a:pt x="2846" y="1273"/>
                  </a:lnTo>
                  <a:lnTo>
                    <a:pt x="2910" y="1294"/>
                  </a:lnTo>
                  <a:lnTo>
                    <a:pt x="2976" y="1312"/>
                  </a:lnTo>
                  <a:lnTo>
                    <a:pt x="3041" y="1326"/>
                  </a:lnTo>
                  <a:lnTo>
                    <a:pt x="3103" y="1341"/>
                  </a:lnTo>
                  <a:lnTo>
                    <a:pt x="3164" y="1349"/>
                  </a:lnTo>
                  <a:lnTo>
                    <a:pt x="3221" y="1358"/>
                  </a:lnTo>
                  <a:lnTo>
                    <a:pt x="3242" y="1364"/>
                  </a:lnTo>
                  <a:lnTo>
                    <a:pt x="3260" y="1376"/>
                  </a:lnTo>
                  <a:lnTo>
                    <a:pt x="3275" y="1394"/>
                  </a:lnTo>
                  <a:lnTo>
                    <a:pt x="3282" y="1415"/>
                  </a:lnTo>
                  <a:lnTo>
                    <a:pt x="3283" y="1437"/>
                  </a:lnTo>
                  <a:lnTo>
                    <a:pt x="3278" y="1458"/>
                  </a:lnTo>
                  <a:lnTo>
                    <a:pt x="3266" y="1478"/>
                  </a:lnTo>
                  <a:lnTo>
                    <a:pt x="3250" y="1492"/>
                  </a:lnTo>
                  <a:lnTo>
                    <a:pt x="3185" y="1531"/>
                  </a:lnTo>
                  <a:lnTo>
                    <a:pt x="3112" y="1573"/>
                  </a:lnTo>
                  <a:lnTo>
                    <a:pt x="3030" y="1617"/>
                  </a:lnTo>
                  <a:lnTo>
                    <a:pt x="2942" y="1662"/>
                  </a:lnTo>
                  <a:lnTo>
                    <a:pt x="2848" y="1706"/>
                  </a:lnTo>
                  <a:lnTo>
                    <a:pt x="2746" y="1753"/>
                  </a:lnTo>
                  <a:lnTo>
                    <a:pt x="2639" y="1796"/>
                  </a:lnTo>
                  <a:lnTo>
                    <a:pt x="2526" y="1838"/>
                  </a:lnTo>
                  <a:lnTo>
                    <a:pt x="2409" y="1876"/>
                  </a:lnTo>
                  <a:lnTo>
                    <a:pt x="2287" y="1910"/>
                  </a:lnTo>
                  <a:lnTo>
                    <a:pt x="2162" y="1940"/>
                  </a:lnTo>
                  <a:lnTo>
                    <a:pt x="2035" y="1963"/>
                  </a:lnTo>
                  <a:lnTo>
                    <a:pt x="1905" y="1979"/>
                  </a:lnTo>
                  <a:lnTo>
                    <a:pt x="1773" y="1990"/>
                  </a:lnTo>
                  <a:lnTo>
                    <a:pt x="1639" y="1990"/>
                  </a:lnTo>
                  <a:lnTo>
                    <a:pt x="1505" y="1981"/>
                  </a:lnTo>
                  <a:lnTo>
                    <a:pt x="1371" y="1962"/>
                  </a:lnTo>
                  <a:lnTo>
                    <a:pt x="1237" y="1931"/>
                  </a:lnTo>
                  <a:lnTo>
                    <a:pt x="1144" y="1903"/>
                  </a:lnTo>
                  <a:lnTo>
                    <a:pt x="1061" y="1871"/>
                  </a:lnTo>
                  <a:lnTo>
                    <a:pt x="984" y="1835"/>
                  </a:lnTo>
                  <a:lnTo>
                    <a:pt x="916" y="1797"/>
                  </a:lnTo>
                  <a:lnTo>
                    <a:pt x="855" y="1756"/>
                  </a:lnTo>
                  <a:lnTo>
                    <a:pt x="802" y="1712"/>
                  </a:lnTo>
                  <a:lnTo>
                    <a:pt x="755" y="1665"/>
                  </a:lnTo>
                  <a:lnTo>
                    <a:pt x="716" y="1617"/>
                  </a:lnTo>
                  <a:lnTo>
                    <a:pt x="682" y="1569"/>
                  </a:lnTo>
                  <a:lnTo>
                    <a:pt x="653" y="1517"/>
                  </a:lnTo>
                  <a:lnTo>
                    <a:pt x="630" y="1465"/>
                  </a:lnTo>
                  <a:lnTo>
                    <a:pt x="611" y="1414"/>
                  </a:lnTo>
                  <a:lnTo>
                    <a:pt x="596" y="1360"/>
                  </a:lnTo>
                  <a:lnTo>
                    <a:pt x="586" y="1308"/>
                  </a:lnTo>
                  <a:lnTo>
                    <a:pt x="578" y="1255"/>
                  </a:lnTo>
                  <a:lnTo>
                    <a:pt x="575" y="1203"/>
                  </a:lnTo>
                  <a:lnTo>
                    <a:pt x="573" y="1151"/>
                  </a:lnTo>
                  <a:lnTo>
                    <a:pt x="575" y="1101"/>
                  </a:lnTo>
                  <a:lnTo>
                    <a:pt x="578" y="1053"/>
                  </a:lnTo>
                  <a:lnTo>
                    <a:pt x="582" y="1007"/>
                  </a:lnTo>
                  <a:lnTo>
                    <a:pt x="502" y="926"/>
                  </a:lnTo>
                  <a:lnTo>
                    <a:pt x="420" y="841"/>
                  </a:lnTo>
                  <a:lnTo>
                    <a:pt x="337" y="746"/>
                  </a:lnTo>
                  <a:lnTo>
                    <a:pt x="257" y="644"/>
                  </a:lnTo>
                  <a:lnTo>
                    <a:pt x="179" y="534"/>
                  </a:lnTo>
                  <a:lnTo>
                    <a:pt x="100" y="414"/>
                  </a:lnTo>
                  <a:lnTo>
                    <a:pt x="25" y="287"/>
                  </a:lnTo>
                  <a:lnTo>
                    <a:pt x="9" y="252"/>
                  </a:lnTo>
                  <a:lnTo>
                    <a:pt x="0" y="216"/>
                  </a:lnTo>
                  <a:lnTo>
                    <a:pt x="0" y="179"/>
                  </a:lnTo>
                  <a:lnTo>
                    <a:pt x="5" y="141"/>
                  </a:lnTo>
                  <a:lnTo>
                    <a:pt x="20" y="107"/>
                  </a:lnTo>
                  <a:lnTo>
                    <a:pt x="37" y="75"/>
                  </a:lnTo>
                  <a:lnTo>
                    <a:pt x="64" y="48"/>
                  </a:lnTo>
                  <a:lnTo>
                    <a:pt x="96" y="25"/>
                  </a:lnTo>
                  <a:lnTo>
                    <a:pt x="132" y="9"/>
                  </a:lnTo>
                  <a:lnTo>
                    <a:pt x="168" y="2"/>
                  </a:lnTo>
                  <a:lnTo>
                    <a:pt x="2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66"/>
            <p:cNvSpPr>
              <a:spLocks/>
            </p:cNvSpPr>
            <p:nvPr/>
          </p:nvSpPr>
          <p:spPr bwMode="auto">
            <a:xfrm>
              <a:off x="868" y="-2334"/>
              <a:ext cx="2942" cy="1328"/>
            </a:xfrm>
            <a:custGeom>
              <a:avLst/>
              <a:gdLst>
                <a:gd name="T0" fmla="*/ 3842 w 5885"/>
                <a:gd name="T1" fmla="*/ 4 h 2656"/>
                <a:gd name="T2" fmla="*/ 4032 w 5885"/>
                <a:gd name="T3" fmla="*/ 32 h 2656"/>
                <a:gd name="T4" fmla="*/ 4214 w 5885"/>
                <a:gd name="T5" fmla="*/ 93 h 2656"/>
                <a:gd name="T6" fmla="*/ 4382 w 5885"/>
                <a:gd name="T7" fmla="*/ 182 h 2656"/>
                <a:gd name="T8" fmla="*/ 4531 w 5885"/>
                <a:gd name="T9" fmla="*/ 298 h 2656"/>
                <a:gd name="T10" fmla="*/ 4662 w 5885"/>
                <a:gd name="T11" fmla="*/ 439 h 2656"/>
                <a:gd name="T12" fmla="*/ 5869 w 5885"/>
                <a:gd name="T13" fmla="*/ 2342 h 2656"/>
                <a:gd name="T14" fmla="*/ 5885 w 5885"/>
                <a:gd name="T15" fmla="*/ 2420 h 2656"/>
                <a:gd name="T16" fmla="*/ 5874 w 5885"/>
                <a:gd name="T17" fmla="*/ 2501 h 2656"/>
                <a:gd name="T18" fmla="*/ 5835 w 5885"/>
                <a:gd name="T19" fmla="*/ 2572 h 2656"/>
                <a:gd name="T20" fmla="*/ 5774 w 5885"/>
                <a:gd name="T21" fmla="*/ 2624 h 2656"/>
                <a:gd name="T22" fmla="*/ 5699 w 5885"/>
                <a:gd name="T23" fmla="*/ 2652 h 2656"/>
                <a:gd name="T24" fmla="*/ 4521 w 5885"/>
                <a:gd name="T25" fmla="*/ 2656 h 2656"/>
                <a:gd name="T26" fmla="*/ 4473 w 5885"/>
                <a:gd name="T27" fmla="*/ 2645 h 2656"/>
                <a:gd name="T28" fmla="*/ 4383 w 5885"/>
                <a:gd name="T29" fmla="*/ 2608 h 2656"/>
                <a:gd name="T30" fmla="*/ 4307 w 5885"/>
                <a:gd name="T31" fmla="*/ 2545 h 2656"/>
                <a:gd name="T32" fmla="*/ 3726 w 5885"/>
                <a:gd name="T33" fmla="*/ 1694 h 2656"/>
                <a:gd name="T34" fmla="*/ 1380 w 5885"/>
                <a:gd name="T35" fmla="*/ 1781 h 2656"/>
                <a:gd name="T36" fmla="*/ 1282 w 5885"/>
                <a:gd name="T37" fmla="*/ 1753 h 2656"/>
                <a:gd name="T38" fmla="*/ 1194 w 5885"/>
                <a:gd name="T39" fmla="*/ 1698 h 2656"/>
                <a:gd name="T40" fmla="*/ 77 w 5885"/>
                <a:gd name="T41" fmla="*/ 703 h 2656"/>
                <a:gd name="T42" fmla="*/ 23 w 5885"/>
                <a:gd name="T43" fmla="*/ 611 h 2656"/>
                <a:gd name="T44" fmla="*/ 0 w 5885"/>
                <a:gd name="T45" fmla="*/ 507 h 2656"/>
                <a:gd name="T46" fmla="*/ 11 w 5885"/>
                <a:gd name="T47" fmla="*/ 404 h 2656"/>
                <a:gd name="T48" fmla="*/ 52 w 5885"/>
                <a:gd name="T49" fmla="*/ 305 h 2656"/>
                <a:gd name="T50" fmla="*/ 125 w 5885"/>
                <a:gd name="T51" fmla="*/ 223 h 2656"/>
                <a:gd name="T52" fmla="*/ 218 w 5885"/>
                <a:gd name="T53" fmla="*/ 170 h 2656"/>
                <a:gd name="T54" fmla="*/ 320 w 5885"/>
                <a:gd name="T55" fmla="*/ 147 h 2656"/>
                <a:gd name="T56" fmla="*/ 425 w 5885"/>
                <a:gd name="T57" fmla="*/ 157 h 2656"/>
                <a:gd name="T58" fmla="*/ 523 w 5885"/>
                <a:gd name="T59" fmla="*/ 198 h 2656"/>
                <a:gd name="T60" fmla="*/ 1544 w 5885"/>
                <a:gd name="T61" fmla="*/ 1096 h 2656"/>
                <a:gd name="T62" fmla="*/ 1553 w 5885"/>
                <a:gd name="T63" fmla="*/ 1096 h 2656"/>
                <a:gd name="T64" fmla="*/ 1562 w 5885"/>
                <a:gd name="T65" fmla="*/ 1096 h 2656"/>
                <a:gd name="T66" fmla="*/ 1569 w 5885"/>
                <a:gd name="T67" fmla="*/ 1096 h 2656"/>
                <a:gd name="T68" fmla="*/ 1582 w 5885"/>
                <a:gd name="T69" fmla="*/ 1094 h 2656"/>
                <a:gd name="T70" fmla="*/ 1598 w 5885"/>
                <a:gd name="T71" fmla="*/ 1092 h 2656"/>
                <a:gd name="T72" fmla="*/ 1625 w 5885"/>
                <a:gd name="T73" fmla="*/ 1087 h 2656"/>
                <a:gd name="T74" fmla="*/ 1662 w 5885"/>
                <a:gd name="T75" fmla="*/ 1080 h 2656"/>
                <a:gd name="T76" fmla="*/ 1714 w 5885"/>
                <a:gd name="T77" fmla="*/ 1071 h 2656"/>
                <a:gd name="T78" fmla="*/ 1785 w 5885"/>
                <a:gd name="T79" fmla="*/ 1057 h 2656"/>
                <a:gd name="T80" fmla="*/ 1875 w 5885"/>
                <a:gd name="T81" fmla="*/ 1041 h 2656"/>
                <a:gd name="T82" fmla="*/ 1987 w 5885"/>
                <a:gd name="T83" fmla="*/ 1018 h 2656"/>
                <a:gd name="T84" fmla="*/ 2126 w 5885"/>
                <a:gd name="T85" fmla="*/ 991 h 2656"/>
                <a:gd name="T86" fmla="*/ 2294 w 5885"/>
                <a:gd name="T87" fmla="*/ 959 h 2656"/>
                <a:gd name="T88" fmla="*/ 2494 w 5885"/>
                <a:gd name="T89" fmla="*/ 919 h 2656"/>
                <a:gd name="T90" fmla="*/ 2728 w 5885"/>
                <a:gd name="T91" fmla="*/ 875 h 2656"/>
                <a:gd name="T92" fmla="*/ 3000 w 5885"/>
                <a:gd name="T93" fmla="*/ 821 h 2656"/>
                <a:gd name="T94" fmla="*/ 3312 w 5885"/>
                <a:gd name="T95" fmla="*/ 761 h 2656"/>
                <a:gd name="T96" fmla="*/ 3666 w 5885"/>
                <a:gd name="T97" fmla="*/ 691 h 2656"/>
                <a:gd name="T98" fmla="*/ 2369 w 5885"/>
                <a:gd name="T99" fmla="*/ 828 h 2656"/>
                <a:gd name="T100" fmla="*/ 2264 w 5885"/>
                <a:gd name="T101" fmla="*/ 805 h 2656"/>
                <a:gd name="T102" fmla="*/ 2175 w 5885"/>
                <a:gd name="T103" fmla="*/ 753 h 2656"/>
                <a:gd name="T104" fmla="*/ 2103 w 5885"/>
                <a:gd name="T105" fmla="*/ 675 h 2656"/>
                <a:gd name="T106" fmla="*/ 2059 w 5885"/>
                <a:gd name="T107" fmla="*/ 578 h 2656"/>
                <a:gd name="T108" fmla="*/ 2048 w 5885"/>
                <a:gd name="T109" fmla="*/ 468 h 2656"/>
                <a:gd name="T110" fmla="*/ 2069 w 5885"/>
                <a:gd name="T111" fmla="*/ 364 h 2656"/>
                <a:gd name="T112" fmla="*/ 2121 w 5885"/>
                <a:gd name="T113" fmla="*/ 273 h 2656"/>
                <a:gd name="T114" fmla="*/ 2200 w 5885"/>
                <a:gd name="T115" fmla="*/ 204 h 2656"/>
                <a:gd name="T116" fmla="*/ 2296 w 5885"/>
                <a:gd name="T117" fmla="*/ 159 h 2656"/>
                <a:gd name="T118" fmla="*/ 3649 w 5885"/>
                <a:gd name="T119" fmla="*/ 7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885" h="2656">
                  <a:moveTo>
                    <a:pt x="3746" y="0"/>
                  </a:moveTo>
                  <a:lnTo>
                    <a:pt x="3842" y="4"/>
                  </a:lnTo>
                  <a:lnTo>
                    <a:pt x="3939" y="13"/>
                  </a:lnTo>
                  <a:lnTo>
                    <a:pt x="4032" y="32"/>
                  </a:lnTo>
                  <a:lnTo>
                    <a:pt x="4124" y="59"/>
                  </a:lnTo>
                  <a:lnTo>
                    <a:pt x="4214" y="93"/>
                  </a:lnTo>
                  <a:lnTo>
                    <a:pt x="4299" y="134"/>
                  </a:lnTo>
                  <a:lnTo>
                    <a:pt x="4382" y="182"/>
                  </a:lnTo>
                  <a:lnTo>
                    <a:pt x="4458" y="238"/>
                  </a:lnTo>
                  <a:lnTo>
                    <a:pt x="4531" y="298"/>
                  </a:lnTo>
                  <a:lnTo>
                    <a:pt x="4599" y="366"/>
                  </a:lnTo>
                  <a:lnTo>
                    <a:pt x="4662" y="439"/>
                  </a:lnTo>
                  <a:lnTo>
                    <a:pt x="5851" y="2306"/>
                  </a:lnTo>
                  <a:lnTo>
                    <a:pt x="5869" y="2342"/>
                  </a:lnTo>
                  <a:lnTo>
                    <a:pt x="5881" y="2381"/>
                  </a:lnTo>
                  <a:lnTo>
                    <a:pt x="5885" y="2420"/>
                  </a:lnTo>
                  <a:lnTo>
                    <a:pt x="5883" y="2461"/>
                  </a:lnTo>
                  <a:lnTo>
                    <a:pt x="5874" y="2501"/>
                  </a:lnTo>
                  <a:lnTo>
                    <a:pt x="5858" y="2538"/>
                  </a:lnTo>
                  <a:lnTo>
                    <a:pt x="5835" y="2572"/>
                  </a:lnTo>
                  <a:lnTo>
                    <a:pt x="5806" y="2601"/>
                  </a:lnTo>
                  <a:lnTo>
                    <a:pt x="5774" y="2624"/>
                  </a:lnTo>
                  <a:lnTo>
                    <a:pt x="5737" y="2642"/>
                  </a:lnTo>
                  <a:lnTo>
                    <a:pt x="5699" y="2652"/>
                  </a:lnTo>
                  <a:lnTo>
                    <a:pt x="5658" y="2656"/>
                  </a:lnTo>
                  <a:lnTo>
                    <a:pt x="4521" y="2656"/>
                  </a:lnTo>
                  <a:lnTo>
                    <a:pt x="4519" y="2654"/>
                  </a:lnTo>
                  <a:lnTo>
                    <a:pt x="4473" y="2645"/>
                  </a:lnTo>
                  <a:lnTo>
                    <a:pt x="4426" y="2629"/>
                  </a:lnTo>
                  <a:lnTo>
                    <a:pt x="4383" y="2608"/>
                  </a:lnTo>
                  <a:lnTo>
                    <a:pt x="4342" y="2579"/>
                  </a:lnTo>
                  <a:lnTo>
                    <a:pt x="4307" y="2545"/>
                  </a:lnTo>
                  <a:lnTo>
                    <a:pt x="4274" y="2506"/>
                  </a:lnTo>
                  <a:lnTo>
                    <a:pt x="3726" y="1694"/>
                  </a:lnTo>
                  <a:lnTo>
                    <a:pt x="1434" y="1783"/>
                  </a:lnTo>
                  <a:lnTo>
                    <a:pt x="1380" y="1781"/>
                  </a:lnTo>
                  <a:lnTo>
                    <a:pt x="1330" y="1771"/>
                  </a:lnTo>
                  <a:lnTo>
                    <a:pt x="1282" y="1753"/>
                  </a:lnTo>
                  <a:lnTo>
                    <a:pt x="1236" y="1730"/>
                  </a:lnTo>
                  <a:lnTo>
                    <a:pt x="1194" y="1698"/>
                  </a:lnTo>
                  <a:lnTo>
                    <a:pt x="114" y="743"/>
                  </a:lnTo>
                  <a:lnTo>
                    <a:pt x="77" y="703"/>
                  </a:lnTo>
                  <a:lnTo>
                    <a:pt x="46" y="659"/>
                  </a:lnTo>
                  <a:lnTo>
                    <a:pt x="23" y="611"/>
                  </a:lnTo>
                  <a:lnTo>
                    <a:pt x="7" y="561"/>
                  </a:lnTo>
                  <a:lnTo>
                    <a:pt x="0" y="507"/>
                  </a:lnTo>
                  <a:lnTo>
                    <a:pt x="2" y="455"/>
                  </a:lnTo>
                  <a:lnTo>
                    <a:pt x="11" y="404"/>
                  </a:lnTo>
                  <a:lnTo>
                    <a:pt x="27" y="354"/>
                  </a:lnTo>
                  <a:lnTo>
                    <a:pt x="52" y="305"/>
                  </a:lnTo>
                  <a:lnTo>
                    <a:pt x="86" y="261"/>
                  </a:lnTo>
                  <a:lnTo>
                    <a:pt x="125" y="223"/>
                  </a:lnTo>
                  <a:lnTo>
                    <a:pt x="170" y="191"/>
                  </a:lnTo>
                  <a:lnTo>
                    <a:pt x="218" y="170"/>
                  </a:lnTo>
                  <a:lnTo>
                    <a:pt x="268" y="154"/>
                  </a:lnTo>
                  <a:lnTo>
                    <a:pt x="320" y="147"/>
                  </a:lnTo>
                  <a:lnTo>
                    <a:pt x="373" y="148"/>
                  </a:lnTo>
                  <a:lnTo>
                    <a:pt x="425" y="157"/>
                  </a:lnTo>
                  <a:lnTo>
                    <a:pt x="475" y="173"/>
                  </a:lnTo>
                  <a:lnTo>
                    <a:pt x="523" y="198"/>
                  </a:lnTo>
                  <a:lnTo>
                    <a:pt x="568" y="232"/>
                  </a:lnTo>
                  <a:lnTo>
                    <a:pt x="1544" y="1096"/>
                  </a:lnTo>
                  <a:lnTo>
                    <a:pt x="1550" y="1096"/>
                  </a:lnTo>
                  <a:lnTo>
                    <a:pt x="1553" y="1096"/>
                  </a:lnTo>
                  <a:lnTo>
                    <a:pt x="1559" y="1096"/>
                  </a:lnTo>
                  <a:lnTo>
                    <a:pt x="1562" y="1096"/>
                  </a:lnTo>
                  <a:lnTo>
                    <a:pt x="1566" y="1096"/>
                  </a:lnTo>
                  <a:lnTo>
                    <a:pt x="1569" y="1096"/>
                  </a:lnTo>
                  <a:lnTo>
                    <a:pt x="1575" y="1094"/>
                  </a:lnTo>
                  <a:lnTo>
                    <a:pt x="1582" y="1094"/>
                  </a:lnTo>
                  <a:lnTo>
                    <a:pt x="1589" y="1094"/>
                  </a:lnTo>
                  <a:lnTo>
                    <a:pt x="1598" y="1092"/>
                  </a:lnTo>
                  <a:lnTo>
                    <a:pt x="1610" y="1091"/>
                  </a:lnTo>
                  <a:lnTo>
                    <a:pt x="1625" y="1087"/>
                  </a:lnTo>
                  <a:lnTo>
                    <a:pt x="1643" y="1085"/>
                  </a:lnTo>
                  <a:lnTo>
                    <a:pt x="1662" y="1080"/>
                  </a:lnTo>
                  <a:lnTo>
                    <a:pt x="1687" y="1076"/>
                  </a:lnTo>
                  <a:lnTo>
                    <a:pt x="1714" y="1071"/>
                  </a:lnTo>
                  <a:lnTo>
                    <a:pt x="1748" y="1064"/>
                  </a:lnTo>
                  <a:lnTo>
                    <a:pt x="1785" y="1057"/>
                  </a:lnTo>
                  <a:lnTo>
                    <a:pt x="1827" y="1050"/>
                  </a:lnTo>
                  <a:lnTo>
                    <a:pt x="1875" y="1041"/>
                  </a:lnTo>
                  <a:lnTo>
                    <a:pt x="1928" y="1030"/>
                  </a:lnTo>
                  <a:lnTo>
                    <a:pt x="1987" y="1018"/>
                  </a:lnTo>
                  <a:lnTo>
                    <a:pt x="2053" y="1005"/>
                  </a:lnTo>
                  <a:lnTo>
                    <a:pt x="2126" y="991"/>
                  </a:lnTo>
                  <a:lnTo>
                    <a:pt x="2207" y="975"/>
                  </a:lnTo>
                  <a:lnTo>
                    <a:pt x="2294" y="959"/>
                  </a:lnTo>
                  <a:lnTo>
                    <a:pt x="2391" y="939"/>
                  </a:lnTo>
                  <a:lnTo>
                    <a:pt x="2494" y="919"/>
                  </a:lnTo>
                  <a:lnTo>
                    <a:pt x="2607" y="898"/>
                  </a:lnTo>
                  <a:lnTo>
                    <a:pt x="2728" y="875"/>
                  </a:lnTo>
                  <a:lnTo>
                    <a:pt x="2859" y="848"/>
                  </a:lnTo>
                  <a:lnTo>
                    <a:pt x="3000" y="821"/>
                  </a:lnTo>
                  <a:lnTo>
                    <a:pt x="3150" y="791"/>
                  </a:lnTo>
                  <a:lnTo>
                    <a:pt x="3312" y="761"/>
                  </a:lnTo>
                  <a:lnTo>
                    <a:pt x="3483" y="727"/>
                  </a:lnTo>
                  <a:lnTo>
                    <a:pt x="3666" y="691"/>
                  </a:lnTo>
                  <a:lnTo>
                    <a:pt x="2425" y="827"/>
                  </a:lnTo>
                  <a:lnTo>
                    <a:pt x="2369" y="828"/>
                  </a:lnTo>
                  <a:lnTo>
                    <a:pt x="2316" y="821"/>
                  </a:lnTo>
                  <a:lnTo>
                    <a:pt x="2264" y="805"/>
                  </a:lnTo>
                  <a:lnTo>
                    <a:pt x="2218" y="782"/>
                  </a:lnTo>
                  <a:lnTo>
                    <a:pt x="2175" y="753"/>
                  </a:lnTo>
                  <a:lnTo>
                    <a:pt x="2135" y="718"/>
                  </a:lnTo>
                  <a:lnTo>
                    <a:pt x="2103" y="675"/>
                  </a:lnTo>
                  <a:lnTo>
                    <a:pt x="2078" y="630"/>
                  </a:lnTo>
                  <a:lnTo>
                    <a:pt x="2059" y="578"/>
                  </a:lnTo>
                  <a:lnTo>
                    <a:pt x="2048" y="525"/>
                  </a:lnTo>
                  <a:lnTo>
                    <a:pt x="2048" y="468"/>
                  </a:lnTo>
                  <a:lnTo>
                    <a:pt x="2055" y="414"/>
                  </a:lnTo>
                  <a:lnTo>
                    <a:pt x="2069" y="364"/>
                  </a:lnTo>
                  <a:lnTo>
                    <a:pt x="2093" y="316"/>
                  </a:lnTo>
                  <a:lnTo>
                    <a:pt x="2121" y="273"/>
                  </a:lnTo>
                  <a:lnTo>
                    <a:pt x="2159" y="236"/>
                  </a:lnTo>
                  <a:lnTo>
                    <a:pt x="2200" y="204"/>
                  </a:lnTo>
                  <a:lnTo>
                    <a:pt x="2246" y="177"/>
                  </a:lnTo>
                  <a:lnTo>
                    <a:pt x="2296" y="159"/>
                  </a:lnTo>
                  <a:lnTo>
                    <a:pt x="2351" y="148"/>
                  </a:lnTo>
                  <a:lnTo>
                    <a:pt x="3649" y="7"/>
                  </a:lnTo>
                  <a:lnTo>
                    <a:pt x="37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545430" y="5656393"/>
            <a:ext cx="247660" cy="245097"/>
            <a:chOff x="7940675" y="7119938"/>
            <a:chExt cx="766763" cy="75882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2" name="Freeform 775"/>
            <p:cNvSpPr>
              <a:spLocks noEditPoints="1"/>
            </p:cNvSpPr>
            <p:nvPr/>
          </p:nvSpPr>
          <p:spPr bwMode="auto">
            <a:xfrm>
              <a:off x="8289925" y="7466013"/>
              <a:ext cx="417513" cy="412750"/>
            </a:xfrm>
            <a:custGeom>
              <a:avLst/>
              <a:gdLst>
                <a:gd name="T0" fmla="*/ 640 w 1839"/>
                <a:gd name="T1" fmla="*/ 284 h 1819"/>
                <a:gd name="T2" fmla="*/ 498 w 1839"/>
                <a:gd name="T3" fmla="*/ 345 h 1819"/>
                <a:gd name="T4" fmla="*/ 379 w 1839"/>
                <a:gd name="T5" fmla="*/ 451 h 1819"/>
                <a:gd name="T6" fmla="*/ 302 w 1839"/>
                <a:gd name="T7" fmla="*/ 585 h 1819"/>
                <a:gd name="T8" fmla="*/ 271 w 1839"/>
                <a:gd name="T9" fmla="*/ 732 h 1819"/>
                <a:gd name="T10" fmla="*/ 287 w 1839"/>
                <a:gd name="T11" fmla="*/ 881 h 1819"/>
                <a:gd name="T12" fmla="*/ 348 w 1839"/>
                <a:gd name="T13" fmla="*/ 1022 h 1819"/>
                <a:gd name="T14" fmla="*/ 455 w 1839"/>
                <a:gd name="T15" fmla="*/ 1140 h 1819"/>
                <a:gd name="T16" fmla="*/ 591 w 1839"/>
                <a:gd name="T17" fmla="*/ 1216 h 1819"/>
                <a:gd name="T18" fmla="*/ 741 w 1839"/>
                <a:gd name="T19" fmla="*/ 1246 h 1819"/>
                <a:gd name="T20" fmla="*/ 892 w 1839"/>
                <a:gd name="T21" fmla="*/ 1231 h 1819"/>
                <a:gd name="T22" fmla="*/ 1033 w 1839"/>
                <a:gd name="T23" fmla="*/ 1170 h 1819"/>
                <a:gd name="T24" fmla="*/ 1152 w 1839"/>
                <a:gd name="T25" fmla="*/ 1064 h 1819"/>
                <a:gd name="T26" fmla="*/ 1230 w 1839"/>
                <a:gd name="T27" fmla="*/ 930 h 1819"/>
                <a:gd name="T28" fmla="*/ 1261 w 1839"/>
                <a:gd name="T29" fmla="*/ 782 h 1819"/>
                <a:gd name="T30" fmla="*/ 1244 w 1839"/>
                <a:gd name="T31" fmla="*/ 633 h 1819"/>
                <a:gd name="T32" fmla="*/ 1182 w 1839"/>
                <a:gd name="T33" fmla="*/ 493 h 1819"/>
                <a:gd name="T34" fmla="*/ 1076 w 1839"/>
                <a:gd name="T35" fmla="*/ 375 h 1819"/>
                <a:gd name="T36" fmla="*/ 940 w 1839"/>
                <a:gd name="T37" fmla="*/ 299 h 1819"/>
                <a:gd name="T38" fmla="*/ 791 w 1839"/>
                <a:gd name="T39" fmla="*/ 268 h 1819"/>
                <a:gd name="T40" fmla="*/ 797 w 1839"/>
                <a:gd name="T41" fmla="*/ 0 h 1819"/>
                <a:gd name="T42" fmla="*/ 980 w 1839"/>
                <a:gd name="T43" fmla="*/ 31 h 1819"/>
                <a:gd name="T44" fmla="*/ 1153 w 1839"/>
                <a:gd name="T45" fmla="*/ 104 h 1819"/>
                <a:gd name="T46" fmla="*/ 1307 w 1839"/>
                <a:gd name="T47" fmla="*/ 222 h 1819"/>
                <a:gd name="T48" fmla="*/ 1424 w 1839"/>
                <a:gd name="T49" fmla="*/ 371 h 1819"/>
                <a:gd name="T50" fmla="*/ 1499 w 1839"/>
                <a:gd name="T51" fmla="*/ 540 h 1819"/>
                <a:gd name="T52" fmla="*/ 1529 w 1839"/>
                <a:gd name="T53" fmla="*/ 718 h 1819"/>
                <a:gd name="T54" fmla="*/ 1517 w 1839"/>
                <a:gd name="T55" fmla="*/ 898 h 1819"/>
                <a:gd name="T56" fmla="*/ 1461 w 1839"/>
                <a:gd name="T57" fmla="*/ 1071 h 1819"/>
                <a:gd name="T58" fmla="*/ 1804 w 1839"/>
                <a:gd name="T59" fmla="*/ 1423 h 1819"/>
                <a:gd name="T60" fmla="*/ 1837 w 1839"/>
                <a:gd name="T61" fmla="*/ 1520 h 1819"/>
                <a:gd name="T62" fmla="*/ 1830 w 1839"/>
                <a:gd name="T63" fmla="*/ 1624 h 1819"/>
                <a:gd name="T64" fmla="*/ 1784 w 1839"/>
                <a:gd name="T65" fmla="*/ 1716 h 1819"/>
                <a:gd name="T66" fmla="*/ 1698 w 1839"/>
                <a:gd name="T67" fmla="*/ 1788 h 1819"/>
                <a:gd name="T68" fmla="*/ 1591 w 1839"/>
                <a:gd name="T69" fmla="*/ 1819 h 1819"/>
                <a:gd name="T70" fmla="*/ 1480 w 1839"/>
                <a:gd name="T71" fmla="*/ 1804 h 1819"/>
                <a:gd name="T72" fmla="*/ 1383 w 1839"/>
                <a:gd name="T73" fmla="*/ 1743 h 1819"/>
                <a:gd name="T74" fmla="*/ 968 w 1839"/>
                <a:gd name="T75" fmla="*/ 1487 h 1819"/>
                <a:gd name="T76" fmla="*/ 787 w 1839"/>
                <a:gd name="T77" fmla="*/ 1514 h 1819"/>
                <a:gd name="T78" fmla="*/ 605 w 1839"/>
                <a:gd name="T79" fmla="*/ 1497 h 1819"/>
                <a:gd name="T80" fmla="*/ 431 w 1839"/>
                <a:gd name="T81" fmla="*/ 1438 h 1819"/>
                <a:gd name="T82" fmla="*/ 272 w 1839"/>
                <a:gd name="T83" fmla="*/ 1336 h 1819"/>
                <a:gd name="T84" fmla="*/ 140 w 1839"/>
                <a:gd name="T85" fmla="*/ 1194 h 1819"/>
                <a:gd name="T86" fmla="*/ 51 w 1839"/>
                <a:gd name="T87" fmla="*/ 1028 h 1819"/>
                <a:gd name="T88" fmla="*/ 6 w 1839"/>
                <a:gd name="T89" fmla="*/ 849 h 1819"/>
                <a:gd name="T90" fmla="*/ 6 w 1839"/>
                <a:gd name="T91" fmla="*/ 665 h 1819"/>
                <a:gd name="T92" fmla="*/ 51 w 1839"/>
                <a:gd name="T93" fmla="*/ 487 h 1819"/>
                <a:gd name="T94" fmla="*/ 140 w 1839"/>
                <a:gd name="T95" fmla="*/ 321 h 1819"/>
                <a:gd name="T96" fmla="*/ 272 w 1839"/>
                <a:gd name="T97" fmla="*/ 178 h 1819"/>
                <a:gd name="T98" fmla="*/ 434 w 1839"/>
                <a:gd name="T99" fmla="*/ 74 h 1819"/>
                <a:gd name="T100" fmla="*/ 612 w 1839"/>
                <a:gd name="T101" fmla="*/ 16 h 1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39" h="1819">
                  <a:moveTo>
                    <a:pt x="741" y="268"/>
                  </a:moveTo>
                  <a:lnTo>
                    <a:pt x="690" y="273"/>
                  </a:lnTo>
                  <a:lnTo>
                    <a:pt x="640" y="284"/>
                  </a:lnTo>
                  <a:lnTo>
                    <a:pt x="591" y="299"/>
                  </a:lnTo>
                  <a:lnTo>
                    <a:pt x="543" y="320"/>
                  </a:lnTo>
                  <a:lnTo>
                    <a:pt x="498" y="345"/>
                  </a:lnTo>
                  <a:lnTo>
                    <a:pt x="455" y="375"/>
                  </a:lnTo>
                  <a:lnTo>
                    <a:pt x="416" y="411"/>
                  </a:lnTo>
                  <a:lnTo>
                    <a:pt x="379" y="451"/>
                  </a:lnTo>
                  <a:lnTo>
                    <a:pt x="348" y="493"/>
                  </a:lnTo>
                  <a:lnTo>
                    <a:pt x="323" y="538"/>
                  </a:lnTo>
                  <a:lnTo>
                    <a:pt x="302" y="585"/>
                  </a:lnTo>
                  <a:lnTo>
                    <a:pt x="287" y="633"/>
                  </a:lnTo>
                  <a:lnTo>
                    <a:pt x="277" y="683"/>
                  </a:lnTo>
                  <a:lnTo>
                    <a:pt x="271" y="732"/>
                  </a:lnTo>
                  <a:lnTo>
                    <a:pt x="271" y="782"/>
                  </a:lnTo>
                  <a:lnTo>
                    <a:pt x="277" y="832"/>
                  </a:lnTo>
                  <a:lnTo>
                    <a:pt x="287" y="881"/>
                  </a:lnTo>
                  <a:lnTo>
                    <a:pt x="302" y="930"/>
                  </a:lnTo>
                  <a:lnTo>
                    <a:pt x="323" y="977"/>
                  </a:lnTo>
                  <a:lnTo>
                    <a:pt x="348" y="1022"/>
                  </a:lnTo>
                  <a:lnTo>
                    <a:pt x="379" y="1064"/>
                  </a:lnTo>
                  <a:lnTo>
                    <a:pt x="416" y="1104"/>
                  </a:lnTo>
                  <a:lnTo>
                    <a:pt x="455" y="1140"/>
                  </a:lnTo>
                  <a:lnTo>
                    <a:pt x="498" y="1170"/>
                  </a:lnTo>
                  <a:lnTo>
                    <a:pt x="543" y="1195"/>
                  </a:lnTo>
                  <a:lnTo>
                    <a:pt x="591" y="1216"/>
                  </a:lnTo>
                  <a:lnTo>
                    <a:pt x="640" y="1231"/>
                  </a:lnTo>
                  <a:lnTo>
                    <a:pt x="690" y="1241"/>
                  </a:lnTo>
                  <a:lnTo>
                    <a:pt x="741" y="1246"/>
                  </a:lnTo>
                  <a:lnTo>
                    <a:pt x="791" y="1246"/>
                  </a:lnTo>
                  <a:lnTo>
                    <a:pt x="841" y="1241"/>
                  </a:lnTo>
                  <a:lnTo>
                    <a:pt x="892" y="1231"/>
                  </a:lnTo>
                  <a:lnTo>
                    <a:pt x="940" y="1216"/>
                  </a:lnTo>
                  <a:lnTo>
                    <a:pt x="987" y="1195"/>
                  </a:lnTo>
                  <a:lnTo>
                    <a:pt x="1033" y="1170"/>
                  </a:lnTo>
                  <a:lnTo>
                    <a:pt x="1076" y="1140"/>
                  </a:lnTo>
                  <a:lnTo>
                    <a:pt x="1116" y="1104"/>
                  </a:lnTo>
                  <a:lnTo>
                    <a:pt x="1152" y="1064"/>
                  </a:lnTo>
                  <a:lnTo>
                    <a:pt x="1182" y="1022"/>
                  </a:lnTo>
                  <a:lnTo>
                    <a:pt x="1209" y="977"/>
                  </a:lnTo>
                  <a:lnTo>
                    <a:pt x="1230" y="930"/>
                  </a:lnTo>
                  <a:lnTo>
                    <a:pt x="1245" y="881"/>
                  </a:lnTo>
                  <a:lnTo>
                    <a:pt x="1255" y="832"/>
                  </a:lnTo>
                  <a:lnTo>
                    <a:pt x="1261" y="782"/>
                  </a:lnTo>
                  <a:lnTo>
                    <a:pt x="1261" y="732"/>
                  </a:lnTo>
                  <a:lnTo>
                    <a:pt x="1255" y="682"/>
                  </a:lnTo>
                  <a:lnTo>
                    <a:pt x="1244" y="633"/>
                  </a:lnTo>
                  <a:lnTo>
                    <a:pt x="1229" y="585"/>
                  </a:lnTo>
                  <a:lnTo>
                    <a:pt x="1209" y="538"/>
                  </a:lnTo>
                  <a:lnTo>
                    <a:pt x="1182" y="493"/>
                  </a:lnTo>
                  <a:lnTo>
                    <a:pt x="1152" y="451"/>
                  </a:lnTo>
                  <a:lnTo>
                    <a:pt x="1116" y="411"/>
                  </a:lnTo>
                  <a:lnTo>
                    <a:pt x="1076" y="375"/>
                  </a:lnTo>
                  <a:lnTo>
                    <a:pt x="1033" y="345"/>
                  </a:lnTo>
                  <a:lnTo>
                    <a:pt x="987" y="320"/>
                  </a:lnTo>
                  <a:lnTo>
                    <a:pt x="940" y="299"/>
                  </a:lnTo>
                  <a:lnTo>
                    <a:pt x="892" y="284"/>
                  </a:lnTo>
                  <a:lnTo>
                    <a:pt x="841" y="273"/>
                  </a:lnTo>
                  <a:lnTo>
                    <a:pt x="791" y="268"/>
                  </a:lnTo>
                  <a:lnTo>
                    <a:pt x="741" y="268"/>
                  </a:lnTo>
                  <a:close/>
                  <a:moveTo>
                    <a:pt x="735" y="0"/>
                  </a:moveTo>
                  <a:lnTo>
                    <a:pt x="797" y="0"/>
                  </a:lnTo>
                  <a:lnTo>
                    <a:pt x="859" y="6"/>
                  </a:lnTo>
                  <a:lnTo>
                    <a:pt x="919" y="16"/>
                  </a:lnTo>
                  <a:lnTo>
                    <a:pt x="980" y="31"/>
                  </a:lnTo>
                  <a:lnTo>
                    <a:pt x="1039" y="50"/>
                  </a:lnTo>
                  <a:lnTo>
                    <a:pt x="1096" y="74"/>
                  </a:lnTo>
                  <a:lnTo>
                    <a:pt x="1153" y="104"/>
                  </a:lnTo>
                  <a:lnTo>
                    <a:pt x="1207" y="139"/>
                  </a:lnTo>
                  <a:lnTo>
                    <a:pt x="1258" y="178"/>
                  </a:lnTo>
                  <a:lnTo>
                    <a:pt x="1307" y="222"/>
                  </a:lnTo>
                  <a:lnTo>
                    <a:pt x="1351" y="270"/>
                  </a:lnTo>
                  <a:lnTo>
                    <a:pt x="1390" y="319"/>
                  </a:lnTo>
                  <a:lnTo>
                    <a:pt x="1424" y="371"/>
                  </a:lnTo>
                  <a:lnTo>
                    <a:pt x="1453" y="425"/>
                  </a:lnTo>
                  <a:lnTo>
                    <a:pt x="1479" y="482"/>
                  </a:lnTo>
                  <a:lnTo>
                    <a:pt x="1499" y="540"/>
                  </a:lnTo>
                  <a:lnTo>
                    <a:pt x="1513" y="598"/>
                  </a:lnTo>
                  <a:lnTo>
                    <a:pt x="1524" y="658"/>
                  </a:lnTo>
                  <a:lnTo>
                    <a:pt x="1529" y="718"/>
                  </a:lnTo>
                  <a:lnTo>
                    <a:pt x="1529" y="778"/>
                  </a:lnTo>
                  <a:lnTo>
                    <a:pt x="1526" y="838"/>
                  </a:lnTo>
                  <a:lnTo>
                    <a:pt x="1517" y="898"/>
                  </a:lnTo>
                  <a:lnTo>
                    <a:pt x="1503" y="956"/>
                  </a:lnTo>
                  <a:lnTo>
                    <a:pt x="1484" y="1015"/>
                  </a:lnTo>
                  <a:lnTo>
                    <a:pt x="1461" y="1071"/>
                  </a:lnTo>
                  <a:lnTo>
                    <a:pt x="1761" y="1369"/>
                  </a:lnTo>
                  <a:lnTo>
                    <a:pt x="1784" y="1395"/>
                  </a:lnTo>
                  <a:lnTo>
                    <a:pt x="1804" y="1423"/>
                  </a:lnTo>
                  <a:lnTo>
                    <a:pt x="1819" y="1454"/>
                  </a:lnTo>
                  <a:lnTo>
                    <a:pt x="1830" y="1486"/>
                  </a:lnTo>
                  <a:lnTo>
                    <a:pt x="1837" y="1520"/>
                  </a:lnTo>
                  <a:lnTo>
                    <a:pt x="1839" y="1555"/>
                  </a:lnTo>
                  <a:lnTo>
                    <a:pt x="1837" y="1590"/>
                  </a:lnTo>
                  <a:lnTo>
                    <a:pt x="1830" y="1624"/>
                  </a:lnTo>
                  <a:lnTo>
                    <a:pt x="1819" y="1656"/>
                  </a:lnTo>
                  <a:lnTo>
                    <a:pt x="1804" y="1687"/>
                  </a:lnTo>
                  <a:lnTo>
                    <a:pt x="1784" y="1716"/>
                  </a:lnTo>
                  <a:lnTo>
                    <a:pt x="1761" y="1743"/>
                  </a:lnTo>
                  <a:lnTo>
                    <a:pt x="1731" y="1768"/>
                  </a:lnTo>
                  <a:lnTo>
                    <a:pt x="1698" y="1788"/>
                  </a:lnTo>
                  <a:lnTo>
                    <a:pt x="1664" y="1804"/>
                  </a:lnTo>
                  <a:lnTo>
                    <a:pt x="1627" y="1815"/>
                  </a:lnTo>
                  <a:lnTo>
                    <a:pt x="1591" y="1819"/>
                  </a:lnTo>
                  <a:lnTo>
                    <a:pt x="1554" y="1819"/>
                  </a:lnTo>
                  <a:lnTo>
                    <a:pt x="1516" y="1815"/>
                  </a:lnTo>
                  <a:lnTo>
                    <a:pt x="1480" y="1804"/>
                  </a:lnTo>
                  <a:lnTo>
                    <a:pt x="1446" y="1788"/>
                  </a:lnTo>
                  <a:lnTo>
                    <a:pt x="1413" y="1768"/>
                  </a:lnTo>
                  <a:lnTo>
                    <a:pt x="1383" y="1743"/>
                  </a:lnTo>
                  <a:lnTo>
                    <a:pt x="1083" y="1446"/>
                  </a:lnTo>
                  <a:lnTo>
                    <a:pt x="1026" y="1469"/>
                  </a:lnTo>
                  <a:lnTo>
                    <a:pt x="968" y="1487"/>
                  </a:lnTo>
                  <a:lnTo>
                    <a:pt x="908" y="1501"/>
                  </a:lnTo>
                  <a:lnTo>
                    <a:pt x="848" y="1509"/>
                  </a:lnTo>
                  <a:lnTo>
                    <a:pt x="787" y="1514"/>
                  </a:lnTo>
                  <a:lnTo>
                    <a:pt x="725" y="1513"/>
                  </a:lnTo>
                  <a:lnTo>
                    <a:pt x="665" y="1507"/>
                  </a:lnTo>
                  <a:lnTo>
                    <a:pt x="605" y="1497"/>
                  </a:lnTo>
                  <a:lnTo>
                    <a:pt x="546" y="1482"/>
                  </a:lnTo>
                  <a:lnTo>
                    <a:pt x="487" y="1462"/>
                  </a:lnTo>
                  <a:lnTo>
                    <a:pt x="431" y="1438"/>
                  </a:lnTo>
                  <a:lnTo>
                    <a:pt x="376" y="1409"/>
                  </a:lnTo>
                  <a:lnTo>
                    <a:pt x="323" y="1375"/>
                  </a:lnTo>
                  <a:lnTo>
                    <a:pt x="272" y="1336"/>
                  </a:lnTo>
                  <a:lnTo>
                    <a:pt x="225" y="1292"/>
                  </a:lnTo>
                  <a:lnTo>
                    <a:pt x="180" y="1244"/>
                  </a:lnTo>
                  <a:lnTo>
                    <a:pt x="140" y="1194"/>
                  </a:lnTo>
                  <a:lnTo>
                    <a:pt x="105" y="1141"/>
                  </a:lnTo>
                  <a:lnTo>
                    <a:pt x="75" y="1085"/>
                  </a:lnTo>
                  <a:lnTo>
                    <a:pt x="51" y="1028"/>
                  </a:lnTo>
                  <a:lnTo>
                    <a:pt x="31" y="970"/>
                  </a:lnTo>
                  <a:lnTo>
                    <a:pt x="16" y="910"/>
                  </a:lnTo>
                  <a:lnTo>
                    <a:pt x="6" y="849"/>
                  </a:lnTo>
                  <a:lnTo>
                    <a:pt x="1" y="787"/>
                  </a:lnTo>
                  <a:lnTo>
                    <a:pt x="0" y="726"/>
                  </a:lnTo>
                  <a:lnTo>
                    <a:pt x="6" y="665"/>
                  </a:lnTo>
                  <a:lnTo>
                    <a:pt x="16" y="605"/>
                  </a:lnTo>
                  <a:lnTo>
                    <a:pt x="30" y="545"/>
                  </a:lnTo>
                  <a:lnTo>
                    <a:pt x="51" y="487"/>
                  </a:lnTo>
                  <a:lnTo>
                    <a:pt x="75" y="430"/>
                  </a:lnTo>
                  <a:lnTo>
                    <a:pt x="105" y="374"/>
                  </a:lnTo>
                  <a:lnTo>
                    <a:pt x="140" y="321"/>
                  </a:lnTo>
                  <a:lnTo>
                    <a:pt x="180" y="270"/>
                  </a:lnTo>
                  <a:lnTo>
                    <a:pt x="224" y="222"/>
                  </a:lnTo>
                  <a:lnTo>
                    <a:pt x="272" y="178"/>
                  </a:lnTo>
                  <a:lnTo>
                    <a:pt x="324" y="139"/>
                  </a:lnTo>
                  <a:lnTo>
                    <a:pt x="378" y="104"/>
                  </a:lnTo>
                  <a:lnTo>
                    <a:pt x="434" y="74"/>
                  </a:lnTo>
                  <a:lnTo>
                    <a:pt x="492" y="50"/>
                  </a:lnTo>
                  <a:lnTo>
                    <a:pt x="551" y="31"/>
                  </a:lnTo>
                  <a:lnTo>
                    <a:pt x="612" y="16"/>
                  </a:lnTo>
                  <a:lnTo>
                    <a:pt x="673" y="6"/>
                  </a:lnTo>
                  <a:lnTo>
                    <a:pt x="7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76"/>
            <p:cNvSpPr>
              <a:spLocks noEditPoints="1"/>
            </p:cNvSpPr>
            <p:nvPr/>
          </p:nvSpPr>
          <p:spPr bwMode="auto">
            <a:xfrm>
              <a:off x="7940675" y="7119938"/>
              <a:ext cx="762000" cy="754063"/>
            </a:xfrm>
            <a:custGeom>
              <a:avLst/>
              <a:gdLst>
                <a:gd name="T0" fmla="*/ 951 w 3359"/>
                <a:gd name="T1" fmla="*/ 2761 h 3324"/>
                <a:gd name="T2" fmla="*/ 363 w 3359"/>
                <a:gd name="T3" fmla="*/ 2074 h 3324"/>
                <a:gd name="T4" fmla="*/ 564 w 3359"/>
                <a:gd name="T5" fmla="*/ 2452 h 3324"/>
                <a:gd name="T6" fmla="*/ 784 w 3359"/>
                <a:gd name="T7" fmla="*/ 2289 h 3324"/>
                <a:gd name="T8" fmla="*/ 306 w 3359"/>
                <a:gd name="T9" fmla="*/ 1823 h 3324"/>
                <a:gd name="T10" fmla="*/ 1024 w 3359"/>
                <a:gd name="T11" fmla="*/ 1405 h 3324"/>
                <a:gd name="T12" fmla="*/ 1351 w 3359"/>
                <a:gd name="T13" fmla="*/ 1101 h 3324"/>
                <a:gd name="T14" fmla="*/ 563 w 3359"/>
                <a:gd name="T15" fmla="*/ 872 h 3324"/>
                <a:gd name="T16" fmla="*/ 363 w 3359"/>
                <a:gd name="T17" fmla="*/ 1250 h 3324"/>
                <a:gd name="T18" fmla="*/ 729 w 3359"/>
                <a:gd name="T19" fmla="*/ 1380 h 3324"/>
                <a:gd name="T20" fmla="*/ 744 w 3359"/>
                <a:gd name="T21" fmla="*/ 888 h 3324"/>
                <a:gd name="T22" fmla="*/ 2438 w 3359"/>
                <a:gd name="T23" fmla="*/ 621 h 3324"/>
                <a:gd name="T24" fmla="*/ 918 w 3359"/>
                <a:gd name="T25" fmla="*/ 544 h 3324"/>
                <a:gd name="T26" fmla="*/ 980 w 3359"/>
                <a:gd name="T27" fmla="*/ 506 h 3324"/>
                <a:gd name="T28" fmla="*/ 2078 w 3359"/>
                <a:gd name="T29" fmla="*/ 760 h 3324"/>
                <a:gd name="T30" fmla="*/ 2004 w 3359"/>
                <a:gd name="T31" fmla="*/ 500 h 3324"/>
                <a:gd name="T32" fmla="*/ 1532 w 3359"/>
                <a:gd name="T33" fmla="*/ 358 h 3324"/>
                <a:gd name="T34" fmla="*/ 1314 w 3359"/>
                <a:gd name="T35" fmla="*/ 551 h 3324"/>
                <a:gd name="T36" fmla="*/ 1364 w 3359"/>
                <a:gd name="T37" fmla="*/ 777 h 3324"/>
                <a:gd name="T38" fmla="*/ 1680 w 3359"/>
                <a:gd name="T39" fmla="*/ 0 h 3324"/>
                <a:gd name="T40" fmla="*/ 2191 w 3359"/>
                <a:gd name="T41" fmla="*/ 78 h 3324"/>
                <a:gd name="T42" fmla="*/ 2638 w 3359"/>
                <a:gd name="T43" fmla="*/ 297 h 3324"/>
                <a:gd name="T44" fmla="*/ 2999 w 3359"/>
                <a:gd name="T45" fmla="*/ 634 h 3324"/>
                <a:gd name="T46" fmla="*/ 3247 w 3359"/>
                <a:gd name="T47" fmla="*/ 1062 h 3324"/>
                <a:gd name="T48" fmla="*/ 3356 w 3359"/>
                <a:gd name="T49" fmla="*/ 1557 h 3324"/>
                <a:gd name="T50" fmla="*/ 3309 w 3359"/>
                <a:gd name="T51" fmla="*/ 2064 h 3324"/>
                <a:gd name="T52" fmla="*/ 3177 w 3359"/>
                <a:gd name="T53" fmla="*/ 2361 h 3324"/>
                <a:gd name="T54" fmla="*/ 3139 w 3359"/>
                <a:gd name="T55" fmla="*/ 2021 h 3324"/>
                <a:gd name="T56" fmla="*/ 3045 w 3359"/>
                <a:gd name="T57" fmla="*/ 1823 h 3324"/>
                <a:gd name="T58" fmla="*/ 2882 w 3359"/>
                <a:gd name="T59" fmla="*/ 1631 h 3324"/>
                <a:gd name="T60" fmla="*/ 3053 w 3359"/>
                <a:gd name="T61" fmla="*/ 1501 h 3324"/>
                <a:gd name="T62" fmla="*/ 2931 w 3359"/>
                <a:gd name="T63" fmla="*/ 1092 h 3324"/>
                <a:gd name="T64" fmla="*/ 2679 w 3359"/>
                <a:gd name="T65" fmla="*/ 847 h 3324"/>
                <a:gd name="T66" fmla="*/ 2615 w 3359"/>
                <a:gd name="T67" fmla="*/ 1251 h 3324"/>
                <a:gd name="T68" fmla="*/ 2460 w 3359"/>
                <a:gd name="T69" fmla="*/ 1432 h 3324"/>
                <a:gd name="T70" fmla="*/ 2291 w 3359"/>
                <a:gd name="T71" fmla="*/ 1133 h 3324"/>
                <a:gd name="T72" fmla="*/ 1920 w 3359"/>
                <a:gd name="T73" fmla="*/ 1114 h 3324"/>
                <a:gd name="T74" fmla="*/ 1832 w 3359"/>
                <a:gd name="T75" fmla="*/ 1559 h 3324"/>
                <a:gd name="T76" fmla="*/ 1602 w 3359"/>
                <a:gd name="T77" fmla="*/ 1775 h 3324"/>
                <a:gd name="T78" fmla="*/ 1023 w 3359"/>
                <a:gd name="T79" fmla="*/ 1919 h 3324"/>
                <a:gd name="T80" fmla="*/ 1175 w 3359"/>
                <a:gd name="T81" fmla="*/ 2259 h 3324"/>
                <a:gd name="T82" fmla="*/ 1434 w 3359"/>
                <a:gd name="T83" fmla="*/ 2285 h 3324"/>
                <a:gd name="T84" fmla="*/ 1379 w 3359"/>
                <a:gd name="T85" fmla="*/ 2545 h 3324"/>
                <a:gd name="T86" fmla="*/ 1314 w 3359"/>
                <a:gd name="T87" fmla="*/ 2772 h 3324"/>
                <a:gd name="T88" fmla="*/ 1532 w 3359"/>
                <a:gd name="T89" fmla="*/ 2965 h 3324"/>
                <a:gd name="T90" fmla="*/ 1691 w 3359"/>
                <a:gd name="T91" fmla="*/ 2897 h 3324"/>
                <a:gd name="T92" fmla="*/ 1973 w 3359"/>
                <a:gd name="T93" fmla="*/ 3083 h 3324"/>
                <a:gd name="T94" fmla="*/ 2308 w 3359"/>
                <a:gd name="T95" fmla="*/ 3150 h 3324"/>
                <a:gd name="T96" fmla="*/ 2179 w 3359"/>
                <a:gd name="T97" fmla="*/ 3249 h 3324"/>
                <a:gd name="T98" fmla="*/ 1680 w 3359"/>
                <a:gd name="T99" fmla="*/ 3324 h 3324"/>
                <a:gd name="T100" fmla="*/ 1169 w 3359"/>
                <a:gd name="T101" fmla="*/ 3246 h 3324"/>
                <a:gd name="T102" fmla="*/ 720 w 3359"/>
                <a:gd name="T103" fmla="*/ 3026 h 3324"/>
                <a:gd name="T104" fmla="*/ 361 w 3359"/>
                <a:gd name="T105" fmla="*/ 2691 h 3324"/>
                <a:gd name="T106" fmla="*/ 113 w 3359"/>
                <a:gd name="T107" fmla="*/ 2262 h 3324"/>
                <a:gd name="T108" fmla="*/ 3 w 3359"/>
                <a:gd name="T109" fmla="*/ 1767 h 3324"/>
                <a:gd name="T110" fmla="*/ 52 w 3359"/>
                <a:gd name="T111" fmla="*/ 1254 h 3324"/>
                <a:gd name="T112" fmla="*/ 247 w 3359"/>
                <a:gd name="T113" fmla="*/ 796 h 3324"/>
                <a:gd name="T114" fmla="*/ 565 w 3359"/>
                <a:gd name="T115" fmla="*/ 420 h 3324"/>
                <a:gd name="T116" fmla="*/ 980 w 3359"/>
                <a:gd name="T117" fmla="*/ 150 h 3324"/>
                <a:gd name="T118" fmla="*/ 1470 w 3359"/>
                <a:gd name="T119" fmla="*/ 13 h 3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59" h="3324">
                  <a:moveTo>
                    <a:pt x="922" y="2702"/>
                  </a:moveTo>
                  <a:lnTo>
                    <a:pt x="858" y="2740"/>
                  </a:lnTo>
                  <a:lnTo>
                    <a:pt x="918" y="2780"/>
                  </a:lnTo>
                  <a:lnTo>
                    <a:pt x="980" y="2818"/>
                  </a:lnTo>
                  <a:lnTo>
                    <a:pt x="951" y="2761"/>
                  </a:lnTo>
                  <a:lnTo>
                    <a:pt x="922" y="2702"/>
                  </a:lnTo>
                  <a:close/>
                  <a:moveTo>
                    <a:pt x="306" y="1823"/>
                  </a:moveTo>
                  <a:lnTo>
                    <a:pt x="320" y="1908"/>
                  </a:lnTo>
                  <a:lnTo>
                    <a:pt x="339" y="1992"/>
                  </a:lnTo>
                  <a:lnTo>
                    <a:pt x="363" y="2074"/>
                  </a:lnTo>
                  <a:lnTo>
                    <a:pt x="393" y="2153"/>
                  </a:lnTo>
                  <a:lnTo>
                    <a:pt x="427" y="2232"/>
                  </a:lnTo>
                  <a:lnTo>
                    <a:pt x="468" y="2307"/>
                  </a:lnTo>
                  <a:lnTo>
                    <a:pt x="513" y="2381"/>
                  </a:lnTo>
                  <a:lnTo>
                    <a:pt x="564" y="2452"/>
                  </a:lnTo>
                  <a:lnTo>
                    <a:pt x="619" y="2521"/>
                  </a:lnTo>
                  <a:lnTo>
                    <a:pt x="681" y="2477"/>
                  </a:lnTo>
                  <a:lnTo>
                    <a:pt x="745" y="2435"/>
                  </a:lnTo>
                  <a:lnTo>
                    <a:pt x="812" y="2398"/>
                  </a:lnTo>
                  <a:lnTo>
                    <a:pt x="784" y="2289"/>
                  </a:lnTo>
                  <a:lnTo>
                    <a:pt x="761" y="2177"/>
                  </a:lnTo>
                  <a:lnTo>
                    <a:pt x="742" y="2062"/>
                  </a:lnTo>
                  <a:lnTo>
                    <a:pt x="729" y="1944"/>
                  </a:lnTo>
                  <a:lnTo>
                    <a:pt x="720" y="1823"/>
                  </a:lnTo>
                  <a:lnTo>
                    <a:pt x="306" y="1823"/>
                  </a:lnTo>
                  <a:close/>
                  <a:moveTo>
                    <a:pt x="1092" y="1041"/>
                  </a:moveTo>
                  <a:lnTo>
                    <a:pt x="1070" y="1129"/>
                  </a:lnTo>
                  <a:lnTo>
                    <a:pt x="1051" y="1219"/>
                  </a:lnTo>
                  <a:lnTo>
                    <a:pt x="1035" y="1311"/>
                  </a:lnTo>
                  <a:lnTo>
                    <a:pt x="1024" y="1405"/>
                  </a:lnTo>
                  <a:lnTo>
                    <a:pt x="1017" y="1501"/>
                  </a:lnTo>
                  <a:lnTo>
                    <a:pt x="1532" y="1501"/>
                  </a:lnTo>
                  <a:lnTo>
                    <a:pt x="1532" y="1123"/>
                  </a:lnTo>
                  <a:lnTo>
                    <a:pt x="1441" y="1114"/>
                  </a:lnTo>
                  <a:lnTo>
                    <a:pt x="1351" y="1101"/>
                  </a:lnTo>
                  <a:lnTo>
                    <a:pt x="1262" y="1086"/>
                  </a:lnTo>
                  <a:lnTo>
                    <a:pt x="1175" y="1065"/>
                  </a:lnTo>
                  <a:lnTo>
                    <a:pt x="1092" y="1041"/>
                  </a:lnTo>
                  <a:close/>
                  <a:moveTo>
                    <a:pt x="619" y="804"/>
                  </a:moveTo>
                  <a:lnTo>
                    <a:pt x="563" y="872"/>
                  </a:lnTo>
                  <a:lnTo>
                    <a:pt x="513" y="943"/>
                  </a:lnTo>
                  <a:lnTo>
                    <a:pt x="468" y="1017"/>
                  </a:lnTo>
                  <a:lnTo>
                    <a:pt x="427" y="1092"/>
                  </a:lnTo>
                  <a:lnTo>
                    <a:pt x="393" y="1171"/>
                  </a:lnTo>
                  <a:lnTo>
                    <a:pt x="363" y="1250"/>
                  </a:lnTo>
                  <a:lnTo>
                    <a:pt x="339" y="1332"/>
                  </a:lnTo>
                  <a:lnTo>
                    <a:pt x="320" y="1416"/>
                  </a:lnTo>
                  <a:lnTo>
                    <a:pt x="306" y="1501"/>
                  </a:lnTo>
                  <a:lnTo>
                    <a:pt x="720" y="1501"/>
                  </a:lnTo>
                  <a:lnTo>
                    <a:pt x="729" y="1380"/>
                  </a:lnTo>
                  <a:lnTo>
                    <a:pt x="742" y="1262"/>
                  </a:lnTo>
                  <a:lnTo>
                    <a:pt x="761" y="1147"/>
                  </a:lnTo>
                  <a:lnTo>
                    <a:pt x="784" y="1036"/>
                  </a:lnTo>
                  <a:lnTo>
                    <a:pt x="812" y="927"/>
                  </a:lnTo>
                  <a:lnTo>
                    <a:pt x="744" y="888"/>
                  </a:lnTo>
                  <a:lnTo>
                    <a:pt x="680" y="847"/>
                  </a:lnTo>
                  <a:lnTo>
                    <a:pt x="619" y="804"/>
                  </a:lnTo>
                  <a:close/>
                  <a:moveTo>
                    <a:pt x="2381" y="506"/>
                  </a:moveTo>
                  <a:lnTo>
                    <a:pt x="2409" y="562"/>
                  </a:lnTo>
                  <a:lnTo>
                    <a:pt x="2438" y="621"/>
                  </a:lnTo>
                  <a:lnTo>
                    <a:pt x="2502" y="584"/>
                  </a:lnTo>
                  <a:lnTo>
                    <a:pt x="2442" y="544"/>
                  </a:lnTo>
                  <a:lnTo>
                    <a:pt x="2381" y="506"/>
                  </a:lnTo>
                  <a:close/>
                  <a:moveTo>
                    <a:pt x="980" y="506"/>
                  </a:moveTo>
                  <a:lnTo>
                    <a:pt x="918" y="544"/>
                  </a:lnTo>
                  <a:lnTo>
                    <a:pt x="858" y="584"/>
                  </a:lnTo>
                  <a:lnTo>
                    <a:pt x="889" y="603"/>
                  </a:lnTo>
                  <a:lnTo>
                    <a:pt x="922" y="621"/>
                  </a:lnTo>
                  <a:lnTo>
                    <a:pt x="951" y="562"/>
                  </a:lnTo>
                  <a:lnTo>
                    <a:pt x="980" y="506"/>
                  </a:lnTo>
                  <a:close/>
                  <a:moveTo>
                    <a:pt x="1828" y="358"/>
                  </a:moveTo>
                  <a:lnTo>
                    <a:pt x="1828" y="800"/>
                  </a:lnTo>
                  <a:lnTo>
                    <a:pt x="1912" y="791"/>
                  </a:lnTo>
                  <a:lnTo>
                    <a:pt x="1996" y="777"/>
                  </a:lnTo>
                  <a:lnTo>
                    <a:pt x="2078" y="760"/>
                  </a:lnTo>
                  <a:lnTo>
                    <a:pt x="2157" y="738"/>
                  </a:lnTo>
                  <a:lnTo>
                    <a:pt x="2122" y="670"/>
                  </a:lnTo>
                  <a:lnTo>
                    <a:pt x="2084" y="608"/>
                  </a:lnTo>
                  <a:lnTo>
                    <a:pt x="2045" y="550"/>
                  </a:lnTo>
                  <a:lnTo>
                    <a:pt x="2004" y="500"/>
                  </a:lnTo>
                  <a:lnTo>
                    <a:pt x="1962" y="455"/>
                  </a:lnTo>
                  <a:lnTo>
                    <a:pt x="1918" y="416"/>
                  </a:lnTo>
                  <a:lnTo>
                    <a:pt x="1874" y="385"/>
                  </a:lnTo>
                  <a:lnTo>
                    <a:pt x="1828" y="358"/>
                  </a:lnTo>
                  <a:close/>
                  <a:moveTo>
                    <a:pt x="1532" y="358"/>
                  </a:moveTo>
                  <a:lnTo>
                    <a:pt x="1486" y="384"/>
                  </a:lnTo>
                  <a:lnTo>
                    <a:pt x="1442" y="416"/>
                  </a:lnTo>
                  <a:lnTo>
                    <a:pt x="1398" y="454"/>
                  </a:lnTo>
                  <a:lnTo>
                    <a:pt x="1356" y="500"/>
                  </a:lnTo>
                  <a:lnTo>
                    <a:pt x="1314" y="551"/>
                  </a:lnTo>
                  <a:lnTo>
                    <a:pt x="1276" y="608"/>
                  </a:lnTo>
                  <a:lnTo>
                    <a:pt x="1238" y="670"/>
                  </a:lnTo>
                  <a:lnTo>
                    <a:pt x="1203" y="739"/>
                  </a:lnTo>
                  <a:lnTo>
                    <a:pt x="1282" y="760"/>
                  </a:lnTo>
                  <a:lnTo>
                    <a:pt x="1364" y="777"/>
                  </a:lnTo>
                  <a:lnTo>
                    <a:pt x="1447" y="791"/>
                  </a:lnTo>
                  <a:lnTo>
                    <a:pt x="1532" y="800"/>
                  </a:lnTo>
                  <a:lnTo>
                    <a:pt x="1532" y="358"/>
                  </a:lnTo>
                  <a:close/>
                  <a:moveTo>
                    <a:pt x="1680" y="0"/>
                  </a:moveTo>
                  <a:lnTo>
                    <a:pt x="1680" y="0"/>
                  </a:lnTo>
                  <a:lnTo>
                    <a:pt x="1786" y="3"/>
                  </a:lnTo>
                  <a:lnTo>
                    <a:pt x="1890" y="13"/>
                  </a:lnTo>
                  <a:lnTo>
                    <a:pt x="1993" y="28"/>
                  </a:lnTo>
                  <a:lnTo>
                    <a:pt x="2093" y="50"/>
                  </a:lnTo>
                  <a:lnTo>
                    <a:pt x="2191" y="78"/>
                  </a:lnTo>
                  <a:lnTo>
                    <a:pt x="2287" y="112"/>
                  </a:lnTo>
                  <a:lnTo>
                    <a:pt x="2380" y="150"/>
                  </a:lnTo>
                  <a:lnTo>
                    <a:pt x="2469" y="195"/>
                  </a:lnTo>
                  <a:lnTo>
                    <a:pt x="2556" y="244"/>
                  </a:lnTo>
                  <a:lnTo>
                    <a:pt x="2638" y="297"/>
                  </a:lnTo>
                  <a:lnTo>
                    <a:pt x="2719" y="356"/>
                  </a:lnTo>
                  <a:lnTo>
                    <a:pt x="2795" y="420"/>
                  </a:lnTo>
                  <a:lnTo>
                    <a:pt x="2866" y="487"/>
                  </a:lnTo>
                  <a:lnTo>
                    <a:pt x="2935" y="558"/>
                  </a:lnTo>
                  <a:lnTo>
                    <a:pt x="2999" y="634"/>
                  </a:lnTo>
                  <a:lnTo>
                    <a:pt x="3058" y="713"/>
                  </a:lnTo>
                  <a:lnTo>
                    <a:pt x="3113" y="796"/>
                  </a:lnTo>
                  <a:lnTo>
                    <a:pt x="3163" y="881"/>
                  </a:lnTo>
                  <a:lnTo>
                    <a:pt x="3207" y="970"/>
                  </a:lnTo>
                  <a:lnTo>
                    <a:pt x="3247" y="1062"/>
                  </a:lnTo>
                  <a:lnTo>
                    <a:pt x="3280" y="1157"/>
                  </a:lnTo>
                  <a:lnTo>
                    <a:pt x="3308" y="1254"/>
                  </a:lnTo>
                  <a:lnTo>
                    <a:pt x="3330" y="1353"/>
                  </a:lnTo>
                  <a:lnTo>
                    <a:pt x="3347" y="1454"/>
                  </a:lnTo>
                  <a:lnTo>
                    <a:pt x="3356" y="1557"/>
                  </a:lnTo>
                  <a:lnTo>
                    <a:pt x="3359" y="1662"/>
                  </a:lnTo>
                  <a:lnTo>
                    <a:pt x="3356" y="1765"/>
                  </a:lnTo>
                  <a:lnTo>
                    <a:pt x="3347" y="1866"/>
                  </a:lnTo>
                  <a:lnTo>
                    <a:pt x="3331" y="1967"/>
                  </a:lnTo>
                  <a:lnTo>
                    <a:pt x="3309" y="2064"/>
                  </a:lnTo>
                  <a:lnTo>
                    <a:pt x="3282" y="2160"/>
                  </a:lnTo>
                  <a:lnTo>
                    <a:pt x="3249" y="2252"/>
                  </a:lnTo>
                  <a:lnTo>
                    <a:pt x="3211" y="2343"/>
                  </a:lnTo>
                  <a:lnTo>
                    <a:pt x="3168" y="2430"/>
                  </a:lnTo>
                  <a:lnTo>
                    <a:pt x="3177" y="2361"/>
                  </a:lnTo>
                  <a:lnTo>
                    <a:pt x="3180" y="2292"/>
                  </a:lnTo>
                  <a:lnTo>
                    <a:pt x="3178" y="2223"/>
                  </a:lnTo>
                  <a:lnTo>
                    <a:pt x="3170" y="2154"/>
                  </a:lnTo>
                  <a:lnTo>
                    <a:pt x="3157" y="2087"/>
                  </a:lnTo>
                  <a:lnTo>
                    <a:pt x="3139" y="2021"/>
                  </a:lnTo>
                  <a:lnTo>
                    <a:pt x="3114" y="1956"/>
                  </a:lnTo>
                  <a:lnTo>
                    <a:pt x="3086" y="1893"/>
                  </a:lnTo>
                  <a:lnTo>
                    <a:pt x="3052" y="1833"/>
                  </a:lnTo>
                  <a:lnTo>
                    <a:pt x="3053" y="1823"/>
                  </a:lnTo>
                  <a:lnTo>
                    <a:pt x="3045" y="1823"/>
                  </a:lnTo>
                  <a:lnTo>
                    <a:pt x="3018" y="1783"/>
                  </a:lnTo>
                  <a:lnTo>
                    <a:pt x="2991" y="1744"/>
                  </a:lnTo>
                  <a:lnTo>
                    <a:pt x="2960" y="1707"/>
                  </a:lnTo>
                  <a:lnTo>
                    <a:pt x="2927" y="1672"/>
                  </a:lnTo>
                  <a:lnTo>
                    <a:pt x="2882" y="1631"/>
                  </a:lnTo>
                  <a:lnTo>
                    <a:pt x="2834" y="1594"/>
                  </a:lnTo>
                  <a:lnTo>
                    <a:pt x="2785" y="1559"/>
                  </a:lnTo>
                  <a:lnTo>
                    <a:pt x="2733" y="1528"/>
                  </a:lnTo>
                  <a:lnTo>
                    <a:pt x="2679" y="1501"/>
                  </a:lnTo>
                  <a:lnTo>
                    <a:pt x="3053" y="1501"/>
                  </a:lnTo>
                  <a:lnTo>
                    <a:pt x="3039" y="1416"/>
                  </a:lnTo>
                  <a:lnTo>
                    <a:pt x="3021" y="1332"/>
                  </a:lnTo>
                  <a:lnTo>
                    <a:pt x="2996" y="1250"/>
                  </a:lnTo>
                  <a:lnTo>
                    <a:pt x="2967" y="1171"/>
                  </a:lnTo>
                  <a:lnTo>
                    <a:pt x="2931" y="1092"/>
                  </a:lnTo>
                  <a:lnTo>
                    <a:pt x="2892" y="1016"/>
                  </a:lnTo>
                  <a:lnTo>
                    <a:pt x="2847" y="943"/>
                  </a:lnTo>
                  <a:lnTo>
                    <a:pt x="2796" y="872"/>
                  </a:lnTo>
                  <a:lnTo>
                    <a:pt x="2741" y="803"/>
                  </a:lnTo>
                  <a:lnTo>
                    <a:pt x="2679" y="847"/>
                  </a:lnTo>
                  <a:lnTo>
                    <a:pt x="2615" y="888"/>
                  </a:lnTo>
                  <a:lnTo>
                    <a:pt x="2548" y="925"/>
                  </a:lnTo>
                  <a:lnTo>
                    <a:pt x="2574" y="1031"/>
                  </a:lnTo>
                  <a:lnTo>
                    <a:pt x="2597" y="1140"/>
                  </a:lnTo>
                  <a:lnTo>
                    <a:pt x="2615" y="1251"/>
                  </a:lnTo>
                  <a:lnTo>
                    <a:pt x="2628" y="1366"/>
                  </a:lnTo>
                  <a:lnTo>
                    <a:pt x="2637" y="1483"/>
                  </a:lnTo>
                  <a:lnTo>
                    <a:pt x="2580" y="1462"/>
                  </a:lnTo>
                  <a:lnTo>
                    <a:pt x="2521" y="1445"/>
                  </a:lnTo>
                  <a:lnTo>
                    <a:pt x="2460" y="1432"/>
                  </a:lnTo>
                  <a:lnTo>
                    <a:pt x="2397" y="1425"/>
                  </a:lnTo>
                  <a:lnTo>
                    <a:pt x="2334" y="1420"/>
                  </a:lnTo>
                  <a:lnTo>
                    <a:pt x="2323" y="1322"/>
                  </a:lnTo>
                  <a:lnTo>
                    <a:pt x="2309" y="1226"/>
                  </a:lnTo>
                  <a:lnTo>
                    <a:pt x="2291" y="1133"/>
                  </a:lnTo>
                  <a:lnTo>
                    <a:pt x="2268" y="1041"/>
                  </a:lnTo>
                  <a:lnTo>
                    <a:pt x="2185" y="1065"/>
                  </a:lnTo>
                  <a:lnTo>
                    <a:pt x="2097" y="1086"/>
                  </a:lnTo>
                  <a:lnTo>
                    <a:pt x="2009" y="1102"/>
                  </a:lnTo>
                  <a:lnTo>
                    <a:pt x="1920" y="1114"/>
                  </a:lnTo>
                  <a:lnTo>
                    <a:pt x="1828" y="1123"/>
                  </a:lnTo>
                  <a:lnTo>
                    <a:pt x="1828" y="1501"/>
                  </a:lnTo>
                  <a:lnTo>
                    <a:pt x="1938" y="1501"/>
                  </a:lnTo>
                  <a:lnTo>
                    <a:pt x="1884" y="1528"/>
                  </a:lnTo>
                  <a:lnTo>
                    <a:pt x="1832" y="1559"/>
                  </a:lnTo>
                  <a:lnTo>
                    <a:pt x="1782" y="1594"/>
                  </a:lnTo>
                  <a:lnTo>
                    <a:pt x="1735" y="1631"/>
                  </a:lnTo>
                  <a:lnTo>
                    <a:pt x="1690" y="1672"/>
                  </a:lnTo>
                  <a:lnTo>
                    <a:pt x="1644" y="1722"/>
                  </a:lnTo>
                  <a:lnTo>
                    <a:pt x="1602" y="1775"/>
                  </a:lnTo>
                  <a:lnTo>
                    <a:pt x="1564" y="1829"/>
                  </a:lnTo>
                  <a:lnTo>
                    <a:pt x="1531" y="1886"/>
                  </a:lnTo>
                  <a:lnTo>
                    <a:pt x="1531" y="1823"/>
                  </a:lnTo>
                  <a:lnTo>
                    <a:pt x="1016" y="1823"/>
                  </a:lnTo>
                  <a:lnTo>
                    <a:pt x="1023" y="1919"/>
                  </a:lnTo>
                  <a:lnTo>
                    <a:pt x="1035" y="2014"/>
                  </a:lnTo>
                  <a:lnTo>
                    <a:pt x="1051" y="2105"/>
                  </a:lnTo>
                  <a:lnTo>
                    <a:pt x="1070" y="2196"/>
                  </a:lnTo>
                  <a:lnTo>
                    <a:pt x="1092" y="2283"/>
                  </a:lnTo>
                  <a:lnTo>
                    <a:pt x="1175" y="2259"/>
                  </a:lnTo>
                  <a:lnTo>
                    <a:pt x="1260" y="2239"/>
                  </a:lnTo>
                  <a:lnTo>
                    <a:pt x="1348" y="2223"/>
                  </a:lnTo>
                  <a:lnTo>
                    <a:pt x="1438" y="2211"/>
                  </a:lnTo>
                  <a:lnTo>
                    <a:pt x="1435" y="2248"/>
                  </a:lnTo>
                  <a:lnTo>
                    <a:pt x="1434" y="2285"/>
                  </a:lnTo>
                  <a:lnTo>
                    <a:pt x="1436" y="2348"/>
                  </a:lnTo>
                  <a:lnTo>
                    <a:pt x="1443" y="2410"/>
                  </a:lnTo>
                  <a:lnTo>
                    <a:pt x="1454" y="2471"/>
                  </a:lnTo>
                  <a:lnTo>
                    <a:pt x="1471" y="2531"/>
                  </a:lnTo>
                  <a:lnTo>
                    <a:pt x="1379" y="2545"/>
                  </a:lnTo>
                  <a:lnTo>
                    <a:pt x="1290" y="2562"/>
                  </a:lnTo>
                  <a:lnTo>
                    <a:pt x="1203" y="2585"/>
                  </a:lnTo>
                  <a:lnTo>
                    <a:pt x="1238" y="2652"/>
                  </a:lnTo>
                  <a:lnTo>
                    <a:pt x="1276" y="2716"/>
                  </a:lnTo>
                  <a:lnTo>
                    <a:pt x="1314" y="2772"/>
                  </a:lnTo>
                  <a:lnTo>
                    <a:pt x="1355" y="2824"/>
                  </a:lnTo>
                  <a:lnTo>
                    <a:pt x="1398" y="2868"/>
                  </a:lnTo>
                  <a:lnTo>
                    <a:pt x="1442" y="2908"/>
                  </a:lnTo>
                  <a:lnTo>
                    <a:pt x="1486" y="2939"/>
                  </a:lnTo>
                  <a:lnTo>
                    <a:pt x="1532" y="2965"/>
                  </a:lnTo>
                  <a:lnTo>
                    <a:pt x="1532" y="2682"/>
                  </a:lnTo>
                  <a:lnTo>
                    <a:pt x="1565" y="2740"/>
                  </a:lnTo>
                  <a:lnTo>
                    <a:pt x="1602" y="2795"/>
                  </a:lnTo>
                  <a:lnTo>
                    <a:pt x="1645" y="2847"/>
                  </a:lnTo>
                  <a:lnTo>
                    <a:pt x="1691" y="2897"/>
                  </a:lnTo>
                  <a:lnTo>
                    <a:pt x="1742" y="2942"/>
                  </a:lnTo>
                  <a:lnTo>
                    <a:pt x="1796" y="2985"/>
                  </a:lnTo>
                  <a:lnTo>
                    <a:pt x="1852" y="3023"/>
                  </a:lnTo>
                  <a:lnTo>
                    <a:pt x="1911" y="3056"/>
                  </a:lnTo>
                  <a:lnTo>
                    <a:pt x="1973" y="3083"/>
                  </a:lnTo>
                  <a:lnTo>
                    <a:pt x="2037" y="3107"/>
                  </a:lnTo>
                  <a:lnTo>
                    <a:pt x="2102" y="3126"/>
                  </a:lnTo>
                  <a:lnTo>
                    <a:pt x="2169" y="3139"/>
                  </a:lnTo>
                  <a:lnTo>
                    <a:pt x="2237" y="3146"/>
                  </a:lnTo>
                  <a:lnTo>
                    <a:pt x="2308" y="3150"/>
                  </a:lnTo>
                  <a:lnTo>
                    <a:pt x="2380" y="3146"/>
                  </a:lnTo>
                  <a:lnTo>
                    <a:pt x="2451" y="3137"/>
                  </a:lnTo>
                  <a:lnTo>
                    <a:pt x="2363" y="3179"/>
                  </a:lnTo>
                  <a:lnTo>
                    <a:pt x="2273" y="3216"/>
                  </a:lnTo>
                  <a:lnTo>
                    <a:pt x="2179" y="3249"/>
                  </a:lnTo>
                  <a:lnTo>
                    <a:pt x="2083" y="3275"/>
                  </a:lnTo>
                  <a:lnTo>
                    <a:pt x="1985" y="3297"/>
                  </a:lnTo>
                  <a:lnTo>
                    <a:pt x="1886" y="3312"/>
                  </a:lnTo>
                  <a:lnTo>
                    <a:pt x="1783" y="3322"/>
                  </a:lnTo>
                  <a:lnTo>
                    <a:pt x="1680" y="3324"/>
                  </a:lnTo>
                  <a:lnTo>
                    <a:pt x="1574" y="3321"/>
                  </a:lnTo>
                  <a:lnTo>
                    <a:pt x="1470" y="3312"/>
                  </a:lnTo>
                  <a:lnTo>
                    <a:pt x="1367" y="3296"/>
                  </a:lnTo>
                  <a:lnTo>
                    <a:pt x="1267" y="3274"/>
                  </a:lnTo>
                  <a:lnTo>
                    <a:pt x="1169" y="3246"/>
                  </a:lnTo>
                  <a:lnTo>
                    <a:pt x="1074" y="3213"/>
                  </a:lnTo>
                  <a:lnTo>
                    <a:pt x="980" y="3174"/>
                  </a:lnTo>
                  <a:lnTo>
                    <a:pt x="891" y="3130"/>
                  </a:lnTo>
                  <a:lnTo>
                    <a:pt x="804" y="3080"/>
                  </a:lnTo>
                  <a:lnTo>
                    <a:pt x="720" y="3026"/>
                  </a:lnTo>
                  <a:lnTo>
                    <a:pt x="641" y="2968"/>
                  </a:lnTo>
                  <a:lnTo>
                    <a:pt x="565" y="2904"/>
                  </a:lnTo>
                  <a:lnTo>
                    <a:pt x="492" y="2837"/>
                  </a:lnTo>
                  <a:lnTo>
                    <a:pt x="424" y="2766"/>
                  </a:lnTo>
                  <a:lnTo>
                    <a:pt x="361" y="2691"/>
                  </a:lnTo>
                  <a:lnTo>
                    <a:pt x="302" y="2611"/>
                  </a:lnTo>
                  <a:lnTo>
                    <a:pt x="247" y="2528"/>
                  </a:lnTo>
                  <a:lnTo>
                    <a:pt x="197" y="2443"/>
                  </a:lnTo>
                  <a:lnTo>
                    <a:pt x="153" y="2354"/>
                  </a:lnTo>
                  <a:lnTo>
                    <a:pt x="113" y="2262"/>
                  </a:lnTo>
                  <a:lnTo>
                    <a:pt x="79" y="2168"/>
                  </a:lnTo>
                  <a:lnTo>
                    <a:pt x="52" y="2071"/>
                  </a:lnTo>
                  <a:lnTo>
                    <a:pt x="30" y="1972"/>
                  </a:lnTo>
                  <a:lnTo>
                    <a:pt x="13" y="1871"/>
                  </a:lnTo>
                  <a:lnTo>
                    <a:pt x="3" y="1767"/>
                  </a:lnTo>
                  <a:lnTo>
                    <a:pt x="0" y="1662"/>
                  </a:lnTo>
                  <a:lnTo>
                    <a:pt x="3" y="1557"/>
                  </a:lnTo>
                  <a:lnTo>
                    <a:pt x="13" y="1454"/>
                  </a:lnTo>
                  <a:lnTo>
                    <a:pt x="30" y="1353"/>
                  </a:lnTo>
                  <a:lnTo>
                    <a:pt x="52" y="1254"/>
                  </a:lnTo>
                  <a:lnTo>
                    <a:pt x="79" y="1157"/>
                  </a:lnTo>
                  <a:lnTo>
                    <a:pt x="113" y="1062"/>
                  </a:lnTo>
                  <a:lnTo>
                    <a:pt x="153" y="970"/>
                  </a:lnTo>
                  <a:lnTo>
                    <a:pt x="197" y="881"/>
                  </a:lnTo>
                  <a:lnTo>
                    <a:pt x="247" y="796"/>
                  </a:lnTo>
                  <a:lnTo>
                    <a:pt x="302" y="713"/>
                  </a:lnTo>
                  <a:lnTo>
                    <a:pt x="361" y="634"/>
                  </a:lnTo>
                  <a:lnTo>
                    <a:pt x="424" y="558"/>
                  </a:lnTo>
                  <a:lnTo>
                    <a:pt x="492" y="487"/>
                  </a:lnTo>
                  <a:lnTo>
                    <a:pt x="565" y="420"/>
                  </a:lnTo>
                  <a:lnTo>
                    <a:pt x="641" y="356"/>
                  </a:lnTo>
                  <a:lnTo>
                    <a:pt x="720" y="297"/>
                  </a:lnTo>
                  <a:lnTo>
                    <a:pt x="804" y="244"/>
                  </a:lnTo>
                  <a:lnTo>
                    <a:pt x="891" y="195"/>
                  </a:lnTo>
                  <a:lnTo>
                    <a:pt x="980" y="150"/>
                  </a:lnTo>
                  <a:lnTo>
                    <a:pt x="1074" y="112"/>
                  </a:lnTo>
                  <a:lnTo>
                    <a:pt x="1169" y="78"/>
                  </a:lnTo>
                  <a:lnTo>
                    <a:pt x="1267" y="50"/>
                  </a:lnTo>
                  <a:lnTo>
                    <a:pt x="1367" y="28"/>
                  </a:lnTo>
                  <a:lnTo>
                    <a:pt x="1470" y="13"/>
                  </a:lnTo>
                  <a:lnTo>
                    <a:pt x="1574" y="3"/>
                  </a:lnTo>
                  <a:lnTo>
                    <a:pt x="1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" name="Rounded Rectangle 73"/>
          <p:cNvSpPr/>
          <p:nvPr/>
        </p:nvSpPr>
        <p:spPr>
          <a:xfrm>
            <a:off x="4633462" y="1335729"/>
            <a:ext cx="2797699" cy="507849"/>
          </a:xfrm>
          <a:prstGeom prst="round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4688818" y="1338374"/>
            <a:ext cx="2742343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3762962" y="794514"/>
            <a:ext cx="4578991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52662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70642" y="2162628"/>
            <a:ext cx="4209143" cy="1727199"/>
            <a:chOff x="1277257" y="1335314"/>
            <a:chExt cx="4209143" cy="1727199"/>
          </a:xfrm>
        </p:grpSpPr>
        <p:sp>
          <p:nvSpPr>
            <p:cNvPr id="3" name="Rounded Rectangle 2"/>
            <p:cNvSpPr/>
            <p:nvPr/>
          </p:nvSpPr>
          <p:spPr>
            <a:xfrm>
              <a:off x="1277257" y="1335314"/>
              <a:ext cx="4209143" cy="1407886"/>
            </a:xfrm>
            <a:prstGeom prst="roundRect">
              <a:avLst>
                <a:gd name="adj" fmla="val 14605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378857" y="1451428"/>
              <a:ext cx="3962400" cy="116114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545771" y="1625600"/>
              <a:ext cx="832484" cy="8273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flipV="1">
              <a:off x="4557484" y="2612570"/>
              <a:ext cx="429491" cy="44994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90506" y="2209800"/>
            <a:ext cx="4209143" cy="1727199"/>
            <a:chOff x="1277257" y="1335314"/>
            <a:chExt cx="4209143" cy="1727199"/>
          </a:xfrm>
        </p:grpSpPr>
        <p:sp>
          <p:nvSpPr>
            <p:cNvPr id="8" name="Rounded Rectangle 7"/>
            <p:cNvSpPr/>
            <p:nvPr/>
          </p:nvSpPr>
          <p:spPr>
            <a:xfrm>
              <a:off x="1277257" y="1335314"/>
              <a:ext cx="4209143" cy="1407886"/>
            </a:xfrm>
            <a:prstGeom prst="roundRect">
              <a:avLst>
                <a:gd name="adj" fmla="val 14605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378857" y="1451428"/>
              <a:ext cx="3962400" cy="116114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545771" y="1625600"/>
              <a:ext cx="832484" cy="8273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 flipV="1">
              <a:off x="4557484" y="2612570"/>
              <a:ext cx="429491" cy="44994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 flipV="1">
            <a:off x="2210706" y="4707164"/>
            <a:ext cx="4209143" cy="1727199"/>
            <a:chOff x="1277257" y="1335314"/>
            <a:chExt cx="4209143" cy="1727199"/>
          </a:xfrm>
        </p:grpSpPr>
        <p:sp>
          <p:nvSpPr>
            <p:cNvPr id="13" name="Rounded Rectangle 12"/>
            <p:cNvSpPr/>
            <p:nvPr/>
          </p:nvSpPr>
          <p:spPr>
            <a:xfrm>
              <a:off x="1277257" y="1335314"/>
              <a:ext cx="4209143" cy="1407886"/>
            </a:xfrm>
            <a:prstGeom prst="roundRect">
              <a:avLst>
                <a:gd name="adj" fmla="val 14605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378857" y="1451428"/>
              <a:ext cx="3962400" cy="116114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545771" y="1625600"/>
              <a:ext cx="832484" cy="8273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 flipV="1">
              <a:off x="4557484" y="2612570"/>
              <a:ext cx="429491" cy="44994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flipV="1">
            <a:off x="7456834" y="4723489"/>
            <a:ext cx="4209143" cy="1727199"/>
            <a:chOff x="1277257" y="1335314"/>
            <a:chExt cx="4209143" cy="1727199"/>
          </a:xfrm>
        </p:grpSpPr>
        <p:sp>
          <p:nvSpPr>
            <p:cNvPr id="18" name="Rounded Rectangle 17"/>
            <p:cNvSpPr/>
            <p:nvPr/>
          </p:nvSpPr>
          <p:spPr>
            <a:xfrm>
              <a:off x="1277257" y="1335314"/>
              <a:ext cx="4209143" cy="1407886"/>
            </a:xfrm>
            <a:prstGeom prst="roundRect">
              <a:avLst>
                <a:gd name="adj" fmla="val 14605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378857" y="1451428"/>
              <a:ext cx="3962400" cy="1161143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545771" y="1625600"/>
              <a:ext cx="832484" cy="8273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 flipV="1">
              <a:off x="4557484" y="2612570"/>
              <a:ext cx="429491" cy="44994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0" y="3908877"/>
            <a:ext cx="11548173" cy="1360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6" idx="0"/>
          </p:cNvCxnSpPr>
          <p:nvPr/>
        </p:nvCxnSpPr>
        <p:spPr>
          <a:xfrm flipV="1">
            <a:off x="5705679" y="4698091"/>
            <a:ext cx="5852679" cy="907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1548175" y="3922485"/>
            <a:ext cx="10183" cy="78468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2221283" y="2699501"/>
            <a:ext cx="279608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</a:t>
            </a:r>
            <a:endParaRPr lang="en-US" sz="1100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2210706" y="2391481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Here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6903681" y="2739874"/>
            <a:ext cx="279608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</a:t>
            </a:r>
            <a:endParaRPr lang="en-US" sz="1100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6893104" y="2431854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3441349" y="5571419"/>
            <a:ext cx="279608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</a:t>
            </a:r>
            <a:endParaRPr lang="en-US" sz="1100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3430772" y="5263399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Here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8646577" y="5594480"/>
            <a:ext cx="279608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</a:t>
            </a:r>
            <a:endParaRPr lang="en-US" sz="1100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8636000" y="5286460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Here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3619327" y="3851077"/>
            <a:ext cx="1695019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4744614" y="4095394"/>
            <a:ext cx="1695019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8363481" y="3906816"/>
            <a:ext cx="1695019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9825815" y="4150732"/>
            <a:ext cx="1695019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3884845" y="488944"/>
            <a:ext cx="4578991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30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801388" y="1093640"/>
            <a:ext cx="2742344" cy="569605"/>
          </a:xfrm>
          <a:prstGeom prst="roundRect">
            <a:avLst>
              <a:gd name="adj" fmla="val 14605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4801388" y="1119621"/>
            <a:ext cx="2742343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accent2">
                    <a:lumMod val="7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grpSp>
        <p:nvGrpSpPr>
          <p:cNvPr id="94" name="Group 907"/>
          <p:cNvGrpSpPr>
            <a:grpSpLocks noChangeAspect="1"/>
          </p:cNvGrpSpPr>
          <p:nvPr/>
        </p:nvGrpSpPr>
        <p:grpSpPr bwMode="auto">
          <a:xfrm>
            <a:off x="2671174" y="5464351"/>
            <a:ext cx="488660" cy="536608"/>
            <a:chOff x="5050" y="367"/>
            <a:chExt cx="693" cy="761"/>
          </a:xfrm>
          <a:solidFill>
            <a:schemeClr val="bg1">
              <a:lumMod val="50000"/>
            </a:schemeClr>
          </a:solidFill>
        </p:grpSpPr>
        <p:sp>
          <p:nvSpPr>
            <p:cNvPr id="95" name="Freeform 909"/>
            <p:cNvSpPr>
              <a:spLocks noEditPoints="1"/>
            </p:cNvSpPr>
            <p:nvPr/>
          </p:nvSpPr>
          <p:spPr bwMode="auto">
            <a:xfrm>
              <a:off x="5163" y="484"/>
              <a:ext cx="466" cy="644"/>
            </a:xfrm>
            <a:custGeom>
              <a:avLst/>
              <a:gdLst>
                <a:gd name="T0" fmla="*/ 862 w 2331"/>
                <a:gd name="T1" fmla="*/ 345 h 3218"/>
                <a:gd name="T2" fmla="*/ 550 w 2331"/>
                <a:gd name="T3" fmla="*/ 536 h 3218"/>
                <a:gd name="T4" fmla="*/ 349 w 2331"/>
                <a:gd name="T5" fmla="*/ 831 h 3218"/>
                <a:gd name="T6" fmla="*/ 297 w 2331"/>
                <a:gd name="T7" fmla="*/ 1189 h 3218"/>
                <a:gd name="T8" fmla="*/ 360 w 2331"/>
                <a:gd name="T9" fmla="*/ 1475 h 3218"/>
                <a:gd name="T10" fmla="*/ 475 w 2331"/>
                <a:gd name="T11" fmla="*/ 1692 h 3218"/>
                <a:gd name="T12" fmla="*/ 609 w 2331"/>
                <a:gd name="T13" fmla="*/ 1893 h 3218"/>
                <a:gd name="T14" fmla="*/ 692 w 2331"/>
                <a:gd name="T15" fmla="*/ 2119 h 3218"/>
                <a:gd name="T16" fmla="*/ 743 w 2331"/>
                <a:gd name="T17" fmla="*/ 2274 h 3218"/>
                <a:gd name="T18" fmla="*/ 1546 w 2331"/>
                <a:gd name="T19" fmla="*/ 2312 h 3218"/>
                <a:gd name="T20" fmla="*/ 1632 w 2331"/>
                <a:gd name="T21" fmla="*/ 2199 h 3218"/>
                <a:gd name="T22" fmla="*/ 1677 w 2331"/>
                <a:gd name="T23" fmla="*/ 1979 h 3218"/>
                <a:gd name="T24" fmla="*/ 1803 w 2331"/>
                <a:gd name="T25" fmla="*/ 1768 h 3218"/>
                <a:gd name="T26" fmla="*/ 1927 w 2331"/>
                <a:gd name="T27" fmla="*/ 1569 h 3218"/>
                <a:gd name="T28" fmla="*/ 2018 w 2331"/>
                <a:gd name="T29" fmla="*/ 1314 h 3218"/>
                <a:gd name="T30" fmla="*/ 2023 w 2331"/>
                <a:gd name="T31" fmla="*/ 971 h 3218"/>
                <a:gd name="T32" fmla="*/ 1877 w 2331"/>
                <a:gd name="T33" fmla="*/ 643 h 3218"/>
                <a:gd name="T34" fmla="*/ 1605 w 2331"/>
                <a:gd name="T35" fmla="*/ 405 h 3218"/>
                <a:gd name="T36" fmla="*/ 1245 w 2331"/>
                <a:gd name="T37" fmla="*/ 297 h 3218"/>
                <a:gd name="T38" fmla="*/ 1445 w 2331"/>
                <a:gd name="T39" fmla="*/ 34 h 3218"/>
                <a:gd name="T40" fmla="*/ 1853 w 2331"/>
                <a:gd name="T41" fmla="*/ 217 h 3218"/>
                <a:gd name="T42" fmla="*/ 2156 w 2331"/>
                <a:gd name="T43" fmla="*/ 530 h 3218"/>
                <a:gd name="T44" fmla="*/ 2315 w 2331"/>
                <a:gd name="T45" fmla="*/ 937 h 3218"/>
                <a:gd name="T46" fmla="*/ 2313 w 2331"/>
                <a:gd name="T47" fmla="*/ 1340 h 3218"/>
                <a:gd name="T48" fmla="*/ 2222 w 2331"/>
                <a:gd name="T49" fmla="*/ 1637 h 3218"/>
                <a:gd name="T50" fmla="*/ 2097 w 2331"/>
                <a:gd name="T51" fmla="*/ 1859 h 3218"/>
                <a:gd name="T52" fmla="*/ 1970 w 2331"/>
                <a:gd name="T53" fmla="*/ 2052 h 3218"/>
                <a:gd name="T54" fmla="*/ 1926 w 2331"/>
                <a:gd name="T55" fmla="*/ 2224 h 3218"/>
                <a:gd name="T56" fmla="*/ 1806 w 2331"/>
                <a:gd name="T57" fmla="*/ 2471 h 3218"/>
                <a:gd name="T58" fmla="*/ 1708 w 2331"/>
                <a:gd name="T59" fmla="*/ 2637 h 3218"/>
                <a:gd name="T60" fmla="*/ 1700 w 2331"/>
                <a:gd name="T61" fmla="*/ 2793 h 3218"/>
                <a:gd name="T62" fmla="*/ 1696 w 2331"/>
                <a:gd name="T63" fmla="*/ 2865 h 3218"/>
                <a:gd name="T64" fmla="*/ 1661 w 2331"/>
                <a:gd name="T65" fmla="*/ 2960 h 3218"/>
                <a:gd name="T66" fmla="*/ 1540 w 2331"/>
                <a:gd name="T67" fmla="*/ 3065 h 3218"/>
                <a:gd name="T68" fmla="*/ 1360 w 2331"/>
                <a:gd name="T69" fmla="*/ 3194 h 3218"/>
                <a:gd name="T70" fmla="*/ 1023 w 2331"/>
                <a:gd name="T71" fmla="*/ 3216 h 3218"/>
                <a:gd name="T72" fmla="*/ 875 w 2331"/>
                <a:gd name="T73" fmla="*/ 3101 h 3218"/>
                <a:gd name="T74" fmla="*/ 697 w 2331"/>
                <a:gd name="T75" fmla="*/ 2996 h 3218"/>
                <a:gd name="T76" fmla="*/ 638 w 2331"/>
                <a:gd name="T77" fmla="*/ 2885 h 3218"/>
                <a:gd name="T78" fmla="*/ 633 w 2331"/>
                <a:gd name="T79" fmla="*/ 2835 h 3218"/>
                <a:gd name="T80" fmla="*/ 626 w 2331"/>
                <a:gd name="T81" fmla="*/ 2702 h 3218"/>
                <a:gd name="T82" fmla="*/ 618 w 2331"/>
                <a:gd name="T83" fmla="*/ 2554 h 3218"/>
                <a:gd name="T84" fmla="*/ 432 w 2331"/>
                <a:gd name="T85" fmla="*/ 2328 h 3218"/>
                <a:gd name="T86" fmla="*/ 390 w 2331"/>
                <a:gd name="T87" fmla="*/ 2114 h 3218"/>
                <a:gd name="T88" fmla="*/ 284 w 2331"/>
                <a:gd name="T89" fmla="*/ 1933 h 3218"/>
                <a:gd name="T90" fmla="*/ 158 w 2331"/>
                <a:gd name="T91" fmla="*/ 1734 h 3218"/>
                <a:gd name="T92" fmla="*/ 47 w 2331"/>
                <a:gd name="T93" fmla="*/ 1469 h 3218"/>
                <a:gd name="T94" fmla="*/ 0 w 2331"/>
                <a:gd name="T95" fmla="*/ 1119 h 3218"/>
                <a:gd name="T96" fmla="*/ 91 w 2331"/>
                <a:gd name="T97" fmla="*/ 684 h 3218"/>
                <a:gd name="T98" fmla="*/ 342 w 2331"/>
                <a:gd name="T99" fmla="*/ 329 h 3218"/>
                <a:gd name="T100" fmla="*/ 713 w 2331"/>
                <a:gd name="T101" fmla="*/ 89 h 3218"/>
                <a:gd name="T102" fmla="*/ 1165 w 2331"/>
                <a:gd name="T103" fmla="*/ 0 h 3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31" h="3218">
                  <a:moveTo>
                    <a:pt x="1165" y="293"/>
                  </a:moveTo>
                  <a:lnTo>
                    <a:pt x="1086" y="297"/>
                  </a:lnTo>
                  <a:lnTo>
                    <a:pt x="1009" y="306"/>
                  </a:lnTo>
                  <a:lnTo>
                    <a:pt x="934" y="323"/>
                  </a:lnTo>
                  <a:lnTo>
                    <a:pt x="862" y="345"/>
                  </a:lnTo>
                  <a:lnTo>
                    <a:pt x="792" y="373"/>
                  </a:lnTo>
                  <a:lnTo>
                    <a:pt x="726" y="407"/>
                  </a:lnTo>
                  <a:lnTo>
                    <a:pt x="663" y="445"/>
                  </a:lnTo>
                  <a:lnTo>
                    <a:pt x="605" y="488"/>
                  </a:lnTo>
                  <a:lnTo>
                    <a:pt x="550" y="536"/>
                  </a:lnTo>
                  <a:lnTo>
                    <a:pt x="500" y="587"/>
                  </a:lnTo>
                  <a:lnTo>
                    <a:pt x="455" y="643"/>
                  </a:lnTo>
                  <a:lnTo>
                    <a:pt x="414" y="703"/>
                  </a:lnTo>
                  <a:lnTo>
                    <a:pt x="379" y="765"/>
                  </a:lnTo>
                  <a:lnTo>
                    <a:pt x="349" y="831"/>
                  </a:lnTo>
                  <a:lnTo>
                    <a:pt x="326" y="900"/>
                  </a:lnTo>
                  <a:lnTo>
                    <a:pt x="309" y="971"/>
                  </a:lnTo>
                  <a:lnTo>
                    <a:pt x="298" y="1044"/>
                  </a:lnTo>
                  <a:lnTo>
                    <a:pt x="295" y="1119"/>
                  </a:lnTo>
                  <a:lnTo>
                    <a:pt x="297" y="1189"/>
                  </a:lnTo>
                  <a:lnTo>
                    <a:pt x="303" y="1253"/>
                  </a:lnTo>
                  <a:lnTo>
                    <a:pt x="313" y="1314"/>
                  </a:lnTo>
                  <a:lnTo>
                    <a:pt x="326" y="1371"/>
                  </a:lnTo>
                  <a:lnTo>
                    <a:pt x="342" y="1425"/>
                  </a:lnTo>
                  <a:lnTo>
                    <a:pt x="360" y="1475"/>
                  </a:lnTo>
                  <a:lnTo>
                    <a:pt x="380" y="1523"/>
                  </a:lnTo>
                  <a:lnTo>
                    <a:pt x="403" y="1569"/>
                  </a:lnTo>
                  <a:lnTo>
                    <a:pt x="426" y="1612"/>
                  </a:lnTo>
                  <a:lnTo>
                    <a:pt x="451" y="1652"/>
                  </a:lnTo>
                  <a:lnTo>
                    <a:pt x="475" y="1692"/>
                  </a:lnTo>
                  <a:lnTo>
                    <a:pt x="502" y="1730"/>
                  </a:lnTo>
                  <a:lnTo>
                    <a:pt x="526" y="1767"/>
                  </a:lnTo>
                  <a:lnTo>
                    <a:pt x="555" y="1809"/>
                  </a:lnTo>
                  <a:lnTo>
                    <a:pt x="583" y="1851"/>
                  </a:lnTo>
                  <a:lnTo>
                    <a:pt x="609" y="1893"/>
                  </a:lnTo>
                  <a:lnTo>
                    <a:pt x="633" y="1934"/>
                  </a:lnTo>
                  <a:lnTo>
                    <a:pt x="654" y="1979"/>
                  </a:lnTo>
                  <a:lnTo>
                    <a:pt x="670" y="2023"/>
                  </a:lnTo>
                  <a:lnTo>
                    <a:pt x="684" y="2070"/>
                  </a:lnTo>
                  <a:lnTo>
                    <a:pt x="692" y="2119"/>
                  </a:lnTo>
                  <a:lnTo>
                    <a:pt x="695" y="2170"/>
                  </a:lnTo>
                  <a:lnTo>
                    <a:pt x="698" y="2199"/>
                  </a:lnTo>
                  <a:lnTo>
                    <a:pt x="709" y="2226"/>
                  </a:lnTo>
                  <a:lnTo>
                    <a:pt x="723" y="2251"/>
                  </a:lnTo>
                  <a:lnTo>
                    <a:pt x="743" y="2274"/>
                  </a:lnTo>
                  <a:lnTo>
                    <a:pt x="763" y="2294"/>
                  </a:lnTo>
                  <a:lnTo>
                    <a:pt x="785" y="2312"/>
                  </a:lnTo>
                  <a:lnTo>
                    <a:pt x="805" y="2328"/>
                  </a:lnTo>
                  <a:lnTo>
                    <a:pt x="1525" y="2328"/>
                  </a:lnTo>
                  <a:lnTo>
                    <a:pt x="1546" y="2312"/>
                  </a:lnTo>
                  <a:lnTo>
                    <a:pt x="1567" y="2294"/>
                  </a:lnTo>
                  <a:lnTo>
                    <a:pt x="1589" y="2274"/>
                  </a:lnTo>
                  <a:lnTo>
                    <a:pt x="1607" y="2251"/>
                  </a:lnTo>
                  <a:lnTo>
                    <a:pt x="1622" y="2226"/>
                  </a:lnTo>
                  <a:lnTo>
                    <a:pt x="1632" y="2199"/>
                  </a:lnTo>
                  <a:lnTo>
                    <a:pt x="1636" y="2170"/>
                  </a:lnTo>
                  <a:lnTo>
                    <a:pt x="1638" y="2119"/>
                  </a:lnTo>
                  <a:lnTo>
                    <a:pt x="1647" y="2070"/>
                  </a:lnTo>
                  <a:lnTo>
                    <a:pt x="1660" y="2023"/>
                  </a:lnTo>
                  <a:lnTo>
                    <a:pt x="1677" y="1979"/>
                  </a:lnTo>
                  <a:lnTo>
                    <a:pt x="1697" y="1936"/>
                  </a:lnTo>
                  <a:lnTo>
                    <a:pt x="1722" y="1893"/>
                  </a:lnTo>
                  <a:lnTo>
                    <a:pt x="1747" y="1851"/>
                  </a:lnTo>
                  <a:lnTo>
                    <a:pt x="1775" y="1810"/>
                  </a:lnTo>
                  <a:lnTo>
                    <a:pt x="1803" y="1768"/>
                  </a:lnTo>
                  <a:lnTo>
                    <a:pt x="1829" y="1731"/>
                  </a:lnTo>
                  <a:lnTo>
                    <a:pt x="1854" y="1693"/>
                  </a:lnTo>
                  <a:lnTo>
                    <a:pt x="1879" y="1654"/>
                  </a:lnTo>
                  <a:lnTo>
                    <a:pt x="1905" y="1612"/>
                  </a:lnTo>
                  <a:lnTo>
                    <a:pt x="1927" y="1569"/>
                  </a:lnTo>
                  <a:lnTo>
                    <a:pt x="1950" y="1523"/>
                  </a:lnTo>
                  <a:lnTo>
                    <a:pt x="1971" y="1475"/>
                  </a:lnTo>
                  <a:lnTo>
                    <a:pt x="1989" y="1425"/>
                  </a:lnTo>
                  <a:lnTo>
                    <a:pt x="2005" y="1371"/>
                  </a:lnTo>
                  <a:lnTo>
                    <a:pt x="2018" y="1314"/>
                  </a:lnTo>
                  <a:lnTo>
                    <a:pt x="2027" y="1253"/>
                  </a:lnTo>
                  <a:lnTo>
                    <a:pt x="2033" y="1189"/>
                  </a:lnTo>
                  <a:lnTo>
                    <a:pt x="2036" y="1119"/>
                  </a:lnTo>
                  <a:lnTo>
                    <a:pt x="2032" y="1044"/>
                  </a:lnTo>
                  <a:lnTo>
                    <a:pt x="2023" y="971"/>
                  </a:lnTo>
                  <a:lnTo>
                    <a:pt x="2005" y="899"/>
                  </a:lnTo>
                  <a:lnTo>
                    <a:pt x="1982" y="831"/>
                  </a:lnTo>
                  <a:lnTo>
                    <a:pt x="1953" y="765"/>
                  </a:lnTo>
                  <a:lnTo>
                    <a:pt x="1917" y="702"/>
                  </a:lnTo>
                  <a:lnTo>
                    <a:pt x="1877" y="643"/>
                  </a:lnTo>
                  <a:lnTo>
                    <a:pt x="1831" y="587"/>
                  </a:lnTo>
                  <a:lnTo>
                    <a:pt x="1781" y="536"/>
                  </a:lnTo>
                  <a:lnTo>
                    <a:pt x="1726" y="488"/>
                  </a:lnTo>
                  <a:lnTo>
                    <a:pt x="1667" y="444"/>
                  </a:lnTo>
                  <a:lnTo>
                    <a:pt x="1605" y="405"/>
                  </a:lnTo>
                  <a:lnTo>
                    <a:pt x="1539" y="373"/>
                  </a:lnTo>
                  <a:lnTo>
                    <a:pt x="1469" y="345"/>
                  </a:lnTo>
                  <a:lnTo>
                    <a:pt x="1396" y="323"/>
                  </a:lnTo>
                  <a:lnTo>
                    <a:pt x="1322" y="306"/>
                  </a:lnTo>
                  <a:lnTo>
                    <a:pt x="1245" y="297"/>
                  </a:lnTo>
                  <a:lnTo>
                    <a:pt x="1165" y="293"/>
                  </a:lnTo>
                  <a:close/>
                  <a:moveTo>
                    <a:pt x="1165" y="0"/>
                  </a:moveTo>
                  <a:lnTo>
                    <a:pt x="1260" y="4"/>
                  </a:lnTo>
                  <a:lnTo>
                    <a:pt x="1354" y="16"/>
                  </a:lnTo>
                  <a:lnTo>
                    <a:pt x="1445" y="34"/>
                  </a:lnTo>
                  <a:lnTo>
                    <a:pt x="1534" y="58"/>
                  </a:lnTo>
                  <a:lnTo>
                    <a:pt x="1618" y="89"/>
                  </a:lnTo>
                  <a:lnTo>
                    <a:pt x="1700" y="126"/>
                  </a:lnTo>
                  <a:lnTo>
                    <a:pt x="1778" y="169"/>
                  </a:lnTo>
                  <a:lnTo>
                    <a:pt x="1853" y="217"/>
                  </a:lnTo>
                  <a:lnTo>
                    <a:pt x="1923" y="270"/>
                  </a:lnTo>
                  <a:lnTo>
                    <a:pt x="1989" y="329"/>
                  </a:lnTo>
                  <a:lnTo>
                    <a:pt x="2049" y="391"/>
                  </a:lnTo>
                  <a:lnTo>
                    <a:pt x="2106" y="459"/>
                  </a:lnTo>
                  <a:lnTo>
                    <a:pt x="2156" y="530"/>
                  </a:lnTo>
                  <a:lnTo>
                    <a:pt x="2201" y="605"/>
                  </a:lnTo>
                  <a:lnTo>
                    <a:pt x="2239" y="684"/>
                  </a:lnTo>
                  <a:lnTo>
                    <a:pt x="2271" y="767"/>
                  </a:lnTo>
                  <a:lnTo>
                    <a:pt x="2297" y="850"/>
                  </a:lnTo>
                  <a:lnTo>
                    <a:pt x="2315" y="937"/>
                  </a:lnTo>
                  <a:lnTo>
                    <a:pt x="2327" y="1027"/>
                  </a:lnTo>
                  <a:lnTo>
                    <a:pt x="2331" y="1119"/>
                  </a:lnTo>
                  <a:lnTo>
                    <a:pt x="2328" y="1197"/>
                  </a:lnTo>
                  <a:lnTo>
                    <a:pt x="2322" y="1271"/>
                  </a:lnTo>
                  <a:lnTo>
                    <a:pt x="2313" y="1340"/>
                  </a:lnTo>
                  <a:lnTo>
                    <a:pt x="2299" y="1407"/>
                  </a:lnTo>
                  <a:lnTo>
                    <a:pt x="2284" y="1469"/>
                  </a:lnTo>
                  <a:lnTo>
                    <a:pt x="2266" y="1528"/>
                  </a:lnTo>
                  <a:lnTo>
                    <a:pt x="2244" y="1584"/>
                  </a:lnTo>
                  <a:lnTo>
                    <a:pt x="2222" y="1637"/>
                  </a:lnTo>
                  <a:lnTo>
                    <a:pt x="2198" y="1686"/>
                  </a:lnTo>
                  <a:lnTo>
                    <a:pt x="2174" y="1732"/>
                  </a:lnTo>
                  <a:lnTo>
                    <a:pt x="2148" y="1778"/>
                  </a:lnTo>
                  <a:lnTo>
                    <a:pt x="2122" y="1820"/>
                  </a:lnTo>
                  <a:lnTo>
                    <a:pt x="2097" y="1859"/>
                  </a:lnTo>
                  <a:lnTo>
                    <a:pt x="2072" y="1896"/>
                  </a:lnTo>
                  <a:lnTo>
                    <a:pt x="2047" y="1932"/>
                  </a:lnTo>
                  <a:lnTo>
                    <a:pt x="2018" y="1976"/>
                  </a:lnTo>
                  <a:lnTo>
                    <a:pt x="1991" y="2016"/>
                  </a:lnTo>
                  <a:lnTo>
                    <a:pt x="1970" y="2052"/>
                  </a:lnTo>
                  <a:lnTo>
                    <a:pt x="1953" y="2084"/>
                  </a:lnTo>
                  <a:lnTo>
                    <a:pt x="1941" y="2114"/>
                  </a:lnTo>
                  <a:lnTo>
                    <a:pt x="1932" y="2142"/>
                  </a:lnTo>
                  <a:lnTo>
                    <a:pt x="1930" y="2170"/>
                  </a:lnTo>
                  <a:lnTo>
                    <a:pt x="1926" y="2224"/>
                  </a:lnTo>
                  <a:lnTo>
                    <a:pt x="1915" y="2276"/>
                  </a:lnTo>
                  <a:lnTo>
                    <a:pt x="1899" y="2328"/>
                  </a:lnTo>
                  <a:lnTo>
                    <a:pt x="1873" y="2378"/>
                  </a:lnTo>
                  <a:lnTo>
                    <a:pt x="1843" y="2426"/>
                  </a:lnTo>
                  <a:lnTo>
                    <a:pt x="1806" y="2471"/>
                  </a:lnTo>
                  <a:lnTo>
                    <a:pt x="1763" y="2514"/>
                  </a:lnTo>
                  <a:lnTo>
                    <a:pt x="1713" y="2554"/>
                  </a:lnTo>
                  <a:lnTo>
                    <a:pt x="1712" y="2578"/>
                  </a:lnTo>
                  <a:lnTo>
                    <a:pt x="1711" y="2606"/>
                  </a:lnTo>
                  <a:lnTo>
                    <a:pt x="1708" y="2637"/>
                  </a:lnTo>
                  <a:lnTo>
                    <a:pt x="1707" y="2670"/>
                  </a:lnTo>
                  <a:lnTo>
                    <a:pt x="1705" y="2702"/>
                  </a:lnTo>
                  <a:lnTo>
                    <a:pt x="1704" y="2734"/>
                  </a:lnTo>
                  <a:lnTo>
                    <a:pt x="1701" y="2765"/>
                  </a:lnTo>
                  <a:lnTo>
                    <a:pt x="1700" y="2793"/>
                  </a:lnTo>
                  <a:lnTo>
                    <a:pt x="1699" y="2816"/>
                  </a:lnTo>
                  <a:lnTo>
                    <a:pt x="1697" y="2835"/>
                  </a:lnTo>
                  <a:lnTo>
                    <a:pt x="1697" y="2847"/>
                  </a:lnTo>
                  <a:lnTo>
                    <a:pt x="1696" y="2850"/>
                  </a:lnTo>
                  <a:lnTo>
                    <a:pt x="1696" y="2865"/>
                  </a:lnTo>
                  <a:lnTo>
                    <a:pt x="1694" y="2881"/>
                  </a:lnTo>
                  <a:lnTo>
                    <a:pt x="1689" y="2899"/>
                  </a:lnTo>
                  <a:lnTo>
                    <a:pt x="1683" y="2918"/>
                  </a:lnTo>
                  <a:lnTo>
                    <a:pt x="1673" y="2940"/>
                  </a:lnTo>
                  <a:lnTo>
                    <a:pt x="1661" y="2960"/>
                  </a:lnTo>
                  <a:lnTo>
                    <a:pt x="1646" y="2982"/>
                  </a:lnTo>
                  <a:lnTo>
                    <a:pt x="1626" y="3004"/>
                  </a:lnTo>
                  <a:lnTo>
                    <a:pt x="1602" y="3025"/>
                  </a:lnTo>
                  <a:lnTo>
                    <a:pt x="1573" y="3046"/>
                  </a:lnTo>
                  <a:lnTo>
                    <a:pt x="1540" y="3065"/>
                  </a:lnTo>
                  <a:lnTo>
                    <a:pt x="1501" y="3084"/>
                  </a:lnTo>
                  <a:lnTo>
                    <a:pt x="1455" y="3101"/>
                  </a:lnTo>
                  <a:lnTo>
                    <a:pt x="1429" y="3135"/>
                  </a:lnTo>
                  <a:lnTo>
                    <a:pt x="1396" y="3166"/>
                  </a:lnTo>
                  <a:lnTo>
                    <a:pt x="1360" y="3194"/>
                  </a:lnTo>
                  <a:lnTo>
                    <a:pt x="1335" y="3208"/>
                  </a:lnTo>
                  <a:lnTo>
                    <a:pt x="1307" y="3216"/>
                  </a:lnTo>
                  <a:lnTo>
                    <a:pt x="1279" y="3218"/>
                  </a:lnTo>
                  <a:lnTo>
                    <a:pt x="1052" y="3218"/>
                  </a:lnTo>
                  <a:lnTo>
                    <a:pt x="1023" y="3216"/>
                  </a:lnTo>
                  <a:lnTo>
                    <a:pt x="996" y="3208"/>
                  </a:lnTo>
                  <a:lnTo>
                    <a:pt x="970" y="3194"/>
                  </a:lnTo>
                  <a:lnTo>
                    <a:pt x="934" y="3166"/>
                  </a:lnTo>
                  <a:lnTo>
                    <a:pt x="902" y="3135"/>
                  </a:lnTo>
                  <a:lnTo>
                    <a:pt x="875" y="3101"/>
                  </a:lnTo>
                  <a:lnTo>
                    <a:pt x="827" y="3082"/>
                  </a:lnTo>
                  <a:lnTo>
                    <a:pt x="786" y="3063"/>
                  </a:lnTo>
                  <a:lnTo>
                    <a:pt x="750" y="3041"/>
                  </a:lnTo>
                  <a:lnTo>
                    <a:pt x="721" y="3019"/>
                  </a:lnTo>
                  <a:lnTo>
                    <a:pt x="697" y="2996"/>
                  </a:lnTo>
                  <a:lnTo>
                    <a:pt x="678" y="2972"/>
                  </a:lnTo>
                  <a:lnTo>
                    <a:pt x="663" y="2949"/>
                  </a:lnTo>
                  <a:lnTo>
                    <a:pt x="651" y="2927"/>
                  </a:lnTo>
                  <a:lnTo>
                    <a:pt x="644" y="2905"/>
                  </a:lnTo>
                  <a:lnTo>
                    <a:pt x="638" y="2885"/>
                  </a:lnTo>
                  <a:lnTo>
                    <a:pt x="636" y="2867"/>
                  </a:lnTo>
                  <a:lnTo>
                    <a:pt x="634" y="2850"/>
                  </a:lnTo>
                  <a:lnTo>
                    <a:pt x="634" y="2850"/>
                  </a:lnTo>
                  <a:lnTo>
                    <a:pt x="634" y="2847"/>
                  </a:lnTo>
                  <a:lnTo>
                    <a:pt x="633" y="2835"/>
                  </a:lnTo>
                  <a:lnTo>
                    <a:pt x="632" y="2816"/>
                  </a:lnTo>
                  <a:lnTo>
                    <a:pt x="631" y="2793"/>
                  </a:lnTo>
                  <a:lnTo>
                    <a:pt x="630" y="2765"/>
                  </a:lnTo>
                  <a:lnTo>
                    <a:pt x="627" y="2734"/>
                  </a:lnTo>
                  <a:lnTo>
                    <a:pt x="626" y="2702"/>
                  </a:lnTo>
                  <a:lnTo>
                    <a:pt x="624" y="2670"/>
                  </a:lnTo>
                  <a:lnTo>
                    <a:pt x="622" y="2637"/>
                  </a:lnTo>
                  <a:lnTo>
                    <a:pt x="620" y="2606"/>
                  </a:lnTo>
                  <a:lnTo>
                    <a:pt x="619" y="2578"/>
                  </a:lnTo>
                  <a:lnTo>
                    <a:pt x="618" y="2554"/>
                  </a:lnTo>
                  <a:lnTo>
                    <a:pt x="568" y="2514"/>
                  </a:lnTo>
                  <a:lnTo>
                    <a:pt x="525" y="2471"/>
                  </a:lnTo>
                  <a:lnTo>
                    <a:pt x="487" y="2426"/>
                  </a:lnTo>
                  <a:lnTo>
                    <a:pt x="457" y="2378"/>
                  </a:lnTo>
                  <a:lnTo>
                    <a:pt x="432" y="2328"/>
                  </a:lnTo>
                  <a:lnTo>
                    <a:pt x="415" y="2276"/>
                  </a:lnTo>
                  <a:lnTo>
                    <a:pt x="404" y="2224"/>
                  </a:lnTo>
                  <a:lnTo>
                    <a:pt x="401" y="2170"/>
                  </a:lnTo>
                  <a:lnTo>
                    <a:pt x="398" y="2142"/>
                  </a:lnTo>
                  <a:lnTo>
                    <a:pt x="390" y="2114"/>
                  </a:lnTo>
                  <a:lnTo>
                    <a:pt x="378" y="2084"/>
                  </a:lnTo>
                  <a:lnTo>
                    <a:pt x="361" y="2052"/>
                  </a:lnTo>
                  <a:lnTo>
                    <a:pt x="339" y="2016"/>
                  </a:lnTo>
                  <a:lnTo>
                    <a:pt x="314" y="1976"/>
                  </a:lnTo>
                  <a:lnTo>
                    <a:pt x="284" y="1933"/>
                  </a:lnTo>
                  <a:lnTo>
                    <a:pt x="260" y="1897"/>
                  </a:lnTo>
                  <a:lnTo>
                    <a:pt x="235" y="1859"/>
                  </a:lnTo>
                  <a:lnTo>
                    <a:pt x="208" y="1820"/>
                  </a:lnTo>
                  <a:lnTo>
                    <a:pt x="183" y="1778"/>
                  </a:lnTo>
                  <a:lnTo>
                    <a:pt x="158" y="1734"/>
                  </a:lnTo>
                  <a:lnTo>
                    <a:pt x="132" y="1686"/>
                  </a:lnTo>
                  <a:lnTo>
                    <a:pt x="108" y="1637"/>
                  </a:lnTo>
                  <a:lnTo>
                    <a:pt x="87" y="1584"/>
                  </a:lnTo>
                  <a:lnTo>
                    <a:pt x="65" y="1528"/>
                  </a:lnTo>
                  <a:lnTo>
                    <a:pt x="47" y="1469"/>
                  </a:lnTo>
                  <a:lnTo>
                    <a:pt x="31" y="1407"/>
                  </a:lnTo>
                  <a:lnTo>
                    <a:pt x="18" y="1340"/>
                  </a:lnTo>
                  <a:lnTo>
                    <a:pt x="8" y="1271"/>
                  </a:lnTo>
                  <a:lnTo>
                    <a:pt x="2" y="1197"/>
                  </a:lnTo>
                  <a:lnTo>
                    <a:pt x="0" y="1119"/>
                  </a:lnTo>
                  <a:lnTo>
                    <a:pt x="3" y="1027"/>
                  </a:lnTo>
                  <a:lnTo>
                    <a:pt x="16" y="937"/>
                  </a:lnTo>
                  <a:lnTo>
                    <a:pt x="34" y="850"/>
                  </a:lnTo>
                  <a:lnTo>
                    <a:pt x="60" y="767"/>
                  </a:lnTo>
                  <a:lnTo>
                    <a:pt x="91" y="684"/>
                  </a:lnTo>
                  <a:lnTo>
                    <a:pt x="130" y="605"/>
                  </a:lnTo>
                  <a:lnTo>
                    <a:pt x="174" y="530"/>
                  </a:lnTo>
                  <a:lnTo>
                    <a:pt x="225" y="459"/>
                  </a:lnTo>
                  <a:lnTo>
                    <a:pt x="282" y="391"/>
                  </a:lnTo>
                  <a:lnTo>
                    <a:pt x="342" y="329"/>
                  </a:lnTo>
                  <a:lnTo>
                    <a:pt x="408" y="270"/>
                  </a:lnTo>
                  <a:lnTo>
                    <a:pt x="478" y="217"/>
                  </a:lnTo>
                  <a:lnTo>
                    <a:pt x="553" y="169"/>
                  </a:lnTo>
                  <a:lnTo>
                    <a:pt x="631" y="126"/>
                  </a:lnTo>
                  <a:lnTo>
                    <a:pt x="713" y="89"/>
                  </a:lnTo>
                  <a:lnTo>
                    <a:pt x="798" y="58"/>
                  </a:lnTo>
                  <a:lnTo>
                    <a:pt x="886" y="34"/>
                  </a:lnTo>
                  <a:lnTo>
                    <a:pt x="976" y="16"/>
                  </a:lnTo>
                  <a:lnTo>
                    <a:pt x="1070" y="4"/>
                  </a:lnTo>
                  <a:lnTo>
                    <a:pt x="11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10"/>
            <p:cNvSpPr>
              <a:spLocks/>
            </p:cNvSpPr>
            <p:nvPr/>
          </p:nvSpPr>
          <p:spPr bwMode="auto">
            <a:xfrm>
              <a:off x="5382" y="367"/>
              <a:ext cx="29" cy="73"/>
            </a:xfrm>
            <a:custGeom>
              <a:avLst/>
              <a:gdLst>
                <a:gd name="T0" fmla="*/ 73 w 147"/>
                <a:gd name="T1" fmla="*/ 0 h 364"/>
                <a:gd name="T2" fmla="*/ 73 w 147"/>
                <a:gd name="T3" fmla="*/ 0 h 364"/>
                <a:gd name="T4" fmla="*/ 93 w 147"/>
                <a:gd name="T5" fmla="*/ 2 h 364"/>
                <a:gd name="T6" fmla="*/ 111 w 147"/>
                <a:gd name="T7" fmla="*/ 9 h 364"/>
                <a:gd name="T8" fmla="*/ 125 w 147"/>
                <a:gd name="T9" fmla="*/ 21 h 364"/>
                <a:gd name="T10" fmla="*/ 137 w 147"/>
                <a:gd name="T11" fmla="*/ 36 h 364"/>
                <a:gd name="T12" fmla="*/ 144 w 147"/>
                <a:gd name="T13" fmla="*/ 53 h 364"/>
                <a:gd name="T14" fmla="*/ 147 w 147"/>
                <a:gd name="T15" fmla="*/ 73 h 364"/>
                <a:gd name="T16" fmla="*/ 147 w 147"/>
                <a:gd name="T17" fmla="*/ 291 h 364"/>
                <a:gd name="T18" fmla="*/ 144 w 147"/>
                <a:gd name="T19" fmla="*/ 312 h 364"/>
                <a:gd name="T20" fmla="*/ 137 w 147"/>
                <a:gd name="T21" fmla="*/ 328 h 364"/>
                <a:gd name="T22" fmla="*/ 125 w 147"/>
                <a:gd name="T23" fmla="*/ 344 h 364"/>
                <a:gd name="T24" fmla="*/ 111 w 147"/>
                <a:gd name="T25" fmla="*/ 355 h 364"/>
                <a:gd name="T26" fmla="*/ 93 w 147"/>
                <a:gd name="T27" fmla="*/ 362 h 364"/>
                <a:gd name="T28" fmla="*/ 73 w 147"/>
                <a:gd name="T29" fmla="*/ 364 h 364"/>
                <a:gd name="T30" fmla="*/ 54 w 147"/>
                <a:gd name="T31" fmla="*/ 362 h 364"/>
                <a:gd name="T32" fmla="*/ 36 w 147"/>
                <a:gd name="T33" fmla="*/ 355 h 364"/>
                <a:gd name="T34" fmla="*/ 22 w 147"/>
                <a:gd name="T35" fmla="*/ 344 h 364"/>
                <a:gd name="T36" fmla="*/ 10 w 147"/>
                <a:gd name="T37" fmla="*/ 328 h 364"/>
                <a:gd name="T38" fmla="*/ 2 w 147"/>
                <a:gd name="T39" fmla="*/ 312 h 364"/>
                <a:gd name="T40" fmla="*/ 0 w 147"/>
                <a:gd name="T41" fmla="*/ 291 h 364"/>
                <a:gd name="T42" fmla="*/ 0 w 147"/>
                <a:gd name="T43" fmla="*/ 73 h 364"/>
                <a:gd name="T44" fmla="*/ 2 w 147"/>
                <a:gd name="T45" fmla="*/ 53 h 364"/>
                <a:gd name="T46" fmla="*/ 10 w 147"/>
                <a:gd name="T47" fmla="*/ 36 h 364"/>
                <a:gd name="T48" fmla="*/ 22 w 147"/>
                <a:gd name="T49" fmla="*/ 21 h 364"/>
                <a:gd name="T50" fmla="*/ 36 w 147"/>
                <a:gd name="T51" fmla="*/ 9 h 364"/>
                <a:gd name="T52" fmla="*/ 54 w 147"/>
                <a:gd name="T53" fmla="*/ 2 h 364"/>
                <a:gd name="T54" fmla="*/ 73 w 147"/>
                <a:gd name="T55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7" h="364">
                  <a:moveTo>
                    <a:pt x="73" y="0"/>
                  </a:moveTo>
                  <a:lnTo>
                    <a:pt x="73" y="0"/>
                  </a:lnTo>
                  <a:lnTo>
                    <a:pt x="93" y="2"/>
                  </a:lnTo>
                  <a:lnTo>
                    <a:pt x="111" y="9"/>
                  </a:lnTo>
                  <a:lnTo>
                    <a:pt x="125" y="21"/>
                  </a:lnTo>
                  <a:lnTo>
                    <a:pt x="137" y="36"/>
                  </a:lnTo>
                  <a:lnTo>
                    <a:pt x="144" y="53"/>
                  </a:lnTo>
                  <a:lnTo>
                    <a:pt x="147" y="73"/>
                  </a:lnTo>
                  <a:lnTo>
                    <a:pt x="147" y="291"/>
                  </a:lnTo>
                  <a:lnTo>
                    <a:pt x="144" y="312"/>
                  </a:lnTo>
                  <a:lnTo>
                    <a:pt x="137" y="328"/>
                  </a:lnTo>
                  <a:lnTo>
                    <a:pt x="125" y="344"/>
                  </a:lnTo>
                  <a:lnTo>
                    <a:pt x="111" y="355"/>
                  </a:lnTo>
                  <a:lnTo>
                    <a:pt x="93" y="362"/>
                  </a:lnTo>
                  <a:lnTo>
                    <a:pt x="73" y="364"/>
                  </a:lnTo>
                  <a:lnTo>
                    <a:pt x="54" y="362"/>
                  </a:lnTo>
                  <a:lnTo>
                    <a:pt x="36" y="355"/>
                  </a:lnTo>
                  <a:lnTo>
                    <a:pt x="22" y="344"/>
                  </a:lnTo>
                  <a:lnTo>
                    <a:pt x="10" y="328"/>
                  </a:lnTo>
                  <a:lnTo>
                    <a:pt x="2" y="312"/>
                  </a:lnTo>
                  <a:lnTo>
                    <a:pt x="0" y="291"/>
                  </a:lnTo>
                  <a:lnTo>
                    <a:pt x="0" y="73"/>
                  </a:lnTo>
                  <a:lnTo>
                    <a:pt x="2" y="53"/>
                  </a:lnTo>
                  <a:lnTo>
                    <a:pt x="10" y="36"/>
                  </a:lnTo>
                  <a:lnTo>
                    <a:pt x="22" y="21"/>
                  </a:lnTo>
                  <a:lnTo>
                    <a:pt x="36" y="9"/>
                  </a:lnTo>
                  <a:lnTo>
                    <a:pt x="54" y="2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11"/>
            <p:cNvSpPr>
              <a:spLocks/>
            </p:cNvSpPr>
            <p:nvPr/>
          </p:nvSpPr>
          <p:spPr bwMode="auto">
            <a:xfrm>
              <a:off x="5216" y="411"/>
              <a:ext cx="51" cy="68"/>
            </a:xfrm>
            <a:custGeom>
              <a:avLst/>
              <a:gdLst>
                <a:gd name="T0" fmla="*/ 74 w 258"/>
                <a:gd name="T1" fmla="*/ 0 h 337"/>
                <a:gd name="T2" fmla="*/ 93 w 258"/>
                <a:gd name="T3" fmla="*/ 2 h 337"/>
                <a:gd name="T4" fmla="*/ 110 w 258"/>
                <a:gd name="T5" fmla="*/ 9 h 337"/>
                <a:gd name="T6" fmla="*/ 126 w 258"/>
                <a:gd name="T7" fmla="*/ 21 h 337"/>
                <a:gd name="T8" fmla="*/ 138 w 258"/>
                <a:gd name="T9" fmla="*/ 37 h 337"/>
                <a:gd name="T10" fmla="*/ 248 w 258"/>
                <a:gd name="T11" fmla="*/ 227 h 337"/>
                <a:gd name="T12" fmla="*/ 256 w 258"/>
                <a:gd name="T13" fmla="*/ 245 h 337"/>
                <a:gd name="T14" fmla="*/ 258 w 258"/>
                <a:gd name="T15" fmla="*/ 264 h 337"/>
                <a:gd name="T16" fmla="*/ 256 w 258"/>
                <a:gd name="T17" fmla="*/ 282 h 337"/>
                <a:gd name="T18" fmla="*/ 248 w 258"/>
                <a:gd name="T19" fmla="*/ 300 h 337"/>
                <a:gd name="T20" fmla="*/ 238 w 258"/>
                <a:gd name="T21" fmla="*/ 315 h 337"/>
                <a:gd name="T22" fmla="*/ 222 w 258"/>
                <a:gd name="T23" fmla="*/ 327 h 337"/>
                <a:gd name="T24" fmla="*/ 204 w 258"/>
                <a:gd name="T25" fmla="*/ 334 h 337"/>
                <a:gd name="T26" fmla="*/ 185 w 258"/>
                <a:gd name="T27" fmla="*/ 337 h 337"/>
                <a:gd name="T28" fmla="*/ 165 w 258"/>
                <a:gd name="T29" fmla="*/ 334 h 337"/>
                <a:gd name="T30" fmla="*/ 148 w 258"/>
                <a:gd name="T31" fmla="*/ 327 h 337"/>
                <a:gd name="T32" fmla="*/ 133 w 258"/>
                <a:gd name="T33" fmla="*/ 315 h 337"/>
                <a:gd name="T34" fmla="*/ 121 w 258"/>
                <a:gd name="T35" fmla="*/ 300 h 337"/>
                <a:gd name="T36" fmla="*/ 10 w 258"/>
                <a:gd name="T37" fmla="*/ 110 h 337"/>
                <a:gd name="T38" fmla="*/ 3 w 258"/>
                <a:gd name="T39" fmla="*/ 92 h 337"/>
                <a:gd name="T40" fmla="*/ 0 w 258"/>
                <a:gd name="T41" fmla="*/ 73 h 337"/>
                <a:gd name="T42" fmla="*/ 3 w 258"/>
                <a:gd name="T43" fmla="*/ 55 h 337"/>
                <a:gd name="T44" fmla="*/ 10 w 258"/>
                <a:gd name="T45" fmla="*/ 37 h 337"/>
                <a:gd name="T46" fmla="*/ 22 w 258"/>
                <a:gd name="T47" fmla="*/ 22 h 337"/>
                <a:gd name="T48" fmla="*/ 36 w 258"/>
                <a:gd name="T49" fmla="*/ 10 h 337"/>
                <a:gd name="T50" fmla="*/ 56 w 258"/>
                <a:gd name="T51" fmla="*/ 2 h 337"/>
                <a:gd name="T52" fmla="*/ 74 w 258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8" h="337">
                  <a:moveTo>
                    <a:pt x="74" y="0"/>
                  </a:moveTo>
                  <a:lnTo>
                    <a:pt x="93" y="2"/>
                  </a:lnTo>
                  <a:lnTo>
                    <a:pt x="110" y="9"/>
                  </a:lnTo>
                  <a:lnTo>
                    <a:pt x="126" y="21"/>
                  </a:lnTo>
                  <a:lnTo>
                    <a:pt x="138" y="37"/>
                  </a:lnTo>
                  <a:lnTo>
                    <a:pt x="248" y="227"/>
                  </a:lnTo>
                  <a:lnTo>
                    <a:pt x="256" y="245"/>
                  </a:lnTo>
                  <a:lnTo>
                    <a:pt x="258" y="264"/>
                  </a:lnTo>
                  <a:lnTo>
                    <a:pt x="256" y="282"/>
                  </a:lnTo>
                  <a:lnTo>
                    <a:pt x="248" y="300"/>
                  </a:lnTo>
                  <a:lnTo>
                    <a:pt x="238" y="315"/>
                  </a:lnTo>
                  <a:lnTo>
                    <a:pt x="222" y="327"/>
                  </a:lnTo>
                  <a:lnTo>
                    <a:pt x="204" y="334"/>
                  </a:lnTo>
                  <a:lnTo>
                    <a:pt x="185" y="337"/>
                  </a:lnTo>
                  <a:lnTo>
                    <a:pt x="165" y="334"/>
                  </a:lnTo>
                  <a:lnTo>
                    <a:pt x="148" y="327"/>
                  </a:lnTo>
                  <a:lnTo>
                    <a:pt x="133" y="315"/>
                  </a:lnTo>
                  <a:lnTo>
                    <a:pt x="121" y="300"/>
                  </a:lnTo>
                  <a:lnTo>
                    <a:pt x="10" y="110"/>
                  </a:lnTo>
                  <a:lnTo>
                    <a:pt x="3" y="92"/>
                  </a:lnTo>
                  <a:lnTo>
                    <a:pt x="0" y="73"/>
                  </a:lnTo>
                  <a:lnTo>
                    <a:pt x="3" y="55"/>
                  </a:lnTo>
                  <a:lnTo>
                    <a:pt x="10" y="37"/>
                  </a:lnTo>
                  <a:lnTo>
                    <a:pt x="22" y="22"/>
                  </a:lnTo>
                  <a:lnTo>
                    <a:pt x="36" y="10"/>
                  </a:lnTo>
                  <a:lnTo>
                    <a:pt x="56" y="2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12"/>
            <p:cNvSpPr>
              <a:spLocks/>
            </p:cNvSpPr>
            <p:nvPr/>
          </p:nvSpPr>
          <p:spPr bwMode="auto">
            <a:xfrm>
              <a:off x="5094" y="532"/>
              <a:ext cx="68" cy="51"/>
            </a:xfrm>
            <a:custGeom>
              <a:avLst/>
              <a:gdLst>
                <a:gd name="T0" fmla="*/ 73 w 338"/>
                <a:gd name="T1" fmla="*/ 0 h 256"/>
                <a:gd name="T2" fmla="*/ 91 w 338"/>
                <a:gd name="T3" fmla="*/ 3 h 256"/>
                <a:gd name="T4" fmla="*/ 110 w 338"/>
                <a:gd name="T5" fmla="*/ 10 h 256"/>
                <a:gd name="T6" fmla="*/ 302 w 338"/>
                <a:gd name="T7" fmla="*/ 119 h 256"/>
                <a:gd name="T8" fmla="*/ 317 w 338"/>
                <a:gd name="T9" fmla="*/ 132 h 256"/>
                <a:gd name="T10" fmla="*/ 328 w 338"/>
                <a:gd name="T11" fmla="*/ 146 h 256"/>
                <a:gd name="T12" fmla="*/ 335 w 338"/>
                <a:gd name="T13" fmla="*/ 164 h 256"/>
                <a:gd name="T14" fmla="*/ 338 w 338"/>
                <a:gd name="T15" fmla="*/ 182 h 256"/>
                <a:gd name="T16" fmla="*/ 335 w 338"/>
                <a:gd name="T17" fmla="*/ 201 h 256"/>
                <a:gd name="T18" fmla="*/ 328 w 338"/>
                <a:gd name="T19" fmla="*/ 219 h 256"/>
                <a:gd name="T20" fmla="*/ 316 w 338"/>
                <a:gd name="T21" fmla="*/ 235 h 256"/>
                <a:gd name="T22" fmla="*/ 301 w 338"/>
                <a:gd name="T23" fmla="*/ 247 h 256"/>
                <a:gd name="T24" fmla="*/ 282 w 338"/>
                <a:gd name="T25" fmla="*/ 254 h 256"/>
                <a:gd name="T26" fmla="*/ 264 w 338"/>
                <a:gd name="T27" fmla="*/ 256 h 256"/>
                <a:gd name="T28" fmla="*/ 245 w 338"/>
                <a:gd name="T29" fmla="*/ 254 h 256"/>
                <a:gd name="T30" fmla="*/ 227 w 338"/>
                <a:gd name="T31" fmla="*/ 245 h 256"/>
                <a:gd name="T32" fmla="*/ 36 w 338"/>
                <a:gd name="T33" fmla="*/ 137 h 256"/>
                <a:gd name="T34" fmla="*/ 20 w 338"/>
                <a:gd name="T35" fmla="*/ 125 h 256"/>
                <a:gd name="T36" fmla="*/ 9 w 338"/>
                <a:gd name="T37" fmla="*/ 109 h 256"/>
                <a:gd name="T38" fmla="*/ 2 w 338"/>
                <a:gd name="T39" fmla="*/ 92 h 256"/>
                <a:gd name="T40" fmla="*/ 0 w 338"/>
                <a:gd name="T41" fmla="*/ 73 h 256"/>
                <a:gd name="T42" fmla="*/ 2 w 338"/>
                <a:gd name="T43" fmla="*/ 54 h 256"/>
                <a:gd name="T44" fmla="*/ 9 w 338"/>
                <a:gd name="T45" fmla="*/ 36 h 256"/>
                <a:gd name="T46" fmla="*/ 21 w 338"/>
                <a:gd name="T47" fmla="*/ 21 h 256"/>
                <a:gd name="T48" fmla="*/ 37 w 338"/>
                <a:gd name="T49" fmla="*/ 10 h 256"/>
                <a:gd name="T50" fmla="*/ 54 w 338"/>
                <a:gd name="T51" fmla="*/ 3 h 256"/>
                <a:gd name="T52" fmla="*/ 73 w 338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6">
                  <a:moveTo>
                    <a:pt x="73" y="0"/>
                  </a:moveTo>
                  <a:lnTo>
                    <a:pt x="91" y="3"/>
                  </a:lnTo>
                  <a:lnTo>
                    <a:pt x="110" y="10"/>
                  </a:lnTo>
                  <a:lnTo>
                    <a:pt x="302" y="119"/>
                  </a:lnTo>
                  <a:lnTo>
                    <a:pt x="317" y="132"/>
                  </a:lnTo>
                  <a:lnTo>
                    <a:pt x="328" y="146"/>
                  </a:lnTo>
                  <a:lnTo>
                    <a:pt x="335" y="164"/>
                  </a:lnTo>
                  <a:lnTo>
                    <a:pt x="338" y="182"/>
                  </a:lnTo>
                  <a:lnTo>
                    <a:pt x="335" y="201"/>
                  </a:lnTo>
                  <a:lnTo>
                    <a:pt x="328" y="219"/>
                  </a:lnTo>
                  <a:lnTo>
                    <a:pt x="316" y="235"/>
                  </a:lnTo>
                  <a:lnTo>
                    <a:pt x="301" y="247"/>
                  </a:lnTo>
                  <a:lnTo>
                    <a:pt x="282" y="254"/>
                  </a:lnTo>
                  <a:lnTo>
                    <a:pt x="264" y="256"/>
                  </a:lnTo>
                  <a:lnTo>
                    <a:pt x="245" y="254"/>
                  </a:lnTo>
                  <a:lnTo>
                    <a:pt x="227" y="245"/>
                  </a:lnTo>
                  <a:lnTo>
                    <a:pt x="36" y="137"/>
                  </a:lnTo>
                  <a:lnTo>
                    <a:pt x="20" y="125"/>
                  </a:lnTo>
                  <a:lnTo>
                    <a:pt x="9" y="109"/>
                  </a:lnTo>
                  <a:lnTo>
                    <a:pt x="2" y="92"/>
                  </a:lnTo>
                  <a:lnTo>
                    <a:pt x="0" y="73"/>
                  </a:lnTo>
                  <a:lnTo>
                    <a:pt x="2" y="54"/>
                  </a:lnTo>
                  <a:lnTo>
                    <a:pt x="9" y="36"/>
                  </a:lnTo>
                  <a:lnTo>
                    <a:pt x="21" y="21"/>
                  </a:lnTo>
                  <a:lnTo>
                    <a:pt x="37" y="10"/>
                  </a:lnTo>
                  <a:lnTo>
                    <a:pt x="54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13"/>
            <p:cNvSpPr>
              <a:spLocks/>
            </p:cNvSpPr>
            <p:nvPr/>
          </p:nvSpPr>
          <p:spPr bwMode="auto">
            <a:xfrm>
              <a:off x="5050" y="696"/>
              <a:ext cx="73" cy="30"/>
            </a:xfrm>
            <a:custGeom>
              <a:avLst/>
              <a:gdLst>
                <a:gd name="T0" fmla="*/ 73 w 368"/>
                <a:gd name="T1" fmla="*/ 0 h 147"/>
                <a:gd name="T2" fmla="*/ 295 w 368"/>
                <a:gd name="T3" fmla="*/ 0 h 147"/>
                <a:gd name="T4" fmla="*/ 314 w 368"/>
                <a:gd name="T5" fmla="*/ 3 h 147"/>
                <a:gd name="T6" fmla="*/ 332 w 368"/>
                <a:gd name="T7" fmla="*/ 11 h 147"/>
                <a:gd name="T8" fmla="*/ 347 w 368"/>
                <a:gd name="T9" fmla="*/ 21 h 147"/>
                <a:gd name="T10" fmla="*/ 359 w 368"/>
                <a:gd name="T11" fmla="*/ 37 h 147"/>
                <a:gd name="T12" fmla="*/ 366 w 368"/>
                <a:gd name="T13" fmla="*/ 54 h 147"/>
                <a:gd name="T14" fmla="*/ 368 w 368"/>
                <a:gd name="T15" fmla="*/ 74 h 147"/>
                <a:gd name="T16" fmla="*/ 366 w 368"/>
                <a:gd name="T17" fmla="*/ 93 h 147"/>
                <a:gd name="T18" fmla="*/ 359 w 368"/>
                <a:gd name="T19" fmla="*/ 110 h 147"/>
                <a:gd name="T20" fmla="*/ 347 w 368"/>
                <a:gd name="T21" fmla="*/ 125 h 147"/>
                <a:gd name="T22" fmla="*/ 332 w 368"/>
                <a:gd name="T23" fmla="*/ 136 h 147"/>
                <a:gd name="T24" fmla="*/ 314 w 368"/>
                <a:gd name="T25" fmla="*/ 144 h 147"/>
                <a:gd name="T26" fmla="*/ 295 w 368"/>
                <a:gd name="T27" fmla="*/ 147 h 147"/>
                <a:gd name="T28" fmla="*/ 73 w 368"/>
                <a:gd name="T29" fmla="*/ 147 h 147"/>
                <a:gd name="T30" fmla="*/ 54 w 368"/>
                <a:gd name="T31" fmla="*/ 144 h 147"/>
                <a:gd name="T32" fmla="*/ 37 w 368"/>
                <a:gd name="T33" fmla="*/ 136 h 147"/>
                <a:gd name="T34" fmla="*/ 21 w 368"/>
                <a:gd name="T35" fmla="*/ 125 h 147"/>
                <a:gd name="T36" fmla="*/ 11 w 368"/>
                <a:gd name="T37" fmla="*/ 110 h 147"/>
                <a:gd name="T38" fmla="*/ 2 w 368"/>
                <a:gd name="T39" fmla="*/ 93 h 147"/>
                <a:gd name="T40" fmla="*/ 0 w 368"/>
                <a:gd name="T41" fmla="*/ 74 h 147"/>
                <a:gd name="T42" fmla="*/ 2 w 368"/>
                <a:gd name="T43" fmla="*/ 54 h 147"/>
                <a:gd name="T44" fmla="*/ 11 w 368"/>
                <a:gd name="T45" fmla="*/ 37 h 147"/>
                <a:gd name="T46" fmla="*/ 21 w 368"/>
                <a:gd name="T47" fmla="*/ 21 h 147"/>
                <a:gd name="T48" fmla="*/ 37 w 368"/>
                <a:gd name="T49" fmla="*/ 11 h 147"/>
                <a:gd name="T50" fmla="*/ 54 w 368"/>
                <a:gd name="T51" fmla="*/ 3 h 147"/>
                <a:gd name="T52" fmla="*/ 73 w 368"/>
                <a:gd name="T53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8" h="147">
                  <a:moveTo>
                    <a:pt x="73" y="0"/>
                  </a:moveTo>
                  <a:lnTo>
                    <a:pt x="295" y="0"/>
                  </a:lnTo>
                  <a:lnTo>
                    <a:pt x="314" y="3"/>
                  </a:lnTo>
                  <a:lnTo>
                    <a:pt x="332" y="11"/>
                  </a:lnTo>
                  <a:lnTo>
                    <a:pt x="347" y="21"/>
                  </a:lnTo>
                  <a:lnTo>
                    <a:pt x="359" y="37"/>
                  </a:lnTo>
                  <a:lnTo>
                    <a:pt x="366" y="54"/>
                  </a:lnTo>
                  <a:lnTo>
                    <a:pt x="368" y="74"/>
                  </a:lnTo>
                  <a:lnTo>
                    <a:pt x="366" y="93"/>
                  </a:lnTo>
                  <a:lnTo>
                    <a:pt x="359" y="110"/>
                  </a:lnTo>
                  <a:lnTo>
                    <a:pt x="347" y="125"/>
                  </a:lnTo>
                  <a:lnTo>
                    <a:pt x="332" y="136"/>
                  </a:lnTo>
                  <a:lnTo>
                    <a:pt x="314" y="144"/>
                  </a:lnTo>
                  <a:lnTo>
                    <a:pt x="295" y="147"/>
                  </a:lnTo>
                  <a:lnTo>
                    <a:pt x="73" y="147"/>
                  </a:lnTo>
                  <a:lnTo>
                    <a:pt x="54" y="144"/>
                  </a:lnTo>
                  <a:lnTo>
                    <a:pt x="37" y="136"/>
                  </a:lnTo>
                  <a:lnTo>
                    <a:pt x="21" y="125"/>
                  </a:lnTo>
                  <a:lnTo>
                    <a:pt x="11" y="110"/>
                  </a:lnTo>
                  <a:lnTo>
                    <a:pt x="2" y="93"/>
                  </a:lnTo>
                  <a:lnTo>
                    <a:pt x="0" y="74"/>
                  </a:lnTo>
                  <a:lnTo>
                    <a:pt x="2" y="54"/>
                  </a:lnTo>
                  <a:lnTo>
                    <a:pt x="11" y="37"/>
                  </a:lnTo>
                  <a:lnTo>
                    <a:pt x="21" y="21"/>
                  </a:lnTo>
                  <a:lnTo>
                    <a:pt x="37" y="11"/>
                  </a:lnTo>
                  <a:lnTo>
                    <a:pt x="54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14"/>
            <p:cNvSpPr>
              <a:spLocks/>
            </p:cNvSpPr>
            <p:nvPr/>
          </p:nvSpPr>
          <p:spPr bwMode="auto">
            <a:xfrm>
              <a:off x="5094" y="839"/>
              <a:ext cx="68" cy="51"/>
            </a:xfrm>
            <a:custGeom>
              <a:avLst/>
              <a:gdLst>
                <a:gd name="T0" fmla="*/ 264 w 338"/>
                <a:gd name="T1" fmla="*/ 0 h 257"/>
                <a:gd name="T2" fmla="*/ 284 w 338"/>
                <a:gd name="T3" fmla="*/ 4 h 257"/>
                <a:gd name="T4" fmla="*/ 301 w 338"/>
                <a:gd name="T5" fmla="*/ 10 h 257"/>
                <a:gd name="T6" fmla="*/ 316 w 338"/>
                <a:gd name="T7" fmla="*/ 22 h 257"/>
                <a:gd name="T8" fmla="*/ 328 w 338"/>
                <a:gd name="T9" fmla="*/ 38 h 257"/>
                <a:gd name="T10" fmla="*/ 335 w 338"/>
                <a:gd name="T11" fmla="*/ 55 h 257"/>
                <a:gd name="T12" fmla="*/ 338 w 338"/>
                <a:gd name="T13" fmla="*/ 75 h 257"/>
                <a:gd name="T14" fmla="*/ 335 w 338"/>
                <a:gd name="T15" fmla="*/ 93 h 257"/>
                <a:gd name="T16" fmla="*/ 328 w 338"/>
                <a:gd name="T17" fmla="*/ 110 h 257"/>
                <a:gd name="T18" fmla="*/ 316 w 338"/>
                <a:gd name="T19" fmla="*/ 126 h 257"/>
                <a:gd name="T20" fmla="*/ 302 w 338"/>
                <a:gd name="T21" fmla="*/ 138 h 257"/>
                <a:gd name="T22" fmla="*/ 110 w 338"/>
                <a:gd name="T23" fmla="*/ 247 h 257"/>
                <a:gd name="T24" fmla="*/ 92 w 338"/>
                <a:gd name="T25" fmla="*/ 254 h 257"/>
                <a:gd name="T26" fmla="*/ 73 w 338"/>
                <a:gd name="T27" fmla="*/ 257 h 257"/>
                <a:gd name="T28" fmla="*/ 54 w 338"/>
                <a:gd name="T29" fmla="*/ 254 h 257"/>
                <a:gd name="T30" fmla="*/ 37 w 338"/>
                <a:gd name="T31" fmla="*/ 248 h 257"/>
                <a:gd name="T32" fmla="*/ 21 w 338"/>
                <a:gd name="T33" fmla="*/ 236 h 257"/>
                <a:gd name="T34" fmla="*/ 9 w 338"/>
                <a:gd name="T35" fmla="*/ 220 h 257"/>
                <a:gd name="T36" fmla="*/ 2 w 338"/>
                <a:gd name="T37" fmla="*/ 203 h 257"/>
                <a:gd name="T38" fmla="*/ 0 w 338"/>
                <a:gd name="T39" fmla="*/ 183 h 257"/>
                <a:gd name="T40" fmla="*/ 2 w 338"/>
                <a:gd name="T41" fmla="*/ 165 h 257"/>
                <a:gd name="T42" fmla="*/ 9 w 338"/>
                <a:gd name="T43" fmla="*/ 148 h 257"/>
                <a:gd name="T44" fmla="*/ 20 w 338"/>
                <a:gd name="T45" fmla="*/ 133 h 257"/>
                <a:gd name="T46" fmla="*/ 36 w 338"/>
                <a:gd name="T47" fmla="*/ 121 h 257"/>
                <a:gd name="T48" fmla="*/ 227 w 338"/>
                <a:gd name="T49" fmla="*/ 11 h 257"/>
                <a:gd name="T50" fmla="*/ 246 w 338"/>
                <a:gd name="T51" fmla="*/ 3 h 257"/>
                <a:gd name="T52" fmla="*/ 264 w 338"/>
                <a:gd name="T5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7">
                  <a:moveTo>
                    <a:pt x="264" y="0"/>
                  </a:moveTo>
                  <a:lnTo>
                    <a:pt x="284" y="4"/>
                  </a:lnTo>
                  <a:lnTo>
                    <a:pt x="301" y="10"/>
                  </a:lnTo>
                  <a:lnTo>
                    <a:pt x="316" y="22"/>
                  </a:lnTo>
                  <a:lnTo>
                    <a:pt x="328" y="38"/>
                  </a:lnTo>
                  <a:lnTo>
                    <a:pt x="335" y="55"/>
                  </a:lnTo>
                  <a:lnTo>
                    <a:pt x="338" y="75"/>
                  </a:lnTo>
                  <a:lnTo>
                    <a:pt x="335" y="93"/>
                  </a:lnTo>
                  <a:lnTo>
                    <a:pt x="328" y="110"/>
                  </a:lnTo>
                  <a:lnTo>
                    <a:pt x="316" y="126"/>
                  </a:lnTo>
                  <a:lnTo>
                    <a:pt x="302" y="138"/>
                  </a:lnTo>
                  <a:lnTo>
                    <a:pt x="110" y="247"/>
                  </a:lnTo>
                  <a:lnTo>
                    <a:pt x="92" y="254"/>
                  </a:lnTo>
                  <a:lnTo>
                    <a:pt x="73" y="257"/>
                  </a:lnTo>
                  <a:lnTo>
                    <a:pt x="54" y="254"/>
                  </a:lnTo>
                  <a:lnTo>
                    <a:pt x="37" y="248"/>
                  </a:lnTo>
                  <a:lnTo>
                    <a:pt x="21" y="236"/>
                  </a:lnTo>
                  <a:lnTo>
                    <a:pt x="9" y="220"/>
                  </a:lnTo>
                  <a:lnTo>
                    <a:pt x="2" y="203"/>
                  </a:lnTo>
                  <a:lnTo>
                    <a:pt x="0" y="183"/>
                  </a:lnTo>
                  <a:lnTo>
                    <a:pt x="2" y="165"/>
                  </a:lnTo>
                  <a:lnTo>
                    <a:pt x="9" y="148"/>
                  </a:lnTo>
                  <a:lnTo>
                    <a:pt x="20" y="133"/>
                  </a:lnTo>
                  <a:lnTo>
                    <a:pt x="36" y="121"/>
                  </a:lnTo>
                  <a:lnTo>
                    <a:pt x="227" y="11"/>
                  </a:lnTo>
                  <a:lnTo>
                    <a:pt x="246" y="3"/>
                  </a:lnTo>
                  <a:lnTo>
                    <a:pt x="2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15"/>
            <p:cNvSpPr>
              <a:spLocks/>
            </p:cNvSpPr>
            <p:nvPr/>
          </p:nvSpPr>
          <p:spPr bwMode="auto">
            <a:xfrm>
              <a:off x="5631" y="839"/>
              <a:ext cx="67" cy="51"/>
            </a:xfrm>
            <a:custGeom>
              <a:avLst/>
              <a:gdLst>
                <a:gd name="T0" fmla="*/ 73 w 338"/>
                <a:gd name="T1" fmla="*/ 0 h 257"/>
                <a:gd name="T2" fmla="*/ 93 w 338"/>
                <a:gd name="T3" fmla="*/ 3 h 257"/>
                <a:gd name="T4" fmla="*/ 111 w 338"/>
                <a:gd name="T5" fmla="*/ 11 h 257"/>
                <a:gd name="T6" fmla="*/ 302 w 338"/>
                <a:gd name="T7" fmla="*/ 121 h 257"/>
                <a:gd name="T8" fmla="*/ 318 w 338"/>
                <a:gd name="T9" fmla="*/ 133 h 257"/>
                <a:gd name="T10" fmla="*/ 328 w 338"/>
                <a:gd name="T11" fmla="*/ 148 h 257"/>
                <a:gd name="T12" fmla="*/ 336 w 338"/>
                <a:gd name="T13" fmla="*/ 165 h 257"/>
                <a:gd name="T14" fmla="*/ 338 w 338"/>
                <a:gd name="T15" fmla="*/ 183 h 257"/>
                <a:gd name="T16" fmla="*/ 336 w 338"/>
                <a:gd name="T17" fmla="*/ 203 h 257"/>
                <a:gd name="T18" fmla="*/ 328 w 338"/>
                <a:gd name="T19" fmla="*/ 220 h 257"/>
                <a:gd name="T20" fmla="*/ 316 w 338"/>
                <a:gd name="T21" fmla="*/ 236 h 257"/>
                <a:gd name="T22" fmla="*/ 301 w 338"/>
                <a:gd name="T23" fmla="*/ 248 h 257"/>
                <a:gd name="T24" fmla="*/ 284 w 338"/>
                <a:gd name="T25" fmla="*/ 254 h 257"/>
                <a:gd name="T26" fmla="*/ 265 w 338"/>
                <a:gd name="T27" fmla="*/ 257 h 257"/>
                <a:gd name="T28" fmla="*/ 245 w 338"/>
                <a:gd name="T29" fmla="*/ 254 h 257"/>
                <a:gd name="T30" fmla="*/ 227 w 338"/>
                <a:gd name="T31" fmla="*/ 247 h 257"/>
                <a:gd name="T32" fmla="*/ 36 w 338"/>
                <a:gd name="T33" fmla="*/ 138 h 257"/>
                <a:gd name="T34" fmla="*/ 21 w 338"/>
                <a:gd name="T35" fmla="*/ 126 h 257"/>
                <a:gd name="T36" fmla="*/ 9 w 338"/>
                <a:gd name="T37" fmla="*/ 110 h 257"/>
                <a:gd name="T38" fmla="*/ 2 w 338"/>
                <a:gd name="T39" fmla="*/ 93 h 257"/>
                <a:gd name="T40" fmla="*/ 0 w 338"/>
                <a:gd name="T41" fmla="*/ 75 h 257"/>
                <a:gd name="T42" fmla="*/ 2 w 338"/>
                <a:gd name="T43" fmla="*/ 55 h 257"/>
                <a:gd name="T44" fmla="*/ 9 w 338"/>
                <a:gd name="T45" fmla="*/ 38 h 257"/>
                <a:gd name="T46" fmla="*/ 21 w 338"/>
                <a:gd name="T47" fmla="*/ 22 h 257"/>
                <a:gd name="T48" fmla="*/ 37 w 338"/>
                <a:gd name="T49" fmla="*/ 10 h 257"/>
                <a:gd name="T50" fmla="*/ 54 w 338"/>
                <a:gd name="T51" fmla="*/ 4 h 257"/>
                <a:gd name="T52" fmla="*/ 73 w 338"/>
                <a:gd name="T5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7">
                  <a:moveTo>
                    <a:pt x="73" y="0"/>
                  </a:moveTo>
                  <a:lnTo>
                    <a:pt x="93" y="3"/>
                  </a:lnTo>
                  <a:lnTo>
                    <a:pt x="111" y="11"/>
                  </a:lnTo>
                  <a:lnTo>
                    <a:pt x="302" y="121"/>
                  </a:lnTo>
                  <a:lnTo>
                    <a:pt x="318" y="133"/>
                  </a:lnTo>
                  <a:lnTo>
                    <a:pt x="328" y="148"/>
                  </a:lnTo>
                  <a:lnTo>
                    <a:pt x="336" y="165"/>
                  </a:lnTo>
                  <a:lnTo>
                    <a:pt x="338" y="183"/>
                  </a:lnTo>
                  <a:lnTo>
                    <a:pt x="336" y="203"/>
                  </a:lnTo>
                  <a:lnTo>
                    <a:pt x="328" y="220"/>
                  </a:lnTo>
                  <a:lnTo>
                    <a:pt x="316" y="236"/>
                  </a:lnTo>
                  <a:lnTo>
                    <a:pt x="301" y="248"/>
                  </a:lnTo>
                  <a:lnTo>
                    <a:pt x="284" y="254"/>
                  </a:lnTo>
                  <a:lnTo>
                    <a:pt x="265" y="257"/>
                  </a:lnTo>
                  <a:lnTo>
                    <a:pt x="245" y="254"/>
                  </a:lnTo>
                  <a:lnTo>
                    <a:pt x="227" y="247"/>
                  </a:lnTo>
                  <a:lnTo>
                    <a:pt x="36" y="138"/>
                  </a:lnTo>
                  <a:lnTo>
                    <a:pt x="21" y="126"/>
                  </a:lnTo>
                  <a:lnTo>
                    <a:pt x="9" y="110"/>
                  </a:lnTo>
                  <a:lnTo>
                    <a:pt x="2" y="93"/>
                  </a:lnTo>
                  <a:lnTo>
                    <a:pt x="0" y="75"/>
                  </a:lnTo>
                  <a:lnTo>
                    <a:pt x="2" y="55"/>
                  </a:lnTo>
                  <a:lnTo>
                    <a:pt x="9" y="38"/>
                  </a:lnTo>
                  <a:lnTo>
                    <a:pt x="21" y="22"/>
                  </a:lnTo>
                  <a:lnTo>
                    <a:pt x="37" y="10"/>
                  </a:lnTo>
                  <a:lnTo>
                    <a:pt x="54" y="4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16"/>
            <p:cNvSpPr>
              <a:spLocks/>
            </p:cNvSpPr>
            <p:nvPr/>
          </p:nvSpPr>
          <p:spPr bwMode="auto">
            <a:xfrm>
              <a:off x="5669" y="696"/>
              <a:ext cx="74" cy="30"/>
            </a:xfrm>
            <a:custGeom>
              <a:avLst/>
              <a:gdLst>
                <a:gd name="T0" fmla="*/ 74 w 369"/>
                <a:gd name="T1" fmla="*/ 0 h 147"/>
                <a:gd name="T2" fmla="*/ 295 w 369"/>
                <a:gd name="T3" fmla="*/ 0 h 147"/>
                <a:gd name="T4" fmla="*/ 315 w 369"/>
                <a:gd name="T5" fmla="*/ 3 h 147"/>
                <a:gd name="T6" fmla="*/ 333 w 369"/>
                <a:gd name="T7" fmla="*/ 11 h 147"/>
                <a:gd name="T8" fmla="*/ 347 w 369"/>
                <a:gd name="T9" fmla="*/ 21 h 147"/>
                <a:gd name="T10" fmla="*/ 358 w 369"/>
                <a:gd name="T11" fmla="*/ 37 h 147"/>
                <a:gd name="T12" fmla="*/ 366 w 369"/>
                <a:gd name="T13" fmla="*/ 54 h 147"/>
                <a:gd name="T14" fmla="*/ 369 w 369"/>
                <a:gd name="T15" fmla="*/ 74 h 147"/>
                <a:gd name="T16" fmla="*/ 366 w 369"/>
                <a:gd name="T17" fmla="*/ 93 h 147"/>
                <a:gd name="T18" fmla="*/ 358 w 369"/>
                <a:gd name="T19" fmla="*/ 110 h 147"/>
                <a:gd name="T20" fmla="*/ 347 w 369"/>
                <a:gd name="T21" fmla="*/ 125 h 147"/>
                <a:gd name="T22" fmla="*/ 333 w 369"/>
                <a:gd name="T23" fmla="*/ 136 h 147"/>
                <a:gd name="T24" fmla="*/ 315 w 369"/>
                <a:gd name="T25" fmla="*/ 144 h 147"/>
                <a:gd name="T26" fmla="*/ 295 w 369"/>
                <a:gd name="T27" fmla="*/ 147 h 147"/>
                <a:gd name="T28" fmla="*/ 74 w 369"/>
                <a:gd name="T29" fmla="*/ 147 h 147"/>
                <a:gd name="T30" fmla="*/ 55 w 369"/>
                <a:gd name="T31" fmla="*/ 144 h 147"/>
                <a:gd name="T32" fmla="*/ 37 w 369"/>
                <a:gd name="T33" fmla="*/ 136 h 147"/>
                <a:gd name="T34" fmla="*/ 22 w 369"/>
                <a:gd name="T35" fmla="*/ 125 h 147"/>
                <a:gd name="T36" fmla="*/ 10 w 369"/>
                <a:gd name="T37" fmla="*/ 110 h 147"/>
                <a:gd name="T38" fmla="*/ 3 w 369"/>
                <a:gd name="T39" fmla="*/ 93 h 147"/>
                <a:gd name="T40" fmla="*/ 0 w 369"/>
                <a:gd name="T41" fmla="*/ 74 h 147"/>
                <a:gd name="T42" fmla="*/ 3 w 369"/>
                <a:gd name="T43" fmla="*/ 54 h 147"/>
                <a:gd name="T44" fmla="*/ 10 w 369"/>
                <a:gd name="T45" fmla="*/ 37 h 147"/>
                <a:gd name="T46" fmla="*/ 22 w 369"/>
                <a:gd name="T47" fmla="*/ 21 h 147"/>
                <a:gd name="T48" fmla="*/ 37 w 369"/>
                <a:gd name="T49" fmla="*/ 11 h 147"/>
                <a:gd name="T50" fmla="*/ 55 w 369"/>
                <a:gd name="T51" fmla="*/ 3 h 147"/>
                <a:gd name="T52" fmla="*/ 74 w 369"/>
                <a:gd name="T53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9" h="147">
                  <a:moveTo>
                    <a:pt x="74" y="0"/>
                  </a:moveTo>
                  <a:lnTo>
                    <a:pt x="295" y="0"/>
                  </a:lnTo>
                  <a:lnTo>
                    <a:pt x="315" y="3"/>
                  </a:lnTo>
                  <a:lnTo>
                    <a:pt x="333" y="11"/>
                  </a:lnTo>
                  <a:lnTo>
                    <a:pt x="347" y="21"/>
                  </a:lnTo>
                  <a:lnTo>
                    <a:pt x="358" y="37"/>
                  </a:lnTo>
                  <a:lnTo>
                    <a:pt x="366" y="54"/>
                  </a:lnTo>
                  <a:lnTo>
                    <a:pt x="369" y="74"/>
                  </a:lnTo>
                  <a:lnTo>
                    <a:pt x="366" y="93"/>
                  </a:lnTo>
                  <a:lnTo>
                    <a:pt x="358" y="110"/>
                  </a:lnTo>
                  <a:lnTo>
                    <a:pt x="347" y="125"/>
                  </a:lnTo>
                  <a:lnTo>
                    <a:pt x="333" y="136"/>
                  </a:lnTo>
                  <a:lnTo>
                    <a:pt x="315" y="144"/>
                  </a:lnTo>
                  <a:lnTo>
                    <a:pt x="295" y="147"/>
                  </a:lnTo>
                  <a:lnTo>
                    <a:pt x="74" y="147"/>
                  </a:lnTo>
                  <a:lnTo>
                    <a:pt x="55" y="144"/>
                  </a:lnTo>
                  <a:lnTo>
                    <a:pt x="37" y="136"/>
                  </a:lnTo>
                  <a:lnTo>
                    <a:pt x="22" y="125"/>
                  </a:lnTo>
                  <a:lnTo>
                    <a:pt x="10" y="110"/>
                  </a:lnTo>
                  <a:lnTo>
                    <a:pt x="3" y="93"/>
                  </a:lnTo>
                  <a:lnTo>
                    <a:pt x="0" y="74"/>
                  </a:lnTo>
                  <a:lnTo>
                    <a:pt x="3" y="54"/>
                  </a:lnTo>
                  <a:lnTo>
                    <a:pt x="10" y="37"/>
                  </a:lnTo>
                  <a:lnTo>
                    <a:pt x="22" y="21"/>
                  </a:lnTo>
                  <a:lnTo>
                    <a:pt x="37" y="11"/>
                  </a:lnTo>
                  <a:lnTo>
                    <a:pt x="55" y="3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17"/>
            <p:cNvSpPr>
              <a:spLocks/>
            </p:cNvSpPr>
            <p:nvPr/>
          </p:nvSpPr>
          <p:spPr bwMode="auto">
            <a:xfrm>
              <a:off x="5631" y="532"/>
              <a:ext cx="67" cy="51"/>
            </a:xfrm>
            <a:custGeom>
              <a:avLst/>
              <a:gdLst>
                <a:gd name="T0" fmla="*/ 265 w 338"/>
                <a:gd name="T1" fmla="*/ 0 h 256"/>
                <a:gd name="T2" fmla="*/ 284 w 338"/>
                <a:gd name="T3" fmla="*/ 3 h 256"/>
                <a:gd name="T4" fmla="*/ 301 w 338"/>
                <a:gd name="T5" fmla="*/ 10 h 256"/>
                <a:gd name="T6" fmla="*/ 316 w 338"/>
                <a:gd name="T7" fmla="*/ 21 h 256"/>
                <a:gd name="T8" fmla="*/ 328 w 338"/>
                <a:gd name="T9" fmla="*/ 36 h 256"/>
                <a:gd name="T10" fmla="*/ 336 w 338"/>
                <a:gd name="T11" fmla="*/ 54 h 256"/>
                <a:gd name="T12" fmla="*/ 338 w 338"/>
                <a:gd name="T13" fmla="*/ 73 h 256"/>
                <a:gd name="T14" fmla="*/ 336 w 338"/>
                <a:gd name="T15" fmla="*/ 92 h 256"/>
                <a:gd name="T16" fmla="*/ 328 w 338"/>
                <a:gd name="T17" fmla="*/ 109 h 256"/>
                <a:gd name="T18" fmla="*/ 318 w 338"/>
                <a:gd name="T19" fmla="*/ 125 h 256"/>
                <a:gd name="T20" fmla="*/ 302 w 338"/>
                <a:gd name="T21" fmla="*/ 137 h 256"/>
                <a:gd name="T22" fmla="*/ 111 w 338"/>
                <a:gd name="T23" fmla="*/ 245 h 256"/>
                <a:gd name="T24" fmla="*/ 93 w 338"/>
                <a:gd name="T25" fmla="*/ 254 h 256"/>
                <a:gd name="T26" fmla="*/ 73 w 338"/>
                <a:gd name="T27" fmla="*/ 256 h 256"/>
                <a:gd name="T28" fmla="*/ 55 w 338"/>
                <a:gd name="T29" fmla="*/ 254 h 256"/>
                <a:gd name="T30" fmla="*/ 37 w 338"/>
                <a:gd name="T31" fmla="*/ 247 h 256"/>
                <a:gd name="T32" fmla="*/ 21 w 338"/>
                <a:gd name="T33" fmla="*/ 235 h 256"/>
                <a:gd name="T34" fmla="*/ 9 w 338"/>
                <a:gd name="T35" fmla="*/ 219 h 256"/>
                <a:gd name="T36" fmla="*/ 2 w 338"/>
                <a:gd name="T37" fmla="*/ 201 h 256"/>
                <a:gd name="T38" fmla="*/ 0 w 338"/>
                <a:gd name="T39" fmla="*/ 182 h 256"/>
                <a:gd name="T40" fmla="*/ 2 w 338"/>
                <a:gd name="T41" fmla="*/ 164 h 256"/>
                <a:gd name="T42" fmla="*/ 9 w 338"/>
                <a:gd name="T43" fmla="*/ 146 h 256"/>
                <a:gd name="T44" fmla="*/ 21 w 338"/>
                <a:gd name="T45" fmla="*/ 132 h 256"/>
                <a:gd name="T46" fmla="*/ 36 w 338"/>
                <a:gd name="T47" fmla="*/ 119 h 256"/>
                <a:gd name="T48" fmla="*/ 227 w 338"/>
                <a:gd name="T49" fmla="*/ 10 h 256"/>
                <a:gd name="T50" fmla="*/ 247 w 338"/>
                <a:gd name="T51" fmla="*/ 3 h 256"/>
                <a:gd name="T52" fmla="*/ 265 w 338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6">
                  <a:moveTo>
                    <a:pt x="265" y="0"/>
                  </a:moveTo>
                  <a:lnTo>
                    <a:pt x="284" y="3"/>
                  </a:lnTo>
                  <a:lnTo>
                    <a:pt x="301" y="10"/>
                  </a:lnTo>
                  <a:lnTo>
                    <a:pt x="316" y="21"/>
                  </a:lnTo>
                  <a:lnTo>
                    <a:pt x="328" y="36"/>
                  </a:lnTo>
                  <a:lnTo>
                    <a:pt x="336" y="54"/>
                  </a:lnTo>
                  <a:lnTo>
                    <a:pt x="338" y="73"/>
                  </a:lnTo>
                  <a:lnTo>
                    <a:pt x="336" y="92"/>
                  </a:lnTo>
                  <a:lnTo>
                    <a:pt x="328" y="109"/>
                  </a:lnTo>
                  <a:lnTo>
                    <a:pt x="318" y="125"/>
                  </a:lnTo>
                  <a:lnTo>
                    <a:pt x="302" y="137"/>
                  </a:lnTo>
                  <a:lnTo>
                    <a:pt x="111" y="245"/>
                  </a:lnTo>
                  <a:lnTo>
                    <a:pt x="93" y="254"/>
                  </a:lnTo>
                  <a:lnTo>
                    <a:pt x="73" y="256"/>
                  </a:lnTo>
                  <a:lnTo>
                    <a:pt x="55" y="254"/>
                  </a:lnTo>
                  <a:lnTo>
                    <a:pt x="37" y="247"/>
                  </a:lnTo>
                  <a:lnTo>
                    <a:pt x="21" y="235"/>
                  </a:lnTo>
                  <a:lnTo>
                    <a:pt x="9" y="219"/>
                  </a:lnTo>
                  <a:lnTo>
                    <a:pt x="2" y="201"/>
                  </a:lnTo>
                  <a:lnTo>
                    <a:pt x="0" y="182"/>
                  </a:lnTo>
                  <a:lnTo>
                    <a:pt x="2" y="164"/>
                  </a:lnTo>
                  <a:lnTo>
                    <a:pt x="9" y="146"/>
                  </a:lnTo>
                  <a:lnTo>
                    <a:pt x="21" y="132"/>
                  </a:lnTo>
                  <a:lnTo>
                    <a:pt x="36" y="119"/>
                  </a:lnTo>
                  <a:lnTo>
                    <a:pt x="227" y="10"/>
                  </a:lnTo>
                  <a:lnTo>
                    <a:pt x="247" y="3"/>
                  </a:lnTo>
                  <a:lnTo>
                    <a:pt x="2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18"/>
            <p:cNvSpPr>
              <a:spLocks/>
            </p:cNvSpPr>
            <p:nvPr/>
          </p:nvSpPr>
          <p:spPr bwMode="auto">
            <a:xfrm>
              <a:off x="5525" y="411"/>
              <a:ext cx="52" cy="67"/>
            </a:xfrm>
            <a:custGeom>
              <a:avLst/>
              <a:gdLst>
                <a:gd name="T0" fmla="*/ 183 w 257"/>
                <a:gd name="T1" fmla="*/ 0 h 336"/>
                <a:gd name="T2" fmla="*/ 202 w 257"/>
                <a:gd name="T3" fmla="*/ 2 h 336"/>
                <a:gd name="T4" fmla="*/ 220 w 257"/>
                <a:gd name="T5" fmla="*/ 10 h 336"/>
                <a:gd name="T6" fmla="*/ 236 w 257"/>
                <a:gd name="T7" fmla="*/ 22 h 336"/>
                <a:gd name="T8" fmla="*/ 248 w 257"/>
                <a:gd name="T9" fmla="*/ 37 h 336"/>
                <a:gd name="T10" fmla="*/ 255 w 257"/>
                <a:gd name="T11" fmla="*/ 55 h 336"/>
                <a:gd name="T12" fmla="*/ 257 w 257"/>
                <a:gd name="T13" fmla="*/ 73 h 336"/>
                <a:gd name="T14" fmla="*/ 255 w 257"/>
                <a:gd name="T15" fmla="*/ 92 h 336"/>
                <a:gd name="T16" fmla="*/ 248 w 257"/>
                <a:gd name="T17" fmla="*/ 110 h 336"/>
                <a:gd name="T18" fmla="*/ 137 w 257"/>
                <a:gd name="T19" fmla="*/ 300 h 336"/>
                <a:gd name="T20" fmla="*/ 125 w 257"/>
                <a:gd name="T21" fmla="*/ 315 h 336"/>
                <a:gd name="T22" fmla="*/ 109 w 257"/>
                <a:gd name="T23" fmla="*/ 327 h 336"/>
                <a:gd name="T24" fmla="*/ 92 w 257"/>
                <a:gd name="T25" fmla="*/ 333 h 336"/>
                <a:gd name="T26" fmla="*/ 73 w 257"/>
                <a:gd name="T27" fmla="*/ 336 h 336"/>
                <a:gd name="T28" fmla="*/ 55 w 257"/>
                <a:gd name="T29" fmla="*/ 333 h 336"/>
                <a:gd name="T30" fmla="*/ 37 w 257"/>
                <a:gd name="T31" fmla="*/ 326 h 336"/>
                <a:gd name="T32" fmla="*/ 20 w 257"/>
                <a:gd name="T33" fmla="*/ 314 h 336"/>
                <a:gd name="T34" fmla="*/ 9 w 257"/>
                <a:gd name="T35" fmla="*/ 300 h 336"/>
                <a:gd name="T36" fmla="*/ 2 w 257"/>
                <a:gd name="T37" fmla="*/ 282 h 336"/>
                <a:gd name="T38" fmla="*/ 0 w 257"/>
                <a:gd name="T39" fmla="*/ 264 h 336"/>
                <a:gd name="T40" fmla="*/ 2 w 257"/>
                <a:gd name="T41" fmla="*/ 245 h 336"/>
                <a:gd name="T42" fmla="*/ 9 w 257"/>
                <a:gd name="T43" fmla="*/ 227 h 336"/>
                <a:gd name="T44" fmla="*/ 120 w 257"/>
                <a:gd name="T45" fmla="*/ 37 h 336"/>
                <a:gd name="T46" fmla="*/ 132 w 257"/>
                <a:gd name="T47" fmla="*/ 21 h 336"/>
                <a:gd name="T48" fmla="*/ 148 w 257"/>
                <a:gd name="T49" fmla="*/ 9 h 336"/>
                <a:gd name="T50" fmla="*/ 165 w 257"/>
                <a:gd name="T51" fmla="*/ 2 h 336"/>
                <a:gd name="T52" fmla="*/ 183 w 257"/>
                <a:gd name="T5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7" h="336">
                  <a:moveTo>
                    <a:pt x="183" y="0"/>
                  </a:moveTo>
                  <a:lnTo>
                    <a:pt x="202" y="2"/>
                  </a:lnTo>
                  <a:lnTo>
                    <a:pt x="220" y="10"/>
                  </a:lnTo>
                  <a:lnTo>
                    <a:pt x="236" y="22"/>
                  </a:lnTo>
                  <a:lnTo>
                    <a:pt x="248" y="37"/>
                  </a:lnTo>
                  <a:lnTo>
                    <a:pt x="255" y="55"/>
                  </a:lnTo>
                  <a:lnTo>
                    <a:pt x="257" y="73"/>
                  </a:lnTo>
                  <a:lnTo>
                    <a:pt x="255" y="92"/>
                  </a:lnTo>
                  <a:lnTo>
                    <a:pt x="248" y="110"/>
                  </a:lnTo>
                  <a:lnTo>
                    <a:pt x="137" y="300"/>
                  </a:lnTo>
                  <a:lnTo>
                    <a:pt x="125" y="315"/>
                  </a:lnTo>
                  <a:lnTo>
                    <a:pt x="109" y="327"/>
                  </a:lnTo>
                  <a:lnTo>
                    <a:pt x="92" y="333"/>
                  </a:lnTo>
                  <a:lnTo>
                    <a:pt x="73" y="336"/>
                  </a:lnTo>
                  <a:lnTo>
                    <a:pt x="55" y="333"/>
                  </a:lnTo>
                  <a:lnTo>
                    <a:pt x="37" y="326"/>
                  </a:lnTo>
                  <a:lnTo>
                    <a:pt x="20" y="314"/>
                  </a:lnTo>
                  <a:lnTo>
                    <a:pt x="9" y="300"/>
                  </a:lnTo>
                  <a:lnTo>
                    <a:pt x="2" y="282"/>
                  </a:lnTo>
                  <a:lnTo>
                    <a:pt x="0" y="264"/>
                  </a:lnTo>
                  <a:lnTo>
                    <a:pt x="2" y="245"/>
                  </a:lnTo>
                  <a:lnTo>
                    <a:pt x="9" y="227"/>
                  </a:lnTo>
                  <a:lnTo>
                    <a:pt x="120" y="37"/>
                  </a:lnTo>
                  <a:lnTo>
                    <a:pt x="132" y="21"/>
                  </a:lnTo>
                  <a:lnTo>
                    <a:pt x="148" y="9"/>
                  </a:lnTo>
                  <a:lnTo>
                    <a:pt x="165" y="2"/>
                  </a:lnTo>
                  <a:lnTo>
                    <a:pt x="1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19"/>
            <p:cNvSpPr>
              <a:spLocks/>
            </p:cNvSpPr>
            <p:nvPr/>
          </p:nvSpPr>
          <p:spPr bwMode="auto">
            <a:xfrm>
              <a:off x="5361" y="588"/>
              <a:ext cx="71" cy="228"/>
            </a:xfrm>
            <a:custGeom>
              <a:avLst/>
              <a:gdLst>
                <a:gd name="T0" fmla="*/ 177 w 354"/>
                <a:gd name="T1" fmla="*/ 0 h 1140"/>
                <a:gd name="T2" fmla="*/ 213 w 354"/>
                <a:gd name="T3" fmla="*/ 3 h 1140"/>
                <a:gd name="T4" fmla="*/ 245 w 354"/>
                <a:gd name="T5" fmla="*/ 9 h 1140"/>
                <a:gd name="T6" fmla="*/ 274 w 354"/>
                <a:gd name="T7" fmla="*/ 19 h 1140"/>
                <a:gd name="T8" fmla="*/ 298 w 354"/>
                <a:gd name="T9" fmla="*/ 35 h 1140"/>
                <a:gd name="T10" fmla="*/ 318 w 354"/>
                <a:gd name="T11" fmla="*/ 54 h 1140"/>
                <a:gd name="T12" fmla="*/ 334 w 354"/>
                <a:gd name="T13" fmla="*/ 77 h 1140"/>
                <a:gd name="T14" fmla="*/ 346 w 354"/>
                <a:gd name="T15" fmla="*/ 104 h 1140"/>
                <a:gd name="T16" fmla="*/ 352 w 354"/>
                <a:gd name="T17" fmla="*/ 137 h 1140"/>
                <a:gd name="T18" fmla="*/ 354 w 354"/>
                <a:gd name="T19" fmla="*/ 172 h 1140"/>
                <a:gd name="T20" fmla="*/ 354 w 354"/>
                <a:gd name="T21" fmla="*/ 431 h 1140"/>
                <a:gd name="T22" fmla="*/ 353 w 354"/>
                <a:gd name="T23" fmla="*/ 465 h 1140"/>
                <a:gd name="T24" fmla="*/ 350 w 354"/>
                <a:gd name="T25" fmla="*/ 500 h 1140"/>
                <a:gd name="T26" fmla="*/ 346 w 354"/>
                <a:gd name="T27" fmla="*/ 536 h 1140"/>
                <a:gd name="T28" fmla="*/ 276 w 354"/>
                <a:gd name="T29" fmla="*/ 1057 h 1140"/>
                <a:gd name="T30" fmla="*/ 271 w 354"/>
                <a:gd name="T31" fmla="*/ 1082 h 1140"/>
                <a:gd name="T32" fmla="*/ 263 w 354"/>
                <a:gd name="T33" fmla="*/ 1102 h 1140"/>
                <a:gd name="T34" fmla="*/ 252 w 354"/>
                <a:gd name="T35" fmla="*/ 1117 h 1140"/>
                <a:gd name="T36" fmla="*/ 238 w 354"/>
                <a:gd name="T37" fmla="*/ 1128 h 1140"/>
                <a:gd name="T38" fmla="*/ 221 w 354"/>
                <a:gd name="T39" fmla="*/ 1135 h 1140"/>
                <a:gd name="T40" fmla="*/ 200 w 354"/>
                <a:gd name="T41" fmla="*/ 1138 h 1140"/>
                <a:gd name="T42" fmla="*/ 177 w 354"/>
                <a:gd name="T43" fmla="*/ 1140 h 1140"/>
                <a:gd name="T44" fmla="*/ 154 w 354"/>
                <a:gd name="T45" fmla="*/ 1138 h 1140"/>
                <a:gd name="T46" fmla="*/ 134 w 354"/>
                <a:gd name="T47" fmla="*/ 1135 h 1140"/>
                <a:gd name="T48" fmla="*/ 117 w 354"/>
                <a:gd name="T49" fmla="*/ 1128 h 1140"/>
                <a:gd name="T50" fmla="*/ 103 w 354"/>
                <a:gd name="T51" fmla="*/ 1117 h 1140"/>
                <a:gd name="T52" fmla="*/ 92 w 354"/>
                <a:gd name="T53" fmla="*/ 1102 h 1140"/>
                <a:gd name="T54" fmla="*/ 83 w 354"/>
                <a:gd name="T55" fmla="*/ 1082 h 1140"/>
                <a:gd name="T56" fmla="*/ 79 w 354"/>
                <a:gd name="T57" fmla="*/ 1057 h 1140"/>
                <a:gd name="T58" fmla="*/ 9 w 354"/>
                <a:gd name="T59" fmla="*/ 536 h 1140"/>
                <a:gd name="T60" fmla="*/ 5 w 354"/>
                <a:gd name="T61" fmla="*/ 500 h 1140"/>
                <a:gd name="T62" fmla="*/ 2 w 354"/>
                <a:gd name="T63" fmla="*/ 465 h 1140"/>
                <a:gd name="T64" fmla="*/ 0 w 354"/>
                <a:gd name="T65" fmla="*/ 431 h 1140"/>
                <a:gd name="T66" fmla="*/ 0 w 354"/>
                <a:gd name="T67" fmla="*/ 172 h 1140"/>
                <a:gd name="T68" fmla="*/ 3 w 354"/>
                <a:gd name="T69" fmla="*/ 137 h 1140"/>
                <a:gd name="T70" fmla="*/ 9 w 354"/>
                <a:gd name="T71" fmla="*/ 104 h 1140"/>
                <a:gd name="T72" fmla="*/ 21 w 354"/>
                <a:gd name="T73" fmla="*/ 77 h 1140"/>
                <a:gd name="T74" fmla="*/ 36 w 354"/>
                <a:gd name="T75" fmla="*/ 54 h 1140"/>
                <a:gd name="T76" fmla="*/ 57 w 354"/>
                <a:gd name="T77" fmla="*/ 35 h 1140"/>
                <a:gd name="T78" fmla="*/ 81 w 354"/>
                <a:gd name="T79" fmla="*/ 19 h 1140"/>
                <a:gd name="T80" fmla="*/ 110 w 354"/>
                <a:gd name="T81" fmla="*/ 9 h 1140"/>
                <a:gd name="T82" fmla="*/ 141 w 354"/>
                <a:gd name="T83" fmla="*/ 3 h 1140"/>
                <a:gd name="T84" fmla="*/ 177 w 354"/>
                <a:gd name="T85" fmla="*/ 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4" h="1140">
                  <a:moveTo>
                    <a:pt x="177" y="0"/>
                  </a:moveTo>
                  <a:lnTo>
                    <a:pt x="213" y="3"/>
                  </a:lnTo>
                  <a:lnTo>
                    <a:pt x="245" y="9"/>
                  </a:lnTo>
                  <a:lnTo>
                    <a:pt x="274" y="19"/>
                  </a:lnTo>
                  <a:lnTo>
                    <a:pt x="298" y="35"/>
                  </a:lnTo>
                  <a:lnTo>
                    <a:pt x="318" y="54"/>
                  </a:lnTo>
                  <a:lnTo>
                    <a:pt x="334" y="77"/>
                  </a:lnTo>
                  <a:lnTo>
                    <a:pt x="346" y="104"/>
                  </a:lnTo>
                  <a:lnTo>
                    <a:pt x="352" y="137"/>
                  </a:lnTo>
                  <a:lnTo>
                    <a:pt x="354" y="172"/>
                  </a:lnTo>
                  <a:lnTo>
                    <a:pt x="354" y="431"/>
                  </a:lnTo>
                  <a:lnTo>
                    <a:pt x="353" y="465"/>
                  </a:lnTo>
                  <a:lnTo>
                    <a:pt x="350" y="500"/>
                  </a:lnTo>
                  <a:lnTo>
                    <a:pt x="346" y="536"/>
                  </a:lnTo>
                  <a:lnTo>
                    <a:pt x="276" y="1057"/>
                  </a:lnTo>
                  <a:lnTo>
                    <a:pt x="271" y="1082"/>
                  </a:lnTo>
                  <a:lnTo>
                    <a:pt x="263" y="1102"/>
                  </a:lnTo>
                  <a:lnTo>
                    <a:pt x="252" y="1117"/>
                  </a:lnTo>
                  <a:lnTo>
                    <a:pt x="238" y="1128"/>
                  </a:lnTo>
                  <a:lnTo>
                    <a:pt x="221" y="1135"/>
                  </a:lnTo>
                  <a:lnTo>
                    <a:pt x="200" y="1138"/>
                  </a:lnTo>
                  <a:lnTo>
                    <a:pt x="177" y="1140"/>
                  </a:lnTo>
                  <a:lnTo>
                    <a:pt x="154" y="1138"/>
                  </a:lnTo>
                  <a:lnTo>
                    <a:pt x="134" y="1135"/>
                  </a:lnTo>
                  <a:lnTo>
                    <a:pt x="117" y="1128"/>
                  </a:lnTo>
                  <a:lnTo>
                    <a:pt x="103" y="1117"/>
                  </a:lnTo>
                  <a:lnTo>
                    <a:pt x="92" y="1102"/>
                  </a:lnTo>
                  <a:lnTo>
                    <a:pt x="83" y="1082"/>
                  </a:lnTo>
                  <a:lnTo>
                    <a:pt x="79" y="1057"/>
                  </a:lnTo>
                  <a:lnTo>
                    <a:pt x="9" y="536"/>
                  </a:lnTo>
                  <a:lnTo>
                    <a:pt x="5" y="500"/>
                  </a:lnTo>
                  <a:lnTo>
                    <a:pt x="2" y="465"/>
                  </a:lnTo>
                  <a:lnTo>
                    <a:pt x="0" y="431"/>
                  </a:lnTo>
                  <a:lnTo>
                    <a:pt x="0" y="172"/>
                  </a:lnTo>
                  <a:lnTo>
                    <a:pt x="3" y="137"/>
                  </a:lnTo>
                  <a:lnTo>
                    <a:pt x="9" y="104"/>
                  </a:lnTo>
                  <a:lnTo>
                    <a:pt x="21" y="77"/>
                  </a:lnTo>
                  <a:lnTo>
                    <a:pt x="36" y="54"/>
                  </a:lnTo>
                  <a:lnTo>
                    <a:pt x="57" y="35"/>
                  </a:lnTo>
                  <a:lnTo>
                    <a:pt x="81" y="19"/>
                  </a:lnTo>
                  <a:lnTo>
                    <a:pt x="110" y="9"/>
                  </a:lnTo>
                  <a:lnTo>
                    <a:pt x="141" y="3"/>
                  </a:lnTo>
                  <a:lnTo>
                    <a:pt x="1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20"/>
            <p:cNvSpPr>
              <a:spLocks/>
            </p:cNvSpPr>
            <p:nvPr/>
          </p:nvSpPr>
          <p:spPr bwMode="auto">
            <a:xfrm>
              <a:off x="5359" y="845"/>
              <a:ext cx="74" cy="73"/>
            </a:xfrm>
            <a:custGeom>
              <a:avLst/>
              <a:gdLst>
                <a:gd name="T0" fmla="*/ 184 w 369"/>
                <a:gd name="T1" fmla="*/ 0 h 366"/>
                <a:gd name="T2" fmla="*/ 222 w 369"/>
                <a:gd name="T3" fmla="*/ 5 h 366"/>
                <a:gd name="T4" fmla="*/ 255 w 369"/>
                <a:gd name="T5" fmla="*/ 16 h 366"/>
                <a:gd name="T6" fmla="*/ 287 w 369"/>
                <a:gd name="T7" fmla="*/ 32 h 366"/>
                <a:gd name="T8" fmla="*/ 314 w 369"/>
                <a:gd name="T9" fmla="*/ 54 h 366"/>
                <a:gd name="T10" fmla="*/ 337 w 369"/>
                <a:gd name="T11" fmla="*/ 81 h 366"/>
                <a:gd name="T12" fmla="*/ 354 w 369"/>
                <a:gd name="T13" fmla="*/ 113 h 366"/>
                <a:gd name="T14" fmla="*/ 365 w 369"/>
                <a:gd name="T15" fmla="*/ 147 h 366"/>
                <a:gd name="T16" fmla="*/ 369 w 369"/>
                <a:gd name="T17" fmla="*/ 183 h 366"/>
                <a:gd name="T18" fmla="*/ 365 w 369"/>
                <a:gd name="T19" fmla="*/ 220 h 366"/>
                <a:gd name="T20" fmla="*/ 354 w 369"/>
                <a:gd name="T21" fmla="*/ 255 h 366"/>
                <a:gd name="T22" fmla="*/ 337 w 369"/>
                <a:gd name="T23" fmla="*/ 286 h 366"/>
                <a:gd name="T24" fmla="*/ 314 w 369"/>
                <a:gd name="T25" fmla="*/ 312 h 366"/>
                <a:gd name="T26" fmla="*/ 287 w 369"/>
                <a:gd name="T27" fmla="*/ 335 h 366"/>
                <a:gd name="T28" fmla="*/ 255 w 369"/>
                <a:gd name="T29" fmla="*/ 352 h 366"/>
                <a:gd name="T30" fmla="*/ 222 w 369"/>
                <a:gd name="T31" fmla="*/ 362 h 366"/>
                <a:gd name="T32" fmla="*/ 184 w 369"/>
                <a:gd name="T33" fmla="*/ 366 h 366"/>
                <a:gd name="T34" fmla="*/ 147 w 369"/>
                <a:gd name="T35" fmla="*/ 362 h 366"/>
                <a:gd name="T36" fmla="*/ 113 w 369"/>
                <a:gd name="T37" fmla="*/ 352 h 366"/>
                <a:gd name="T38" fmla="*/ 82 w 369"/>
                <a:gd name="T39" fmla="*/ 335 h 366"/>
                <a:gd name="T40" fmla="*/ 54 w 369"/>
                <a:gd name="T41" fmla="*/ 312 h 366"/>
                <a:gd name="T42" fmla="*/ 31 w 369"/>
                <a:gd name="T43" fmla="*/ 286 h 366"/>
                <a:gd name="T44" fmla="*/ 15 w 369"/>
                <a:gd name="T45" fmla="*/ 255 h 366"/>
                <a:gd name="T46" fmla="*/ 4 w 369"/>
                <a:gd name="T47" fmla="*/ 220 h 366"/>
                <a:gd name="T48" fmla="*/ 0 w 369"/>
                <a:gd name="T49" fmla="*/ 183 h 366"/>
                <a:gd name="T50" fmla="*/ 4 w 369"/>
                <a:gd name="T51" fmla="*/ 147 h 366"/>
                <a:gd name="T52" fmla="*/ 15 w 369"/>
                <a:gd name="T53" fmla="*/ 113 h 366"/>
                <a:gd name="T54" fmla="*/ 31 w 369"/>
                <a:gd name="T55" fmla="*/ 81 h 366"/>
                <a:gd name="T56" fmla="*/ 54 w 369"/>
                <a:gd name="T57" fmla="*/ 54 h 366"/>
                <a:gd name="T58" fmla="*/ 82 w 369"/>
                <a:gd name="T59" fmla="*/ 32 h 366"/>
                <a:gd name="T60" fmla="*/ 113 w 369"/>
                <a:gd name="T61" fmla="*/ 16 h 366"/>
                <a:gd name="T62" fmla="*/ 147 w 369"/>
                <a:gd name="T63" fmla="*/ 5 h 366"/>
                <a:gd name="T64" fmla="*/ 184 w 369"/>
                <a:gd name="T65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9" h="366">
                  <a:moveTo>
                    <a:pt x="184" y="0"/>
                  </a:moveTo>
                  <a:lnTo>
                    <a:pt x="222" y="5"/>
                  </a:lnTo>
                  <a:lnTo>
                    <a:pt x="255" y="16"/>
                  </a:lnTo>
                  <a:lnTo>
                    <a:pt x="287" y="32"/>
                  </a:lnTo>
                  <a:lnTo>
                    <a:pt x="314" y="54"/>
                  </a:lnTo>
                  <a:lnTo>
                    <a:pt x="337" y="81"/>
                  </a:lnTo>
                  <a:lnTo>
                    <a:pt x="354" y="113"/>
                  </a:lnTo>
                  <a:lnTo>
                    <a:pt x="365" y="147"/>
                  </a:lnTo>
                  <a:lnTo>
                    <a:pt x="369" y="183"/>
                  </a:lnTo>
                  <a:lnTo>
                    <a:pt x="365" y="220"/>
                  </a:lnTo>
                  <a:lnTo>
                    <a:pt x="354" y="255"/>
                  </a:lnTo>
                  <a:lnTo>
                    <a:pt x="337" y="286"/>
                  </a:lnTo>
                  <a:lnTo>
                    <a:pt x="314" y="312"/>
                  </a:lnTo>
                  <a:lnTo>
                    <a:pt x="287" y="335"/>
                  </a:lnTo>
                  <a:lnTo>
                    <a:pt x="255" y="352"/>
                  </a:lnTo>
                  <a:lnTo>
                    <a:pt x="222" y="362"/>
                  </a:lnTo>
                  <a:lnTo>
                    <a:pt x="184" y="366"/>
                  </a:lnTo>
                  <a:lnTo>
                    <a:pt x="147" y="362"/>
                  </a:lnTo>
                  <a:lnTo>
                    <a:pt x="113" y="352"/>
                  </a:lnTo>
                  <a:lnTo>
                    <a:pt x="82" y="335"/>
                  </a:lnTo>
                  <a:lnTo>
                    <a:pt x="54" y="312"/>
                  </a:lnTo>
                  <a:lnTo>
                    <a:pt x="31" y="286"/>
                  </a:lnTo>
                  <a:lnTo>
                    <a:pt x="15" y="255"/>
                  </a:lnTo>
                  <a:lnTo>
                    <a:pt x="4" y="220"/>
                  </a:lnTo>
                  <a:lnTo>
                    <a:pt x="0" y="183"/>
                  </a:lnTo>
                  <a:lnTo>
                    <a:pt x="4" y="147"/>
                  </a:lnTo>
                  <a:lnTo>
                    <a:pt x="15" y="113"/>
                  </a:lnTo>
                  <a:lnTo>
                    <a:pt x="31" y="81"/>
                  </a:lnTo>
                  <a:lnTo>
                    <a:pt x="54" y="54"/>
                  </a:lnTo>
                  <a:lnTo>
                    <a:pt x="82" y="32"/>
                  </a:lnTo>
                  <a:lnTo>
                    <a:pt x="113" y="16"/>
                  </a:lnTo>
                  <a:lnTo>
                    <a:pt x="147" y="5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7" name="Freeform 668"/>
          <p:cNvSpPr>
            <a:spLocks/>
          </p:cNvSpPr>
          <p:nvPr/>
        </p:nvSpPr>
        <p:spPr bwMode="auto">
          <a:xfrm>
            <a:off x="7913912" y="5561528"/>
            <a:ext cx="404191" cy="395093"/>
          </a:xfrm>
          <a:custGeom>
            <a:avLst/>
            <a:gdLst>
              <a:gd name="T0" fmla="*/ 2958 w 3427"/>
              <a:gd name="T1" fmla="*/ 11 h 3348"/>
              <a:gd name="T2" fmla="*/ 3119 w 3427"/>
              <a:gd name="T3" fmla="*/ 71 h 3348"/>
              <a:gd name="T4" fmla="*/ 3255 w 3427"/>
              <a:gd name="T5" fmla="*/ 170 h 3348"/>
              <a:gd name="T6" fmla="*/ 3356 w 3427"/>
              <a:gd name="T7" fmla="*/ 305 h 3348"/>
              <a:gd name="T8" fmla="*/ 3415 w 3427"/>
              <a:gd name="T9" fmla="*/ 466 h 3348"/>
              <a:gd name="T10" fmla="*/ 3423 w 3427"/>
              <a:gd name="T11" fmla="*/ 643 h 3348"/>
              <a:gd name="T12" fmla="*/ 3381 w 3427"/>
              <a:gd name="T13" fmla="*/ 809 h 3348"/>
              <a:gd name="T14" fmla="*/ 3293 w 3427"/>
              <a:gd name="T15" fmla="*/ 954 h 3348"/>
              <a:gd name="T16" fmla="*/ 3168 w 3427"/>
              <a:gd name="T17" fmla="*/ 1066 h 3348"/>
              <a:gd name="T18" fmla="*/ 3015 w 3427"/>
              <a:gd name="T19" fmla="*/ 1139 h 3348"/>
              <a:gd name="T20" fmla="*/ 2840 w 3427"/>
              <a:gd name="T21" fmla="*/ 1166 h 3348"/>
              <a:gd name="T22" fmla="*/ 2660 w 3427"/>
              <a:gd name="T23" fmla="*/ 1138 h 3348"/>
              <a:gd name="T24" fmla="*/ 2502 w 3427"/>
              <a:gd name="T25" fmla="*/ 1058 h 3348"/>
              <a:gd name="T26" fmla="*/ 1167 w 3427"/>
              <a:gd name="T27" fmla="*/ 1583 h 3348"/>
              <a:gd name="T28" fmla="*/ 1171 w 3427"/>
              <a:gd name="T29" fmla="*/ 1713 h 3348"/>
              <a:gd name="T30" fmla="*/ 2458 w 3427"/>
              <a:gd name="T31" fmla="*/ 2323 h 3348"/>
              <a:gd name="T32" fmla="*/ 2605 w 3427"/>
              <a:gd name="T33" fmla="*/ 2231 h 3348"/>
              <a:gd name="T34" fmla="*/ 2778 w 3427"/>
              <a:gd name="T35" fmla="*/ 2185 h 3348"/>
              <a:gd name="T36" fmla="*/ 2958 w 3427"/>
              <a:gd name="T37" fmla="*/ 2194 h 3348"/>
              <a:gd name="T38" fmla="*/ 3119 w 3427"/>
              <a:gd name="T39" fmla="*/ 2252 h 3348"/>
              <a:gd name="T40" fmla="*/ 3255 w 3427"/>
              <a:gd name="T41" fmla="*/ 2353 h 3348"/>
              <a:gd name="T42" fmla="*/ 3356 w 3427"/>
              <a:gd name="T43" fmla="*/ 2486 h 3348"/>
              <a:gd name="T44" fmla="*/ 3415 w 3427"/>
              <a:gd name="T45" fmla="*/ 2647 h 3348"/>
              <a:gd name="T46" fmla="*/ 3423 w 3427"/>
              <a:gd name="T47" fmla="*/ 2824 h 3348"/>
              <a:gd name="T48" fmla="*/ 3381 w 3427"/>
              <a:gd name="T49" fmla="*/ 2992 h 3348"/>
              <a:gd name="T50" fmla="*/ 3293 w 3427"/>
              <a:gd name="T51" fmla="*/ 3135 h 3348"/>
              <a:gd name="T52" fmla="*/ 3168 w 3427"/>
              <a:gd name="T53" fmla="*/ 3248 h 3348"/>
              <a:gd name="T54" fmla="*/ 3015 w 3427"/>
              <a:gd name="T55" fmla="*/ 3322 h 3348"/>
              <a:gd name="T56" fmla="*/ 2840 w 3427"/>
              <a:gd name="T57" fmla="*/ 3348 h 3348"/>
              <a:gd name="T58" fmla="*/ 2666 w 3427"/>
              <a:gd name="T59" fmla="*/ 3322 h 3348"/>
              <a:gd name="T60" fmla="*/ 2512 w 3427"/>
              <a:gd name="T61" fmla="*/ 3248 h 3348"/>
              <a:gd name="T62" fmla="*/ 2388 w 3427"/>
              <a:gd name="T63" fmla="*/ 3135 h 3348"/>
              <a:gd name="T64" fmla="*/ 2300 w 3427"/>
              <a:gd name="T65" fmla="*/ 2992 h 3348"/>
              <a:gd name="T66" fmla="*/ 2256 w 3427"/>
              <a:gd name="T67" fmla="*/ 2824 h 3348"/>
              <a:gd name="T68" fmla="*/ 2261 w 3427"/>
              <a:gd name="T69" fmla="*/ 2677 h 3348"/>
              <a:gd name="T70" fmla="*/ 924 w 3427"/>
              <a:gd name="T71" fmla="*/ 2145 h 3348"/>
              <a:gd name="T72" fmla="*/ 767 w 3427"/>
              <a:gd name="T73" fmla="*/ 2223 h 3348"/>
              <a:gd name="T74" fmla="*/ 587 w 3427"/>
              <a:gd name="T75" fmla="*/ 2251 h 3348"/>
              <a:gd name="T76" fmla="*/ 413 w 3427"/>
              <a:gd name="T77" fmla="*/ 2226 h 3348"/>
              <a:gd name="T78" fmla="*/ 259 w 3427"/>
              <a:gd name="T79" fmla="*/ 2151 h 3348"/>
              <a:gd name="T80" fmla="*/ 134 w 3427"/>
              <a:gd name="T81" fmla="*/ 2039 h 3348"/>
              <a:gd name="T82" fmla="*/ 46 w 3427"/>
              <a:gd name="T83" fmla="*/ 1896 h 3348"/>
              <a:gd name="T84" fmla="*/ 3 w 3427"/>
              <a:gd name="T85" fmla="*/ 1728 h 3348"/>
              <a:gd name="T86" fmla="*/ 12 w 3427"/>
              <a:gd name="T87" fmla="*/ 1551 h 3348"/>
              <a:gd name="T88" fmla="*/ 71 w 3427"/>
              <a:gd name="T89" fmla="*/ 1390 h 3348"/>
              <a:gd name="T90" fmla="*/ 172 w 3427"/>
              <a:gd name="T91" fmla="*/ 1257 h 3348"/>
              <a:gd name="T92" fmla="*/ 307 w 3427"/>
              <a:gd name="T93" fmla="*/ 1156 h 3348"/>
              <a:gd name="T94" fmla="*/ 468 w 3427"/>
              <a:gd name="T95" fmla="*/ 1098 h 3348"/>
              <a:gd name="T96" fmla="*/ 650 w 3427"/>
              <a:gd name="T97" fmla="*/ 1089 h 3348"/>
              <a:gd name="T98" fmla="*/ 824 w 3427"/>
              <a:gd name="T99" fmla="*/ 1135 h 3348"/>
              <a:gd name="T100" fmla="*/ 971 w 3427"/>
              <a:gd name="T101" fmla="*/ 1228 h 3348"/>
              <a:gd name="T102" fmla="*/ 2255 w 3427"/>
              <a:gd name="T103" fmla="*/ 626 h 3348"/>
              <a:gd name="T104" fmla="*/ 2266 w 3427"/>
              <a:gd name="T105" fmla="*/ 466 h 3348"/>
              <a:gd name="T106" fmla="*/ 2325 w 3427"/>
              <a:gd name="T107" fmla="*/ 305 h 3348"/>
              <a:gd name="T108" fmla="*/ 2425 w 3427"/>
              <a:gd name="T109" fmla="*/ 170 h 3348"/>
              <a:gd name="T110" fmla="*/ 2560 w 3427"/>
              <a:gd name="T111" fmla="*/ 71 h 3348"/>
              <a:gd name="T112" fmla="*/ 2721 w 3427"/>
              <a:gd name="T113" fmla="*/ 11 h 3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27" h="3348">
                <a:moveTo>
                  <a:pt x="2840" y="0"/>
                </a:moveTo>
                <a:lnTo>
                  <a:pt x="2900" y="3"/>
                </a:lnTo>
                <a:lnTo>
                  <a:pt x="2958" y="11"/>
                </a:lnTo>
                <a:lnTo>
                  <a:pt x="3015" y="26"/>
                </a:lnTo>
                <a:lnTo>
                  <a:pt x="3068" y="46"/>
                </a:lnTo>
                <a:lnTo>
                  <a:pt x="3119" y="71"/>
                </a:lnTo>
                <a:lnTo>
                  <a:pt x="3168" y="99"/>
                </a:lnTo>
                <a:lnTo>
                  <a:pt x="3213" y="133"/>
                </a:lnTo>
                <a:lnTo>
                  <a:pt x="3255" y="170"/>
                </a:lnTo>
                <a:lnTo>
                  <a:pt x="3293" y="212"/>
                </a:lnTo>
                <a:lnTo>
                  <a:pt x="3326" y="257"/>
                </a:lnTo>
                <a:lnTo>
                  <a:pt x="3356" y="305"/>
                </a:lnTo>
                <a:lnTo>
                  <a:pt x="3381" y="356"/>
                </a:lnTo>
                <a:lnTo>
                  <a:pt x="3401" y="410"/>
                </a:lnTo>
                <a:lnTo>
                  <a:pt x="3415" y="466"/>
                </a:lnTo>
                <a:lnTo>
                  <a:pt x="3423" y="523"/>
                </a:lnTo>
                <a:lnTo>
                  <a:pt x="3427" y="583"/>
                </a:lnTo>
                <a:lnTo>
                  <a:pt x="3423" y="643"/>
                </a:lnTo>
                <a:lnTo>
                  <a:pt x="3415" y="700"/>
                </a:lnTo>
                <a:lnTo>
                  <a:pt x="3401" y="756"/>
                </a:lnTo>
                <a:lnTo>
                  <a:pt x="3381" y="809"/>
                </a:lnTo>
                <a:lnTo>
                  <a:pt x="3356" y="860"/>
                </a:lnTo>
                <a:lnTo>
                  <a:pt x="3326" y="909"/>
                </a:lnTo>
                <a:lnTo>
                  <a:pt x="3293" y="954"/>
                </a:lnTo>
                <a:lnTo>
                  <a:pt x="3255" y="995"/>
                </a:lnTo>
                <a:lnTo>
                  <a:pt x="3213" y="1033"/>
                </a:lnTo>
                <a:lnTo>
                  <a:pt x="3168" y="1066"/>
                </a:lnTo>
                <a:lnTo>
                  <a:pt x="3119" y="1096"/>
                </a:lnTo>
                <a:lnTo>
                  <a:pt x="3068" y="1120"/>
                </a:lnTo>
                <a:lnTo>
                  <a:pt x="3015" y="1139"/>
                </a:lnTo>
                <a:lnTo>
                  <a:pt x="2958" y="1154"/>
                </a:lnTo>
                <a:lnTo>
                  <a:pt x="2900" y="1162"/>
                </a:lnTo>
                <a:lnTo>
                  <a:pt x="2840" y="1166"/>
                </a:lnTo>
                <a:lnTo>
                  <a:pt x="2778" y="1162"/>
                </a:lnTo>
                <a:lnTo>
                  <a:pt x="2717" y="1153"/>
                </a:lnTo>
                <a:lnTo>
                  <a:pt x="2660" y="1138"/>
                </a:lnTo>
                <a:lnTo>
                  <a:pt x="2604" y="1117"/>
                </a:lnTo>
                <a:lnTo>
                  <a:pt x="2551" y="1090"/>
                </a:lnTo>
                <a:lnTo>
                  <a:pt x="2502" y="1058"/>
                </a:lnTo>
                <a:lnTo>
                  <a:pt x="2456" y="1022"/>
                </a:lnTo>
                <a:lnTo>
                  <a:pt x="2414" y="982"/>
                </a:lnTo>
                <a:lnTo>
                  <a:pt x="1167" y="1583"/>
                </a:lnTo>
                <a:lnTo>
                  <a:pt x="1171" y="1626"/>
                </a:lnTo>
                <a:lnTo>
                  <a:pt x="1173" y="1669"/>
                </a:lnTo>
                <a:lnTo>
                  <a:pt x="1171" y="1713"/>
                </a:lnTo>
                <a:lnTo>
                  <a:pt x="1166" y="1756"/>
                </a:lnTo>
                <a:lnTo>
                  <a:pt x="2415" y="2363"/>
                </a:lnTo>
                <a:lnTo>
                  <a:pt x="2458" y="2323"/>
                </a:lnTo>
                <a:lnTo>
                  <a:pt x="2504" y="2288"/>
                </a:lnTo>
                <a:lnTo>
                  <a:pt x="2553" y="2256"/>
                </a:lnTo>
                <a:lnTo>
                  <a:pt x="2605" y="2231"/>
                </a:lnTo>
                <a:lnTo>
                  <a:pt x="2661" y="2210"/>
                </a:lnTo>
                <a:lnTo>
                  <a:pt x="2718" y="2195"/>
                </a:lnTo>
                <a:lnTo>
                  <a:pt x="2778" y="2185"/>
                </a:lnTo>
                <a:lnTo>
                  <a:pt x="2840" y="2182"/>
                </a:lnTo>
                <a:lnTo>
                  <a:pt x="2900" y="2184"/>
                </a:lnTo>
                <a:lnTo>
                  <a:pt x="2958" y="2194"/>
                </a:lnTo>
                <a:lnTo>
                  <a:pt x="3015" y="2208"/>
                </a:lnTo>
                <a:lnTo>
                  <a:pt x="3068" y="2228"/>
                </a:lnTo>
                <a:lnTo>
                  <a:pt x="3119" y="2252"/>
                </a:lnTo>
                <a:lnTo>
                  <a:pt x="3168" y="2282"/>
                </a:lnTo>
                <a:lnTo>
                  <a:pt x="3213" y="2315"/>
                </a:lnTo>
                <a:lnTo>
                  <a:pt x="3255" y="2353"/>
                </a:lnTo>
                <a:lnTo>
                  <a:pt x="3293" y="2394"/>
                </a:lnTo>
                <a:lnTo>
                  <a:pt x="3326" y="2439"/>
                </a:lnTo>
                <a:lnTo>
                  <a:pt x="3356" y="2486"/>
                </a:lnTo>
                <a:lnTo>
                  <a:pt x="3381" y="2537"/>
                </a:lnTo>
                <a:lnTo>
                  <a:pt x="3401" y="2591"/>
                </a:lnTo>
                <a:lnTo>
                  <a:pt x="3415" y="2647"/>
                </a:lnTo>
                <a:lnTo>
                  <a:pt x="3423" y="2705"/>
                </a:lnTo>
                <a:lnTo>
                  <a:pt x="3427" y="2764"/>
                </a:lnTo>
                <a:lnTo>
                  <a:pt x="3423" y="2824"/>
                </a:lnTo>
                <a:lnTo>
                  <a:pt x="3415" y="2882"/>
                </a:lnTo>
                <a:lnTo>
                  <a:pt x="3401" y="2938"/>
                </a:lnTo>
                <a:lnTo>
                  <a:pt x="3381" y="2992"/>
                </a:lnTo>
                <a:lnTo>
                  <a:pt x="3356" y="3043"/>
                </a:lnTo>
                <a:lnTo>
                  <a:pt x="3326" y="3091"/>
                </a:lnTo>
                <a:lnTo>
                  <a:pt x="3293" y="3135"/>
                </a:lnTo>
                <a:lnTo>
                  <a:pt x="3255" y="3176"/>
                </a:lnTo>
                <a:lnTo>
                  <a:pt x="3213" y="3215"/>
                </a:lnTo>
                <a:lnTo>
                  <a:pt x="3168" y="3248"/>
                </a:lnTo>
                <a:lnTo>
                  <a:pt x="3119" y="3277"/>
                </a:lnTo>
                <a:lnTo>
                  <a:pt x="3068" y="3301"/>
                </a:lnTo>
                <a:lnTo>
                  <a:pt x="3015" y="3322"/>
                </a:lnTo>
                <a:lnTo>
                  <a:pt x="2958" y="3335"/>
                </a:lnTo>
                <a:lnTo>
                  <a:pt x="2900" y="3345"/>
                </a:lnTo>
                <a:lnTo>
                  <a:pt x="2840" y="3348"/>
                </a:lnTo>
                <a:lnTo>
                  <a:pt x="2780" y="3345"/>
                </a:lnTo>
                <a:lnTo>
                  <a:pt x="2721" y="3335"/>
                </a:lnTo>
                <a:lnTo>
                  <a:pt x="2666" y="3322"/>
                </a:lnTo>
                <a:lnTo>
                  <a:pt x="2612" y="3301"/>
                </a:lnTo>
                <a:lnTo>
                  <a:pt x="2560" y="3277"/>
                </a:lnTo>
                <a:lnTo>
                  <a:pt x="2512" y="3248"/>
                </a:lnTo>
                <a:lnTo>
                  <a:pt x="2466" y="3215"/>
                </a:lnTo>
                <a:lnTo>
                  <a:pt x="2425" y="3176"/>
                </a:lnTo>
                <a:lnTo>
                  <a:pt x="2388" y="3135"/>
                </a:lnTo>
                <a:lnTo>
                  <a:pt x="2353" y="3091"/>
                </a:lnTo>
                <a:lnTo>
                  <a:pt x="2325" y="3043"/>
                </a:lnTo>
                <a:lnTo>
                  <a:pt x="2300" y="2992"/>
                </a:lnTo>
                <a:lnTo>
                  <a:pt x="2280" y="2938"/>
                </a:lnTo>
                <a:lnTo>
                  <a:pt x="2266" y="2882"/>
                </a:lnTo>
                <a:lnTo>
                  <a:pt x="2256" y="2824"/>
                </a:lnTo>
                <a:lnTo>
                  <a:pt x="2253" y="2764"/>
                </a:lnTo>
                <a:lnTo>
                  <a:pt x="2255" y="2721"/>
                </a:lnTo>
                <a:lnTo>
                  <a:pt x="2261" y="2677"/>
                </a:lnTo>
                <a:lnTo>
                  <a:pt x="1011" y="2070"/>
                </a:lnTo>
                <a:lnTo>
                  <a:pt x="970" y="2110"/>
                </a:lnTo>
                <a:lnTo>
                  <a:pt x="924" y="2145"/>
                </a:lnTo>
                <a:lnTo>
                  <a:pt x="875" y="2177"/>
                </a:lnTo>
                <a:lnTo>
                  <a:pt x="821" y="2202"/>
                </a:lnTo>
                <a:lnTo>
                  <a:pt x="767" y="2223"/>
                </a:lnTo>
                <a:lnTo>
                  <a:pt x="709" y="2238"/>
                </a:lnTo>
                <a:lnTo>
                  <a:pt x="649" y="2248"/>
                </a:lnTo>
                <a:lnTo>
                  <a:pt x="587" y="2251"/>
                </a:lnTo>
                <a:lnTo>
                  <a:pt x="527" y="2249"/>
                </a:lnTo>
                <a:lnTo>
                  <a:pt x="468" y="2239"/>
                </a:lnTo>
                <a:lnTo>
                  <a:pt x="413" y="2226"/>
                </a:lnTo>
                <a:lnTo>
                  <a:pt x="358" y="2205"/>
                </a:lnTo>
                <a:lnTo>
                  <a:pt x="307" y="2181"/>
                </a:lnTo>
                <a:lnTo>
                  <a:pt x="259" y="2151"/>
                </a:lnTo>
                <a:lnTo>
                  <a:pt x="213" y="2118"/>
                </a:lnTo>
                <a:lnTo>
                  <a:pt x="172" y="2080"/>
                </a:lnTo>
                <a:lnTo>
                  <a:pt x="134" y="2039"/>
                </a:lnTo>
                <a:lnTo>
                  <a:pt x="100" y="1994"/>
                </a:lnTo>
                <a:lnTo>
                  <a:pt x="71" y="1947"/>
                </a:lnTo>
                <a:lnTo>
                  <a:pt x="46" y="1896"/>
                </a:lnTo>
                <a:lnTo>
                  <a:pt x="27" y="1842"/>
                </a:lnTo>
                <a:lnTo>
                  <a:pt x="12" y="1786"/>
                </a:lnTo>
                <a:lnTo>
                  <a:pt x="3" y="1728"/>
                </a:lnTo>
                <a:lnTo>
                  <a:pt x="0" y="1669"/>
                </a:lnTo>
                <a:lnTo>
                  <a:pt x="3" y="1609"/>
                </a:lnTo>
                <a:lnTo>
                  <a:pt x="12" y="1551"/>
                </a:lnTo>
                <a:lnTo>
                  <a:pt x="27" y="1495"/>
                </a:lnTo>
                <a:lnTo>
                  <a:pt x="46" y="1441"/>
                </a:lnTo>
                <a:lnTo>
                  <a:pt x="71" y="1390"/>
                </a:lnTo>
                <a:lnTo>
                  <a:pt x="100" y="1343"/>
                </a:lnTo>
                <a:lnTo>
                  <a:pt x="134" y="1298"/>
                </a:lnTo>
                <a:lnTo>
                  <a:pt x="172" y="1257"/>
                </a:lnTo>
                <a:lnTo>
                  <a:pt x="213" y="1219"/>
                </a:lnTo>
                <a:lnTo>
                  <a:pt x="259" y="1185"/>
                </a:lnTo>
                <a:lnTo>
                  <a:pt x="307" y="1156"/>
                </a:lnTo>
                <a:lnTo>
                  <a:pt x="358" y="1132"/>
                </a:lnTo>
                <a:lnTo>
                  <a:pt x="413" y="1111"/>
                </a:lnTo>
                <a:lnTo>
                  <a:pt x="468" y="1098"/>
                </a:lnTo>
                <a:lnTo>
                  <a:pt x="527" y="1088"/>
                </a:lnTo>
                <a:lnTo>
                  <a:pt x="587" y="1085"/>
                </a:lnTo>
                <a:lnTo>
                  <a:pt x="650" y="1089"/>
                </a:lnTo>
                <a:lnTo>
                  <a:pt x="709" y="1099"/>
                </a:lnTo>
                <a:lnTo>
                  <a:pt x="768" y="1114"/>
                </a:lnTo>
                <a:lnTo>
                  <a:pt x="824" y="1135"/>
                </a:lnTo>
                <a:lnTo>
                  <a:pt x="876" y="1161"/>
                </a:lnTo>
                <a:lnTo>
                  <a:pt x="925" y="1193"/>
                </a:lnTo>
                <a:lnTo>
                  <a:pt x="971" y="1228"/>
                </a:lnTo>
                <a:lnTo>
                  <a:pt x="1013" y="1268"/>
                </a:lnTo>
                <a:lnTo>
                  <a:pt x="2261" y="667"/>
                </a:lnTo>
                <a:lnTo>
                  <a:pt x="2255" y="626"/>
                </a:lnTo>
                <a:lnTo>
                  <a:pt x="2253" y="583"/>
                </a:lnTo>
                <a:lnTo>
                  <a:pt x="2256" y="523"/>
                </a:lnTo>
                <a:lnTo>
                  <a:pt x="2266" y="466"/>
                </a:lnTo>
                <a:lnTo>
                  <a:pt x="2280" y="410"/>
                </a:lnTo>
                <a:lnTo>
                  <a:pt x="2300" y="356"/>
                </a:lnTo>
                <a:lnTo>
                  <a:pt x="2325" y="305"/>
                </a:lnTo>
                <a:lnTo>
                  <a:pt x="2353" y="257"/>
                </a:lnTo>
                <a:lnTo>
                  <a:pt x="2388" y="212"/>
                </a:lnTo>
                <a:lnTo>
                  <a:pt x="2425" y="170"/>
                </a:lnTo>
                <a:lnTo>
                  <a:pt x="2466" y="133"/>
                </a:lnTo>
                <a:lnTo>
                  <a:pt x="2512" y="99"/>
                </a:lnTo>
                <a:lnTo>
                  <a:pt x="2560" y="71"/>
                </a:lnTo>
                <a:lnTo>
                  <a:pt x="2612" y="46"/>
                </a:lnTo>
                <a:lnTo>
                  <a:pt x="2666" y="26"/>
                </a:lnTo>
                <a:lnTo>
                  <a:pt x="2721" y="11"/>
                </a:lnTo>
                <a:lnTo>
                  <a:pt x="2780" y="3"/>
                </a:lnTo>
                <a:lnTo>
                  <a:pt x="284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8" name="Group 14"/>
          <p:cNvGrpSpPr>
            <a:grpSpLocks noChangeAspect="1"/>
          </p:cNvGrpSpPr>
          <p:nvPr/>
        </p:nvGrpSpPr>
        <p:grpSpPr bwMode="auto">
          <a:xfrm>
            <a:off x="6207580" y="2712301"/>
            <a:ext cx="345521" cy="435243"/>
            <a:chOff x="3369" y="729"/>
            <a:chExt cx="181" cy="228"/>
          </a:xfrm>
          <a:solidFill>
            <a:schemeClr val="bg1">
              <a:lumMod val="50000"/>
            </a:schemeClr>
          </a:solidFill>
        </p:grpSpPr>
        <p:sp>
          <p:nvSpPr>
            <p:cNvPr id="109" name="Freeform 16"/>
            <p:cNvSpPr>
              <a:spLocks noEditPoints="1"/>
            </p:cNvSpPr>
            <p:nvPr/>
          </p:nvSpPr>
          <p:spPr bwMode="auto">
            <a:xfrm>
              <a:off x="3394" y="777"/>
              <a:ext cx="131" cy="132"/>
            </a:xfrm>
            <a:custGeom>
              <a:avLst/>
              <a:gdLst>
                <a:gd name="T0" fmla="*/ 911 w 1970"/>
                <a:gd name="T1" fmla="*/ 322 h 1970"/>
                <a:gd name="T2" fmla="*/ 901 w 1970"/>
                <a:gd name="T3" fmla="*/ 432 h 1970"/>
                <a:gd name="T4" fmla="*/ 880 w 1970"/>
                <a:gd name="T5" fmla="*/ 473 h 1970"/>
                <a:gd name="T6" fmla="*/ 753 w 1970"/>
                <a:gd name="T7" fmla="*/ 535 h 1970"/>
                <a:gd name="T8" fmla="*/ 657 w 1970"/>
                <a:gd name="T9" fmla="*/ 672 h 1970"/>
                <a:gd name="T10" fmla="*/ 658 w 1970"/>
                <a:gd name="T11" fmla="*/ 852 h 1970"/>
                <a:gd name="T12" fmla="*/ 765 w 1970"/>
                <a:gd name="T13" fmla="*/ 982 h 1970"/>
                <a:gd name="T14" fmla="*/ 946 w 1970"/>
                <a:gd name="T15" fmla="*/ 1071 h 1970"/>
                <a:gd name="T16" fmla="*/ 1071 w 1970"/>
                <a:gd name="T17" fmla="*/ 1145 h 1970"/>
                <a:gd name="T18" fmla="*/ 1088 w 1970"/>
                <a:gd name="T19" fmla="*/ 1237 h 1970"/>
                <a:gd name="T20" fmla="*/ 1002 w 1970"/>
                <a:gd name="T21" fmla="*/ 1304 h 1970"/>
                <a:gd name="T22" fmla="*/ 815 w 1970"/>
                <a:gd name="T23" fmla="*/ 1291 h 1970"/>
                <a:gd name="T24" fmla="*/ 689 w 1970"/>
                <a:gd name="T25" fmla="*/ 1245 h 1970"/>
                <a:gd name="T26" fmla="*/ 641 w 1970"/>
                <a:gd name="T27" fmla="*/ 1375 h 1970"/>
                <a:gd name="T28" fmla="*/ 658 w 1970"/>
                <a:gd name="T29" fmla="*/ 1439 h 1970"/>
                <a:gd name="T30" fmla="*/ 843 w 1970"/>
                <a:gd name="T31" fmla="*/ 1497 h 1970"/>
                <a:gd name="T32" fmla="*/ 890 w 1970"/>
                <a:gd name="T33" fmla="*/ 1533 h 1970"/>
                <a:gd name="T34" fmla="*/ 897 w 1970"/>
                <a:gd name="T35" fmla="*/ 1643 h 1970"/>
                <a:gd name="T36" fmla="*/ 1025 w 1970"/>
                <a:gd name="T37" fmla="*/ 1660 h 1970"/>
                <a:gd name="T38" fmla="*/ 1064 w 1970"/>
                <a:gd name="T39" fmla="*/ 1619 h 1970"/>
                <a:gd name="T40" fmla="*/ 1077 w 1970"/>
                <a:gd name="T41" fmla="*/ 1493 h 1970"/>
                <a:gd name="T42" fmla="*/ 1211 w 1970"/>
                <a:gd name="T43" fmla="*/ 1429 h 1970"/>
                <a:gd name="T44" fmla="*/ 1323 w 1970"/>
                <a:gd name="T45" fmla="*/ 1273 h 1970"/>
                <a:gd name="T46" fmla="*/ 1318 w 1970"/>
                <a:gd name="T47" fmla="*/ 1095 h 1970"/>
                <a:gd name="T48" fmla="*/ 1206 w 1970"/>
                <a:gd name="T49" fmla="*/ 946 h 1970"/>
                <a:gd name="T50" fmla="*/ 976 w 1970"/>
                <a:gd name="T51" fmla="*/ 836 h 1970"/>
                <a:gd name="T52" fmla="*/ 885 w 1970"/>
                <a:gd name="T53" fmla="*/ 749 h 1970"/>
                <a:gd name="T54" fmla="*/ 918 w 1970"/>
                <a:gd name="T55" fmla="*/ 669 h 1970"/>
                <a:gd name="T56" fmla="*/ 1100 w 1970"/>
                <a:gd name="T57" fmla="*/ 654 h 1970"/>
                <a:gd name="T58" fmla="*/ 1236 w 1970"/>
                <a:gd name="T59" fmla="*/ 696 h 1970"/>
                <a:gd name="T60" fmla="*/ 1287 w 1970"/>
                <a:gd name="T61" fmla="*/ 556 h 1970"/>
                <a:gd name="T62" fmla="*/ 1262 w 1970"/>
                <a:gd name="T63" fmla="*/ 505 h 1970"/>
                <a:gd name="T64" fmla="*/ 1096 w 1970"/>
                <a:gd name="T65" fmla="*/ 460 h 1970"/>
                <a:gd name="T66" fmla="*/ 1072 w 1970"/>
                <a:gd name="T67" fmla="*/ 416 h 1970"/>
                <a:gd name="T68" fmla="*/ 1060 w 1970"/>
                <a:gd name="T69" fmla="*/ 323 h 1970"/>
                <a:gd name="T70" fmla="*/ 968 w 1970"/>
                <a:gd name="T71" fmla="*/ 312 h 1970"/>
                <a:gd name="T72" fmla="*/ 1296 w 1970"/>
                <a:gd name="T73" fmla="*/ 51 h 1970"/>
                <a:gd name="T74" fmla="*/ 1625 w 1970"/>
                <a:gd name="T75" fmla="*/ 238 h 1970"/>
                <a:gd name="T76" fmla="*/ 1860 w 1970"/>
                <a:gd name="T77" fmla="*/ 533 h 1970"/>
                <a:gd name="T78" fmla="*/ 1967 w 1970"/>
                <a:gd name="T79" fmla="*/ 904 h 1970"/>
                <a:gd name="T80" fmla="*/ 1919 w 1970"/>
                <a:gd name="T81" fmla="*/ 1296 h 1970"/>
                <a:gd name="T82" fmla="*/ 1732 w 1970"/>
                <a:gd name="T83" fmla="*/ 1625 h 1970"/>
                <a:gd name="T84" fmla="*/ 1437 w 1970"/>
                <a:gd name="T85" fmla="*/ 1860 h 1970"/>
                <a:gd name="T86" fmla="*/ 1065 w 1970"/>
                <a:gd name="T87" fmla="*/ 1965 h 1970"/>
                <a:gd name="T88" fmla="*/ 673 w 1970"/>
                <a:gd name="T89" fmla="*/ 1919 h 1970"/>
                <a:gd name="T90" fmla="*/ 344 w 1970"/>
                <a:gd name="T91" fmla="*/ 1732 h 1970"/>
                <a:gd name="T92" fmla="*/ 110 w 1970"/>
                <a:gd name="T93" fmla="*/ 1437 h 1970"/>
                <a:gd name="T94" fmla="*/ 3 w 1970"/>
                <a:gd name="T95" fmla="*/ 1065 h 1970"/>
                <a:gd name="T96" fmla="*/ 46 w 1970"/>
                <a:gd name="T97" fmla="*/ 687 h 1970"/>
                <a:gd name="T98" fmla="*/ 218 w 1970"/>
                <a:gd name="T99" fmla="*/ 366 h 1970"/>
                <a:gd name="T100" fmla="*/ 490 w 1970"/>
                <a:gd name="T101" fmla="*/ 134 h 1970"/>
                <a:gd name="T102" fmla="*/ 833 w 1970"/>
                <a:gd name="T103" fmla="*/ 13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70" h="1970">
                  <a:moveTo>
                    <a:pt x="968" y="312"/>
                  </a:moveTo>
                  <a:lnTo>
                    <a:pt x="949" y="312"/>
                  </a:lnTo>
                  <a:lnTo>
                    <a:pt x="932" y="313"/>
                  </a:lnTo>
                  <a:lnTo>
                    <a:pt x="919" y="317"/>
                  </a:lnTo>
                  <a:lnTo>
                    <a:pt x="911" y="322"/>
                  </a:lnTo>
                  <a:lnTo>
                    <a:pt x="906" y="330"/>
                  </a:lnTo>
                  <a:lnTo>
                    <a:pt x="902" y="343"/>
                  </a:lnTo>
                  <a:lnTo>
                    <a:pt x="901" y="360"/>
                  </a:lnTo>
                  <a:lnTo>
                    <a:pt x="901" y="414"/>
                  </a:lnTo>
                  <a:lnTo>
                    <a:pt x="901" y="432"/>
                  </a:lnTo>
                  <a:lnTo>
                    <a:pt x="900" y="445"/>
                  </a:lnTo>
                  <a:lnTo>
                    <a:pt x="898" y="454"/>
                  </a:lnTo>
                  <a:lnTo>
                    <a:pt x="895" y="463"/>
                  </a:lnTo>
                  <a:lnTo>
                    <a:pt x="889" y="468"/>
                  </a:lnTo>
                  <a:lnTo>
                    <a:pt x="880" y="473"/>
                  </a:lnTo>
                  <a:lnTo>
                    <a:pt x="867" y="478"/>
                  </a:lnTo>
                  <a:lnTo>
                    <a:pt x="851" y="484"/>
                  </a:lnTo>
                  <a:lnTo>
                    <a:pt x="815" y="499"/>
                  </a:lnTo>
                  <a:lnTo>
                    <a:pt x="782" y="517"/>
                  </a:lnTo>
                  <a:lnTo>
                    <a:pt x="753" y="535"/>
                  </a:lnTo>
                  <a:lnTo>
                    <a:pt x="727" y="557"/>
                  </a:lnTo>
                  <a:lnTo>
                    <a:pt x="704" y="582"/>
                  </a:lnTo>
                  <a:lnTo>
                    <a:pt x="685" y="609"/>
                  </a:lnTo>
                  <a:lnTo>
                    <a:pt x="669" y="639"/>
                  </a:lnTo>
                  <a:lnTo>
                    <a:pt x="657" y="672"/>
                  </a:lnTo>
                  <a:lnTo>
                    <a:pt x="648" y="707"/>
                  </a:lnTo>
                  <a:lnTo>
                    <a:pt x="643" y="747"/>
                  </a:lnTo>
                  <a:lnTo>
                    <a:pt x="643" y="784"/>
                  </a:lnTo>
                  <a:lnTo>
                    <a:pt x="648" y="819"/>
                  </a:lnTo>
                  <a:lnTo>
                    <a:pt x="658" y="852"/>
                  </a:lnTo>
                  <a:lnTo>
                    <a:pt x="672" y="882"/>
                  </a:lnTo>
                  <a:lnTo>
                    <a:pt x="690" y="910"/>
                  </a:lnTo>
                  <a:lnTo>
                    <a:pt x="711" y="936"/>
                  </a:lnTo>
                  <a:lnTo>
                    <a:pt x="737" y="960"/>
                  </a:lnTo>
                  <a:lnTo>
                    <a:pt x="765" y="982"/>
                  </a:lnTo>
                  <a:lnTo>
                    <a:pt x="796" y="1003"/>
                  </a:lnTo>
                  <a:lnTo>
                    <a:pt x="832" y="1022"/>
                  </a:lnTo>
                  <a:lnTo>
                    <a:pt x="869" y="1040"/>
                  </a:lnTo>
                  <a:lnTo>
                    <a:pt x="908" y="1057"/>
                  </a:lnTo>
                  <a:lnTo>
                    <a:pt x="946" y="1071"/>
                  </a:lnTo>
                  <a:lnTo>
                    <a:pt x="984" y="1088"/>
                  </a:lnTo>
                  <a:lnTo>
                    <a:pt x="1008" y="1099"/>
                  </a:lnTo>
                  <a:lnTo>
                    <a:pt x="1032" y="1112"/>
                  </a:lnTo>
                  <a:lnTo>
                    <a:pt x="1054" y="1128"/>
                  </a:lnTo>
                  <a:lnTo>
                    <a:pt x="1071" y="1145"/>
                  </a:lnTo>
                  <a:lnTo>
                    <a:pt x="1082" y="1162"/>
                  </a:lnTo>
                  <a:lnTo>
                    <a:pt x="1090" y="1181"/>
                  </a:lnTo>
                  <a:lnTo>
                    <a:pt x="1093" y="1200"/>
                  </a:lnTo>
                  <a:lnTo>
                    <a:pt x="1093" y="1218"/>
                  </a:lnTo>
                  <a:lnTo>
                    <a:pt x="1088" y="1237"/>
                  </a:lnTo>
                  <a:lnTo>
                    <a:pt x="1080" y="1254"/>
                  </a:lnTo>
                  <a:lnTo>
                    <a:pt x="1067" y="1270"/>
                  </a:lnTo>
                  <a:lnTo>
                    <a:pt x="1052" y="1283"/>
                  </a:lnTo>
                  <a:lnTo>
                    <a:pt x="1031" y="1294"/>
                  </a:lnTo>
                  <a:lnTo>
                    <a:pt x="1002" y="1304"/>
                  </a:lnTo>
                  <a:lnTo>
                    <a:pt x="972" y="1310"/>
                  </a:lnTo>
                  <a:lnTo>
                    <a:pt x="941" y="1312"/>
                  </a:lnTo>
                  <a:lnTo>
                    <a:pt x="910" y="1310"/>
                  </a:lnTo>
                  <a:lnTo>
                    <a:pt x="862" y="1302"/>
                  </a:lnTo>
                  <a:lnTo>
                    <a:pt x="815" y="1291"/>
                  </a:lnTo>
                  <a:lnTo>
                    <a:pt x="770" y="1275"/>
                  </a:lnTo>
                  <a:lnTo>
                    <a:pt x="725" y="1254"/>
                  </a:lnTo>
                  <a:lnTo>
                    <a:pt x="710" y="1247"/>
                  </a:lnTo>
                  <a:lnTo>
                    <a:pt x="698" y="1244"/>
                  </a:lnTo>
                  <a:lnTo>
                    <a:pt x="689" y="1245"/>
                  </a:lnTo>
                  <a:lnTo>
                    <a:pt x="681" y="1251"/>
                  </a:lnTo>
                  <a:lnTo>
                    <a:pt x="674" y="1263"/>
                  </a:lnTo>
                  <a:lnTo>
                    <a:pt x="669" y="1278"/>
                  </a:lnTo>
                  <a:lnTo>
                    <a:pt x="655" y="1326"/>
                  </a:lnTo>
                  <a:lnTo>
                    <a:pt x="641" y="1375"/>
                  </a:lnTo>
                  <a:lnTo>
                    <a:pt x="636" y="1393"/>
                  </a:lnTo>
                  <a:lnTo>
                    <a:pt x="635" y="1409"/>
                  </a:lnTo>
                  <a:lnTo>
                    <a:pt x="638" y="1420"/>
                  </a:lnTo>
                  <a:lnTo>
                    <a:pt x="645" y="1430"/>
                  </a:lnTo>
                  <a:lnTo>
                    <a:pt x="658" y="1439"/>
                  </a:lnTo>
                  <a:lnTo>
                    <a:pt x="676" y="1449"/>
                  </a:lnTo>
                  <a:lnTo>
                    <a:pt x="717" y="1466"/>
                  </a:lnTo>
                  <a:lnTo>
                    <a:pt x="758" y="1479"/>
                  </a:lnTo>
                  <a:lnTo>
                    <a:pt x="800" y="1490"/>
                  </a:lnTo>
                  <a:lnTo>
                    <a:pt x="843" y="1497"/>
                  </a:lnTo>
                  <a:lnTo>
                    <a:pt x="862" y="1501"/>
                  </a:lnTo>
                  <a:lnTo>
                    <a:pt x="876" y="1504"/>
                  </a:lnTo>
                  <a:lnTo>
                    <a:pt x="884" y="1510"/>
                  </a:lnTo>
                  <a:lnTo>
                    <a:pt x="888" y="1520"/>
                  </a:lnTo>
                  <a:lnTo>
                    <a:pt x="890" y="1533"/>
                  </a:lnTo>
                  <a:lnTo>
                    <a:pt x="890" y="1553"/>
                  </a:lnTo>
                  <a:lnTo>
                    <a:pt x="891" y="1585"/>
                  </a:lnTo>
                  <a:lnTo>
                    <a:pt x="891" y="1616"/>
                  </a:lnTo>
                  <a:lnTo>
                    <a:pt x="892" y="1632"/>
                  </a:lnTo>
                  <a:lnTo>
                    <a:pt x="897" y="1643"/>
                  </a:lnTo>
                  <a:lnTo>
                    <a:pt x="906" y="1651"/>
                  </a:lnTo>
                  <a:lnTo>
                    <a:pt x="917" y="1657"/>
                  </a:lnTo>
                  <a:lnTo>
                    <a:pt x="932" y="1660"/>
                  </a:lnTo>
                  <a:lnTo>
                    <a:pt x="978" y="1660"/>
                  </a:lnTo>
                  <a:lnTo>
                    <a:pt x="1025" y="1660"/>
                  </a:lnTo>
                  <a:lnTo>
                    <a:pt x="1039" y="1658"/>
                  </a:lnTo>
                  <a:lnTo>
                    <a:pt x="1050" y="1652"/>
                  </a:lnTo>
                  <a:lnTo>
                    <a:pt x="1058" y="1644"/>
                  </a:lnTo>
                  <a:lnTo>
                    <a:pt x="1062" y="1633"/>
                  </a:lnTo>
                  <a:lnTo>
                    <a:pt x="1064" y="1619"/>
                  </a:lnTo>
                  <a:lnTo>
                    <a:pt x="1064" y="1575"/>
                  </a:lnTo>
                  <a:lnTo>
                    <a:pt x="1064" y="1531"/>
                  </a:lnTo>
                  <a:lnTo>
                    <a:pt x="1065" y="1516"/>
                  </a:lnTo>
                  <a:lnTo>
                    <a:pt x="1069" y="1502"/>
                  </a:lnTo>
                  <a:lnTo>
                    <a:pt x="1077" y="1493"/>
                  </a:lnTo>
                  <a:lnTo>
                    <a:pt x="1089" y="1485"/>
                  </a:lnTo>
                  <a:lnTo>
                    <a:pt x="1104" y="1479"/>
                  </a:lnTo>
                  <a:lnTo>
                    <a:pt x="1142" y="1466"/>
                  </a:lnTo>
                  <a:lnTo>
                    <a:pt x="1177" y="1449"/>
                  </a:lnTo>
                  <a:lnTo>
                    <a:pt x="1211" y="1429"/>
                  </a:lnTo>
                  <a:lnTo>
                    <a:pt x="1241" y="1403"/>
                  </a:lnTo>
                  <a:lnTo>
                    <a:pt x="1269" y="1374"/>
                  </a:lnTo>
                  <a:lnTo>
                    <a:pt x="1291" y="1342"/>
                  </a:lnTo>
                  <a:lnTo>
                    <a:pt x="1309" y="1308"/>
                  </a:lnTo>
                  <a:lnTo>
                    <a:pt x="1323" y="1273"/>
                  </a:lnTo>
                  <a:lnTo>
                    <a:pt x="1331" y="1238"/>
                  </a:lnTo>
                  <a:lnTo>
                    <a:pt x="1334" y="1202"/>
                  </a:lnTo>
                  <a:lnTo>
                    <a:pt x="1334" y="1165"/>
                  </a:lnTo>
                  <a:lnTo>
                    <a:pt x="1328" y="1130"/>
                  </a:lnTo>
                  <a:lnTo>
                    <a:pt x="1318" y="1095"/>
                  </a:lnTo>
                  <a:lnTo>
                    <a:pt x="1305" y="1062"/>
                  </a:lnTo>
                  <a:lnTo>
                    <a:pt x="1286" y="1029"/>
                  </a:lnTo>
                  <a:lnTo>
                    <a:pt x="1263" y="998"/>
                  </a:lnTo>
                  <a:lnTo>
                    <a:pt x="1237" y="972"/>
                  </a:lnTo>
                  <a:lnTo>
                    <a:pt x="1206" y="946"/>
                  </a:lnTo>
                  <a:lnTo>
                    <a:pt x="1172" y="924"/>
                  </a:lnTo>
                  <a:lnTo>
                    <a:pt x="1118" y="897"/>
                  </a:lnTo>
                  <a:lnTo>
                    <a:pt x="1063" y="873"/>
                  </a:lnTo>
                  <a:lnTo>
                    <a:pt x="1007" y="849"/>
                  </a:lnTo>
                  <a:lnTo>
                    <a:pt x="976" y="836"/>
                  </a:lnTo>
                  <a:lnTo>
                    <a:pt x="946" y="818"/>
                  </a:lnTo>
                  <a:lnTo>
                    <a:pt x="918" y="798"/>
                  </a:lnTo>
                  <a:lnTo>
                    <a:pt x="902" y="783"/>
                  </a:lnTo>
                  <a:lnTo>
                    <a:pt x="891" y="766"/>
                  </a:lnTo>
                  <a:lnTo>
                    <a:pt x="885" y="749"/>
                  </a:lnTo>
                  <a:lnTo>
                    <a:pt x="883" y="731"/>
                  </a:lnTo>
                  <a:lnTo>
                    <a:pt x="885" y="713"/>
                  </a:lnTo>
                  <a:lnTo>
                    <a:pt x="892" y="697"/>
                  </a:lnTo>
                  <a:lnTo>
                    <a:pt x="904" y="682"/>
                  </a:lnTo>
                  <a:lnTo>
                    <a:pt x="918" y="669"/>
                  </a:lnTo>
                  <a:lnTo>
                    <a:pt x="937" y="659"/>
                  </a:lnTo>
                  <a:lnTo>
                    <a:pt x="965" y="650"/>
                  </a:lnTo>
                  <a:lnTo>
                    <a:pt x="993" y="647"/>
                  </a:lnTo>
                  <a:lnTo>
                    <a:pt x="1047" y="647"/>
                  </a:lnTo>
                  <a:lnTo>
                    <a:pt x="1100" y="654"/>
                  </a:lnTo>
                  <a:lnTo>
                    <a:pt x="1150" y="668"/>
                  </a:lnTo>
                  <a:lnTo>
                    <a:pt x="1201" y="689"/>
                  </a:lnTo>
                  <a:lnTo>
                    <a:pt x="1216" y="695"/>
                  </a:lnTo>
                  <a:lnTo>
                    <a:pt x="1227" y="697"/>
                  </a:lnTo>
                  <a:lnTo>
                    <a:pt x="1236" y="696"/>
                  </a:lnTo>
                  <a:lnTo>
                    <a:pt x="1244" y="690"/>
                  </a:lnTo>
                  <a:lnTo>
                    <a:pt x="1250" y="680"/>
                  </a:lnTo>
                  <a:lnTo>
                    <a:pt x="1255" y="666"/>
                  </a:lnTo>
                  <a:lnTo>
                    <a:pt x="1272" y="611"/>
                  </a:lnTo>
                  <a:lnTo>
                    <a:pt x="1287" y="556"/>
                  </a:lnTo>
                  <a:lnTo>
                    <a:pt x="1290" y="542"/>
                  </a:lnTo>
                  <a:lnTo>
                    <a:pt x="1288" y="530"/>
                  </a:lnTo>
                  <a:lnTo>
                    <a:pt x="1283" y="521"/>
                  </a:lnTo>
                  <a:lnTo>
                    <a:pt x="1275" y="511"/>
                  </a:lnTo>
                  <a:lnTo>
                    <a:pt x="1262" y="505"/>
                  </a:lnTo>
                  <a:lnTo>
                    <a:pt x="1220" y="488"/>
                  </a:lnTo>
                  <a:lnTo>
                    <a:pt x="1176" y="475"/>
                  </a:lnTo>
                  <a:lnTo>
                    <a:pt x="1132" y="466"/>
                  </a:lnTo>
                  <a:lnTo>
                    <a:pt x="1111" y="463"/>
                  </a:lnTo>
                  <a:lnTo>
                    <a:pt x="1096" y="460"/>
                  </a:lnTo>
                  <a:lnTo>
                    <a:pt x="1086" y="455"/>
                  </a:lnTo>
                  <a:lnTo>
                    <a:pt x="1079" y="450"/>
                  </a:lnTo>
                  <a:lnTo>
                    <a:pt x="1075" y="443"/>
                  </a:lnTo>
                  <a:lnTo>
                    <a:pt x="1073" y="432"/>
                  </a:lnTo>
                  <a:lnTo>
                    <a:pt x="1072" y="416"/>
                  </a:lnTo>
                  <a:lnTo>
                    <a:pt x="1072" y="396"/>
                  </a:lnTo>
                  <a:lnTo>
                    <a:pt x="1071" y="368"/>
                  </a:lnTo>
                  <a:lnTo>
                    <a:pt x="1069" y="348"/>
                  </a:lnTo>
                  <a:lnTo>
                    <a:pt x="1066" y="333"/>
                  </a:lnTo>
                  <a:lnTo>
                    <a:pt x="1060" y="323"/>
                  </a:lnTo>
                  <a:lnTo>
                    <a:pt x="1050" y="317"/>
                  </a:lnTo>
                  <a:lnTo>
                    <a:pt x="1035" y="313"/>
                  </a:lnTo>
                  <a:lnTo>
                    <a:pt x="1013" y="312"/>
                  </a:lnTo>
                  <a:lnTo>
                    <a:pt x="985" y="312"/>
                  </a:lnTo>
                  <a:lnTo>
                    <a:pt x="968" y="312"/>
                  </a:lnTo>
                  <a:close/>
                  <a:moveTo>
                    <a:pt x="984" y="0"/>
                  </a:moveTo>
                  <a:lnTo>
                    <a:pt x="1065" y="5"/>
                  </a:lnTo>
                  <a:lnTo>
                    <a:pt x="1144" y="14"/>
                  </a:lnTo>
                  <a:lnTo>
                    <a:pt x="1221" y="29"/>
                  </a:lnTo>
                  <a:lnTo>
                    <a:pt x="1296" y="51"/>
                  </a:lnTo>
                  <a:lnTo>
                    <a:pt x="1368" y="78"/>
                  </a:lnTo>
                  <a:lnTo>
                    <a:pt x="1438" y="110"/>
                  </a:lnTo>
                  <a:lnTo>
                    <a:pt x="1503" y="149"/>
                  </a:lnTo>
                  <a:lnTo>
                    <a:pt x="1566" y="191"/>
                  </a:lnTo>
                  <a:lnTo>
                    <a:pt x="1625" y="238"/>
                  </a:lnTo>
                  <a:lnTo>
                    <a:pt x="1681" y="290"/>
                  </a:lnTo>
                  <a:lnTo>
                    <a:pt x="1732" y="345"/>
                  </a:lnTo>
                  <a:lnTo>
                    <a:pt x="1780" y="404"/>
                  </a:lnTo>
                  <a:lnTo>
                    <a:pt x="1822" y="467"/>
                  </a:lnTo>
                  <a:lnTo>
                    <a:pt x="1860" y="533"/>
                  </a:lnTo>
                  <a:lnTo>
                    <a:pt x="1892" y="603"/>
                  </a:lnTo>
                  <a:lnTo>
                    <a:pt x="1919" y="674"/>
                  </a:lnTo>
                  <a:lnTo>
                    <a:pt x="1941" y="749"/>
                  </a:lnTo>
                  <a:lnTo>
                    <a:pt x="1956" y="825"/>
                  </a:lnTo>
                  <a:lnTo>
                    <a:pt x="1967" y="904"/>
                  </a:lnTo>
                  <a:lnTo>
                    <a:pt x="1970" y="985"/>
                  </a:lnTo>
                  <a:lnTo>
                    <a:pt x="1967" y="1066"/>
                  </a:lnTo>
                  <a:lnTo>
                    <a:pt x="1956" y="1145"/>
                  </a:lnTo>
                  <a:lnTo>
                    <a:pt x="1941" y="1221"/>
                  </a:lnTo>
                  <a:lnTo>
                    <a:pt x="1919" y="1296"/>
                  </a:lnTo>
                  <a:lnTo>
                    <a:pt x="1892" y="1368"/>
                  </a:lnTo>
                  <a:lnTo>
                    <a:pt x="1860" y="1437"/>
                  </a:lnTo>
                  <a:lnTo>
                    <a:pt x="1821" y="1503"/>
                  </a:lnTo>
                  <a:lnTo>
                    <a:pt x="1779" y="1566"/>
                  </a:lnTo>
                  <a:lnTo>
                    <a:pt x="1732" y="1625"/>
                  </a:lnTo>
                  <a:lnTo>
                    <a:pt x="1680" y="1681"/>
                  </a:lnTo>
                  <a:lnTo>
                    <a:pt x="1625" y="1732"/>
                  </a:lnTo>
                  <a:lnTo>
                    <a:pt x="1566" y="1779"/>
                  </a:lnTo>
                  <a:lnTo>
                    <a:pt x="1503" y="1821"/>
                  </a:lnTo>
                  <a:lnTo>
                    <a:pt x="1437" y="1860"/>
                  </a:lnTo>
                  <a:lnTo>
                    <a:pt x="1368" y="1892"/>
                  </a:lnTo>
                  <a:lnTo>
                    <a:pt x="1296" y="1919"/>
                  </a:lnTo>
                  <a:lnTo>
                    <a:pt x="1221" y="1941"/>
                  </a:lnTo>
                  <a:lnTo>
                    <a:pt x="1144" y="1956"/>
                  </a:lnTo>
                  <a:lnTo>
                    <a:pt x="1065" y="1965"/>
                  </a:lnTo>
                  <a:lnTo>
                    <a:pt x="984" y="1970"/>
                  </a:lnTo>
                  <a:lnTo>
                    <a:pt x="904" y="1965"/>
                  </a:lnTo>
                  <a:lnTo>
                    <a:pt x="825" y="1956"/>
                  </a:lnTo>
                  <a:lnTo>
                    <a:pt x="748" y="1941"/>
                  </a:lnTo>
                  <a:lnTo>
                    <a:pt x="673" y="1919"/>
                  </a:lnTo>
                  <a:lnTo>
                    <a:pt x="602" y="1892"/>
                  </a:lnTo>
                  <a:lnTo>
                    <a:pt x="532" y="1860"/>
                  </a:lnTo>
                  <a:lnTo>
                    <a:pt x="466" y="1821"/>
                  </a:lnTo>
                  <a:lnTo>
                    <a:pt x="404" y="1779"/>
                  </a:lnTo>
                  <a:lnTo>
                    <a:pt x="344" y="1732"/>
                  </a:lnTo>
                  <a:lnTo>
                    <a:pt x="289" y="1680"/>
                  </a:lnTo>
                  <a:lnTo>
                    <a:pt x="237" y="1625"/>
                  </a:lnTo>
                  <a:lnTo>
                    <a:pt x="190" y="1566"/>
                  </a:lnTo>
                  <a:lnTo>
                    <a:pt x="148" y="1503"/>
                  </a:lnTo>
                  <a:lnTo>
                    <a:pt x="110" y="1437"/>
                  </a:lnTo>
                  <a:lnTo>
                    <a:pt x="77" y="1367"/>
                  </a:lnTo>
                  <a:lnTo>
                    <a:pt x="50" y="1296"/>
                  </a:lnTo>
                  <a:lnTo>
                    <a:pt x="28" y="1221"/>
                  </a:lnTo>
                  <a:lnTo>
                    <a:pt x="13" y="1145"/>
                  </a:lnTo>
                  <a:lnTo>
                    <a:pt x="3" y="1065"/>
                  </a:lnTo>
                  <a:lnTo>
                    <a:pt x="0" y="984"/>
                  </a:lnTo>
                  <a:lnTo>
                    <a:pt x="2" y="907"/>
                  </a:lnTo>
                  <a:lnTo>
                    <a:pt x="12" y="832"/>
                  </a:lnTo>
                  <a:lnTo>
                    <a:pt x="26" y="758"/>
                  </a:lnTo>
                  <a:lnTo>
                    <a:pt x="46" y="687"/>
                  </a:lnTo>
                  <a:lnTo>
                    <a:pt x="71" y="617"/>
                  </a:lnTo>
                  <a:lnTo>
                    <a:pt x="101" y="550"/>
                  </a:lnTo>
                  <a:lnTo>
                    <a:pt x="136" y="485"/>
                  </a:lnTo>
                  <a:lnTo>
                    <a:pt x="174" y="424"/>
                  </a:lnTo>
                  <a:lnTo>
                    <a:pt x="218" y="366"/>
                  </a:lnTo>
                  <a:lnTo>
                    <a:pt x="266" y="312"/>
                  </a:lnTo>
                  <a:lnTo>
                    <a:pt x="317" y="262"/>
                  </a:lnTo>
                  <a:lnTo>
                    <a:pt x="372" y="215"/>
                  </a:lnTo>
                  <a:lnTo>
                    <a:pt x="429" y="172"/>
                  </a:lnTo>
                  <a:lnTo>
                    <a:pt x="490" y="134"/>
                  </a:lnTo>
                  <a:lnTo>
                    <a:pt x="553" y="100"/>
                  </a:lnTo>
                  <a:lnTo>
                    <a:pt x="619" y="71"/>
                  </a:lnTo>
                  <a:lnTo>
                    <a:pt x="689" y="46"/>
                  </a:lnTo>
                  <a:lnTo>
                    <a:pt x="759" y="26"/>
                  </a:lnTo>
                  <a:lnTo>
                    <a:pt x="833" y="13"/>
                  </a:lnTo>
                  <a:lnTo>
                    <a:pt x="908" y="4"/>
                  </a:lnTo>
                  <a:lnTo>
                    <a:pt x="9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7"/>
            <p:cNvSpPr>
              <a:spLocks/>
            </p:cNvSpPr>
            <p:nvPr/>
          </p:nvSpPr>
          <p:spPr bwMode="auto">
            <a:xfrm>
              <a:off x="3369" y="904"/>
              <a:ext cx="176" cy="53"/>
            </a:xfrm>
            <a:custGeom>
              <a:avLst/>
              <a:gdLst>
                <a:gd name="T0" fmla="*/ 539 w 2637"/>
                <a:gd name="T1" fmla="*/ 0 h 788"/>
                <a:gd name="T2" fmla="*/ 349 w 2637"/>
                <a:gd name="T3" fmla="*/ 202 h 788"/>
                <a:gd name="T4" fmla="*/ 492 w 2637"/>
                <a:gd name="T5" fmla="*/ 314 h 788"/>
                <a:gd name="T6" fmla="*/ 643 w 2637"/>
                <a:gd name="T7" fmla="*/ 408 h 788"/>
                <a:gd name="T8" fmla="*/ 802 w 2637"/>
                <a:gd name="T9" fmla="*/ 481 h 788"/>
                <a:gd name="T10" fmla="*/ 968 w 2637"/>
                <a:gd name="T11" fmla="*/ 535 h 788"/>
                <a:gd name="T12" fmla="*/ 1137 w 2637"/>
                <a:gd name="T13" fmla="*/ 569 h 788"/>
                <a:gd name="T14" fmla="*/ 1308 w 2637"/>
                <a:gd name="T15" fmla="*/ 585 h 788"/>
                <a:gd name="T16" fmla="*/ 1480 w 2637"/>
                <a:gd name="T17" fmla="*/ 581 h 788"/>
                <a:gd name="T18" fmla="*/ 1651 w 2637"/>
                <a:gd name="T19" fmla="*/ 556 h 788"/>
                <a:gd name="T20" fmla="*/ 1819 w 2637"/>
                <a:gd name="T21" fmla="*/ 513 h 788"/>
                <a:gd name="T22" fmla="*/ 1982 w 2637"/>
                <a:gd name="T23" fmla="*/ 450 h 788"/>
                <a:gd name="T24" fmla="*/ 2137 w 2637"/>
                <a:gd name="T25" fmla="*/ 367 h 788"/>
                <a:gd name="T26" fmla="*/ 2285 w 2637"/>
                <a:gd name="T27" fmla="*/ 266 h 788"/>
                <a:gd name="T28" fmla="*/ 2423 w 2637"/>
                <a:gd name="T29" fmla="*/ 144 h 788"/>
                <a:gd name="T30" fmla="*/ 2637 w 2637"/>
                <a:gd name="T31" fmla="*/ 216 h 788"/>
                <a:gd name="T32" fmla="*/ 2492 w 2637"/>
                <a:gd name="T33" fmla="*/ 357 h 788"/>
                <a:gd name="T34" fmla="*/ 2338 w 2637"/>
                <a:gd name="T35" fmla="*/ 479 h 788"/>
                <a:gd name="T36" fmla="*/ 2173 w 2637"/>
                <a:gd name="T37" fmla="*/ 581 h 788"/>
                <a:gd name="T38" fmla="*/ 1999 w 2637"/>
                <a:gd name="T39" fmla="*/ 663 h 788"/>
                <a:gd name="T40" fmla="*/ 1820 w 2637"/>
                <a:gd name="T41" fmla="*/ 724 h 788"/>
                <a:gd name="T42" fmla="*/ 1635 w 2637"/>
                <a:gd name="T43" fmla="*/ 765 h 788"/>
                <a:gd name="T44" fmla="*/ 1449 w 2637"/>
                <a:gd name="T45" fmla="*/ 786 h 788"/>
                <a:gd name="T46" fmla="*/ 1266 w 2637"/>
                <a:gd name="T47" fmla="*/ 786 h 788"/>
                <a:gd name="T48" fmla="*/ 1090 w 2637"/>
                <a:gd name="T49" fmla="*/ 767 h 788"/>
                <a:gd name="T50" fmla="*/ 916 w 2637"/>
                <a:gd name="T51" fmla="*/ 731 h 788"/>
                <a:gd name="T52" fmla="*/ 746 w 2637"/>
                <a:gd name="T53" fmla="*/ 677 h 788"/>
                <a:gd name="T54" fmla="*/ 581 w 2637"/>
                <a:gd name="T55" fmla="*/ 604 h 788"/>
                <a:gd name="T56" fmla="*/ 423 w 2637"/>
                <a:gd name="T57" fmla="*/ 513 h 788"/>
                <a:gd name="T58" fmla="*/ 274 w 2637"/>
                <a:gd name="T59" fmla="*/ 404 h 788"/>
                <a:gd name="T60" fmla="*/ 202 w 2637"/>
                <a:gd name="T61" fmla="*/ 539 h 788"/>
                <a:gd name="T62" fmla="*/ 0 w 2637"/>
                <a:gd name="T63" fmla="*/ 0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37" h="788">
                  <a:moveTo>
                    <a:pt x="0" y="0"/>
                  </a:moveTo>
                  <a:lnTo>
                    <a:pt x="539" y="0"/>
                  </a:lnTo>
                  <a:lnTo>
                    <a:pt x="539" y="202"/>
                  </a:lnTo>
                  <a:lnTo>
                    <a:pt x="349" y="202"/>
                  </a:lnTo>
                  <a:lnTo>
                    <a:pt x="419" y="262"/>
                  </a:lnTo>
                  <a:lnTo>
                    <a:pt x="492" y="314"/>
                  </a:lnTo>
                  <a:lnTo>
                    <a:pt x="566" y="364"/>
                  </a:lnTo>
                  <a:lnTo>
                    <a:pt x="643" y="408"/>
                  </a:lnTo>
                  <a:lnTo>
                    <a:pt x="722" y="447"/>
                  </a:lnTo>
                  <a:lnTo>
                    <a:pt x="802" y="481"/>
                  </a:lnTo>
                  <a:lnTo>
                    <a:pt x="884" y="510"/>
                  </a:lnTo>
                  <a:lnTo>
                    <a:pt x="968" y="535"/>
                  </a:lnTo>
                  <a:lnTo>
                    <a:pt x="1052" y="555"/>
                  </a:lnTo>
                  <a:lnTo>
                    <a:pt x="1137" y="569"/>
                  </a:lnTo>
                  <a:lnTo>
                    <a:pt x="1222" y="580"/>
                  </a:lnTo>
                  <a:lnTo>
                    <a:pt x="1308" y="585"/>
                  </a:lnTo>
                  <a:lnTo>
                    <a:pt x="1394" y="585"/>
                  </a:lnTo>
                  <a:lnTo>
                    <a:pt x="1480" y="581"/>
                  </a:lnTo>
                  <a:lnTo>
                    <a:pt x="1566" y="570"/>
                  </a:lnTo>
                  <a:lnTo>
                    <a:pt x="1651" y="556"/>
                  </a:lnTo>
                  <a:lnTo>
                    <a:pt x="1736" y="537"/>
                  </a:lnTo>
                  <a:lnTo>
                    <a:pt x="1819" y="513"/>
                  </a:lnTo>
                  <a:lnTo>
                    <a:pt x="1901" y="484"/>
                  </a:lnTo>
                  <a:lnTo>
                    <a:pt x="1982" y="450"/>
                  </a:lnTo>
                  <a:lnTo>
                    <a:pt x="2061" y="412"/>
                  </a:lnTo>
                  <a:lnTo>
                    <a:pt x="2137" y="367"/>
                  </a:lnTo>
                  <a:lnTo>
                    <a:pt x="2213" y="320"/>
                  </a:lnTo>
                  <a:lnTo>
                    <a:pt x="2285" y="266"/>
                  </a:lnTo>
                  <a:lnTo>
                    <a:pt x="2355" y="208"/>
                  </a:lnTo>
                  <a:lnTo>
                    <a:pt x="2423" y="144"/>
                  </a:lnTo>
                  <a:lnTo>
                    <a:pt x="2494" y="73"/>
                  </a:lnTo>
                  <a:lnTo>
                    <a:pt x="2637" y="216"/>
                  </a:lnTo>
                  <a:lnTo>
                    <a:pt x="2566" y="287"/>
                  </a:lnTo>
                  <a:lnTo>
                    <a:pt x="2492" y="357"/>
                  </a:lnTo>
                  <a:lnTo>
                    <a:pt x="2416" y="420"/>
                  </a:lnTo>
                  <a:lnTo>
                    <a:pt x="2338" y="479"/>
                  </a:lnTo>
                  <a:lnTo>
                    <a:pt x="2256" y="533"/>
                  </a:lnTo>
                  <a:lnTo>
                    <a:pt x="2173" y="581"/>
                  </a:lnTo>
                  <a:lnTo>
                    <a:pt x="2087" y="624"/>
                  </a:lnTo>
                  <a:lnTo>
                    <a:pt x="1999" y="663"/>
                  </a:lnTo>
                  <a:lnTo>
                    <a:pt x="1910" y="696"/>
                  </a:lnTo>
                  <a:lnTo>
                    <a:pt x="1820" y="724"/>
                  </a:lnTo>
                  <a:lnTo>
                    <a:pt x="1729" y="748"/>
                  </a:lnTo>
                  <a:lnTo>
                    <a:pt x="1635" y="765"/>
                  </a:lnTo>
                  <a:lnTo>
                    <a:pt x="1542" y="778"/>
                  </a:lnTo>
                  <a:lnTo>
                    <a:pt x="1449" y="786"/>
                  </a:lnTo>
                  <a:lnTo>
                    <a:pt x="1354" y="788"/>
                  </a:lnTo>
                  <a:lnTo>
                    <a:pt x="1266" y="786"/>
                  </a:lnTo>
                  <a:lnTo>
                    <a:pt x="1178" y="779"/>
                  </a:lnTo>
                  <a:lnTo>
                    <a:pt x="1090" y="767"/>
                  </a:lnTo>
                  <a:lnTo>
                    <a:pt x="1003" y="752"/>
                  </a:lnTo>
                  <a:lnTo>
                    <a:pt x="916" y="731"/>
                  </a:lnTo>
                  <a:lnTo>
                    <a:pt x="831" y="706"/>
                  </a:lnTo>
                  <a:lnTo>
                    <a:pt x="746" y="677"/>
                  </a:lnTo>
                  <a:lnTo>
                    <a:pt x="663" y="643"/>
                  </a:lnTo>
                  <a:lnTo>
                    <a:pt x="581" y="604"/>
                  </a:lnTo>
                  <a:lnTo>
                    <a:pt x="501" y="561"/>
                  </a:lnTo>
                  <a:lnTo>
                    <a:pt x="423" y="513"/>
                  </a:lnTo>
                  <a:lnTo>
                    <a:pt x="347" y="461"/>
                  </a:lnTo>
                  <a:lnTo>
                    <a:pt x="274" y="404"/>
                  </a:lnTo>
                  <a:lnTo>
                    <a:pt x="202" y="342"/>
                  </a:lnTo>
                  <a:lnTo>
                    <a:pt x="202" y="539"/>
                  </a:lnTo>
                  <a:lnTo>
                    <a:pt x="0" y="53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8"/>
            <p:cNvSpPr>
              <a:spLocks/>
            </p:cNvSpPr>
            <p:nvPr/>
          </p:nvSpPr>
          <p:spPr bwMode="auto">
            <a:xfrm>
              <a:off x="3374" y="729"/>
              <a:ext cx="176" cy="53"/>
            </a:xfrm>
            <a:custGeom>
              <a:avLst/>
              <a:gdLst>
                <a:gd name="T0" fmla="*/ 1370 w 2637"/>
                <a:gd name="T1" fmla="*/ 2 h 788"/>
                <a:gd name="T2" fmla="*/ 1546 w 2637"/>
                <a:gd name="T3" fmla="*/ 21 h 788"/>
                <a:gd name="T4" fmla="*/ 1720 w 2637"/>
                <a:gd name="T5" fmla="*/ 57 h 788"/>
                <a:gd name="T6" fmla="*/ 1890 w 2637"/>
                <a:gd name="T7" fmla="*/ 111 h 788"/>
                <a:gd name="T8" fmla="*/ 2055 w 2637"/>
                <a:gd name="T9" fmla="*/ 184 h 788"/>
                <a:gd name="T10" fmla="*/ 2213 w 2637"/>
                <a:gd name="T11" fmla="*/ 275 h 788"/>
                <a:gd name="T12" fmla="*/ 2363 w 2637"/>
                <a:gd name="T13" fmla="*/ 384 h 788"/>
                <a:gd name="T14" fmla="*/ 2434 w 2637"/>
                <a:gd name="T15" fmla="*/ 249 h 788"/>
                <a:gd name="T16" fmla="*/ 2637 w 2637"/>
                <a:gd name="T17" fmla="*/ 788 h 788"/>
                <a:gd name="T18" fmla="*/ 2098 w 2637"/>
                <a:gd name="T19" fmla="*/ 585 h 788"/>
                <a:gd name="T20" fmla="*/ 2218 w 2637"/>
                <a:gd name="T21" fmla="*/ 526 h 788"/>
                <a:gd name="T22" fmla="*/ 2071 w 2637"/>
                <a:gd name="T23" fmla="*/ 424 h 788"/>
                <a:gd name="T24" fmla="*/ 1915 w 2637"/>
                <a:gd name="T25" fmla="*/ 341 h 788"/>
                <a:gd name="T26" fmla="*/ 1753 w 2637"/>
                <a:gd name="T27" fmla="*/ 277 h 788"/>
                <a:gd name="T28" fmla="*/ 1585 w 2637"/>
                <a:gd name="T29" fmla="*/ 232 h 788"/>
                <a:gd name="T30" fmla="*/ 1415 w 2637"/>
                <a:gd name="T31" fmla="*/ 207 h 788"/>
                <a:gd name="T32" fmla="*/ 1243 w 2637"/>
                <a:gd name="T33" fmla="*/ 202 h 788"/>
                <a:gd name="T34" fmla="*/ 1071 w 2637"/>
                <a:gd name="T35" fmla="*/ 217 h 788"/>
                <a:gd name="T36" fmla="*/ 901 w 2637"/>
                <a:gd name="T37" fmla="*/ 250 h 788"/>
                <a:gd name="T38" fmla="*/ 736 w 2637"/>
                <a:gd name="T39" fmla="*/ 304 h 788"/>
                <a:gd name="T40" fmla="*/ 576 w 2637"/>
                <a:gd name="T41" fmla="*/ 376 h 788"/>
                <a:gd name="T42" fmla="*/ 424 w 2637"/>
                <a:gd name="T43" fmla="*/ 468 h 788"/>
                <a:gd name="T44" fmla="*/ 282 w 2637"/>
                <a:gd name="T45" fmla="*/ 579 h 788"/>
                <a:gd name="T46" fmla="*/ 143 w 2637"/>
                <a:gd name="T47" fmla="*/ 715 h 788"/>
                <a:gd name="T48" fmla="*/ 71 w 2637"/>
                <a:gd name="T49" fmla="*/ 501 h 788"/>
                <a:gd name="T50" fmla="*/ 221 w 2637"/>
                <a:gd name="T51" fmla="*/ 368 h 788"/>
                <a:gd name="T52" fmla="*/ 380 w 2637"/>
                <a:gd name="T53" fmla="*/ 255 h 788"/>
                <a:gd name="T54" fmla="*/ 549 w 2637"/>
                <a:gd name="T55" fmla="*/ 164 h 788"/>
                <a:gd name="T56" fmla="*/ 726 w 2637"/>
                <a:gd name="T57" fmla="*/ 92 h 788"/>
                <a:gd name="T58" fmla="*/ 908 w 2637"/>
                <a:gd name="T59" fmla="*/ 40 h 788"/>
                <a:gd name="T60" fmla="*/ 1094 w 2637"/>
                <a:gd name="T61" fmla="*/ 10 h 788"/>
                <a:gd name="T62" fmla="*/ 1281 w 2637"/>
                <a:gd name="T63" fmla="*/ 0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37" h="788">
                  <a:moveTo>
                    <a:pt x="1281" y="0"/>
                  </a:moveTo>
                  <a:lnTo>
                    <a:pt x="1370" y="2"/>
                  </a:lnTo>
                  <a:lnTo>
                    <a:pt x="1458" y="9"/>
                  </a:lnTo>
                  <a:lnTo>
                    <a:pt x="1546" y="21"/>
                  </a:lnTo>
                  <a:lnTo>
                    <a:pt x="1634" y="36"/>
                  </a:lnTo>
                  <a:lnTo>
                    <a:pt x="1720" y="57"/>
                  </a:lnTo>
                  <a:lnTo>
                    <a:pt x="1806" y="82"/>
                  </a:lnTo>
                  <a:lnTo>
                    <a:pt x="1890" y="111"/>
                  </a:lnTo>
                  <a:lnTo>
                    <a:pt x="1973" y="145"/>
                  </a:lnTo>
                  <a:lnTo>
                    <a:pt x="2055" y="184"/>
                  </a:lnTo>
                  <a:lnTo>
                    <a:pt x="2135" y="227"/>
                  </a:lnTo>
                  <a:lnTo>
                    <a:pt x="2213" y="275"/>
                  </a:lnTo>
                  <a:lnTo>
                    <a:pt x="2289" y="327"/>
                  </a:lnTo>
                  <a:lnTo>
                    <a:pt x="2363" y="384"/>
                  </a:lnTo>
                  <a:lnTo>
                    <a:pt x="2434" y="446"/>
                  </a:lnTo>
                  <a:lnTo>
                    <a:pt x="2434" y="249"/>
                  </a:lnTo>
                  <a:lnTo>
                    <a:pt x="2637" y="249"/>
                  </a:lnTo>
                  <a:lnTo>
                    <a:pt x="2637" y="788"/>
                  </a:lnTo>
                  <a:lnTo>
                    <a:pt x="2098" y="788"/>
                  </a:lnTo>
                  <a:lnTo>
                    <a:pt x="2098" y="585"/>
                  </a:lnTo>
                  <a:lnTo>
                    <a:pt x="2287" y="585"/>
                  </a:lnTo>
                  <a:lnTo>
                    <a:pt x="2218" y="526"/>
                  </a:lnTo>
                  <a:lnTo>
                    <a:pt x="2145" y="473"/>
                  </a:lnTo>
                  <a:lnTo>
                    <a:pt x="2071" y="424"/>
                  </a:lnTo>
                  <a:lnTo>
                    <a:pt x="1994" y="379"/>
                  </a:lnTo>
                  <a:lnTo>
                    <a:pt x="1915" y="341"/>
                  </a:lnTo>
                  <a:lnTo>
                    <a:pt x="1835" y="306"/>
                  </a:lnTo>
                  <a:lnTo>
                    <a:pt x="1753" y="277"/>
                  </a:lnTo>
                  <a:lnTo>
                    <a:pt x="1669" y="252"/>
                  </a:lnTo>
                  <a:lnTo>
                    <a:pt x="1585" y="232"/>
                  </a:lnTo>
                  <a:lnTo>
                    <a:pt x="1500" y="218"/>
                  </a:lnTo>
                  <a:lnTo>
                    <a:pt x="1415" y="207"/>
                  </a:lnTo>
                  <a:lnTo>
                    <a:pt x="1329" y="203"/>
                  </a:lnTo>
                  <a:lnTo>
                    <a:pt x="1243" y="202"/>
                  </a:lnTo>
                  <a:lnTo>
                    <a:pt x="1157" y="207"/>
                  </a:lnTo>
                  <a:lnTo>
                    <a:pt x="1071" y="217"/>
                  </a:lnTo>
                  <a:lnTo>
                    <a:pt x="986" y="231"/>
                  </a:lnTo>
                  <a:lnTo>
                    <a:pt x="901" y="250"/>
                  </a:lnTo>
                  <a:lnTo>
                    <a:pt x="818" y="275"/>
                  </a:lnTo>
                  <a:lnTo>
                    <a:pt x="736" y="304"/>
                  </a:lnTo>
                  <a:lnTo>
                    <a:pt x="655" y="337"/>
                  </a:lnTo>
                  <a:lnTo>
                    <a:pt x="576" y="376"/>
                  </a:lnTo>
                  <a:lnTo>
                    <a:pt x="500" y="420"/>
                  </a:lnTo>
                  <a:lnTo>
                    <a:pt x="424" y="468"/>
                  </a:lnTo>
                  <a:lnTo>
                    <a:pt x="352" y="521"/>
                  </a:lnTo>
                  <a:lnTo>
                    <a:pt x="282" y="579"/>
                  </a:lnTo>
                  <a:lnTo>
                    <a:pt x="214" y="643"/>
                  </a:lnTo>
                  <a:lnTo>
                    <a:pt x="143" y="715"/>
                  </a:lnTo>
                  <a:lnTo>
                    <a:pt x="0" y="572"/>
                  </a:lnTo>
                  <a:lnTo>
                    <a:pt x="71" y="501"/>
                  </a:lnTo>
                  <a:lnTo>
                    <a:pt x="144" y="431"/>
                  </a:lnTo>
                  <a:lnTo>
                    <a:pt x="221" y="368"/>
                  </a:lnTo>
                  <a:lnTo>
                    <a:pt x="298" y="309"/>
                  </a:lnTo>
                  <a:lnTo>
                    <a:pt x="380" y="255"/>
                  </a:lnTo>
                  <a:lnTo>
                    <a:pt x="463" y="207"/>
                  </a:lnTo>
                  <a:lnTo>
                    <a:pt x="549" y="164"/>
                  </a:lnTo>
                  <a:lnTo>
                    <a:pt x="636" y="125"/>
                  </a:lnTo>
                  <a:lnTo>
                    <a:pt x="726" y="92"/>
                  </a:lnTo>
                  <a:lnTo>
                    <a:pt x="816" y="64"/>
                  </a:lnTo>
                  <a:lnTo>
                    <a:pt x="908" y="40"/>
                  </a:lnTo>
                  <a:lnTo>
                    <a:pt x="1000" y="23"/>
                  </a:lnTo>
                  <a:lnTo>
                    <a:pt x="1094" y="10"/>
                  </a:lnTo>
                  <a:lnTo>
                    <a:pt x="1187" y="2"/>
                  </a:lnTo>
                  <a:lnTo>
                    <a:pt x="12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2" name="Group 13"/>
          <p:cNvGrpSpPr>
            <a:grpSpLocks noChangeAspect="1"/>
          </p:cNvGrpSpPr>
          <p:nvPr/>
        </p:nvGrpSpPr>
        <p:grpSpPr bwMode="auto">
          <a:xfrm>
            <a:off x="1482098" y="2637916"/>
            <a:ext cx="381791" cy="435241"/>
            <a:chOff x="2038" y="243"/>
            <a:chExt cx="200" cy="228"/>
          </a:xfrm>
          <a:solidFill>
            <a:schemeClr val="bg1">
              <a:lumMod val="50000"/>
            </a:schemeClr>
          </a:solidFill>
        </p:grpSpPr>
        <p:sp>
          <p:nvSpPr>
            <p:cNvPr id="113" name="Freeform 15"/>
            <p:cNvSpPr>
              <a:spLocks/>
            </p:cNvSpPr>
            <p:nvPr/>
          </p:nvSpPr>
          <p:spPr bwMode="auto">
            <a:xfrm>
              <a:off x="2038" y="379"/>
              <a:ext cx="200" cy="92"/>
            </a:xfrm>
            <a:custGeom>
              <a:avLst/>
              <a:gdLst>
                <a:gd name="T0" fmla="*/ 1293 w 2995"/>
                <a:gd name="T1" fmla="*/ 1013 h 1383"/>
                <a:gd name="T2" fmla="*/ 1364 w 2995"/>
                <a:gd name="T3" fmla="*/ 572 h 1383"/>
                <a:gd name="T4" fmla="*/ 1315 w 2995"/>
                <a:gd name="T5" fmla="*/ 468 h 1383"/>
                <a:gd name="T6" fmla="*/ 1297 w 2995"/>
                <a:gd name="T7" fmla="*/ 388 h 1383"/>
                <a:gd name="T8" fmla="*/ 1307 w 2995"/>
                <a:gd name="T9" fmla="*/ 328 h 1383"/>
                <a:gd name="T10" fmla="*/ 1334 w 2995"/>
                <a:gd name="T11" fmla="*/ 286 h 1383"/>
                <a:gd name="T12" fmla="*/ 1372 w 2995"/>
                <a:gd name="T13" fmla="*/ 258 h 1383"/>
                <a:gd name="T14" fmla="*/ 1416 w 2995"/>
                <a:gd name="T15" fmla="*/ 242 h 1383"/>
                <a:gd name="T16" fmla="*/ 1457 w 2995"/>
                <a:gd name="T17" fmla="*/ 233 h 1383"/>
                <a:gd name="T18" fmla="*/ 1488 w 2995"/>
                <a:gd name="T19" fmla="*/ 231 h 1383"/>
                <a:gd name="T20" fmla="*/ 1505 w 2995"/>
                <a:gd name="T21" fmla="*/ 231 h 1383"/>
                <a:gd name="T22" fmla="*/ 1537 w 2995"/>
                <a:gd name="T23" fmla="*/ 233 h 1383"/>
                <a:gd name="T24" fmla="*/ 1578 w 2995"/>
                <a:gd name="T25" fmla="*/ 242 h 1383"/>
                <a:gd name="T26" fmla="*/ 1621 w 2995"/>
                <a:gd name="T27" fmla="*/ 257 h 1383"/>
                <a:gd name="T28" fmla="*/ 1660 w 2995"/>
                <a:gd name="T29" fmla="*/ 286 h 1383"/>
                <a:gd name="T30" fmla="*/ 1688 w 2995"/>
                <a:gd name="T31" fmla="*/ 328 h 1383"/>
                <a:gd name="T32" fmla="*/ 1696 w 2995"/>
                <a:gd name="T33" fmla="*/ 388 h 1383"/>
                <a:gd name="T34" fmla="*/ 1680 w 2995"/>
                <a:gd name="T35" fmla="*/ 468 h 1383"/>
                <a:gd name="T36" fmla="*/ 1630 w 2995"/>
                <a:gd name="T37" fmla="*/ 572 h 1383"/>
                <a:gd name="T38" fmla="*/ 1701 w 2995"/>
                <a:gd name="T39" fmla="*/ 1013 h 1383"/>
                <a:gd name="T40" fmla="*/ 2024 w 2995"/>
                <a:gd name="T41" fmla="*/ 2 h 1383"/>
                <a:gd name="T42" fmla="*/ 2057 w 2995"/>
                <a:gd name="T43" fmla="*/ 22 h 1383"/>
                <a:gd name="T44" fmla="*/ 2128 w 2995"/>
                <a:gd name="T45" fmla="*/ 63 h 1383"/>
                <a:gd name="T46" fmla="*/ 2234 w 2995"/>
                <a:gd name="T47" fmla="*/ 119 h 1383"/>
                <a:gd name="T48" fmla="*/ 2374 w 2995"/>
                <a:gd name="T49" fmla="*/ 186 h 1383"/>
                <a:gd name="T50" fmla="*/ 2544 w 2995"/>
                <a:gd name="T51" fmla="*/ 258 h 1383"/>
                <a:gd name="T52" fmla="*/ 2710 w 2995"/>
                <a:gd name="T53" fmla="*/ 330 h 1383"/>
                <a:gd name="T54" fmla="*/ 2828 w 2995"/>
                <a:gd name="T55" fmla="*/ 421 h 1383"/>
                <a:gd name="T56" fmla="*/ 2906 w 2995"/>
                <a:gd name="T57" fmla="*/ 536 h 1383"/>
                <a:gd name="T58" fmla="*/ 2954 w 2995"/>
                <a:gd name="T59" fmla="*/ 681 h 1383"/>
                <a:gd name="T60" fmla="*/ 2979 w 2995"/>
                <a:gd name="T61" fmla="*/ 854 h 1383"/>
                <a:gd name="T62" fmla="*/ 2990 w 2995"/>
                <a:gd name="T63" fmla="*/ 1058 h 1383"/>
                <a:gd name="T64" fmla="*/ 2994 w 2995"/>
                <a:gd name="T65" fmla="*/ 1295 h 1383"/>
                <a:gd name="T66" fmla="*/ 1 w 2995"/>
                <a:gd name="T67" fmla="*/ 1299 h 1383"/>
                <a:gd name="T68" fmla="*/ 4 w 2995"/>
                <a:gd name="T69" fmla="*/ 1071 h 1383"/>
                <a:gd name="T70" fmla="*/ 14 w 2995"/>
                <a:gd name="T71" fmla="*/ 874 h 1383"/>
                <a:gd name="T72" fmla="*/ 34 w 2995"/>
                <a:gd name="T73" fmla="*/ 705 h 1383"/>
                <a:gd name="T74" fmla="*/ 75 w 2995"/>
                <a:gd name="T75" fmla="*/ 562 h 1383"/>
                <a:gd name="T76" fmla="*/ 144 w 2995"/>
                <a:gd name="T77" fmla="*/ 446 h 1383"/>
                <a:gd name="T78" fmla="*/ 245 w 2995"/>
                <a:gd name="T79" fmla="*/ 353 h 1383"/>
                <a:gd name="T80" fmla="*/ 388 w 2995"/>
                <a:gd name="T81" fmla="*/ 283 h 1383"/>
                <a:gd name="T82" fmla="*/ 567 w 2995"/>
                <a:gd name="T83" fmla="*/ 210 h 1383"/>
                <a:gd name="T84" fmla="*/ 717 w 2995"/>
                <a:gd name="T85" fmla="*/ 141 h 1383"/>
                <a:gd name="T86" fmla="*/ 835 w 2995"/>
                <a:gd name="T87" fmla="*/ 80 h 1383"/>
                <a:gd name="T88" fmla="*/ 917 w 2995"/>
                <a:gd name="T89" fmla="*/ 34 h 1383"/>
                <a:gd name="T90" fmla="*/ 964 w 2995"/>
                <a:gd name="T91" fmla="*/ 7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95" h="1383">
                  <a:moveTo>
                    <a:pt x="972" y="0"/>
                  </a:moveTo>
                  <a:lnTo>
                    <a:pt x="1255" y="892"/>
                  </a:lnTo>
                  <a:lnTo>
                    <a:pt x="1293" y="1013"/>
                  </a:lnTo>
                  <a:lnTo>
                    <a:pt x="1419" y="655"/>
                  </a:lnTo>
                  <a:lnTo>
                    <a:pt x="1390" y="612"/>
                  </a:lnTo>
                  <a:lnTo>
                    <a:pt x="1364" y="572"/>
                  </a:lnTo>
                  <a:lnTo>
                    <a:pt x="1344" y="534"/>
                  </a:lnTo>
                  <a:lnTo>
                    <a:pt x="1328" y="500"/>
                  </a:lnTo>
                  <a:lnTo>
                    <a:pt x="1315" y="468"/>
                  </a:lnTo>
                  <a:lnTo>
                    <a:pt x="1306" y="439"/>
                  </a:lnTo>
                  <a:lnTo>
                    <a:pt x="1300" y="413"/>
                  </a:lnTo>
                  <a:lnTo>
                    <a:pt x="1297" y="388"/>
                  </a:lnTo>
                  <a:lnTo>
                    <a:pt x="1298" y="366"/>
                  </a:lnTo>
                  <a:lnTo>
                    <a:pt x="1301" y="346"/>
                  </a:lnTo>
                  <a:lnTo>
                    <a:pt x="1307" y="328"/>
                  </a:lnTo>
                  <a:lnTo>
                    <a:pt x="1314" y="313"/>
                  </a:lnTo>
                  <a:lnTo>
                    <a:pt x="1323" y="298"/>
                  </a:lnTo>
                  <a:lnTo>
                    <a:pt x="1334" y="286"/>
                  </a:lnTo>
                  <a:lnTo>
                    <a:pt x="1345" y="275"/>
                  </a:lnTo>
                  <a:lnTo>
                    <a:pt x="1359" y="266"/>
                  </a:lnTo>
                  <a:lnTo>
                    <a:pt x="1372" y="258"/>
                  </a:lnTo>
                  <a:lnTo>
                    <a:pt x="1387" y="251"/>
                  </a:lnTo>
                  <a:lnTo>
                    <a:pt x="1401" y="246"/>
                  </a:lnTo>
                  <a:lnTo>
                    <a:pt x="1416" y="242"/>
                  </a:lnTo>
                  <a:lnTo>
                    <a:pt x="1431" y="239"/>
                  </a:lnTo>
                  <a:lnTo>
                    <a:pt x="1444" y="236"/>
                  </a:lnTo>
                  <a:lnTo>
                    <a:pt x="1457" y="233"/>
                  </a:lnTo>
                  <a:lnTo>
                    <a:pt x="1469" y="232"/>
                  </a:lnTo>
                  <a:lnTo>
                    <a:pt x="1480" y="231"/>
                  </a:lnTo>
                  <a:lnTo>
                    <a:pt x="1488" y="231"/>
                  </a:lnTo>
                  <a:lnTo>
                    <a:pt x="1495" y="231"/>
                  </a:lnTo>
                  <a:lnTo>
                    <a:pt x="1498" y="231"/>
                  </a:lnTo>
                  <a:lnTo>
                    <a:pt x="1505" y="231"/>
                  </a:lnTo>
                  <a:lnTo>
                    <a:pt x="1514" y="231"/>
                  </a:lnTo>
                  <a:lnTo>
                    <a:pt x="1524" y="232"/>
                  </a:lnTo>
                  <a:lnTo>
                    <a:pt x="1537" y="233"/>
                  </a:lnTo>
                  <a:lnTo>
                    <a:pt x="1549" y="236"/>
                  </a:lnTo>
                  <a:lnTo>
                    <a:pt x="1563" y="238"/>
                  </a:lnTo>
                  <a:lnTo>
                    <a:pt x="1578" y="242"/>
                  </a:lnTo>
                  <a:lnTo>
                    <a:pt x="1592" y="246"/>
                  </a:lnTo>
                  <a:lnTo>
                    <a:pt x="1607" y="251"/>
                  </a:lnTo>
                  <a:lnTo>
                    <a:pt x="1621" y="257"/>
                  </a:lnTo>
                  <a:lnTo>
                    <a:pt x="1635" y="266"/>
                  </a:lnTo>
                  <a:lnTo>
                    <a:pt x="1648" y="275"/>
                  </a:lnTo>
                  <a:lnTo>
                    <a:pt x="1660" y="286"/>
                  </a:lnTo>
                  <a:lnTo>
                    <a:pt x="1671" y="298"/>
                  </a:lnTo>
                  <a:lnTo>
                    <a:pt x="1680" y="312"/>
                  </a:lnTo>
                  <a:lnTo>
                    <a:pt x="1688" y="328"/>
                  </a:lnTo>
                  <a:lnTo>
                    <a:pt x="1693" y="346"/>
                  </a:lnTo>
                  <a:lnTo>
                    <a:pt x="1696" y="366"/>
                  </a:lnTo>
                  <a:lnTo>
                    <a:pt x="1696" y="388"/>
                  </a:lnTo>
                  <a:lnTo>
                    <a:pt x="1694" y="411"/>
                  </a:lnTo>
                  <a:lnTo>
                    <a:pt x="1688" y="439"/>
                  </a:lnTo>
                  <a:lnTo>
                    <a:pt x="1680" y="468"/>
                  </a:lnTo>
                  <a:lnTo>
                    <a:pt x="1667" y="500"/>
                  </a:lnTo>
                  <a:lnTo>
                    <a:pt x="1651" y="534"/>
                  </a:lnTo>
                  <a:lnTo>
                    <a:pt x="1630" y="572"/>
                  </a:lnTo>
                  <a:lnTo>
                    <a:pt x="1605" y="612"/>
                  </a:lnTo>
                  <a:lnTo>
                    <a:pt x="1574" y="655"/>
                  </a:lnTo>
                  <a:lnTo>
                    <a:pt x="1701" y="1013"/>
                  </a:lnTo>
                  <a:lnTo>
                    <a:pt x="1739" y="892"/>
                  </a:lnTo>
                  <a:lnTo>
                    <a:pt x="2021" y="0"/>
                  </a:lnTo>
                  <a:lnTo>
                    <a:pt x="2024" y="2"/>
                  </a:lnTo>
                  <a:lnTo>
                    <a:pt x="2031" y="7"/>
                  </a:lnTo>
                  <a:lnTo>
                    <a:pt x="2041" y="13"/>
                  </a:lnTo>
                  <a:lnTo>
                    <a:pt x="2057" y="22"/>
                  </a:lnTo>
                  <a:lnTo>
                    <a:pt x="2077" y="34"/>
                  </a:lnTo>
                  <a:lnTo>
                    <a:pt x="2101" y="47"/>
                  </a:lnTo>
                  <a:lnTo>
                    <a:pt x="2128" y="63"/>
                  </a:lnTo>
                  <a:lnTo>
                    <a:pt x="2159" y="80"/>
                  </a:lnTo>
                  <a:lnTo>
                    <a:pt x="2196" y="99"/>
                  </a:lnTo>
                  <a:lnTo>
                    <a:pt x="2234" y="119"/>
                  </a:lnTo>
                  <a:lnTo>
                    <a:pt x="2277" y="141"/>
                  </a:lnTo>
                  <a:lnTo>
                    <a:pt x="2324" y="163"/>
                  </a:lnTo>
                  <a:lnTo>
                    <a:pt x="2374" y="186"/>
                  </a:lnTo>
                  <a:lnTo>
                    <a:pt x="2427" y="210"/>
                  </a:lnTo>
                  <a:lnTo>
                    <a:pt x="2484" y="233"/>
                  </a:lnTo>
                  <a:lnTo>
                    <a:pt x="2544" y="258"/>
                  </a:lnTo>
                  <a:lnTo>
                    <a:pt x="2607" y="283"/>
                  </a:lnTo>
                  <a:lnTo>
                    <a:pt x="2661" y="305"/>
                  </a:lnTo>
                  <a:lnTo>
                    <a:pt x="2710" y="330"/>
                  </a:lnTo>
                  <a:lnTo>
                    <a:pt x="2755" y="357"/>
                  </a:lnTo>
                  <a:lnTo>
                    <a:pt x="2794" y="388"/>
                  </a:lnTo>
                  <a:lnTo>
                    <a:pt x="2828" y="421"/>
                  </a:lnTo>
                  <a:lnTo>
                    <a:pt x="2858" y="456"/>
                  </a:lnTo>
                  <a:lnTo>
                    <a:pt x="2884" y="495"/>
                  </a:lnTo>
                  <a:lnTo>
                    <a:pt x="2906" y="536"/>
                  </a:lnTo>
                  <a:lnTo>
                    <a:pt x="2926" y="581"/>
                  </a:lnTo>
                  <a:lnTo>
                    <a:pt x="2942" y="629"/>
                  </a:lnTo>
                  <a:lnTo>
                    <a:pt x="2954" y="681"/>
                  </a:lnTo>
                  <a:lnTo>
                    <a:pt x="2965" y="735"/>
                  </a:lnTo>
                  <a:lnTo>
                    <a:pt x="2973" y="792"/>
                  </a:lnTo>
                  <a:lnTo>
                    <a:pt x="2979" y="854"/>
                  </a:lnTo>
                  <a:lnTo>
                    <a:pt x="2984" y="918"/>
                  </a:lnTo>
                  <a:lnTo>
                    <a:pt x="2987" y="986"/>
                  </a:lnTo>
                  <a:lnTo>
                    <a:pt x="2990" y="1058"/>
                  </a:lnTo>
                  <a:lnTo>
                    <a:pt x="2992" y="1134"/>
                  </a:lnTo>
                  <a:lnTo>
                    <a:pt x="2993" y="1213"/>
                  </a:lnTo>
                  <a:lnTo>
                    <a:pt x="2994" y="1295"/>
                  </a:lnTo>
                  <a:lnTo>
                    <a:pt x="2995" y="1383"/>
                  </a:lnTo>
                  <a:lnTo>
                    <a:pt x="0" y="1383"/>
                  </a:lnTo>
                  <a:lnTo>
                    <a:pt x="1" y="1299"/>
                  </a:lnTo>
                  <a:lnTo>
                    <a:pt x="2" y="1220"/>
                  </a:lnTo>
                  <a:lnTo>
                    <a:pt x="3" y="1144"/>
                  </a:lnTo>
                  <a:lnTo>
                    <a:pt x="4" y="1071"/>
                  </a:lnTo>
                  <a:lnTo>
                    <a:pt x="6" y="1003"/>
                  </a:lnTo>
                  <a:lnTo>
                    <a:pt x="9" y="936"/>
                  </a:lnTo>
                  <a:lnTo>
                    <a:pt x="14" y="874"/>
                  </a:lnTo>
                  <a:lnTo>
                    <a:pt x="19" y="814"/>
                  </a:lnTo>
                  <a:lnTo>
                    <a:pt x="26" y="758"/>
                  </a:lnTo>
                  <a:lnTo>
                    <a:pt x="34" y="705"/>
                  </a:lnTo>
                  <a:lnTo>
                    <a:pt x="46" y="655"/>
                  </a:lnTo>
                  <a:lnTo>
                    <a:pt x="59" y="607"/>
                  </a:lnTo>
                  <a:lnTo>
                    <a:pt x="75" y="562"/>
                  </a:lnTo>
                  <a:lnTo>
                    <a:pt x="95" y="521"/>
                  </a:lnTo>
                  <a:lnTo>
                    <a:pt x="118" y="482"/>
                  </a:lnTo>
                  <a:lnTo>
                    <a:pt x="144" y="446"/>
                  </a:lnTo>
                  <a:lnTo>
                    <a:pt x="173" y="413"/>
                  </a:lnTo>
                  <a:lnTo>
                    <a:pt x="206" y="382"/>
                  </a:lnTo>
                  <a:lnTo>
                    <a:pt x="245" y="353"/>
                  </a:lnTo>
                  <a:lnTo>
                    <a:pt x="288" y="327"/>
                  </a:lnTo>
                  <a:lnTo>
                    <a:pt x="334" y="304"/>
                  </a:lnTo>
                  <a:lnTo>
                    <a:pt x="388" y="283"/>
                  </a:lnTo>
                  <a:lnTo>
                    <a:pt x="450" y="258"/>
                  </a:lnTo>
                  <a:lnTo>
                    <a:pt x="511" y="233"/>
                  </a:lnTo>
                  <a:lnTo>
                    <a:pt x="567" y="210"/>
                  </a:lnTo>
                  <a:lnTo>
                    <a:pt x="620" y="186"/>
                  </a:lnTo>
                  <a:lnTo>
                    <a:pt x="670" y="163"/>
                  </a:lnTo>
                  <a:lnTo>
                    <a:pt x="717" y="141"/>
                  </a:lnTo>
                  <a:lnTo>
                    <a:pt x="760" y="119"/>
                  </a:lnTo>
                  <a:lnTo>
                    <a:pt x="799" y="99"/>
                  </a:lnTo>
                  <a:lnTo>
                    <a:pt x="835" y="80"/>
                  </a:lnTo>
                  <a:lnTo>
                    <a:pt x="866" y="63"/>
                  </a:lnTo>
                  <a:lnTo>
                    <a:pt x="894" y="47"/>
                  </a:lnTo>
                  <a:lnTo>
                    <a:pt x="917" y="34"/>
                  </a:lnTo>
                  <a:lnTo>
                    <a:pt x="937" y="22"/>
                  </a:lnTo>
                  <a:lnTo>
                    <a:pt x="952" y="13"/>
                  </a:lnTo>
                  <a:lnTo>
                    <a:pt x="964" y="7"/>
                  </a:lnTo>
                  <a:lnTo>
                    <a:pt x="970" y="2"/>
                  </a:lnTo>
                  <a:lnTo>
                    <a:pt x="9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6"/>
            <p:cNvSpPr>
              <a:spLocks noEditPoints="1"/>
            </p:cNvSpPr>
            <p:nvPr/>
          </p:nvSpPr>
          <p:spPr bwMode="auto">
            <a:xfrm>
              <a:off x="2073" y="243"/>
              <a:ext cx="128" cy="128"/>
            </a:xfrm>
            <a:custGeom>
              <a:avLst/>
              <a:gdLst>
                <a:gd name="T0" fmla="*/ 716 w 1918"/>
                <a:gd name="T1" fmla="*/ 757 h 1914"/>
                <a:gd name="T2" fmla="*/ 697 w 1918"/>
                <a:gd name="T3" fmla="*/ 796 h 1914"/>
                <a:gd name="T4" fmla="*/ 740 w 1918"/>
                <a:gd name="T5" fmla="*/ 828 h 1914"/>
                <a:gd name="T6" fmla="*/ 807 w 1918"/>
                <a:gd name="T7" fmla="*/ 842 h 1914"/>
                <a:gd name="T8" fmla="*/ 829 w 1918"/>
                <a:gd name="T9" fmla="*/ 894 h 1914"/>
                <a:gd name="T10" fmla="*/ 762 w 1918"/>
                <a:gd name="T11" fmla="*/ 1289 h 1914"/>
                <a:gd name="T12" fmla="*/ 765 w 1918"/>
                <a:gd name="T13" fmla="*/ 1452 h 1914"/>
                <a:gd name="T14" fmla="*/ 837 w 1918"/>
                <a:gd name="T15" fmla="*/ 1527 h 1914"/>
                <a:gd name="T16" fmla="*/ 956 w 1918"/>
                <a:gd name="T17" fmla="*/ 1549 h 1914"/>
                <a:gd name="T18" fmla="*/ 1106 w 1918"/>
                <a:gd name="T19" fmla="*/ 1524 h 1914"/>
                <a:gd name="T20" fmla="*/ 1209 w 1918"/>
                <a:gd name="T21" fmla="*/ 1445 h 1914"/>
                <a:gd name="T22" fmla="*/ 1219 w 1918"/>
                <a:gd name="T23" fmla="*/ 1396 h 1914"/>
                <a:gd name="T24" fmla="*/ 1172 w 1918"/>
                <a:gd name="T25" fmla="*/ 1396 h 1914"/>
                <a:gd name="T26" fmla="*/ 1084 w 1918"/>
                <a:gd name="T27" fmla="*/ 1427 h 1914"/>
                <a:gd name="T28" fmla="*/ 1041 w 1918"/>
                <a:gd name="T29" fmla="*/ 1406 h 1914"/>
                <a:gd name="T30" fmla="*/ 1032 w 1918"/>
                <a:gd name="T31" fmla="*/ 1340 h 1914"/>
                <a:gd name="T32" fmla="*/ 1112 w 1918"/>
                <a:gd name="T33" fmla="*/ 894 h 1914"/>
                <a:gd name="T34" fmla="*/ 1120 w 1918"/>
                <a:gd name="T35" fmla="*/ 787 h 1914"/>
                <a:gd name="T36" fmla="*/ 1080 w 1918"/>
                <a:gd name="T37" fmla="*/ 751 h 1914"/>
                <a:gd name="T38" fmla="*/ 967 w 1918"/>
                <a:gd name="T39" fmla="*/ 369 h 1914"/>
                <a:gd name="T40" fmla="*/ 869 w 1918"/>
                <a:gd name="T41" fmla="*/ 434 h 1914"/>
                <a:gd name="T42" fmla="*/ 846 w 1918"/>
                <a:gd name="T43" fmla="*/ 554 h 1914"/>
                <a:gd name="T44" fmla="*/ 911 w 1918"/>
                <a:gd name="T45" fmla="*/ 653 h 1914"/>
                <a:gd name="T46" fmla="*/ 1030 w 1918"/>
                <a:gd name="T47" fmla="*/ 677 h 1914"/>
                <a:gd name="T48" fmla="*/ 1127 w 1918"/>
                <a:gd name="T49" fmla="*/ 611 h 1914"/>
                <a:gd name="T50" fmla="*/ 1151 w 1918"/>
                <a:gd name="T51" fmla="*/ 491 h 1914"/>
                <a:gd name="T52" fmla="*/ 1086 w 1918"/>
                <a:gd name="T53" fmla="*/ 393 h 1914"/>
                <a:gd name="T54" fmla="*/ 925 w 1918"/>
                <a:gd name="T55" fmla="*/ 0 h 1914"/>
                <a:gd name="T56" fmla="*/ 1203 w 1918"/>
                <a:gd name="T57" fmla="*/ 30 h 1914"/>
                <a:gd name="T58" fmla="*/ 1464 w 1918"/>
                <a:gd name="T59" fmla="*/ 143 h 1914"/>
                <a:gd name="T60" fmla="*/ 1689 w 1918"/>
                <a:gd name="T61" fmla="*/ 334 h 1914"/>
                <a:gd name="T62" fmla="*/ 1842 w 1918"/>
                <a:gd name="T63" fmla="*/ 580 h 1914"/>
                <a:gd name="T64" fmla="*/ 1913 w 1918"/>
                <a:gd name="T65" fmla="*/ 852 h 1914"/>
                <a:gd name="T66" fmla="*/ 1903 w 1918"/>
                <a:gd name="T67" fmla="*/ 1132 h 1914"/>
                <a:gd name="T68" fmla="*/ 1811 w 1918"/>
                <a:gd name="T69" fmla="*/ 1398 h 1914"/>
                <a:gd name="T70" fmla="*/ 1637 w 1918"/>
                <a:gd name="T71" fmla="*/ 1634 h 1914"/>
                <a:gd name="T72" fmla="*/ 1406 w 1918"/>
                <a:gd name="T73" fmla="*/ 1805 h 1914"/>
                <a:gd name="T74" fmla="*/ 1144 w 1918"/>
                <a:gd name="T75" fmla="*/ 1897 h 1914"/>
                <a:gd name="T76" fmla="*/ 868 w 1918"/>
                <a:gd name="T77" fmla="*/ 1910 h 1914"/>
                <a:gd name="T78" fmla="*/ 601 w 1918"/>
                <a:gd name="T79" fmla="*/ 1845 h 1914"/>
                <a:gd name="T80" fmla="*/ 423 w 1918"/>
                <a:gd name="T81" fmla="*/ 1814 h 1914"/>
                <a:gd name="T82" fmla="*/ 231 w 1918"/>
                <a:gd name="T83" fmla="*/ 1888 h 1914"/>
                <a:gd name="T84" fmla="*/ 64 w 1918"/>
                <a:gd name="T85" fmla="*/ 1892 h 1914"/>
                <a:gd name="T86" fmla="*/ 34 w 1918"/>
                <a:gd name="T87" fmla="*/ 1861 h 1914"/>
                <a:gd name="T88" fmla="*/ 54 w 1918"/>
                <a:gd name="T89" fmla="*/ 1822 h 1914"/>
                <a:gd name="T90" fmla="*/ 175 w 1918"/>
                <a:gd name="T91" fmla="*/ 1722 h 1914"/>
                <a:gd name="T92" fmla="*/ 251 w 1918"/>
                <a:gd name="T93" fmla="*/ 1599 h 1914"/>
                <a:gd name="T94" fmla="*/ 119 w 1918"/>
                <a:gd name="T95" fmla="*/ 1419 h 1914"/>
                <a:gd name="T96" fmla="*/ 23 w 1918"/>
                <a:gd name="T97" fmla="*/ 1164 h 1914"/>
                <a:gd name="T98" fmla="*/ 3 w 1918"/>
                <a:gd name="T99" fmla="*/ 896 h 1914"/>
                <a:gd name="T100" fmla="*/ 58 w 1918"/>
                <a:gd name="T101" fmla="*/ 632 h 1914"/>
                <a:gd name="T102" fmla="*/ 188 w 1918"/>
                <a:gd name="T103" fmla="*/ 388 h 1914"/>
                <a:gd name="T104" fmla="*/ 394 w 1918"/>
                <a:gd name="T105" fmla="*/ 183 h 1914"/>
                <a:gd name="T106" fmla="*/ 649 w 1918"/>
                <a:gd name="T107" fmla="*/ 51 h 1914"/>
                <a:gd name="T108" fmla="*/ 925 w 1918"/>
                <a:gd name="T109" fmla="*/ 0 h 1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18" h="1914">
                  <a:moveTo>
                    <a:pt x="766" y="750"/>
                  </a:moveTo>
                  <a:lnTo>
                    <a:pt x="749" y="751"/>
                  </a:lnTo>
                  <a:lnTo>
                    <a:pt x="731" y="753"/>
                  </a:lnTo>
                  <a:lnTo>
                    <a:pt x="716" y="757"/>
                  </a:lnTo>
                  <a:lnTo>
                    <a:pt x="706" y="764"/>
                  </a:lnTo>
                  <a:lnTo>
                    <a:pt x="699" y="773"/>
                  </a:lnTo>
                  <a:lnTo>
                    <a:pt x="695" y="785"/>
                  </a:lnTo>
                  <a:lnTo>
                    <a:pt x="697" y="796"/>
                  </a:lnTo>
                  <a:lnTo>
                    <a:pt x="702" y="807"/>
                  </a:lnTo>
                  <a:lnTo>
                    <a:pt x="710" y="816"/>
                  </a:lnTo>
                  <a:lnTo>
                    <a:pt x="724" y="823"/>
                  </a:lnTo>
                  <a:lnTo>
                    <a:pt x="740" y="828"/>
                  </a:lnTo>
                  <a:lnTo>
                    <a:pt x="758" y="831"/>
                  </a:lnTo>
                  <a:lnTo>
                    <a:pt x="775" y="833"/>
                  </a:lnTo>
                  <a:lnTo>
                    <a:pt x="793" y="837"/>
                  </a:lnTo>
                  <a:lnTo>
                    <a:pt x="807" y="842"/>
                  </a:lnTo>
                  <a:lnTo>
                    <a:pt x="817" y="851"/>
                  </a:lnTo>
                  <a:lnTo>
                    <a:pt x="824" y="861"/>
                  </a:lnTo>
                  <a:lnTo>
                    <a:pt x="828" y="875"/>
                  </a:lnTo>
                  <a:lnTo>
                    <a:pt x="829" y="894"/>
                  </a:lnTo>
                  <a:lnTo>
                    <a:pt x="828" y="904"/>
                  </a:lnTo>
                  <a:lnTo>
                    <a:pt x="827" y="913"/>
                  </a:lnTo>
                  <a:lnTo>
                    <a:pt x="776" y="1205"/>
                  </a:lnTo>
                  <a:lnTo>
                    <a:pt x="762" y="1289"/>
                  </a:lnTo>
                  <a:lnTo>
                    <a:pt x="750" y="1373"/>
                  </a:lnTo>
                  <a:lnTo>
                    <a:pt x="750" y="1401"/>
                  </a:lnTo>
                  <a:lnTo>
                    <a:pt x="755" y="1427"/>
                  </a:lnTo>
                  <a:lnTo>
                    <a:pt x="765" y="1452"/>
                  </a:lnTo>
                  <a:lnTo>
                    <a:pt x="779" y="1475"/>
                  </a:lnTo>
                  <a:lnTo>
                    <a:pt x="797" y="1496"/>
                  </a:lnTo>
                  <a:lnTo>
                    <a:pt x="816" y="1513"/>
                  </a:lnTo>
                  <a:lnTo>
                    <a:pt x="837" y="1527"/>
                  </a:lnTo>
                  <a:lnTo>
                    <a:pt x="859" y="1536"/>
                  </a:lnTo>
                  <a:lnTo>
                    <a:pt x="880" y="1543"/>
                  </a:lnTo>
                  <a:lnTo>
                    <a:pt x="918" y="1547"/>
                  </a:lnTo>
                  <a:lnTo>
                    <a:pt x="956" y="1549"/>
                  </a:lnTo>
                  <a:lnTo>
                    <a:pt x="995" y="1549"/>
                  </a:lnTo>
                  <a:lnTo>
                    <a:pt x="1034" y="1546"/>
                  </a:lnTo>
                  <a:lnTo>
                    <a:pt x="1072" y="1538"/>
                  </a:lnTo>
                  <a:lnTo>
                    <a:pt x="1106" y="1524"/>
                  </a:lnTo>
                  <a:lnTo>
                    <a:pt x="1139" y="1505"/>
                  </a:lnTo>
                  <a:lnTo>
                    <a:pt x="1171" y="1483"/>
                  </a:lnTo>
                  <a:lnTo>
                    <a:pt x="1201" y="1456"/>
                  </a:lnTo>
                  <a:lnTo>
                    <a:pt x="1209" y="1445"/>
                  </a:lnTo>
                  <a:lnTo>
                    <a:pt x="1218" y="1432"/>
                  </a:lnTo>
                  <a:lnTo>
                    <a:pt x="1222" y="1419"/>
                  </a:lnTo>
                  <a:lnTo>
                    <a:pt x="1223" y="1406"/>
                  </a:lnTo>
                  <a:lnTo>
                    <a:pt x="1219" y="1396"/>
                  </a:lnTo>
                  <a:lnTo>
                    <a:pt x="1210" y="1389"/>
                  </a:lnTo>
                  <a:lnTo>
                    <a:pt x="1199" y="1387"/>
                  </a:lnTo>
                  <a:lnTo>
                    <a:pt x="1186" y="1389"/>
                  </a:lnTo>
                  <a:lnTo>
                    <a:pt x="1172" y="1396"/>
                  </a:lnTo>
                  <a:lnTo>
                    <a:pt x="1157" y="1404"/>
                  </a:lnTo>
                  <a:lnTo>
                    <a:pt x="1142" y="1412"/>
                  </a:lnTo>
                  <a:lnTo>
                    <a:pt x="1113" y="1421"/>
                  </a:lnTo>
                  <a:lnTo>
                    <a:pt x="1084" y="1427"/>
                  </a:lnTo>
                  <a:lnTo>
                    <a:pt x="1071" y="1427"/>
                  </a:lnTo>
                  <a:lnTo>
                    <a:pt x="1059" y="1423"/>
                  </a:lnTo>
                  <a:lnTo>
                    <a:pt x="1049" y="1417"/>
                  </a:lnTo>
                  <a:lnTo>
                    <a:pt x="1041" y="1406"/>
                  </a:lnTo>
                  <a:lnTo>
                    <a:pt x="1037" y="1394"/>
                  </a:lnTo>
                  <a:lnTo>
                    <a:pt x="1033" y="1376"/>
                  </a:lnTo>
                  <a:lnTo>
                    <a:pt x="1031" y="1357"/>
                  </a:lnTo>
                  <a:lnTo>
                    <a:pt x="1032" y="1340"/>
                  </a:lnTo>
                  <a:lnTo>
                    <a:pt x="1040" y="1285"/>
                  </a:lnTo>
                  <a:lnTo>
                    <a:pt x="1051" y="1229"/>
                  </a:lnTo>
                  <a:lnTo>
                    <a:pt x="1082" y="1062"/>
                  </a:lnTo>
                  <a:lnTo>
                    <a:pt x="1112" y="894"/>
                  </a:lnTo>
                  <a:lnTo>
                    <a:pt x="1117" y="864"/>
                  </a:lnTo>
                  <a:lnTo>
                    <a:pt x="1121" y="834"/>
                  </a:lnTo>
                  <a:lnTo>
                    <a:pt x="1122" y="804"/>
                  </a:lnTo>
                  <a:lnTo>
                    <a:pt x="1120" y="787"/>
                  </a:lnTo>
                  <a:lnTo>
                    <a:pt x="1114" y="773"/>
                  </a:lnTo>
                  <a:lnTo>
                    <a:pt x="1106" y="763"/>
                  </a:lnTo>
                  <a:lnTo>
                    <a:pt x="1095" y="756"/>
                  </a:lnTo>
                  <a:lnTo>
                    <a:pt x="1080" y="751"/>
                  </a:lnTo>
                  <a:lnTo>
                    <a:pt x="1063" y="750"/>
                  </a:lnTo>
                  <a:lnTo>
                    <a:pt x="766" y="750"/>
                  </a:lnTo>
                  <a:close/>
                  <a:moveTo>
                    <a:pt x="1000" y="365"/>
                  </a:moveTo>
                  <a:lnTo>
                    <a:pt x="967" y="369"/>
                  </a:lnTo>
                  <a:lnTo>
                    <a:pt x="939" y="378"/>
                  </a:lnTo>
                  <a:lnTo>
                    <a:pt x="912" y="391"/>
                  </a:lnTo>
                  <a:lnTo>
                    <a:pt x="889" y="410"/>
                  </a:lnTo>
                  <a:lnTo>
                    <a:pt x="869" y="434"/>
                  </a:lnTo>
                  <a:lnTo>
                    <a:pt x="855" y="460"/>
                  </a:lnTo>
                  <a:lnTo>
                    <a:pt x="846" y="489"/>
                  </a:lnTo>
                  <a:lnTo>
                    <a:pt x="842" y="522"/>
                  </a:lnTo>
                  <a:lnTo>
                    <a:pt x="846" y="554"/>
                  </a:lnTo>
                  <a:lnTo>
                    <a:pt x="855" y="583"/>
                  </a:lnTo>
                  <a:lnTo>
                    <a:pt x="868" y="610"/>
                  </a:lnTo>
                  <a:lnTo>
                    <a:pt x="888" y="633"/>
                  </a:lnTo>
                  <a:lnTo>
                    <a:pt x="911" y="653"/>
                  </a:lnTo>
                  <a:lnTo>
                    <a:pt x="937" y="667"/>
                  </a:lnTo>
                  <a:lnTo>
                    <a:pt x="967" y="677"/>
                  </a:lnTo>
                  <a:lnTo>
                    <a:pt x="999" y="680"/>
                  </a:lnTo>
                  <a:lnTo>
                    <a:pt x="1030" y="677"/>
                  </a:lnTo>
                  <a:lnTo>
                    <a:pt x="1059" y="668"/>
                  </a:lnTo>
                  <a:lnTo>
                    <a:pt x="1085" y="654"/>
                  </a:lnTo>
                  <a:lnTo>
                    <a:pt x="1108" y="635"/>
                  </a:lnTo>
                  <a:lnTo>
                    <a:pt x="1127" y="611"/>
                  </a:lnTo>
                  <a:lnTo>
                    <a:pt x="1141" y="585"/>
                  </a:lnTo>
                  <a:lnTo>
                    <a:pt x="1151" y="555"/>
                  </a:lnTo>
                  <a:lnTo>
                    <a:pt x="1154" y="524"/>
                  </a:lnTo>
                  <a:lnTo>
                    <a:pt x="1151" y="491"/>
                  </a:lnTo>
                  <a:lnTo>
                    <a:pt x="1142" y="462"/>
                  </a:lnTo>
                  <a:lnTo>
                    <a:pt x="1128" y="435"/>
                  </a:lnTo>
                  <a:lnTo>
                    <a:pt x="1109" y="412"/>
                  </a:lnTo>
                  <a:lnTo>
                    <a:pt x="1086" y="393"/>
                  </a:lnTo>
                  <a:lnTo>
                    <a:pt x="1060" y="378"/>
                  </a:lnTo>
                  <a:lnTo>
                    <a:pt x="1031" y="369"/>
                  </a:lnTo>
                  <a:lnTo>
                    <a:pt x="1000" y="365"/>
                  </a:lnTo>
                  <a:close/>
                  <a:moveTo>
                    <a:pt x="925" y="0"/>
                  </a:moveTo>
                  <a:lnTo>
                    <a:pt x="995" y="0"/>
                  </a:lnTo>
                  <a:lnTo>
                    <a:pt x="1064" y="5"/>
                  </a:lnTo>
                  <a:lnTo>
                    <a:pt x="1134" y="15"/>
                  </a:lnTo>
                  <a:lnTo>
                    <a:pt x="1203" y="30"/>
                  </a:lnTo>
                  <a:lnTo>
                    <a:pt x="1271" y="51"/>
                  </a:lnTo>
                  <a:lnTo>
                    <a:pt x="1336" y="76"/>
                  </a:lnTo>
                  <a:lnTo>
                    <a:pt x="1402" y="106"/>
                  </a:lnTo>
                  <a:lnTo>
                    <a:pt x="1464" y="143"/>
                  </a:lnTo>
                  <a:lnTo>
                    <a:pt x="1525" y="183"/>
                  </a:lnTo>
                  <a:lnTo>
                    <a:pt x="1582" y="229"/>
                  </a:lnTo>
                  <a:lnTo>
                    <a:pt x="1637" y="280"/>
                  </a:lnTo>
                  <a:lnTo>
                    <a:pt x="1689" y="334"/>
                  </a:lnTo>
                  <a:lnTo>
                    <a:pt x="1734" y="393"/>
                  </a:lnTo>
                  <a:lnTo>
                    <a:pt x="1775" y="453"/>
                  </a:lnTo>
                  <a:lnTo>
                    <a:pt x="1811" y="515"/>
                  </a:lnTo>
                  <a:lnTo>
                    <a:pt x="1842" y="580"/>
                  </a:lnTo>
                  <a:lnTo>
                    <a:pt x="1867" y="646"/>
                  </a:lnTo>
                  <a:lnTo>
                    <a:pt x="1888" y="714"/>
                  </a:lnTo>
                  <a:lnTo>
                    <a:pt x="1903" y="783"/>
                  </a:lnTo>
                  <a:lnTo>
                    <a:pt x="1913" y="852"/>
                  </a:lnTo>
                  <a:lnTo>
                    <a:pt x="1918" y="921"/>
                  </a:lnTo>
                  <a:lnTo>
                    <a:pt x="1918" y="992"/>
                  </a:lnTo>
                  <a:lnTo>
                    <a:pt x="1913" y="1062"/>
                  </a:lnTo>
                  <a:lnTo>
                    <a:pt x="1903" y="1132"/>
                  </a:lnTo>
                  <a:lnTo>
                    <a:pt x="1888" y="1199"/>
                  </a:lnTo>
                  <a:lnTo>
                    <a:pt x="1867" y="1267"/>
                  </a:lnTo>
                  <a:lnTo>
                    <a:pt x="1842" y="1333"/>
                  </a:lnTo>
                  <a:lnTo>
                    <a:pt x="1811" y="1398"/>
                  </a:lnTo>
                  <a:lnTo>
                    <a:pt x="1775" y="1460"/>
                  </a:lnTo>
                  <a:lnTo>
                    <a:pt x="1734" y="1521"/>
                  </a:lnTo>
                  <a:lnTo>
                    <a:pt x="1689" y="1579"/>
                  </a:lnTo>
                  <a:lnTo>
                    <a:pt x="1637" y="1634"/>
                  </a:lnTo>
                  <a:lnTo>
                    <a:pt x="1583" y="1684"/>
                  </a:lnTo>
                  <a:lnTo>
                    <a:pt x="1527" y="1729"/>
                  </a:lnTo>
                  <a:lnTo>
                    <a:pt x="1468" y="1770"/>
                  </a:lnTo>
                  <a:lnTo>
                    <a:pt x="1406" y="1805"/>
                  </a:lnTo>
                  <a:lnTo>
                    <a:pt x="1343" y="1835"/>
                  </a:lnTo>
                  <a:lnTo>
                    <a:pt x="1277" y="1860"/>
                  </a:lnTo>
                  <a:lnTo>
                    <a:pt x="1211" y="1881"/>
                  </a:lnTo>
                  <a:lnTo>
                    <a:pt x="1144" y="1897"/>
                  </a:lnTo>
                  <a:lnTo>
                    <a:pt x="1075" y="1907"/>
                  </a:lnTo>
                  <a:lnTo>
                    <a:pt x="1006" y="1913"/>
                  </a:lnTo>
                  <a:lnTo>
                    <a:pt x="937" y="1914"/>
                  </a:lnTo>
                  <a:lnTo>
                    <a:pt x="868" y="1910"/>
                  </a:lnTo>
                  <a:lnTo>
                    <a:pt x="801" y="1901"/>
                  </a:lnTo>
                  <a:lnTo>
                    <a:pt x="733" y="1887"/>
                  </a:lnTo>
                  <a:lnTo>
                    <a:pt x="666" y="1869"/>
                  </a:lnTo>
                  <a:lnTo>
                    <a:pt x="601" y="1845"/>
                  </a:lnTo>
                  <a:lnTo>
                    <a:pt x="536" y="1815"/>
                  </a:lnTo>
                  <a:lnTo>
                    <a:pt x="475" y="1782"/>
                  </a:lnTo>
                  <a:lnTo>
                    <a:pt x="472" y="1781"/>
                  </a:lnTo>
                  <a:lnTo>
                    <a:pt x="423" y="1814"/>
                  </a:lnTo>
                  <a:lnTo>
                    <a:pt x="375" y="1840"/>
                  </a:lnTo>
                  <a:lnTo>
                    <a:pt x="326" y="1862"/>
                  </a:lnTo>
                  <a:lnTo>
                    <a:pt x="278" y="1878"/>
                  </a:lnTo>
                  <a:lnTo>
                    <a:pt x="231" y="1888"/>
                  </a:lnTo>
                  <a:lnTo>
                    <a:pt x="186" y="1895"/>
                  </a:lnTo>
                  <a:lnTo>
                    <a:pt x="142" y="1898"/>
                  </a:lnTo>
                  <a:lnTo>
                    <a:pt x="102" y="1897"/>
                  </a:lnTo>
                  <a:lnTo>
                    <a:pt x="64" y="1892"/>
                  </a:lnTo>
                  <a:lnTo>
                    <a:pt x="53" y="1888"/>
                  </a:lnTo>
                  <a:lnTo>
                    <a:pt x="43" y="1881"/>
                  </a:lnTo>
                  <a:lnTo>
                    <a:pt x="37" y="1872"/>
                  </a:lnTo>
                  <a:lnTo>
                    <a:pt x="34" y="1861"/>
                  </a:lnTo>
                  <a:lnTo>
                    <a:pt x="34" y="1850"/>
                  </a:lnTo>
                  <a:lnTo>
                    <a:pt x="37" y="1839"/>
                  </a:lnTo>
                  <a:lnTo>
                    <a:pt x="43" y="1829"/>
                  </a:lnTo>
                  <a:lnTo>
                    <a:pt x="54" y="1822"/>
                  </a:lnTo>
                  <a:lnTo>
                    <a:pt x="89" y="1802"/>
                  </a:lnTo>
                  <a:lnTo>
                    <a:pt x="121" y="1778"/>
                  </a:lnTo>
                  <a:lnTo>
                    <a:pt x="150" y="1751"/>
                  </a:lnTo>
                  <a:lnTo>
                    <a:pt x="175" y="1722"/>
                  </a:lnTo>
                  <a:lnTo>
                    <a:pt x="198" y="1692"/>
                  </a:lnTo>
                  <a:lnTo>
                    <a:pt x="218" y="1660"/>
                  </a:lnTo>
                  <a:lnTo>
                    <a:pt x="236" y="1629"/>
                  </a:lnTo>
                  <a:lnTo>
                    <a:pt x="251" y="1599"/>
                  </a:lnTo>
                  <a:lnTo>
                    <a:pt x="241" y="1592"/>
                  </a:lnTo>
                  <a:lnTo>
                    <a:pt x="195" y="1536"/>
                  </a:lnTo>
                  <a:lnTo>
                    <a:pt x="156" y="1479"/>
                  </a:lnTo>
                  <a:lnTo>
                    <a:pt x="119" y="1419"/>
                  </a:lnTo>
                  <a:lnTo>
                    <a:pt x="88" y="1357"/>
                  </a:lnTo>
                  <a:lnTo>
                    <a:pt x="62" y="1294"/>
                  </a:lnTo>
                  <a:lnTo>
                    <a:pt x="40" y="1229"/>
                  </a:lnTo>
                  <a:lnTo>
                    <a:pt x="23" y="1164"/>
                  </a:lnTo>
                  <a:lnTo>
                    <a:pt x="11" y="1097"/>
                  </a:lnTo>
                  <a:lnTo>
                    <a:pt x="4" y="1031"/>
                  </a:lnTo>
                  <a:lnTo>
                    <a:pt x="0" y="963"/>
                  </a:lnTo>
                  <a:lnTo>
                    <a:pt x="3" y="896"/>
                  </a:lnTo>
                  <a:lnTo>
                    <a:pt x="10" y="829"/>
                  </a:lnTo>
                  <a:lnTo>
                    <a:pt x="20" y="762"/>
                  </a:lnTo>
                  <a:lnTo>
                    <a:pt x="37" y="696"/>
                  </a:lnTo>
                  <a:lnTo>
                    <a:pt x="58" y="632"/>
                  </a:lnTo>
                  <a:lnTo>
                    <a:pt x="83" y="568"/>
                  </a:lnTo>
                  <a:lnTo>
                    <a:pt x="113" y="506"/>
                  </a:lnTo>
                  <a:lnTo>
                    <a:pt x="148" y="447"/>
                  </a:lnTo>
                  <a:lnTo>
                    <a:pt x="188" y="388"/>
                  </a:lnTo>
                  <a:lnTo>
                    <a:pt x="233" y="333"/>
                  </a:lnTo>
                  <a:lnTo>
                    <a:pt x="282" y="280"/>
                  </a:lnTo>
                  <a:lnTo>
                    <a:pt x="337" y="229"/>
                  </a:lnTo>
                  <a:lnTo>
                    <a:pt x="394" y="183"/>
                  </a:lnTo>
                  <a:lnTo>
                    <a:pt x="455" y="143"/>
                  </a:lnTo>
                  <a:lnTo>
                    <a:pt x="518" y="106"/>
                  </a:lnTo>
                  <a:lnTo>
                    <a:pt x="583" y="76"/>
                  </a:lnTo>
                  <a:lnTo>
                    <a:pt x="649" y="51"/>
                  </a:lnTo>
                  <a:lnTo>
                    <a:pt x="716" y="30"/>
                  </a:lnTo>
                  <a:lnTo>
                    <a:pt x="785" y="15"/>
                  </a:lnTo>
                  <a:lnTo>
                    <a:pt x="855" y="5"/>
                  </a:lnTo>
                  <a:lnTo>
                    <a:pt x="9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488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082302" y="2587252"/>
            <a:ext cx="2712195" cy="2712195"/>
            <a:chOff x="1101352" y="2149102"/>
            <a:chExt cx="2712195" cy="2712195"/>
          </a:xfrm>
        </p:grpSpPr>
        <p:sp>
          <p:nvSpPr>
            <p:cNvPr id="2" name="Oval 1"/>
            <p:cNvSpPr/>
            <p:nvPr/>
          </p:nvSpPr>
          <p:spPr>
            <a:xfrm>
              <a:off x="1466850" y="2514600"/>
              <a:ext cx="1981200" cy="1981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1733550" y="2762250"/>
              <a:ext cx="1485900" cy="1485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Block Arc 3"/>
            <p:cNvSpPr/>
            <p:nvPr/>
          </p:nvSpPr>
          <p:spPr>
            <a:xfrm flipV="1">
              <a:off x="1101352" y="2149102"/>
              <a:ext cx="2712195" cy="2712195"/>
            </a:xfrm>
            <a:prstGeom prst="blockArc">
              <a:avLst>
                <a:gd name="adj1" fmla="val 10743878"/>
                <a:gd name="adj2" fmla="val 100709"/>
                <a:gd name="adj3" fmla="val 759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87595" y="2587251"/>
            <a:ext cx="2712195" cy="2712195"/>
            <a:chOff x="5730502" y="2149102"/>
            <a:chExt cx="2712195" cy="2712195"/>
          </a:xfrm>
        </p:grpSpPr>
        <p:sp>
          <p:nvSpPr>
            <p:cNvPr id="5" name="Oval 4"/>
            <p:cNvSpPr/>
            <p:nvPr/>
          </p:nvSpPr>
          <p:spPr>
            <a:xfrm>
              <a:off x="6096000" y="2514600"/>
              <a:ext cx="1981200" cy="1981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362700" y="2762250"/>
              <a:ext cx="1485900" cy="148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lock Arc 6"/>
            <p:cNvSpPr/>
            <p:nvPr/>
          </p:nvSpPr>
          <p:spPr>
            <a:xfrm flipV="1">
              <a:off x="5730502" y="2149102"/>
              <a:ext cx="2712195" cy="2712195"/>
            </a:xfrm>
            <a:prstGeom prst="blockArc">
              <a:avLst>
                <a:gd name="adj1" fmla="val 10743878"/>
                <a:gd name="adj2" fmla="val 100709"/>
                <a:gd name="adj3" fmla="val 759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flipV="1">
            <a:off x="3584948" y="2777752"/>
            <a:ext cx="2712195" cy="2712195"/>
            <a:chOff x="8808195" y="1901452"/>
            <a:chExt cx="2712195" cy="2712195"/>
          </a:xfrm>
        </p:grpSpPr>
        <p:sp>
          <p:nvSpPr>
            <p:cNvPr id="8" name="Oval 7"/>
            <p:cNvSpPr/>
            <p:nvPr/>
          </p:nvSpPr>
          <p:spPr>
            <a:xfrm>
              <a:off x="9173693" y="2266950"/>
              <a:ext cx="1981200" cy="1981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9440393" y="2514600"/>
              <a:ext cx="1485900" cy="1485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Block Arc 9"/>
            <p:cNvSpPr/>
            <p:nvPr/>
          </p:nvSpPr>
          <p:spPr>
            <a:xfrm flipV="1">
              <a:off x="8808195" y="1901452"/>
              <a:ext cx="2712195" cy="2712195"/>
            </a:xfrm>
            <a:prstGeom prst="blockArc">
              <a:avLst>
                <a:gd name="adj1" fmla="val 10743878"/>
                <a:gd name="adj2" fmla="val 100709"/>
                <a:gd name="adj3" fmla="val 759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flipV="1">
            <a:off x="8571191" y="2933698"/>
            <a:ext cx="2712195" cy="2712195"/>
            <a:chOff x="8808195" y="1901452"/>
            <a:chExt cx="2712195" cy="2712195"/>
          </a:xfrm>
        </p:grpSpPr>
        <p:sp>
          <p:nvSpPr>
            <p:cNvPr id="15" name="Oval 14"/>
            <p:cNvSpPr/>
            <p:nvPr/>
          </p:nvSpPr>
          <p:spPr>
            <a:xfrm>
              <a:off x="9173693" y="2266950"/>
              <a:ext cx="1981200" cy="1981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9440393" y="2514600"/>
              <a:ext cx="1485900" cy="148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Block Arc 16"/>
            <p:cNvSpPr/>
            <p:nvPr/>
          </p:nvSpPr>
          <p:spPr>
            <a:xfrm flipV="1">
              <a:off x="8808195" y="1901452"/>
              <a:ext cx="2712195" cy="2712195"/>
            </a:xfrm>
            <a:prstGeom prst="blockArc">
              <a:avLst>
                <a:gd name="adj1" fmla="val 10743878"/>
                <a:gd name="adj2" fmla="val 100709"/>
                <a:gd name="adj3" fmla="val 759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Isosceles Triangle 17"/>
          <p:cNvSpPr/>
          <p:nvPr/>
        </p:nvSpPr>
        <p:spPr>
          <a:xfrm>
            <a:off x="2159127" y="2305051"/>
            <a:ext cx="596645" cy="514349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7240618" y="2305050"/>
            <a:ext cx="596645" cy="51434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flipV="1">
            <a:off x="4588621" y="5238092"/>
            <a:ext cx="596645" cy="514349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flipV="1">
            <a:off x="9683068" y="5325591"/>
            <a:ext cx="596645" cy="51434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633462" y="992829"/>
            <a:ext cx="2797699" cy="507849"/>
          </a:xfrm>
          <a:prstGeom prst="round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4688818" y="995474"/>
            <a:ext cx="2742343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3762962" y="451614"/>
            <a:ext cx="4578991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1714500" y="1765022"/>
            <a:ext cx="1565597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4104144" y="5761965"/>
            <a:ext cx="1565597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6814925" y="1765022"/>
            <a:ext cx="1565597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9203389" y="5836393"/>
            <a:ext cx="1565597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1144774" y="5422612"/>
            <a:ext cx="2362200" cy="572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6329327" y="5439183"/>
            <a:ext cx="2362200" cy="572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3690222" y="2009623"/>
            <a:ext cx="2362200" cy="572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8874775" y="2026194"/>
            <a:ext cx="2362200" cy="572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33" name="Freeform 291"/>
          <p:cNvSpPr>
            <a:spLocks noEditPoints="1"/>
          </p:cNvSpPr>
          <p:nvPr/>
        </p:nvSpPr>
        <p:spPr bwMode="auto">
          <a:xfrm>
            <a:off x="7247655" y="3702709"/>
            <a:ext cx="457659" cy="584352"/>
          </a:xfrm>
          <a:custGeom>
            <a:avLst/>
            <a:gdLst>
              <a:gd name="T0" fmla="*/ 1501 w 2794"/>
              <a:gd name="T1" fmla="*/ 546 h 3575"/>
              <a:gd name="T2" fmla="*/ 1430 w 2794"/>
              <a:gd name="T3" fmla="*/ 783 h 3575"/>
              <a:gd name="T4" fmla="*/ 1211 w 2794"/>
              <a:gd name="T5" fmla="*/ 1060 h 3575"/>
              <a:gd name="T6" fmla="*/ 918 w 2794"/>
              <a:gd name="T7" fmla="*/ 1305 h 3575"/>
              <a:gd name="T8" fmla="*/ 833 w 2794"/>
              <a:gd name="T9" fmla="*/ 1559 h 3575"/>
              <a:gd name="T10" fmla="*/ 891 w 2794"/>
              <a:gd name="T11" fmla="*/ 1820 h 3575"/>
              <a:gd name="T12" fmla="*/ 1026 w 2794"/>
              <a:gd name="T13" fmla="*/ 2001 h 3575"/>
              <a:gd name="T14" fmla="*/ 838 w 2794"/>
              <a:gd name="T15" fmla="*/ 2279 h 3575"/>
              <a:gd name="T16" fmla="*/ 779 w 2794"/>
              <a:gd name="T17" fmla="*/ 2543 h 3575"/>
              <a:gd name="T18" fmla="*/ 812 w 2794"/>
              <a:gd name="T19" fmla="*/ 2626 h 3575"/>
              <a:gd name="T20" fmla="*/ 879 w 2794"/>
              <a:gd name="T21" fmla="*/ 2431 h 3575"/>
              <a:gd name="T22" fmla="*/ 1109 w 2794"/>
              <a:gd name="T23" fmla="*/ 2093 h 3575"/>
              <a:gd name="T24" fmla="*/ 1260 w 2794"/>
              <a:gd name="T25" fmla="*/ 1917 h 3575"/>
              <a:gd name="T26" fmla="*/ 1449 w 2794"/>
              <a:gd name="T27" fmla="*/ 1642 h 3575"/>
              <a:gd name="T28" fmla="*/ 1587 w 2794"/>
              <a:gd name="T29" fmla="*/ 1325 h 3575"/>
              <a:gd name="T30" fmla="*/ 1608 w 2794"/>
              <a:gd name="T31" fmla="*/ 1314 h 3575"/>
              <a:gd name="T32" fmla="*/ 1616 w 2794"/>
              <a:gd name="T33" fmla="*/ 1446 h 3575"/>
              <a:gd name="T34" fmla="*/ 1539 w 2794"/>
              <a:gd name="T35" fmla="*/ 1771 h 3575"/>
              <a:gd name="T36" fmla="*/ 1419 w 2794"/>
              <a:gd name="T37" fmla="*/ 2014 h 3575"/>
              <a:gd name="T38" fmla="*/ 1406 w 2794"/>
              <a:gd name="T39" fmla="*/ 2114 h 3575"/>
              <a:gd name="T40" fmla="*/ 1707 w 2794"/>
              <a:gd name="T41" fmla="*/ 2029 h 3575"/>
              <a:gd name="T42" fmla="*/ 1932 w 2794"/>
              <a:gd name="T43" fmla="*/ 1788 h 3575"/>
              <a:gd name="T44" fmla="*/ 2014 w 2794"/>
              <a:gd name="T45" fmla="*/ 1438 h 3575"/>
              <a:gd name="T46" fmla="*/ 1928 w 2794"/>
              <a:gd name="T47" fmla="*/ 1103 h 3575"/>
              <a:gd name="T48" fmla="*/ 1755 w 2794"/>
              <a:gd name="T49" fmla="*/ 757 h 3575"/>
              <a:gd name="T50" fmla="*/ 1592 w 2794"/>
              <a:gd name="T51" fmla="*/ 507 h 3575"/>
              <a:gd name="T52" fmla="*/ 1564 w 2794"/>
              <a:gd name="T53" fmla="*/ 4 h 3575"/>
              <a:gd name="T54" fmla="*/ 1755 w 2794"/>
              <a:gd name="T55" fmla="*/ 35 h 3575"/>
              <a:gd name="T56" fmla="*/ 1973 w 2794"/>
              <a:gd name="T57" fmla="*/ 121 h 3575"/>
              <a:gd name="T58" fmla="*/ 2199 w 2794"/>
              <a:gd name="T59" fmla="*/ 285 h 3575"/>
              <a:gd name="T60" fmla="*/ 2414 w 2794"/>
              <a:gd name="T61" fmla="*/ 549 h 3575"/>
              <a:gd name="T62" fmla="*/ 2597 w 2794"/>
              <a:gd name="T63" fmla="*/ 938 h 3575"/>
              <a:gd name="T64" fmla="*/ 2729 w 2794"/>
              <a:gd name="T65" fmla="*/ 1476 h 3575"/>
              <a:gd name="T66" fmla="*/ 2792 w 2794"/>
              <a:gd name="T67" fmla="*/ 2185 h 3575"/>
              <a:gd name="T68" fmla="*/ 2763 w 2794"/>
              <a:gd name="T69" fmla="*/ 2743 h 3575"/>
              <a:gd name="T70" fmla="*/ 2593 w 2794"/>
              <a:gd name="T71" fmla="*/ 2938 h 3575"/>
              <a:gd name="T72" fmla="*/ 2243 w 2794"/>
              <a:gd name="T73" fmla="*/ 3051 h 3575"/>
              <a:gd name="T74" fmla="*/ 1847 w 2794"/>
              <a:gd name="T75" fmla="*/ 3097 h 3575"/>
              <a:gd name="T76" fmla="*/ 1705 w 2794"/>
              <a:gd name="T77" fmla="*/ 3226 h 3575"/>
              <a:gd name="T78" fmla="*/ 1499 w 2794"/>
              <a:gd name="T79" fmla="*/ 3564 h 3575"/>
              <a:gd name="T80" fmla="*/ 478 w 2794"/>
              <a:gd name="T81" fmla="*/ 3551 h 3575"/>
              <a:gd name="T82" fmla="*/ 387 w 2794"/>
              <a:gd name="T83" fmla="*/ 3397 h 3575"/>
              <a:gd name="T84" fmla="*/ 416 w 2794"/>
              <a:gd name="T85" fmla="*/ 2900 h 3575"/>
              <a:gd name="T86" fmla="*/ 278 w 2794"/>
              <a:gd name="T87" fmla="*/ 2220 h 3575"/>
              <a:gd name="T88" fmla="*/ 103 w 2794"/>
              <a:gd name="T89" fmla="*/ 1829 h 3575"/>
              <a:gd name="T90" fmla="*/ 79 w 2794"/>
              <a:gd name="T91" fmla="*/ 1753 h 3575"/>
              <a:gd name="T92" fmla="*/ 38 w 2794"/>
              <a:gd name="T93" fmla="*/ 1581 h 3575"/>
              <a:gd name="T94" fmla="*/ 5 w 2794"/>
              <a:gd name="T95" fmla="*/ 1342 h 3575"/>
              <a:gd name="T96" fmla="*/ 5 w 2794"/>
              <a:gd name="T97" fmla="*/ 1062 h 3575"/>
              <a:gd name="T98" fmla="*/ 64 w 2794"/>
              <a:gd name="T99" fmla="*/ 769 h 3575"/>
              <a:gd name="T100" fmla="*/ 206 w 2794"/>
              <a:gd name="T101" fmla="*/ 489 h 3575"/>
              <a:gd name="T102" fmla="*/ 455 w 2794"/>
              <a:gd name="T103" fmla="*/ 251 h 3575"/>
              <a:gd name="T104" fmla="*/ 837 w 2794"/>
              <a:gd name="T105" fmla="*/ 80 h 3575"/>
              <a:gd name="T106" fmla="*/ 1377 w 2794"/>
              <a:gd name="T107" fmla="*/ 3 h 3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94" h="3575">
                <a:moveTo>
                  <a:pt x="1561" y="495"/>
                </a:moveTo>
                <a:lnTo>
                  <a:pt x="1543" y="496"/>
                </a:lnTo>
                <a:lnTo>
                  <a:pt x="1527" y="504"/>
                </a:lnTo>
                <a:lnTo>
                  <a:pt x="1514" y="514"/>
                </a:lnTo>
                <a:lnTo>
                  <a:pt x="1505" y="529"/>
                </a:lnTo>
                <a:lnTo>
                  <a:pt x="1501" y="546"/>
                </a:lnTo>
                <a:lnTo>
                  <a:pt x="1496" y="581"/>
                </a:lnTo>
                <a:lnTo>
                  <a:pt x="1489" y="618"/>
                </a:lnTo>
                <a:lnTo>
                  <a:pt x="1479" y="657"/>
                </a:lnTo>
                <a:lnTo>
                  <a:pt x="1467" y="697"/>
                </a:lnTo>
                <a:lnTo>
                  <a:pt x="1450" y="740"/>
                </a:lnTo>
                <a:lnTo>
                  <a:pt x="1430" y="783"/>
                </a:lnTo>
                <a:lnTo>
                  <a:pt x="1406" y="828"/>
                </a:lnTo>
                <a:lnTo>
                  <a:pt x="1377" y="873"/>
                </a:lnTo>
                <a:lnTo>
                  <a:pt x="1345" y="920"/>
                </a:lnTo>
                <a:lnTo>
                  <a:pt x="1305" y="966"/>
                </a:lnTo>
                <a:lnTo>
                  <a:pt x="1262" y="1013"/>
                </a:lnTo>
                <a:lnTo>
                  <a:pt x="1211" y="1060"/>
                </a:lnTo>
                <a:lnTo>
                  <a:pt x="1156" y="1107"/>
                </a:lnTo>
                <a:lnTo>
                  <a:pt x="1094" y="1154"/>
                </a:lnTo>
                <a:lnTo>
                  <a:pt x="1024" y="1201"/>
                </a:lnTo>
                <a:lnTo>
                  <a:pt x="983" y="1233"/>
                </a:lnTo>
                <a:lnTo>
                  <a:pt x="948" y="1268"/>
                </a:lnTo>
                <a:lnTo>
                  <a:pt x="918" y="1305"/>
                </a:lnTo>
                <a:lnTo>
                  <a:pt x="893" y="1344"/>
                </a:lnTo>
                <a:lnTo>
                  <a:pt x="872" y="1385"/>
                </a:lnTo>
                <a:lnTo>
                  <a:pt x="856" y="1427"/>
                </a:lnTo>
                <a:lnTo>
                  <a:pt x="844" y="1471"/>
                </a:lnTo>
                <a:lnTo>
                  <a:pt x="836" y="1514"/>
                </a:lnTo>
                <a:lnTo>
                  <a:pt x="833" y="1559"/>
                </a:lnTo>
                <a:lnTo>
                  <a:pt x="833" y="1603"/>
                </a:lnTo>
                <a:lnTo>
                  <a:pt x="837" y="1648"/>
                </a:lnTo>
                <a:lnTo>
                  <a:pt x="846" y="1693"/>
                </a:lnTo>
                <a:lnTo>
                  <a:pt x="857" y="1736"/>
                </a:lnTo>
                <a:lnTo>
                  <a:pt x="872" y="1779"/>
                </a:lnTo>
                <a:lnTo>
                  <a:pt x="891" y="1820"/>
                </a:lnTo>
                <a:lnTo>
                  <a:pt x="912" y="1859"/>
                </a:lnTo>
                <a:lnTo>
                  <a:pt x="937" y="1898"/>
                </a:lnTo>
                <a:lnTo>
                  <a:pt x="966" y="1933"/>
                </a:lnTo>
                <a:lnTo>
                  <a:pt x="996" y="1966"/>
                </a:lnTo>
                <a:lnTo>
                  <a:pt x="1030" y="1997"/>
                </a:lnTo>
                <a:lnTo>
                  <a:pt x="1026" y="2001"/>
                </a:lnTo>
                <a:lnTo>
                  <a:pt x="1021" y="2004"/>
                </a:lnTo>
                <a:lnTo>
                  <a:pt x="972" y="2062"/>
                </a:lnTo>
                <a:lnTo>
                  <a:pt x="930" y="2119"/>
                </a:lnTo>
                <a:lnTo>
                  <a:pt x="894" y="2173"/>
                </a:lnTo>
                <a:lnTo>
                  <a:pt x="863" y="2228"/>
                </a:lnTo>
                <a:lnTo>
                  <a:pt x="838" y="2279"/>
                </a:lnTo>
                <a:lnTo>
                  <a:pt x="819" y="2329"/>
                </a:lnTo>
                <a:lnTo>
                  <a:pt x="803" y="2377"/>
                </a:lnTo>
                <a:lnTo>
                  <a:pt x="792" y="2422"/>
                </a:lnTo>
                <a:lnTo>
                  <a:pt x="785" y="2465"/>
                </a:lnTo>
                <a:lnTo>
                  <a:pt x="781" y="2505"/>
                </a:lnTo>
                <a:lnTo>
                  <a:pt x="779" y="2543"/>
                </a:lnTo>
                <a:lnTo>
                  <a:pt x="780" y="2578"/>
                </a:lnTo>
                <a:lnTo>
                  <a:pt x="782" y="2610"/>
                </a:lnTo>
                <a:lnTo>
                  <a:pt x="786" y="2619"/>
                </a:lnTo>
                <a:lnTo>
                  <a:pt x="793" y="2625"/>
                </a:lnTo>
                <a:lnTo>
                  <a:pt x="802" y="2627"/>
                </a:lnTo>
                <a:lnTo>
                  <a:pt x="812" y="2626"/>
                </a:lnTo>
                <a:lnTo>
                  <a:pt x="820" y="2620"/>
                </a:lnTo>
                <a:lnTo>
                  <a:pt x="824" y="2611"/>
                </a:lnTo>
                <a:lnTo>
                  <a:pt x="833" y="2572"/>
                </a:lnTo>
                <a:lnTo>
                  <a:pt x="844" y="2528"/>
                </a:lnTo>
                <a:lnTo>
                  <a:pt x="859" y="2481"/>
                </a:lnTo>
                <a:lnTo>
                  <a:pt x="879" y="2431"/>
                </a:lnTo>
                <a:lnTo>
                  <a:pt x="903" y="2378"/>
                </a:lnTo>
                <a:lnTo>
                  <a:pt x="932" y="2323"/>
                </a:lnTo>
                <a:lnTo>
                  <a:pt x="967" y="2267"/>
                </a:lnTo>
                <a:lnTo>
                  <a:pt x="1007" y="2209"/>
                </a:lnTo>
                <a:lnTo>
                  <a:pt x="1054" y="2150"/>
                </a:lnTo>
                <a:lnTo>
                  <a:pt x="1109" y="2093"/>
                </a:lnTo>
                <a:lnTo>
                  <a:pt x="1128" y="2073"/>
                </a:lnTo>
                <a:lnTo>
                  <a:pt x="1150" y="2049"/>
                </a:lnTo>
                <a:lnTo>
                  <a:pt x="1175" y="2022"/>
                </a:lnTo>
                <a:lnTo>
                  <a:pt x="1202" y="1990"/>
                </a:lnTo>
                <a:lnTo>
                  <a:pt x="1231" y="1955"/>
                </a:lnTo>
                <a:lnTo>
                  <a:pt x="1260" y="1917"/>
                </a:lnTo>
                <a:lnTo>
                  <a:pt x="1292" y="1877"/>
                </a:lnTo>
                <a:lnTo>
                  <a:pt x="1324" y="1833"/>
                </a:lnTo>
                <a:lnTo>
                  <a:pt x="1357" y="1789"/>
                </a:lnTo>
                <a:lnTo>
                  <a:pt x="1388" y="1741"/>
                </a:lnTo>
                <a:lnTo>
                  <a:pt x="1419" y="1692"/>
                </a:lnTo>
                <a:lnTo>
                  <a:pt x="1449" y="1642"/>
                </a:lnTo>
                <a:lnTo>
                  <a:pt x="1479" y="1589"/>
                </a:lnTo>
                <a:lnTo>
                  <a:pt x="1505" y="1537"/>
                </a:lnTo>
                <a:lnTo>
                  <a:pt x="1530" y="1484"/>
                </a:lnTo>
                <a:lnTo>
                  <a:pt x="1552" y="1430"/>
                </a:lnTo>
                <a:lnTo>
                  <a:pt x="1572" y="1377"/>
                </a:lnTo>
                <a:lnTo>
                  <a:pt x="1587" y="1325"/>
                </a:lnTo>
                <a:lnTo>
                  <a:pt x="1588" y="1320"/>
                </a:lnTo>
                <a:lnTo>
                  <a:pt x="1591" y="1317"/>
                </a:lnTo>
                <a:lnTo>
                  <a:pt x="1594" y="1315"/>
                </a:lnTo>
                <a:lnTo>
                  <a:pt x="1599" y="1313"/>
                </a:lnTo>
                <a:lnTo>
                  <a:pt x="1603" y="1313"/>
                </a:lnTo>
                <a:lnTo>
                  <a:pt x="1608" y="1314"/>
                </a:lnTo>
                <a:lnTo>
                  <a:pt x="1611" y="1316"/>
                </a:lnTo>
                <a:lnTo>
                  <a:pt x="1614" y="1319"/>
                </a:lnTo>
                <a:lnTo>
                  <a:pt x="1616" y="1323"/>
                </a:lnTo>
                <a:lnTo>
                  <a:pt x="1617" y="1327"/>
                </a:lnTo>
                <a:lnTo>
                  <a:pt x="1618" y="1387"/>
                </a:lnTo>
                <a:lnTo>
                  <a:pt x="1616" y="1446"/>
                </a:lnTo>
                <a:lnTo>
                  <a:pt x="1610" y="1503"/>
                </a:lnTo>
                <a:lnTo>
                  <a:pt x="1601" y="1560"/>
                </a:lnTo>
                <a:lnTo>
                  <a:pt x="1588" y="1615"/>
                </a:lnTo>
                <a:lnTo>
                  <a:pt x="1574" y="1669"/>
                </a:lnTo>
                <a:lnTo>
                  <a:pt x="1556" y="1721"/>
                </a:lnTo>
                <a:lnTo>
                  <a:pt x="1539" y="1771"/>
                </a:lnTo>
                <a:lnTo>
                  <a:pt x="1519" y="1819"/>
                </a:lnTo>
                <a:lnTo>
                  <a:pt x="1498" y="1864"/>
                </a:lnTo>
                <a:lnTo>
                  <a:pt x="1478" y="1906"/>
                </a:lnTo>
                <a:lnTo>
                  <a:pt x="1457" y="1945"/>
                </a:lnTo>
                <a:lnTo>
                  <a:pt x="1437" y="1981"/>
                </a:lnTo>
                <a:lnTo>
                  <a:pt x="1419" y="2014"/>
                </a:lnTo>
                <a:lnTo>
                  <a:pt x="1400" y="2042"/>
                </a:lnTo>
                <a:lnTo>
                  <a:pt x="1385" y="2067"/>
                </a:lnTo>
                <a:lnTo>
                  <a:pt x="1371" y="2087"/>
                </a:lnTo>
                <a:lnTo>
                  <a:pt x="1360" y="2103"/>
                </a:lnTo>
                <a:lnTo>
                  <a:pt x="1352" y="2114"/>
                </a:lnTo>
                <a:lnTo>
                  <a:pt x="1406" y="2114"/>
                </a:lnTo>
                <a:lnTo>
                  <a:pt x="1459" y="2111"/>
                </a:lnTo>
                <a:lnTo>
                  <a:pt x="1510" y="2103"/>
                </a:lnTo>
                <a:lnTo>
                  <a:pt x="1561" y="2091"/>
                </a:lnTo>
                <a:lnTo>
                  <a:pt x="1609" y="2076"/>
                </a:lnTo>
                <a:lnTo>
                  <a:pt x="1659" y="2054"/>
                </a:lnTo>
                <a:lnTo>
                  <a:pt x="1707" y="2029"/>
                </a:lnTo>
                <a:lnTo>
                  <a:pt x="1753" y="1999"/>
                </a:lnTo>
                <a:lnTo>
                  <a:pt x="1795" y="1964"/>
                </a:lnTo>
                <a:lnTo>
                  <a:pt x="1835" y="1926"/>
                </a:lnTo>
                <a:lnTo>
                  <a:pt x="1871" y="1883"/>
                </a:lnTo>
                <a:lnTo>
                  <a:pt x="1903" y="1838"/>
                </a:lnTo>
                <a:lnTo>
                  <a:pt x="1932" y="1788"/>
                </a:lnTo>
                <a:lnTo>
                  <a:pt x="1957" y="1734"/>
                </a:lnTo>
                <a:lnTo>
                  <a:pt x="1977" y="1678"/>
                </a:lnTo>
                <a:lnTo>
                  <a:pt x="1994" y="1617"/>
                </a:lnTo>
                <a:lnTo>
                  <a:pt x="2006" y="1553"/>
                </a:lnTo>
                <a:lnTo>
                  <a:pt x="2014" y="1487"/>
                </a:lnTo>
                <a:lnTo>
                  <a:pt x="2014" y="1438"/>
                </a:lnTo>
                <a:lnTo>
                  <a:pt x="2009" y="1386"/>
                </a:lnTo>
                <a:lnTo>
                  <a:pt x="2000" y="1332"/>
                </a:lnTo>
                <a:lnTo>
                  <a:pt x="1988" y="1277"/>
                </a:lnTo>
                <a:lnTo>
                  <a:pt x="1971" y="1219"/>
                </a:lnTo>
                <a:lnTo>
                  <a:pt x="1951" y="1161"/>
                </a:lnTo>
                <a:lnTo>
                  <a:pt x="1928" y="1103"/>
                </a:lnTo>
                <a:lnTo>
                  <a:pt x="1903" y="1044"/>
                </a:lnTo>
                <a:lnTo>
                  <a:pt x="1876" y="985"/>
                </a:lnTo>
                <a:lnTo>
                  <a:pt x="1848" y="926"/>
                </a:lnTo>
                <a:lnTo>
                  <a:pt x="1817" y="868"/>
                </a:lnTo>
                <a:lnTo>
                  <a:pt x="1785" y="812"/>
                </a:lnTo>
                <a:lnTo>
                  <a:pt x="1755" y="757"/>
                </a:lnTo>
                <a:lnTo>
                  <a:pt x="1723" y="704"/>
                </a:lnTo>
                <a:lnTo>
                  <a:pt x="1692" y="654"/>
                </a:lnTo>
                <a:lnTo>
                  <a:pt x="1661" y="606"/>
                </a:lnTo>
                <a:lnTo>
                  <a:pt x="1632" y="561"/>
                </a:lnTo>
                <a:lnTo>
                  <a:pt x="1604" y="520"/>
                </a:lnTo>
                <a:lnTo>
                  <a:pt x="1592" y="507"/>
                </a:lnTo>
                <a:lnTo>
                  <a:pt x="1577" y="498"/>
                </a:lnTo>
                <a:lnTo>
                  <a:pt x="1561" y="495"/>
                </a:lnTo>
                <a:close/>
                <a:moveTo>
                  <a:pt x="1485" y="0"/>
                </a:moveTo>
                <a:lnTo>
                  <a:pt x="1509" y="1"/>
                </a:lnTo>
                <a:lnTo>
                  <a:pt x="1537" y="1"/>
                </a:lnTo>
                <a:lnTo>
                  <a:pt x="1564" y="4"/>
                </a:lnTo>
                <a:lnTo>
                  <a:pt x="1593" y="6"/>
                </a:lnTo>
                <a:lnTo>
                  <a:pt x="1624" y="9"/>
                </a:lnTo>
                <a:lnTo>
                  <a:pt x="1654" y="15"/>
                </a:lnTo>
                <a:lnTo>
                  <a:pt x="1687" y="20"/>
                </a:lnTo>
                <a:lnTo>
                  <a:pt x="1721" y="26"/>
                </a:lnTo>
                <a:lnTo>
                  <a:pt x="1755" y="35"/>
                </a:lnTo>
                <a:lnTo>
                  <a:pt x="1790" y="45"/>
                </a:lnTo>
                <a:lnTo>
                  <a:pt x="1826" y="57"/>
                </a:lnTo>
                <a:lnTo>
                  <a:pt x="1862" y="70"/>
                </a:lnTo>
                <a:lnTo>
                  <a:pt x="1899" y="85"/>
                </a:lnTo>
                <a:lnTo>
                  <a:pt x="1936" y="102"/>
                </a:lnTo>
                <a:lnTo>
                  <a:pt x="1973" y="121"/>
                </a:lnTo>
                <a:lnTo>
                  <a:pt x="2011" y="142"/>
                </a:lnTo>
                <a:lnTo>
                  <a:pt x="2048" y="166"/>
                </a:lnTo>
                <a:lnTo>
                  <a:pt x="2087" y="191"/>
                </a:lnTo>
                <a:lnTo>
                  <a:pt x="2125" y="220"/>
                </a:lnTo>
                <a:lnTo>
                  <a:pt x="2162" y="251"/>
                </a:lnTo>
                <a:lnTo>
                  <a:pt x="2199" y="285"/>
                </a:lnTo>
                <a:lnTo>
                  <a:pt x="2236" y="321"/>
                </a:lnTo>
                <a:lnTo>
                  <a:pt x="2273" y="360"/>
                </a:lnTo>
                <a:lnTo>
                  <a:pt x="2309" y="402"/>
                </a:lnTo>
                <a:lnTo>
                  <a:pt x="2345" y="448"/>
                </a:lnTo>
                <a:lnTo>
                  <a:pt x="2380" y="497"/>
                </a:lnTo>
                <a:lnTo>
                  <a:pt x="2414" y="549"/>
                </a:lnTo>
                <a:lnTo>
                  <a:pt x="2447" y="605"/>
                </a:lnTo>
                <a:lnTo>
                  <a:pt x="2480" y="664"/>
                </a:lnTo>
                <a:lnTo>
                  <a:pt x="2510" y="727"/>
                </a:lnTo>
                <a:lnTo>
                  <a:pt x="2541" y="793"/>
                </a:lnTo>
                <a:lnTo>
                  <a:pt x="2569" y="864"/>
                </a:lnTo>
                <a:lnTo>
                  <a:pt x="2597" y="938"/>
                </a:lnTo>
                <a:lnTo>
                  <a:pt x="2622" y="1018"/>
                </a:lnTo>
                <a:lnTo>
                  <a:pt x="2648" y="1100"/>
                </a:lnTo>
                <a:lnTo>
                  <a:pt x="2670" y="1187"/>
                </a:lnTo>
                <a:lnTo>
                  <a:pt x="2692" y="1279"/>
                </a:lnTo>
                <a:lnTo>
                  <a:pt x="2712" y="1375"/>
                </a:lnTo>
                <a:lnTo>
                  <a:pt x="2729" y="1476"/>
                </a:lnTo>
                <a:lnTo>
                  <a:pt x="2745" y="1582"/>
                </a:lnTo>
                <a:lnTo>
                  <a:pt x="2759" y="1692"/>
                </a:lnTo>
                <a:lnTo>
                  <a:pt x="2770" y="1807"/>
                </a:lnTo>
                <a:lnTo>
                  <a:pt x="2780" y="1928"/>
                </a:lnTo>
                <a:lnTo>
                  <a:pt x="2787" y="2054"/>
                </a:lnTo>
                <a:lnTo>
                  <a:pt x="2792" y="2185"/>
                </a:lnTo>
                <a:lnTo>
                  <a:pt x="2794" y="2321"/>
                </a:lnTo>
                <a:lnTo>
                  <a:pt x="2793" y="2464"/>
                </a:lnTo>
                <a:lnTo>
                  <a:pt x="2791" y="2612"/>
                </a:lnTo>
                <a:lnTo>
                  <a:pt x="2786" y="2657"/>
                </a:lnTo>
                <a:lnTo>
                  <a:pt x="2777" y="2700"/>
                </a:lnTo>
                <a:lnTo>
                  <a:pt x="2763" y="2743"/>
                </a:lnTo>
                <a:lnTo>
                  <a:pt x="2745" y="2782"/>
                </a:lnTo>
                <a:lnTo>
                  <a:pt x="2722" y="2820"/>
                </a:lnTo>
                <a:lnTo>
                  <a:pt x="2696" y="2854"/>
                </a:lnTo>
                <a:lnTo>
                  <a:pt x="2664" y="2885"/>
                </a:lnTo>
                <a:lnTo>
                  <a:pt x="2630" y="2914"/>
                </a:lnTo>
                <a:lnTo>
                  <a:pt x="2593" y="2938"/>
                </a:lnTo>
                <a:lnTo>
                  <a:pt x="2552" y="2957"/>
                </a:lnTo>
                <a:lnTo>
                  <a:pt x="2500" y="2978"/>
                </a:lnTo>
                <a:lnTo>
                  <a:pt x="2442" y="2999"/>
                </a:lnTo>
                <a:lnTo>
                  <a:pt x="2381" y="3017"/>
                </a:lnTo>
                <a:lnTo>
                  <a:pt x="2315" y="3036"/>
                </a:lnTo>
                <a:lnTo>
                  <a:pt x="2243" y="3051"/>
                </a:lnTo>
                <a:lnTo>
                  <a:pt x="2167" y="3065"/>
                </a:lnTo>
                <a:lnTo>
                  <a:pt x="2087" y="3076"/>
                </a:lnTo>
                <a:lnTo>
                  <a:pt x="2003" y="3082"/>
                </a:lnTo>
                <a:lnTo>
                  <a:pt x="1913" y="3086"/>
                </a:lnTo>
                <a:lnTo>
                  <a:pt x="1879" y="3089"/>
                </a:lnTo>
                <a:lnTo>
                  <a:pt x="1847" y="3097"/>
                </a:lnTo>
                <a:lnTo>
                  <a:pt x="1816" y="3109"/>
                </a:lnTo>
                <a:lnTo>
                  <a:pt x="1788" y="3125"/>
                </a:lnTo>
                <a:lnTo>
                  <a:pt x="1761" y="3146"/>
                </a:lnTo>
                <a:lnTo>
                  <a:pt x="1740" y="3170"/>
                </a:lnTo>
                <a:lnTo>
                  <a:pt x="1720" y="3197"/>
                </a:lnTo>
                <a:lnTo>
                  <a:pt x="1705" y="3226"/>
                </a:lnTo>
                <a:lnTo>
                  <a:pt x="1605" y="3464"/>
                </a:lnTo>
                <a:lnTo>
                  <a:pt x="1591" y="3491"/>
                </a:lnTo>
                <a:lnTo>
                  <a:pt x="1573" y="3515"/>
                </a:lnTo>
                <a:lnTo>
                  <a:pt x="1551" y="3536"/>
                </a:lnTo>
                <a:lnTo>
                  <a:pt x="1527" y="3552"/>
                </a:lnTo>
                <a:lnTo>
                  <a:pt x="1499" y="3564"/>
                </a:lnTo>
                <a:lnTo>
                  <a:pt x="1470" y="3571"/>
                </a:lnTo>
                <a:lnTo>
                  <a:pt x="1439" y="3575"/>
                </a:lnTo>
                <a:lnTo>
                  <a:pt x="567" y="3575"/>
                </a:lnTo>
                <a:lnTo>
                  <a:pt x="536" y="3571"/>
                </a:lnTo>
                <a:lnTo>
                  <a:pt x="506" y="3564"/>
                </a:lnTo>
                <a:lnTo>
                  <a:pt x="478" y="3551"/>
                </a:lnTo>
                <a:lnTo>
                  <a:pt x="453" y="3533"/>
                </a:lnTo>
                <a:lnTo>
                  <a:pt x="430" y="3510"/>
                </a:lnTo>
                <a:lnTo>
                  <a:pt x="413" y="3485"/>
                </a:lnTo>
                <a:lnTo>
                  <a:pt x="398" y="3457"/>
                </a:lnTo>
                <a:lnTo>
                  <a:pt x="391" y="3428"/>
                </a:lnTo>
                <a:lnTo>
                  <a:pt x="387" y="3397"/>
                </a:lnTo>
                <a:lnTo>
                  <a:pt x="390" y="3366"/>
                </a:lnTo>
                <a:lnTo>
                  <a:pt x="390" y="3366"/>
                </a:lnTo>
                <a:lnTo>
                  <a:pt x="405" y="3249"/>
                </a:lnTo>
                <a:lnTo>
                  <a:pt x="415" y="3133"/>
                </a:lnTo>
                <a:lnTo>
                  <a:pt x="418" y="3016"/>
                </a:lnTo>
                <a:lnTo>
                  <a:pt x="416" y="2900"/>
                </a:lnTo>
                <a:lnTo>
                  <a:pt x="407" y="2784"/>
                </a:lnTo>
                <a:lnTo>
                  <a:pt x="393" y="2669"/>
                </a:lnTo>
                <a:lnTo>
                  <a:pt x="373" y="2554"/>
                </a:lnTo>
                <a:lnTo>
                  <a:pt x="347" y="2441"/>
                </a:lnTo>
                <a:lnTo>
                  <a:pt x="315" y="2330"/>
                </a:lnTo>
                <a:lnTo>
                  <a:pt x="278" y="2220"/>
                </a:lnTo>
                <a:lnTo>
                  <a:pt x="235" y="2111"/>
                </a:lnTo>
                <a:lnTo>
                  <a:pt x="187" y="2005"/>
                </a:lnTo>
                <a:lnTo>
                  <a:pt x="132" y="1901"/>
                </a:lnTo>
                <a:lnTo>
                  <a:pt x="117" y="1868"/>
                </a:lnTo>
                <a:lnTo>
                  <a:pt x="104" y="1831"/>
                </a:lnTo>
                <a:lnTo>
                  <a:pt x="103" y="1829"/>
                </a:lnTo>
                <a:lnTo>
                  <a:pt x="101" y="1825"/>
                </a:lnTo>
                <a:lnTo>
                  <a:pt x="98" y="1816"/>
                </a:lnTo>
                <a:lnTo>
                  <a:pt x="95" y="1804"/>
                </a:lnTo>
                <a:lnTo>
                  <a:pt x="89" y="1790"/>
                </a:lnTo>
                <a:lnTo>
                  <a:pt x="85" y="1772"/>
                </a:lnTo>
                <a:lnTo>
                  <a:pt x="79" y="1753"/>
                </a:lnTo>
                <a:lnTo>
                  <a:pt x="72" y="1730"/>
                </a:lnTo>
                <a:lnTo>
                  <a:pt x="65" y="1705"/>
                </a:lnTo>
                <a:lnTo>
                  <a:pt x="59" y="1676"/>
                </a:lnTo>
                <a:lnTo>
                  <a:pt x="52" y="1647"/>
                </a:lnTo>
                <a:lnTo>
                  <a:pt x="45" y="1614"/>
                </a:lnTo>
                <a:lnTo>
                  <a:pt x="38" y="1581"/>
                </a:lnTo>
                <a:lnTo>
                  <a:pt x="32" y="1545"/>
                </a:lnTo>
                <a:lnTo>
                  <a:pt x="25" y="1508"/>
                </a:lnTo>
                <a:lnTo>
                  <a:pt x="19" y="1468"/>
                </a:lnTo>
                <a:lnTo>
                  <a:pt x="14" y="1427"/>
                </a:lnTo>
                <a:lnTo>
                  <a:pt x="9" y="1386"/>
                </a:lnTo>
                <a:lnTo>
                  <a:pt x="5" y="1342"/>
                </a:lnTo>
                <a:lnTo>
                  <a:pt x="2" y="1297"/>
                </a:lnTo>
                <a:lnTo>
                  <a:pt x="1" y="1252"/>
                </a:lnTo>
                <a:lnTo>
                  <a:pt x="0" y="1206"/>
                </a:lnTo>
                <a:lnTo>
                  <a:pt x="0" y="1158"/>
                </a:lnTo>
                <a:lnTo>
                  <a:pt x="2" y="1110"/>
                </a:lnTo>
                <a:lnTo>
                  <a:pt x="5" y="1062"/>
                </a:lnTo>
                <a:lnTo>
                  <a:pt x="11" y="1013"/>
                </a:lnTo>
                <a:lnTo>
                  <a:pt x="17" y="965"/>
                </a:lnTo>
                <a:lnTo>
                  <a:pt x="26" y="916"/>
                </a:lnTo>
                <a:lnTo>
                  <a:pt x="37" y="867"/>
                </a:lnTo>
                <a:lnTo>
                  <a:pt x="49" y="818"/>
                </a:lnTo>
                <a:lnTo>
                  <a:pt x="64" y="769"/>
                </a:lnTo>
                <a:lnTo>
                  <a:pt x="82" y="721"/>
                </a:lnTo>
                <a:lnTo>
                  <a:pt x="101" y="673"/>
                </a:lnTo>
                <a:lnTo>
                  <a:pt x="123" y="627"/>
                </a:lnTo>
                <a:lnTo>
                  <a:pt x="148" y="580"/>
                </a:lnTo>
                <a:lnTo>
                  <a:pt x="176" y="534"/>
                </a:lnTo>
                <a:lnTo>
                  <a:pt x="206" y="489"/>
                </a:lnTo>
                <a:lnTo>
                  <a:pt x="239" y="447"/>
                </a:lnTo>
                <a:lnTo>
                  <a:pt x="276" y="404"/>
                </a:lnTo>
                <a:lnTo>
                  <a:pt x="315" y="363"/>
                </a:lnTo>
                <a:lnTo>
                  <a:pt x="359" y="324"/>
                </a:lnTo>
                <a:lnTo>
                  <a:pt x="405" y="287"/>
                </a:lnTo>
                <a:lnTo>
                  <a:pt x="455" y="251"/>
                </a:lnTo>
                <a:lnTo>
                  <a:pt x="509" y="217"/>
                </a:lnTo>
                <a:lnTo>
                  <a:pt x="566" y="184"/>
                </a:lnTo>
                <a:lnTo>
                  <a:pt x="629" y="155"/>
                </a:lnTo>
                <a:lnTo>
                  <a:pt x="694" y="128"/>
                </a:lnTo>
                <a:lnTo>
                  <a:pt x="764" y="102"/>
                </a:lnTo>
                <a:lnTo>
                  <a:pt x="837" y="80"/>
                </a:lnTo>
                <a:lnTo>
                  <a:pt x="916" y="59"/>
                </a:lnTo>
                <a:lnTo>
                  <a:pt x="999" y="42"/>
                </a:lnTo>
                <a:lnTo>
                  <a:pt x="1086" y="28"/>
                </a:lnTo>
                <a:lnTo>
                  <a:pt x="1179" y="16"/>
                </a:lnTo>
                <a:lnTo>
                  <a:pt x="1276" y="8"/>
                </a:lnTo>
                <a:lnTo>
                  <a:pt x="1377" y="3"/>
                </a:lnTo>
                <a:lnTo>
                  <a:pt x="148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738"/>
          <p:cNvGrpSpPr>
            <a:grpSpLocks noChangeAspect="1"/>
          </p:cNvGrpSpPr>
          <p:nvPr/>
        </p:nvGrpSpPr>
        <p:grpSpPr bwMode="auto">
          <a:xfrm>
            <a:off x="4732969" y="3838326"/>
            <a:ext cx="411151" cy="603869"/>
            <a:chOff x="2182" y="634"/>
            <a:chExt cx="1295" cy="1902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5" name="Freeform 740"/>
            <p:cNvSpPr>
              <a:spLocks/>
            </p:cNvSpPr>
            <p:nvPr/>
          </p:nvSpPr>
          <p:spPr bwMode="auto">
            <a:xfrm>
              <a:off x="2534" y="2191"/>
              <a:ext cx="591" cy="58"/>
            </a:xfrm>
            <a:custGeom>
              <a:avLst/>
              <a:gdLst>
                <a:gd name="T0" fmla="*/ 0 w 1180"/>
                <a:gd name="T1" fmla="*/ 0 h 116"/>
                <a:gd name="T2" fmla="*/ 1180 w 1180"/>
                <a:gd name="T3" fmla="*/ 0 h 116"/>
                <a:gd name="T4" fmla="*/ 1178 w 1180"/>
                <a:gd name="T5" fmla="*/ 42 h 116"/>
                <a:gd name="T6" fmla="*/ 1175 w 1180"/>
                <a:gd name="T7" fmla="*/ 80 h 116"/>
                <a:gd name="T8" fmla="*/ 1173 w 1180"/>
                <a:gd name="T9" fmla="*/ 116 h 116"/>
                <a:gd name="T10" fmla="*/ 7 w 1180"/>
                <a:gd name="T11" fmla="*/ 116 h 116"/>
                <a:gd name="T12" fmla="*/ 4 w 1180"/>
                <a:gd name="T13" fmla="*/ 80 h 116"/>
                <a:gd name="T14" fmla="*/ 2 w 1180"/>
                <a:gd name="T15" fmla="*/ 42 h 116"/>
                <a:gd name="T16" fmla="*/ 0 w 1180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116">
                  <a:moveTo>
                    <a:pt x="0" y="0"/>
                  </a:moveTo>
                  <a:lnTo>
                    <a:pt x="1180" y="0"/>
                  </a:lnTo>
                  <a:lnTo>
                    <a:pt x="1178" y="42"/>
                  </a:lnTo>
                  <a:lnTo>
                    <a:pt x="1175" y="80"/>
                  </a:lnTo>
                  <a:lnTo>
                    <a:pt x="1173" y="116"/>
                  </a:lnTo>
                  <a:lnTo>
                    <a:pt x="7" y="116"/>
                  </a:lnTo>
                  <a:lnTo>
                    <a:pt x="4" y="80"/>
                  </a:lnTo>
                  <a:lnTo>
                    <a:pt x="2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41"/>
            <p:cNvSpPr>
              <a:spLocks/>
            </p:cNvSpPr>
            <p:nvPr/>
          </p:nvSpPr>
          <p:spPr bwMode="auto">
            <a:xfrm>
              <a:off x="2686" y="1380"/>
              <a:ext cx="287" cy="733"/>
            </a:xfrm>
            <a:custGeom>
              <a:avLst/>
              <a:gdLst>
                <a:gd name="T0" fmla="*/ 87 w 574"/>
                <a:gd name="T1" fmla="*/ 0 h 1467"/>
                <a:gd name="T2" fmla="*/ 234 w 574"/>
                <a:gd name="T3" fmla="*/ 110 h 1467"/>
                <a:gd name="T4" fmla="*/ 253 w 574"/>
                <a:gd name="T5" fmla="*/ 120 h 1467"/>
                <a:gd name="T6" fmla="*/ 275 w 574"/>
                <a:gd name="T7" fmla="*/ 126 h 1467"/>
                <a:gd name="T8" fmla="*/ 299 w 574"/>
                <a:gd name="T9" fmla="*/ 126 h 1467"/>
                <a:gd name="T10" fmla="*/ 321 w 574"/>
                <a:gd name="T11" fmla="*/ 120 h 1467"/>
                <a:gd name="T12" fmla="*/ 340 w 574"/>
                <a:gd name="T13" fmla="*/ 110 h 1467"/>
                <a:gd name="T14" fmla="*/ 487 w 574"/>
                <a:gd name="T15" fmla="*/ 0 h 1467"/>
                <a:gd name="T16" fmla="*/ 509 w 574"/>
                <a:gd name="T17" fmla="*/ 7 h 1467"/>
                <a:gd name="T18" fmla="*/ 531 w 574"/>
                <a:gd name="T19" fmla="*/ 17 h 1467"/>
                <a:gd name="T20" fmla="*/ 549 w 574"/>
                <a:gd name="T21" fmla="*/ 32 h 1467"/>
                <a:gd name="T22" fmla="*/ 563 w 574"/>
                <a:gd name="T23" fmla="*/ 52 h 1467"/>
                <a:gd name="T24" fmla="*/ 571 w 574"/>
                <a:gd name="T25" fmla="*/ 74 h 1467"/>
                <a:gd name="T26" fmla="*/ 574 w 574"/>
                <a:gd name="T27" fmla="*/ 97 h 1467"/>
                <a:gd name="T28" fmla="*/ 574 w 574"/>
                <a:gd name="T29" fmla="*/ 477 h 1467"/>
                <a:gd name="T30" fmla="*/ 440 w 574"/>
                <a:gd name="T31" fmla="*/ 683 h 1467"/>
                <a:gd name="T32" fmla="*/ 432 w 574"/>
                <a:gd name="T33" fmla="*/ 698 h 1467"/>
                <a:gd name="T34" fmla="*/ 427 w 574"/>
                <a:gd name="T35" fmla="*/ 715 h 1467"/>
                <a:gd name="T36" fmla="*/ 425 w 574"/>
                <a:gd name="T37" fmla="*/ 732 h 1467"/>
                <a:gd name="T38" fmla="*/ 425 w 574"/>
                <a:gd name="T39" fmla="*/ 1467 h 1467"/>
                <a:gd name="T40" fmla="*/ 149 w 574"/>
                <a:gd name="T41" fmla="*/ 1467 h 1467"/>
                <a:gd name="T42" fmla="*/ 149 w 574"/>
                <a:gd name="T43" fmla="*/ 732 h 1467"/>
                <a:gd name="T44" fmla="*/ 147 w 574"/>
                <a:gd name="T45" fmla="*/ 715 h 1467"/>
                <a:gd name="T46" fmla="*/ 142 w 574"/>
                <a:gd name="T47" fmla="*/ 698 h 1467"/>
                <a:gd name="T48" fmla="*/ 134 w 574"/>
                <a:gd name="T49" fmla="*/ 683 h 1467"/>
                <a:gd name="T50" fmla="*/ 0 w 574"/>
                <a:gd name="T51" fmla="*/ 477 h 1467"/>
                <a:gd name="T52" fmla="*/ 0 w 574"/>
                <a:gd name="T53" fmla="*/ 97 h 1467"/>
                <a:gd name="T54" fmla="*/ 2 w 574"/>
                <a:gd name="T55" fmla="*/ 74 h 1467"/>
                <a:gd name="T56" fmla="*/ 12 w 574"/>
                <a:gd name="T57" fmla="*/ 52 h 1467"/>
                <a:gd name="T58" fmla="*/ 25 w 574"/>
                <a:gd name="T59" fmla="*/ 32 h 1467"/>
                <a:gd name="T60" fmla="*/ 43 w 574"/>
                <a:gd name="T61" fmla="*/ 17 h 1467"/>
                <a:gd name="T62" fmla="*/ 65 w 574"/>
                <a:gd name="T63" fmla="*/ 7 h 1467"/>
                <a:gd name="T64" fmla="*/ 87 w 574"/>
                <a:gd name="T65" fmla="*/ 0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4" h="1467">
                  <a:moveTo>
                    <a:pt x="87" y="0"/>
                  </a:moveTo>
                  <a:lnTo>
                    <a:pt x="234" y="110"/>
                  </a:lnTo>
                  <a:lnTo>
                    <a:pt x="253" y="120"/>
                  </a:lnTo>
                  <a:lnTo>
                    <a:pt x="275" y="126"/>
                  </a:lnTo>
                  <a:lnTo>
                    <a:pt x="299" y="126"/>
                  </a:lnTo>
                  <a:lnTo>
                    <a:pt x="321" y="120"/>
                  </a:lnTo>
                  <a:lnTo>
                    <a:pt x="340" y="110"/>
                  </a:lnTo>
                  <a:lnTo>
                    <a:pt x="487" y="0"/>
                  </a:lnTo>
                  <a:lnTo>
                    <a:pt x="509" y="7"/>
                  </a:lnTo>
                  <a:lnTo>
                    <a:pt x="531" y="17"/>
                  </a:lnTo>
                  <a:lnTo>
                    <a:pt x="549" y="32"/>
                  </a:lnTo>
                  <a:lnTo>
                    <a:pt x="563" y="52"/>
                  </a:lnTo>
                  <a:lnTo>
                    <a:pt x="571" y="74"/>
                  </a:lnTo>
                  <a:lnTo>
                    <a:pt x="574" y="97"/>
                  </a:lnTo>
                  <a:lnTo>
                    <a:pt x="574" y="477"/>
                  </a:lnTo>
                  <a:lnTo>
                    <a:pt x="440" y="683"/>
                  </a:lnTo>
                  <a:lnTo>
                    <a:pt x="432" y="698"/>
                  </a:lnTo>
                  <a:lnTo>
                    <a:pt x="427" y="715"/>
                  </a:lnTo>
                  <a:lnTo>
                    <a:pt x="425" y="732"/>
                  </a:lnTo>
                  <a:lnTo>
                    <a:pt x="425" y="1467"/>
                  </a:lnTo>
                  <a:lnTo>
                    <a:pt x="149" y="1467"/>
                  </a:lnTo>
                  <a:lnTo>
                    <a:pt x="149" y="732"/>
                  </a:lnTo>
                  <a:lnTo>
                    <a:pt x="147" y="715"/>
                  </a:lnTo>
                  <a:lnTo>
                    <a:pt x="142" y="698"/>
                  </a:lnTo>
                  <a:lnTo>
                    <a:pt x="134" y="683"/>
                  </a:lnTo>
                  <a:lnTo>
                    <a:pt x="0" y="477"/>
                  </a:lnTo>
                  <a:lnTo>
                    <a:pt x="0" y="97"/>
                  </a:lnTo>
                  <a:lnTo>
                    <a:pt x="2" y="74"/>
                  </a:lnTo>
                  <a:lnTo>
                    <a:pt x="12" y="52"/>
                  </a:lnTo>
                  <a:lnTo>
                    <a:pt x="25" y="32"/>
                  </a:lnTo>
                  <a:lnTo>
                    <a:pt x="43" y="17"/>
                  </a:lnTo>
                  <a:lnTo>
                    <a:pt x="65" y="7"/>
                  </a:lnTo>
                  <a:lnTo>
                    <a:pt x="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42"/>
            <p:cNvSpPr>
              <a:spLocks/>
            </p:cNvSpPr>
            <p:nvPr/>
          </p:nvSpPr>
          <p:spPr bwMode="auto">
            <a:xfrm>
              <a:off x="2543" y="2325"/>
              <a:ext cx="574" cy="211"/>
            </a:xfrm>
            <a:custGeom>
              <a:avLst/>
              <a:gdLst>
                <a:gd name="T0" fmla="*/ 0 w 1148"/>
                <a:gd name="T1" fmla="*/ 0 h 423"/>
                <a:gd name="T2" fmla="*/ 1148 w 1148"/>
                <a:gd name="T3" fmla="*/ 0 h 423"/>
                <a:gd name="T4" fmla="*/ 1140 w 1148"/>
                <a:gd name="T5" fmla="*/ 56 h 423"/>
                <a:gd name="T6" fmla="*/ 1130 w 1148"/>
                <a:gd name="T7" fmla="*/ 106 h 423"/>
                <a:gd name="T8" fmla="*/ 1116 w 1148"/>
                <a:gd name="T9" fmla="*/ 151 h 423"/>
                <a:gd name="T10" fmla="*/ 1099 w 1148"/>
                <a:gd name="T11" fmla="*/ 192 h 423"/>
                <a:gd name="T12" fmla="*/ 1080 w 1148"/>
                <a:gd name="T13" fmla="*/ 228 h 423"/>
                <a:gd name="T14" fmla="*/ 1058 w 1148"/>
                <a:gd name="T15" fmla="*/ 260 h 423"/>
                <a:gd name="T16" fmla="*/ 1035 w 1148"/>
                <a:gd name="T17" fmla="*/ 289 h 423"/>
                <a:gd name="T18" fmla="*/ 1008 w 1148"/>
                <a:gd name="T19" fmla="*/ 314 h 423"/>
                <a:gd name="T20" fmla="*/ 980 w 1148"/>
                <a:gd name="T21" fmla="*/ 336 h 423"/>
                <a:gd name="T22" fmla="*/ 951 w 1148"/>
                <a:gd name="T23" fmla="*/ 354 h 423"/>
                <a:gd name="T24" fmla="*/ 921 w 1148"/>
                <a:gd name="T25" fmla="*/ 370 h 423"/>
                <a:gd name="T26" fmla="*/ 890 w 1148"/>
                <a:gd name="T27" fmla="*/ 383 h 423"/>
                <a:gd name="T28" fmla="*/ 858 w 1148"/>
                <a:gd name="T29" fmla="*/ 394 h 423"/>
                <a:gd name="T30" fmla="*/ 825 w 1148"/>
                <a:gd name="T31" fmla="*/ 403 h 423"/>
                <a:gd name="T32" fmla="*/ 792 w 1148"/>
                <a:gd name="T33" fmla="*/ 409 h 423"/>
                <a:gd name="T34" fmla="*/ 759 w 1148"/>
                <a:gd name="T35" fmla="*/ 414 h 423"/>
                <a:gd name="T36" fmla="*/ 727 w 1148"/>
                <a:gd name="T37" fmla="*/ 418 h 423"/>
                <a:gd name="T38" fmla="*/ 694 w 1148"/>
                <a:gd name="T39" fmla="*/ 420 h 423"/>
                <a:gd name="T40" fmla="*/ 662 w 1148"/>
                <a:gd name="T41" fmla="*/ 421 h 423"/>
                <a:gd name="T42" fmla="*/ 632 w 1148"/>
                <a:gd name="T43" fmla="*/ 423 h 423"/>
                <a:gd name="T44" fmla="*/ 602 w 1148"/>
                <a:gd name="T45" fmla="*/ 423 h 423"/>
                <a:gd name="T46" fmla="*/ 574 w 1148"/>
                <a:gd name="T47" fmla="*/ 423 h 423"/>
                <a:gd name="T48" fmla="*/ 546 w 1148"/>
                <a:gd name="T49" fmla="*/ 423 h 423"/>
                <a:gd name="T50" fmla="*/ 516 w 1148"/>
                <a:gd name="T51" fmla="*/ 423 h 423"/>
                <a:gd name="T52" fmla="*/ 486 w 1148"/>
                <a:gd name="T53" fmla="*/ 421 h 423"/>
                <a:gd name="T54" fmla="*/ 454 w 1148"/>
                <a:gd name="T55" fmla="*/ 420 h 423"/>
                <a:gd name="T56" fmla="*/ 421 w 1148"/>
                <a:gd name="T57" fmla="*/ 418 h 423"/>
                <a:gd name="T58" fmla="*/ 389 w 1148"/>
                <a:gd name="T59" fmla="*/ 414 h 423"/>
                <a:gd name="T60" fmla="*/ 356 w 1148"/>
                <a:gd name="T61" fmla="*/ 409 h 423"/>
                <a:gd name="T62" fmla="*/ 323 w 1148"/>
                <a:gd name="T63" fmla="*/ 403 h 423"/>
                <a:gd name="T64" fmla="*/ 291 w 1148"/>
                <a:gd name="T65" fmla="*/ 394 h 423"/>
                <a:gd name="T66" fmla="*/ 258 w 1148"/>
                <a:gd name="T67" fmla="*/ 383 h 423"/>
                <a:gd name="T68" fmla="*/ 227 w 1148"/>
                <a:gd name="T69" fmla="*/ 370 h 423"/>
                <a:gd name="T70" fmla="*/ 197 w 1148"/>
                <a:gd name="T71" fmla="*/ 354 h 423"/>
                <a:gd name="T72" fmla="*/ 168 w 1148"/>
                <a:gd name="T73" fmla="*/ 336 h 423"/>
                <a:gd name="T74" fmla="*/ 140 w 1148"/>
                <a:gd name="T75" fmla="*/ 314 h 423"/>
                <a:gd name="T76" fmla="*/ 113 w 1148"/>
                <a:gd name="T77" fmla="*/ 289 h 423"/>
                <a:gd name="T78" fmla="*/ 90 w 1148"/>
                <a:gd name="T79" fmla="*/ 260 h 423"/>
                <a:gd name="T80" fmla="*/ 68 w 1148"/>
                <a:gd name="T81" fmla="*/ 228 h 423"/>
                <a:gd name="T82" fmla="*/ 49 w 1148"/>
                <a:gd name="T83" fmla="*/ 192 h 423"/>
                <a:gd name="T84" fmla="*/ 32 w 1148"/>
                <a:gd name="T85" fmla="*/ 151 h 423"/>
                <a:gd name="T86" fmla="*/ 19 w 1148"/>
                <a:gd name="T87" fmla="*/ 106 h 423"/>
                <a:gd name="T88" fmla="*/ 8 w 1148"/>
                <a:gd name="T89" fmla="*/ 56 h 423"/>
                <a:gd name="T90" fmla="*/ 0 w 1148"/>
                <a:gd name="T91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48" h="423">
                  <a:moveTo>
                    <a:pt x="0" y="0"/>
                  </a:moveTo>
                  <a:lnTo>
                    <a:pt x="1148" y="0"/>
                  </a:lnTo>
                  <a:lnTo>
                    <a:pt x="1140" y="56"/>
                  </a:lnTo>
                  <a:lnTo>
                    <a:pt x="1130" y="106"/>
                  </a:lnTo>
                  <a:lnTo>
                    <a:pt x="1116" y="151"/>
                  </a:lnTo>
                  <a:lnTo>
                    <a:pt x="1099" y="192"/>
                  </a:lnTo>
                  <a:lnTo>
                    <a:pt x="1080" y="228"/>
                  </a:lnTo>
                  <a:lnTo>
                    <a:pt x="1058" y="260"/>
                  </a:lnTo>
                  <a:lnTo>
                    <a:pt x="1035" y="289"/>
                  </a:lnTo>
                  <a:lnTo>
                    <a:pt x="1008" y="314"/>
                  </a:lnTo>
                  <a:lnTo>
                    <a:pt x="980" y="336"/>
                  </a:lnTo>
                  <a:lnTo>
                    <a:pt x="951" y="354"/>
                  </a:lnTo>
                  <a:lnTo>
                    <a:pt x="921" y="370"/>
                  </a:lnTo>
                  <a:lnTo>
                    <a:pt x="890" y="383"/>
                  </a:lnTo>
                  <a:lnTo>
                    <a:pt x="858" y="394"/>
                  </a:lnTo>
                  <a:lnTo>
                    <a:pt x="825" y="403"/>
                  </a:lnTo>
                  <a:lnTo>
                    <a:pt x="792" y="409"/>
                  </a:lnTo>
                  <a:lnTo>
                    <a:pt x="759" y="414"/>
                  </a:lnTo>
                  <a:lnTo>
                    <a:pt x="727" y="418"/>
                  </a:lnTo>
                  <a:lnTo>
                    <a:pt x="694" y="420"/>
                  </a:lnTo>
                  <a:lnTo>
                    <a:pt x="662" y="421"/>
                  </a:lnTo>
                  <a:lnTo>
                    <a:pt x="632" y="423"/>
                  </a:lnTo>
                  <a:lnTo>
                    <a:pt x="602" y="423"/>
                  </a:lnTo>
                  <a:lnTo>
                    <a:pt x="574" y="423"/>
                  </a:lnTo>
                  <a:lnTo>
                    <a:pt x="546" y="423"/>
                  </a:lnTo>
                  <a:lnTo>
                    <a:pt x="516" y="423"/>
                  </a:lnTo>
                  <a:lnTo>
                    <a:pt x="486" y="421"/>
                  </a:lnTo>
                  <a:lnTo>
                    <a:pt x="454" y="420"/>
                  </a:lnTo>
                  <a:lnTo>
                    <a:pt x="421" y="418"/>
                  </a:lnTo>
                  <a:lnTo>
                    <a:pt x="389" y="414"/>
                  </a:lnTo>
                  <a:lnTo>
                    <a:pt x="356" y="409"/>
                  </a:lnTo>
                  <a:lnTo>
                    <a:pt x="323" y="403"/>
                  </a:lnTo>
                  <a:lnTo>
                    <a:pt x="291" y="394"/>
                  </a:lnTo>
                  <a:lnTo>
                    <a:pt x="258" y="383"/>
                  </a:lnTo>
                  <a:lnTo>
                    <a:pt x="227" y="370"/>
                  </a:lnTo>
                  <a:lnTo>
                    <a:pt x="197" y="354"/>
                  </a:lnTo>
                  <a:lnTo>
                    <a:pt x="168" y="336"/>
                  </a:lnTo>
                  <a:lnTo>
                    <a:pt x="140" y="314"/>
                  </a:lnTo>
                  <a:lnTo>
                    <a:pt x="113" y="289"/>
                  </a:lnTo>
                  <a:lnTo>
                    <a:pt x="90" y="260"/>
                  </a:lnTo>
                  <a:lnTo>
                    <a:pt x="68" y="228"/>
                  </a:lnTo>
                  <a:lnTo>
                    <a:pt x="49" y="192"/>
                  </a:lnTo>
                  <a:lnTo>
                    <a:pt x="32" y="151"/>
                  </a:lnTo>
                  <a:lnTo>
                    <a:pt x="19" y="106"/>
                  </a:lnTo>
                  <a:lnTo>
                    <a:pt x="8" y="5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43"/>
            <p:cNvSpPr>
              <a:spLocks/>
            </p:cNvSpPr>
            <p:nvPr/>
          </p:nvSpPr>
          <p:spPr bwMode="auto">
            <a:xfrm>
              <a:off x="2780" y="1074"/>
              <a:ext cx="99" cy="99"/>
            </a:xfrm>
            <a:custGeom>
              <a:avLst/>
              <a:gdLst>
                <a:gd name="T0" fmla="*/ 98 w 196"/>
                <a:gd name="T1" fmla="*/ 0 h 198"/>
                <a:gd name="T2" fmla="*/ 125 w 196"/>
                <a:gd name="T3" fmla="*/ 4 h 198"/>
                <a:gd name="T4" fmla="*/ 148 w 196"/>
                <a:gd name="T5" fmla="*/ 13 h 198"/>
                <a:gd name="T6" fmla="*/ 167 w 196"/>
                <a:gd name="T7" fmla="*/ 29 h 198"/>
                <a:gd name="T8" fmla="*/ 184 w 196"/>
                <a:gd name="T9" fmla="*/ 49 h 198"/>
                <a:gd name="T10" fmla="*/ 193 w 196"/>
                <a:gd name="T11" fmla="*/ 72 h 198"/>
                <a:gd name="T12" fmla="*/ 196 w 196"/>
                <a:gd name="T13" fmla="*/ 99 h 198"/>
                <a:gd name="T14" fmla="*/ 193 w 196"/>
                <a:gd name="T15" fmla="*/ 125 h 198"/>
                <a:gd name="T16" fmla="*/ 184 w 196"/>
                <a:gd name="T17" fmla="*/ 149 h 198"/>
                <a:gd name="T18" fmla="*/ 167 w 196"/>
                <a:gd name="T19" fmla="*/ 169 h 198"/>
                <a:gd name="T20" fmla="*/ 148 w 196"/>
                <a:gd name="T21" fmla="*/ 185 h 198"/>
                <a:gd name="T22" fmla="*/ 125 w 196"/>
                <a:gd name="T23" fmla="*/ 195 h 198"/>
                <a:gd name="T24" fmla="*/ 98 w 196"/>
                <a:gd name="T25" fmla="*/ 198 h 198"/>
                <a:gd name="T26" fmla="*/ 71 w 196"/>
                <a:gd name="T27" fmla="*/ 195 h 198"/>
                <a:gd name="T28" fmla="*/ 48 w 196"/>
                <a:gd name="T29" fmla="*/ 185 h 198"/>
                <a:gd name="T30" fmla="*/ 29 w 196"/>
                <a:gd name="T31" fmla="*/ 169 h 198"/>
                <a:gd name="T32" fmla="*/ 12 w 196"/>
                <a:gd name="T33" fmla="*/ 149 h 198"/>
                <a:gd name="T34" fmla="*/ 3 w 196"/>
                <a:gd name="T35" fmla="*/ 125 h 198"/>
                <a:gd name="T36" fmla="*/ 0 w 196"/>
                <a:gd name="T37" fmla="*/ 99 h 198"/>
                <a:gd name="T38" fmla="*/ 3 w 196"/>
                <a:gd name="T39" fmla="*/ 72 h 198"/>
                <a:gd name="T40" fmla="*/ 12 w 196"/>
                <a:gd name="T41" fmla="*/ 49 h 198"/>
                <a:gd name="T42" fmla="*/ 29 w 196"/>
                <a:gd name="T43" fmla="*/ 29 h 198"/>
                <a:gd name="T44" fmla="*/ 48 w 196"/>
                <a:gd name="T45" fmla="*/ 13 h 198"/>
                <a:gd name="T46" fmla="*/ 71 w 196"/>
                <a:gd name="T47" fmla="*/ 4 h 198"/>
                <a:gd name="T48" fmla="*/ 98 w 196"/>
                <a:gd name="T4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6" h="198">
                  <a:moveTo>
                    <a:pt x="98" y="0"/>
                  </a:moveTo>
                  <a:lnTo>
                    <a:pt x="125" y="4"/>
                  </a:lnTo>
                  <a:lnTo>
                    <a:pt x="148" y="13"/>
                  </a:lnTo>
                  <a:lnTo>
                    <a:pt x="167" y="29"/>
                  </a:lnTo>
                  <a:lnTo>
                    <a:pt x="184" y="49"/>
                  </a:lnTo>
                  <a:lnTo>
                    <a:pt x="193" y="72"/>
                  </a:lnTo>
                  <a:lnTo>
                    <a:pt x="196" y="99"/>
                  </a:lnTo>
                  <a:lnTo>
                    <a:pt x="193" y="125"/>
                  </a:lnTo>
                  <a:lnTo>
                    <a:pt x="184" y="149"/>
                  </a:lnTo>
                  <a:lnTo>
                    <a:pt x="167" y="169"/>
                  </a:lnTo>
                  <a:lnTo>
                    <a:pt x="148" y="185"/>
                  </a:lnTo>
                  <a:lnTo>
                    <a:pt x="125" y="195"/>
                  </a:lnTo>
                  <a:lnTo>
                    <a:pt x="98" y="198"/>
                  </a:lnTo>
                  <a:lnTo>
                    <a:pt x="71" y="195"/>
                  </a:lnTo>
                  <a:lnTo>
                    <a:pt x="48" y="185"/>
                  </a:lnTo>
                  <a:lnTo>
                    <a:pt x="29" y="169"/>
                  </a:lnTo>
                  <a:lnTo>
                    <a:pt x="12" y="149"/>
                  </a:lnTo>
                  <a:lnTo>
                    <a:pt x="3" y="125"/>
                  </a:lnTo>
                  <a:lnTo>
                    <a:pt x="0" y="99"/>
                  </a:lnTo>
                  <a:lnTo>
                    <a:pt x="3" y="72"/>
                  </a:lnTo>
                  <a:lnTo>
                    <a:pt x="12" y="49"/>
                  </a:lnTo>
                  <a:lnTo>
                    <a:pt x="29" y="29"/>
                  </a:lnTo>
                  <a:lnTo>
                    <a:pt x="48" y="13"/>
                  </a:lnTo>
                  <a:lnTo>
                    <a:pt x="71" y="4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44"/>
            <p:cNvSpPr>
              <a:spLocks noEditPoints="1"/>
            </p:cNvSpPr>
            <p:nvPr/>
          </p:nvSpPr>
          <p:spPr bwMode="auto">
            <a:xfrm>
              <a:off x="2182" y="634"/>
              <a:ext cx="1295" cy="1479"/>
            </a:xfrm>
            <a:custGeom>
              <a:avLst/>
              <a:gdLst>
                <a:gd name="T0" fmla="*/ 1168 w 2590"/>
                <a:gd name="T1" fmla="*/ 731 h 2959"/>
                <a:gd name="T2" fmla="*/ 1049 w 2590"/>
                <a:gd name="T3" fmla="*/ 850 h 2959"/>
                <a:gd name="T4" fmla="*/ 1021 w 2590"/>
                <a:gd name="T5" fmla="*/ 1023 h 2959"/>
                <a:gd name="T6" fmla="*/ 1098 w 2590"/>
                <a:gd name="T7" fmla="*/ 1175 h 2959"/>
                <a:gd name="T8" fmla="*/ 1250 w 2590"/>
                <a:gd name="T9" fmla="*/ 1253 h 2959"/>
                <a:gd name="T10" fmla="*/ 1422 w 2590"/>
                <a:gd name="T11" fmla="*/ 1225 h 2959"/>
                <a:gd name="T12" fmla="*/ 1542 w 2590"/>
                <a:gd name="T13" fmla="*/ 1105 h 2959"/>
                <a:gd name="T14" fmla="*/ 1569 w 2590"/>
                <a:gd name="T15" fmla="*/ 932 h 2959"/>
                <a:gd name="T16" fmla="*/ 1491 w 2590"/>
                <a:gd name="T17" fmla="*/ 782 h 2959"/>
                <a:gd name="T18" fmla="*/ 1340 w 2590"/>
                <a:gd name="T19" fmla="*/ 703 h 2959"/>
                <a:gd name="T20" fmla="*/ 1486 w 2590"/>
                <a:gd name="T21" fmla="*/ 14 h 2959"/>
                <a:gd name="T22" fmla="*/ 1840 w 2590"/>
                <a:gd name="T23" fmla="*/ 120 h 2959"/>
                <a:gd name="T24" fmla="*/ 2145 w 2590"/>
                <a:gd name="T25" fmla="*/ 318 h 2959"/>
                <a:gd name="T26" fmla="*/ 2382 w 2590"/>
                <a:gd name="T27" fmla="*/ 591 h 2959"/>
                <a:gd name="T28" fmla="*/ 2536 w 2590"/>
                <a:gd name="T29" fmla="*/ 923 h 2959"/>
                <a:gd name="T30" fmla="*/ 2590 w 2590"/>
                <a:gd name="T31" fmla="*/ 1298 h 2959"/>
                <a:gd name="T32" fmla="*/ 2552 w 2590"/>
                <a:gd name="T33" fmla="*/ 1574 h 2959"/>
                <a:gd name="T34" fmla="*/ 2451 w 2590"/>
                <a:gd name="T35" fmla="*/ 1811 h 2959"/>
                <a:gd name="T36" fmla="*/ 2311 w 2590"/>
                <a:gd name="T37" fmla="*/ 2019 h 2959"/>
                <a:gd name="T38" fmla="*/ 2135 w 2590"/>
                <a:gd name="T39" fmla="*/ 2242 h 2959"/>
                <a:gd name="T40" fmla="*/ 1985 w 2590"/>
                <a:gd name="T41" fmla="*/ 2466 h 2959"/>
                <a:gd name="T42" fmla="*/ 1936 w 2590"/>
                <a:gd name="T43" fmla="*/ 2661 h 2959"/>
                <a:gd name="T44" fmla="*/ 1904 w 2590"/>
                <a:gd name="T45" fmla="*/ 2899 h 2959"/>
                <a:gd name="T46" fmla="*/ 1746 w 2590"/>
                <a:gd name="T47" fmla="*/ 2046 h 2959"/>
                <a:gd name="T48" fmla="*/ 1760 w 2590"/>
                <a:gd name="T49" fmla="*/ 1589 h 2959"/>
                <a:gd name="T50" fmla="*/ 1720 w 2590"/>
                <a:gd name="T51" fmla="*/ 1444 h 2959"/>
                <a:gd name="T52" fmla="*/ 1609 w 2590"/>
                <a:gd name="T53" fmla="*/ 1343 h 2959"/>
                <a:gd name="T54" fmla="*/ 1551 w 2590"/>
                <a:gd name="T55" fmla="*/ 1321 h 2959"/>
                <a:gd name="T56" fmla="*/ 1507 w 2590"/>
                <a:gd name="T57" fmla="*/ 1307 h 2959"/>
                <a:gd name="T58" fmla="*/ 1443 w 2590"/>
                <a:gd name="T59" fmla="*/ 1311 h 2959"/>
                <a:gd name="T60" fmla="*/ 1147 w 2590"/>
                <a:gd name="T61" fmla="*/ 1311 h 2959"/>
                <a:gd name="T62" fmla="*/ 1083 w 2590"/>
                <a:gd name="T63" fmla="*/ 1307 h 2959"/>
                <a:gd name="T64" fmla="*/ 1039 w 2590"/>
                <a:gd name="T65" fmla="*/ 1321 h 2959"/>
                <a:gd name="T66" fmla="*/ 981 w 2590"/>
                <a:gd name="T67" fmla="*/ 1343 h 2959"/>
                <a:gd name="T68" fmla="*/ 870 w 2590"/>
                <a:gd name="T69" fmla="*/ 1444 h 2959"/>
                <a:gd name="T70" fmla="*/ 829 w 2590"/>
                <a:gd name="T71" fmla="*/ 1589 h 2959"/>
                <a:gd name="T72" fmla="*/ 844 w 2590"/>
                <a:gd name="T73" fmla="*/ 2046 h 2959"/>
                <a:gd name="T74" fmla="*/ 686 w 2590"/>
                <a:gd name="T75" fmla="*/ 2899 h 2959"/>
                <a:gd name="T76" fmla="*/ 654 w 2590"/>
                <a:gd name="T77" fmla="*/ 2661 h 2959"/>
                <a:gd name="T78" fmla="*/ 605 w 2590"/>
                <a:gd name="T79" fmla="*/ 2466 h 2959"/>
                <a:gd name="T80" fmla="*/ 455 w 2590"/>
                <a:gd name="T81" fmla="*/ 2242 h 2959"/>
                <a:gd name="T82" fmla="*/ 279 w 2590"/>
                <a:gd name="T83" fmla="*/ 2019 h 2959"/>
                <a:gd name="T84" fmla="*/ 139 w 2590"/>
                <a:gd name="T85" fmla="*/ 1811 h 2959"/>
                <a:gd name="T86" fmla="*/ 38 w 2590"/>
                <a:gd name="T87" fmla="*/ 1574 h 2959"/>
                <a:gd name="T88" fmla="*/ 0 w 2590"/>
                <a:gd name="T89" fmla="*/ 1298 h 2959"/>
                <a:gd name="T90" fmla="*/ 54 w 2590"/>
                <a:gd name="T91" fmla="*/ 923 h 2959"/>
                <a:gd name="T92" fmla="*/ 208 w 2590"/>
                <a:gd name="T93" fmla="*/ 591 h 2959"/>
                <a:gd name="T94" fmla="*/ 446 w 2590"/>
                <a:gd name="T95" fmla="*/ 318 h 2959"/>
                <a:gd name="T96" fmla="*/ 750 w 2590"/>
                <a:gd name="T97" fmla="*/ 120 h 2959"/>
                <a:gd name="T98" fmla="*/ 1104 w 2590"/>
                <a:gd name="T99" fmla="*/ 14 h 2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0" h="2959">
                  <a:moveTo>
                    <a:pt x="1295" y="699"/>
                  </a:moveTo>
                  <a:lnTo>
                    <a:pt x="1250" y="703"/>
                  </a:lnTo>
                  <a:lnTo>
                    <a:pt x="1207" y="714"/>
                  </a:lnTo>
                  <a:lnTo>
                    <a:pt x="1168" y="731"/>
                  </a:lnTo>
                  <a:lnTo>
                    <a:pt x="1131" y="754"/>
                  </a:lnTo>
                  <a:lnTo>
                    <a:pt x="1098" y="782"/>
                  </a:lnTo>
                  <a:lnTo>
                    <a:pt x="1071" y="814"/>
                  </a:lnTo>
                  <a:lnTo>
                    <a:pt x="1049" y="850"/>
                  </a:lnTo>
                  <a:lnTo>
                    <a:pt x="1031" y="890"/>
                  </a:lnTo>
                  <a:lnTo>
                    <a:pt x="1021" y="932"/>
                  </a:lnTo>
                  <a:lnTo>
                    <a:pt x="1017" y="978"/>
                  </a:lnTo>
                  <a:lnTo>
                    <a:pt x="1021" y="1023"/>
                  </a:lnTo>
                  <a:lnTo>
                    <a:pt x="1031" y="1066"/>
                  </a:lnTo>
                  <a:lnTo>
                    <a:pt x="1049" y="1105"/>
                  </a:lnTo>
                  <a:lnTo>
                    <a:pt x="1071" y="1142"/>
                  </a:lnTo>
                  <a:lnTo>
                    <a:pt x="1098" y="1175"/>
                  </a:lnTo>
                  <a:lnTo>
                    <a:pt x="1131" y="1203"/>
                  </a:lnTo>
                  <a:lnTo>
                    <a:pt x="1168" y="1225"/>
                  </a:lnTo>
                  <a:lnTo>
                    <a:pt x="1207" y="1242"/>
                  </a:lnTo>
                  <a:lnTo>
                    <a:pt x="1250" y="1253"/>
                  </a:lnTo>
                  <a:lnTo>
                    <a:pt x="1295" y="1256"/>
                  </a:lnTo>
                  <a:lnTo>
                    <a:pt x="1340" y="1253"/>
                  </a:lnTo>
                  <a:lnTo>
                    <a:pt x="1383" y="1242"/>
                  </a:lnTo>
                  <a:lnTo>
                    <a:pt x="1422" y="1225"/>
                  </a:lnTo>
                  <a:lnTo>
                    <a:pt x="1459" y="1203"/>
                  </a:lnTo>
                  <a:lnTo>
                    <a:pt x="1491" y="1175"/>
                  </a:lnTo>
                  <a:lnTo>
                    <a:pt x="1518" y="1142"/>
                  </a:lnTo>
                  <a:lnTo>
                    <a:pt x="1542" y="1105"/>
                  </a:lnTo>
                  <a:lnTo>
                    <a:pt x="1559" y="1066"/>
                  </a:lnTo>
                  <a:lnTo>
                    <a:pt x="1569" y="1023"/>
                  </a:lnTo>
                  <a:lnTo>
                    <a:pt x="1573" y="978"/>
                  </a:lnTo>
                  <a:lnTo>
                    <a:pt x="1569" y="932"/>
                  </a:lnTo>
                  <a:lnTo>
                    <a:pt x="1559" y="890"/>
                  </a:lnTo>
                  <a:lnTo>
                    <a:pt x="1542" y="850"/>
                  </a:lnTo>
                  <a:lnTo>
                    <a:pt x="1518" y="814"/>
                  </a:lnTo>
                  <a:lnTo>
                    <a:pt x="1491" y="782"/>
                  </a:lnTo>
                  <a:lnTo>
                    <a:pt x="1459" y="754"/>
                  </a:lnTo>
                  <a:lnTo>
                    <a:pt x="1422" y="731"/>
                  </a:lnTo>
                  <a:lnTo>
                    <a:pt x="1383" y="714"/>
                  </a:lnTo>
                  <a:lnTo>
                    <a:pt x="1340" y="703"/>
                  </a:lnTo>
                  <a:lnTo>
                    <a:pt x="1295" y="699"/>
                  </a:lnTo>
                  <a:close/>
                  <a:moveTo>
                    <a:pt x="1295" y="0"/>
                  </a:moveTo>
                  <a:lnTo>
                    <a:pt x="1391" y="3"/>
                  </a:lnTo>
                  <a:lnTo>
                    <a:pt x="1486" y="14"/>
                  </a:lnTo>
                  <a:lnTo>
                    <a:pt x="1579" y="31"/>
                  </a:lnTo>
                  <a:lnTo>
                    <a:pt x="1669" y="54"/>
                  </a:lnTo>
                  <a:lnTo>
                    <a:pt x="1756" y="84"/>
                  </a:lnTo>
                  <a:lnTo>
                    <a:pt x="1840" y="120"/>
                  </a:lnTo>
                  <a:lnTo>
                    <a:pt x="1922" y="162"/>
                  </a:lnTo>
                  <a:lnTo>
                    <a:pt x="2000" y="209"/>
                  </a:lnTo>
                  <a:lnTo>
                    <a:pt x="2074" y="261"/>
                  </a:lnTo>
                  <a:lnTo>
                    <a:pt x="2145" y="318"/>
                  </a:lnTo>
                  <a:lnTo>
                    <a:pt x="2211" y="380"/>
                  </a:lnTo>
                  <a:lnTo>
                    <a:pt x="2272" y="446"/>
                  </a:lnTo>
                  <a:lnTo>
                    <a:pt x="2330" y="517"/>
                  </a:lnTo>
                  <a:lnTo>
                    <a:pt x="2382" y="591"/>
                  </a:lnTo>
                  <a:lnTo>
                    <a:pt x="2428" y="669"/>
                  </a:lnTo>
                  <a:lnTo>
                    <a:pt x="2470" y="750"/>
                  </a:lnTo>
                  <a:lnTo>
                    <a:pt x="2506" y="835"/>
                  </a:lnTo>
                  <a:lnTo>
                    <a:pt x="2536" y="923"/>
                  </a:lnTo>
                  <a:lnTo>
                    <a:pt x="2559" y="1014"/>
                  </a:lnTo>
                  <a:lnTo>
                    <a:pt x="2576" y="1106"/>
                  </a:lnTo>
                  <a:lnTo>
                    <a:pt x="2587" y="1200"/>
                  </a:lnTo>
                  <a:lnTo>
                    <a:pt x="2590" y="1298"/>
                  </a:lnTo>
                  <a:lnTo>
                    <a:pt x="2588" y="1371"/>
                  </a:lnTo>
                  <a:lnTo>
                    <a:pt x="2580" y="1442"/>
                  </a:lnTo>
                  <a:lnTo>
                    <a:pt x="2568" y="1509"/>
                  </a:lnTo>
                  <a:lnTo>
                    <a:pt x="2552" y="1574"/>
                  </a:lnTo>
                  <a:lnTo>
                    <a:pt x="2531" y="1637"/>
                  </a:lnTo>
                  <a:lnTo>
                    <a:pt x="2508" y="1696"/>
                  </a:lnTo>
                  <a:lnTo>
                    <a:pt x="2480" y="1754"/>
                  </a:lnTo>
                  <a:lnTo>
                    <a:pt x="2451" y="1811"/>
                  </a:lnTo>
                  <a:lnTo>
                    <a:pt x="2419" y="1864"/>
                  </a:lnTo>
                  <a:lnTo>
                    <a:pt x="2384" y="1917"/>
                  </a:lnTo>
                  <a:lnTo>
                    <a:pt x="2348" y="1968"/>
                  </a:lnTo>
                  <a:lnTo>
                    <a:pt x="2311" y="2019"/>
                  </a:lnTo>
                  <a:lnTo>
                    <a:pt x="2273" y="2068"/>
                  </a:lnTo>
                  <a:lnTo>
                    <a:pt x="2235" y="2118"/>
                  </a:lnTo>
                  <a:lnTo>
                    <a:pt x="2197" y="2166"/>
                  </a:lnTo>
                  <a:lnTo>
                    <a:pt x="2135" y="2242"/>
                  </a:lnTo>
                  <a:lnTo>
                    <a:pt x="2074" y="2321"/>
                  </a:lnTo>
                  <a:lnTo>
                    <a:pt x="2016" y="2402"/>
                  </a:lnTo>
                  <a:lnTo>
                    <a:pt x="2000" y="2431"/>
                  </a:lnTo>
                  <a:lnTo>
                    <a:pt x="1985" y="2466"/>
                  </a:lnTo>
                  <a:lnTo>
                    <a:pt x="1971" y="2508"/>
                  </a:lnTo>
                  <a:lnTo>
                    <a:pt x="1958" y="2554"/>
                  </a:lnTo>
                  <a:lnTo>
                    <a:pt x="1947" y="2606"/>
                  </a:lnTo>
                  <a:lnTo>
                    <a:pt x="1936" y="2661"/>
                  </a:lnTo>
                  <a:lnTo>
                    <a:pt x="1926" y="2718"/>
                  </a:lnTo>
                  <a:lnTo>
                    <a:pt x="1918" y="2778"/>
                  </a:lnTo>
                  <a:lnTo>
                    <a:pt x="1911" y="2838"/>
                  </a:lnTo>
                  <a:lnTo>
                    <a:pt x="1904" y="2899"/>
                  </a:lnTo>
                  <a:lnTo>
                    <a:pt x="1898" y="2959"/>
                  </a:lnTo>
                  <a:lnTo>
                    <a:pt x="1611" y="2959"/>
                  </a:lnTo>
                  <a:lnTo>
                    <a:pt x="1611" y="2251"/>
                  </a:lnTo>
                  <a:lnTo>
                    <a:pt x="1746" y="2046"/>
                  </a:lnTo>
                  <a:lnTo>
                    <a:pt x="1755" y="2030"/>
                  </a:lnTo>
                  <a:lnTo>
                    <a:pt x="1759" y="2014"/>
                  </a:lnTo>
                  <a:lnTo>
                    <a:pt x="1760" y="1996"/>
                  </a:lnTo>
                  <a:lnTo>
                    <a:pt x="1760" y="1589"/>
                  </a:lnTo>
                  <a:lnTo>
                    <a:pt x="1758" y="1551"/>
                  </a:lnTo>
                  <a:lnTo>
                    <a:pt x="1750" y="1512"/>
                  </a:lnTo>
                  <a:lnTo>
                    <a:pt x="1737" y="1478"/>
                  </a:lnTo>
                  <a:lnTo>
                    <a:pt x="1720" y="1444"/>
                  </a:lnTo>
                  <a:lnTo>
                    <a:pt x="1698" y="1414"/>
                  </a:lnTo>
                  <a:lnTo>
                    <a:pt x="1671" y="1386"/>
                  </a:lnTo>
                  <a:lnTo>
                    <a:pt x="1642" y="1363"/>
                  </a:lnTo>
                  <a:lnTo>
                    <a:pt x="1609" y="1343"/>
                  </a:lnTo>
                  <a:lnTo>
                    <a:pt x="1573" y="1328"/>
                  </a:lnTo>
                  <a:lnTo>
                    <a:pt x="1569" y="1327"/>
                  </a:lnTo>
                  <a:lnTo>
                    <a:pt x="1561" y="1325"/>
                  </a:lnTo>
                  <a:lnTo>
                    <a:pt x="1551" y="1321"/>
                  </a:lnTo>
                  <a:lnTo>
                    <a:pt x="1538" y="1318"/>
                  </a:lnTo>
                  <a:lnTo>
                    <a:pt x="1525" y="1313"/>
                  </a:lnTo>
                  <a:lnTo>
                    <a:pt x="1515" y="1309"/>
                  </a:lnTo>
                  <a:lnTo>
                    <a:pt x="1507" y="1307"/>
                  </a:lnTo>
                  <a:lnTo>
                    <a:pt x="1505" y="1307"/>
                  </a:lnTo>
                  <a:lnTo>
                    <a:pt x="1484" y="1302"/>
                  </a:lnTo>
                  <a:lnTo>
                    <a:pt x="1463" y="1304"/>
                  </a:lnTo>
                  <a:lnTo>
                    <a:pt x="1443" y="1311"/>
                  </a:lnTo>
                  <a:lnTo>
                    <a:pt x="1425" y="1321"/>
                  </a:lnTo>
                  <a:lnTo>
                    <a:pt x="1295" y="1417"/>
                  </a:lnTo>
                  <a:lnTo>
                    <a:pt x="1165" y="1321"/>
                  </a:lnTo>
                  <a:lnTo>
                    <a:pt x="1147" y="1311"/>
                  </a:lnTo>
                  <a:lnTo>
                    <a:pt x="1127" y="1304"/>
                  </a:lnTo>
                  <a:lnTo>
                    <a:pt x="1106" y="1302"/>
                  </a:lnTo>
                  <a:lnTo>
                    <a:pt x="1086" y="1307"/>
                  </a:lnTo>
                  <a:lnTo>
                    <a:pt x="1083" y="1307"/>
                  </a:lnTo>
                  <a:lnTo>
                    <a:pt x="1075" y="1309"/>
                  </a:lnTo>
                  <a:lnTo>
                    <a:pt x="1065" y="1313"/>
                  </a:lnTo>
                  <a:lnTo>
                    <a:pt x="1052" y="1318"/>
                  </a:lnTo>
                  <a:lnTo>
                    <a:pt x="1039" y="1321"/>
                  </a:lnTo>
                  <a:lnTo>
                    <a:pt x="1029" y="1325"/>
                  </a:lnTo>
                  <a:lnTo>
                    <a:pt x="1021" y="1327"/>
                  </a:lnTo>
                  <a:lnTo>
                    <a:pt x="1017" y="1328"/>
                  </a:lnTo>
                  <a:lnTo>
                    <a:pt x="981" y="1343"/>
                  </a:lnTo>
                  <a:lnTo>
                    <a:pt x="948" y="1363"/>
                  </a:lnTo>
                  <a:lnTo>
                    <a:pt x="919" y="1386"/>
                  </a:lnTo>
                  <a:lnTo>
                    <a:pt x="892" y="1414"/>
                  </a:lnTo>
                  <a:lnTo>
                    <a:pt x="870" y="1444"/>
                  </a:lnTo>
                  <a:lnTo>
                    <a:pt x="853" y="1478"/>
                  </a:lnTo>
                  <a:lnTo>
                    <a:pt x="840" y="1512"/>
                  </a:lnTo>
                  <a:lnTo>
                    <a:pt x="832" y="1551"/>
                  </a:lnTo>
                  <a:lnTo>
                    <a:pt x="829" y="1589"/>
                  </a:lnTo>
                  <a:lnTo>
                    <a:pt x="829" y="1996"/>
                  </a:lnTo>
                  <a:lnTo>
                    <a:pt x="831" y="2014"/>
                  </a:lnTo>
                  <a:lnTo>
                    <a:pt x="836" y="2030"/>
                  </a:lnTo>
                  <a:lnTo>
                    <a:pt x="844" y="2046"/>
                  </a:lnTo>
                  <a:lnTo>
                    <a:pt x="978" y="2251"/>
                  </a:lnTo>
                  <a:lnTo>
                    <a:pt x="978" y="2959"/>
                  </a:lnTo>
                  <a:lnTo>
                    <a:pt x="692" y="2959"/>
                  </a:lnTo>
                  <a:lnTo>
                    <a:pt x="686" y="2899"/>
                  </a:lnTo>
                  <a:lnTo>
                    <a:pt x="679" y="2838"/>
                  </a:lnTo>
                  <a:lnTo>
                    <a:pt x="672" y="2778"/>
                  </a:lnTo>
                  <a:lnTo>
                    <a:pt x="663" y="2718"/>
                  </a:lnTo>
                  <a:lnTo>
                    <a:pt x="654" y="2661"/>
                  </a:lnTo>
                  <a:lnTo>
                    <a:pt x="643" y="2606"/>
                  </a:lnTo>
                  <a:lnTo>
                    <a:pt x="632" y="2554"/>
                  </a:lnTo>
                  <a:lnTo>
                    <a:pt x="619" y="2508"/>
                  </a:lnTo>
                  <a:lnTo>
                    <a:pt x="605" y="2466"/>
                  </a:lnTo>
                  <a:lnTo>
                    <a:pt x="590" y="2431"/>
                  </a:lnTo>
                  <a:lnTo>
                    <a:pt x="574" y="2402"/>
                  </a:lnTo>
                  <a:lnTo>
                    <a:pt x="516" y="2321"/>
                  </a:lnTo>
                  <a:lnTo>
                    <a:pt x="455" y="2242"/>
                  </a:lnTo>
                  <a:lnTo>
                    <a:pt x="393" y="2166"/>
                  </a:lnTo>
                  <a:lnTo>
                    <a:pt x="355" y="2118"/>
                  </a:lnTo>
                  <a:lnTo>
                    <a:pt x="316" y="2068"/>
                  </a:lnTo>
                  <a:lnTo>
                    <a:pt x="279" y="2019"/>
                  </a:lnTo>
                  <a:lnTo>
                    <a:pt x="242" y="1968"/>
                  </a:lnTo>
                  <a:lnTo>
                    <a:pt x="206" y="1917"/>
                  </a:lnTo>
                  <a:lnTo>
                    <a:pt x="171" y="1864"/>
                  </a:lnTo>
                  <a:lnTo>
                    <a:pt x="139" y="1811"/>
                  </a:lnTo>
                  <a:lnTo>
                    <a:pt x="110" y="1754"/>
                  </a:lnTo>
                  <a:lnTo>
                    <a:pt x="82" y="1696"/>
                  </a:lnTo>
                  <a:lnTo>
                    <a:pt x="59" y="1637"/>
                  </a:lnTo>
                  <a:lnTo>
                    <a:pt x="38" y="1574"/>
                  </a:lnTo>
                  <a:lnTo>
                    <a:pt x="22" y="1509"/>
                  </a:lnTo>
                  <a:lnTo>
                    <a:pt x="9" y="1442"/>
                  </a:lnTo>
                  <a:lnTo>
                    <a:pt x="2" y="1371"/>
                  </a:lnTo>
                  <a:lnTo>
                    <a:pt x="0" y="1298"/>
                  </a:lnTo>
                  <a:lnTo>
                    <a:pt x="3" y="1200"/>
                  </a:lnTo>
                  <a:lnTo>
                    <a:pt x="14" y="1106"/>
                  </a:lnTo>
                  <a:lnTo>
                    <a:pt x="31" y="1014"/>
                  </a:lnTo>
                  <a:lnTo>
                    <a:pt x="54" y="923"/>
                  </a:lnTo>
                  <a:lnTo>
                    <a:pt x="84" y="835"/>
                  </a:lnTo>
                  <a:lnTo>
                    <a:pt x="120" y="750"/>
                  </a:lnTo>
                  <a:lnTo>
                    <a:pt x="162" y="669"/>
                  </a:lnTo>
                  <a:lnTo>
                    <a:pt x="208" y="591"/>
                  </a:lnTo>
                  <a:lnTo>
                    <a:pt x="260" y="517"/>
                  </a:lnTo>
                  <a:lnTo>
                    <a:pt x="318" y="446"/>
                  </a:lnTo>
                  <a:lnTo>
                    <a:pt x="380" y="380"/>
                  </a:lnTo>
                  <a:lnTo>
                    <a:pt x="446" y="318"/>
                  </a:lnTo>
                  <a:lnTo>
                    <a:pt x="516" y="261"/>
                  </a:lnTo>
                  <a:lnTo>
                    <a:pt x="590" y="209"/>
                  </a:lnTo>
                  <a:lnTo>
                    <a:pt x="668" y="162"/>
                  </a:lnTo>
                  <a:lnTo>
                    <a:pt x="750" y="120"/>
                  </a:lnTo>
                  <a:lnTo>
                    <a:pt x="834" y="84"/>
                  </a:lnTo>
                  <a:lnTo>
                    <a:pt x="921" y="54"/>
                  </a:lnTo>
                  <a:lnTo>
                    <a:pt x="1012" y="31"/>
                  </a:lnTo>
                  <a:lnTo>
                    <a:pt x="1104" y="14"/>
                  </a:lnTo>
                  <a:lnTo>
                    <a:pt x="1199" y="3"/>
                  </a:lnTo>
                  <a:lnTo>
                    <a:pt x="12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Group 14"/>
          <p:cNvGrpSpPr>
            <a:grpSpLocks noChangeAspect="1"/>
          </p:cNvGrpSpPr>
          <p:nvPr/>
        </p:nvGrpSpPr>
        <p:grpSpPr bwMode="auto">
          <a:xfrm>
            <a:off x="2192370" y="3680195"/>
            <a:ext cx="476774" cy="600579"/>
            <a:chOff x="3369" y="729"/>
            <a:chExt cx="181" cy="228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1" name="Freeform 16"/>
            <p:cNvSpPr>
              <a:spLocks noEditPoints="1"/>
            </p:cNvSpPr>
            <p:nvPr/>
          </p:nvSpPr>
          <p:spPr bwMode="auto">
            <a:xfrm>
              <a:off x="3394" y="777"/>
              <a:ext cx="131" cy="132"/>
            </a:xfrm>
            <a:custGeom>
              <a:avLst/>
              <a:gdLst>
                <a:gd name="T0" fmla="*/ 911 w 1970"/>
                <a:gd name="T1" fmla="*/ 322 h 1970"/>
                <a:gd name="T2" fmla="*/ 901 w 1970"/>
                <a:gd name="T3" fmla="*/ 432 h 1970"/>
                <a:gd name="T4" fmla="*/ 880 w 1970"/>
                <a:gd name="T5" fmla="*/ 473 h 1970"/>
                <a:gd name="T6" fmla="*/ 753 w 1970"/>
                <a:gd name="T7" fmla="*/ 535 h 1970"/>
                <a:gd name="T8" fmla="*/ 657 w 1970"/>
                <a:gd name="T9" fmla="*/ 672 h 1970"/>
                <a:gd name="T10" fmla="*/ 658 w 1970"/>
                <a:gd name="T11" fmla="*/ 852 h 1970"/>
                <a:gd name="T12" fmla="*/ 765 w 1970"/>
                <a:gd name="T13" fmla="*/ 982 h 1970"/>
                <a:gd name="T14" fmla="*/ 946 w 1970"/>
                <a:gd name="T15" fmla="*/ 1071 h 1970"/>
                <a:gd name="T16" fmla="*/ 1071 w 1970"/>
                <a:gd name="T17" fmla="*/ 1145 h 1970"/>
                <a:gd name="T18" fmla="*/ 1088 w 1970"/>
                <a:gd name="T19" fmla="*/ 1237 h 1970"/>
                <a:gd name="T20" fmla="*/ 1002 w 1970"/>
                <a:gd name="T21" fmla="*/ 1304 h 1970"/>
                <a:gd name="T22" fmla="*/ 815 w 1970"/>
                <a:gd name="T23" fmla="*/ 1291 h 1970"/>
                <a:gd name="T24" fmla="*/ 689 w 1970"/>
                <a:gd name="T25" fmla="*/ 1245 h 1970"/>
                <a:gd name="T26" fmla="*/ 641 w 1970"/>
                <a:gd name="T27" fmla="*/ 1375 h 1970"/>
                <a:gd name="T28" fmla="*/ 658 w 1970"/>
                <a:gd name="T29" fmla="*/ 1439 h 1970"/>
                <a:gd name="T30" fmla="*/ 843 w 1970"/>
                <a:gd name="T31" fmla="*/ 1497 h 1970"/>
                <a:gd name="T32" fmla="*/ 890 w 1970"/>
                <a:gd name="T33" fmla="*/ 1533 h 1970"/>
                <a:gd name="T34" fmla="*/ 897 w 1970"/>
                <a:gd name="T35" fmla="*/ 1643 h 1970"/>
                <a:gd name="T36" fmla="*/ 1025 w 1970"/>
                <a:gd name="T37" fmla="*/ 1660 h 1970"/>
                <a:gd name="T38" fmla="*/ 1064 w 1970"/>
                <a:gd name="T39" fmla="*/ 1619 h 1970"/>
                <a:gd name="T40" fmla="*/ 1077 w 1970"/>
                <a:gd name="T41" fmla="*/ 1493 h 1970"/>
                <a:gd name="T42" fmla="*/ 1211 w 1970"/>
                <a:gd name="T43" fmla="*/ 1429 h 1970"/>
                <a:gd name="T44" fmla="*/ 1323 w 1970"/>
                <a:gd name="T45" fmla="*/ 1273 h 1970"/>
                <a:gd name="T46" fmla="*/ 1318 w 1970"/>
                <a:gd name="T47" fmla="*/ 1095 h 1970"/>
                <a:gd name="T48" fmla="*/ 1206 w 1970"/>
                <a:gd name="T49" fmla="*/ 946 h 1970"/>
                <a:gd name="T50" fmla="*/ 976 w 1970"/>
                <a:gd name="T51" fmla="*/ 836 h 1970"/>
                <a:gd name="T52" fmla="*/ 885 w 1970"/>
                <a:gd name="T53" fmla="*/ 749 h 1970"/>
                <a:gd name="T54" fmla="*/ 918 w 1970"/>
                <a:gd name="T55" fmla="*/ 669 h 1970"/>
                <a:gd name="T56" fmla="*/ 1100 w 1970"/>
                <a:gd name="T57" fmla="*/ 654 h 1970"/>
                <a:gd name="T58" fmla="*/ 1236 w 1970"/>
                <a:gd name="T59" fmla="*/ 696 h 1970"/>
                <a:gd name="T60" fmla="*/ 1287 w 1970"/>
                <a:gd name="T61" fmla="*/ 556 h 1970"/>
                <a:gd name="T62" fmla="*/ 1262 w 1970"/>
                <a:gd name="T63" fmla="*/ 505 h 1970"/>
                <a:gd name="T64" fmla="*/ 1096 w 1970"/>
                <a:gd name="T65" fmla="*/ 460 h 1970"/>
                <a:gd name="T66" fmla="*/ 1072 w 1970"/>
                <a:gd name="T67" fmla="*/ 416 h 1970"/>
                <a:gd name="T68" fmla="*/ 1060 w 1970"/>
                <a:gd name="T69" fmla="*/ 323 h 1970"/>
                <a:gd name="T70" fmla="*/ 968 w 1970"/>
                <a:gd name="T71" fmla="*/ 312 h 1970"/>
                <a:gd name="T72" fmla="*/ 1296 w 1970"/>
                <a:gd name="T73" fmla="*/ 51 h 1970"/>
                <a:gd name="T74" fmla="*/ 1625 w 1970"/>
                <a:gd name="T75" fmla="*/ 238 h 1970"/>
                <a:gd name="T76" fmla="*/ 1860 w 1970"/>
                <a:gd name="T77" fmla="*/ 533 h 1970"/>
                <a:gd name="T78" fmla="*/ 1967 w 1970"/>
                <a:gd name="T79" fmla="*/ 904 h 1970"/>
                <a:gd name="T80" fmla="*/ 1919 w 1970"/>
                <a:gd name="T81" fmla="*/ 1296 h 1970"/>
                <a:gd name="T82" fmla="*/ 1732 w 1970"/>
                <a:gd name="T83" fmla="*/ 1625 h 1970"/>
                <a:gd name="T84" fmla="*/ 1437 w 1970"/>
                <a:gd name="T85" fmla="*/ 1860 h 1970"/>
                <a:gd name="T86" fmla="*/ 1065 w 1970"/>
                <a:gd name="T87" fmla="*/ 1965 h 1970"/>
                <a:gd name="T88" fmla="*/ 673 w 1970"/>
                <a:gd name="T89" fmla="*/ 1919 h 1970"/>
                <a:gd name="T90" fmla="*/ 344 w 1970"/>
                <a:gd name="T91" fmla="*/ 1732 h 1970"/>
                <a:gd name="T92" fmla="*/ 110 w 1970"/>
                <a:gd name="T93" fmla="*/ 1437 h 1970"/>
                <a:gd name="T94" fmla="*/ 3 w 1970"/>
                <a:gd name="T95" fmla="*/ 1065 h 1970"/>
                <a:gd name="T96" fmla="*/ 46 w 1970"/>
                <a:gd name="T97" fmla="*/ 687 h 1970"/>
                <a:gd name="T98" fmla="*/ 218 w 1970"/>
                <a:gd name="T99" fmla="*/ 366 h 1970"/>
                <a:gd name="T100" fmla="*/ 490 w 1970"/>
                <a:gd name="T101" fmla="*/ 134 h 1970"/>
                <a:gd name="T102" fmla="*/ 833 w 1970"/>
                <a:gd name="T103" fmla="*/ 13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70" h="1970">
                  <a:moveTo>
                    <a:pt x="968" y="312"/>
                  </a:moveTo>
                  <a:lnTo>
                    <a:pt x="949" y="312"/>
                  </a:lnTo>
                  <a:lnTo>
                    <a:pt x="932" y="313"/>
                  </a:lnTo>
                  <a:lnTo>
                    <a:pt x="919" y="317"/>
                  </a:lnTo>
                  <a:lnTo>
                    <a:pt x="911" y="322"/>
                  </a:lnTo>
                  <a:lnTo>
                    <a:pt x="906" y="330"/>
                  </a:lnTo>
                  <a:lnTo>
                    <a:pt x="902" y="343"/>
                  </a:lnTo>
                  <a:lnTo>
                    <a:pt x="901" y="360"/>
                  </a:lnTo>
                  <a:lnTo>
                    <a:pt x="901" y="414"/>
                  </a:lnTo>
                  <a:lnTo>
                    <a:pt x="901" y="432"/>
                  </a:lnTo>
                  <a:lnTo>
                    <a:pt x="900" y="445"/>
                  </a:lnTo>
                  <a:lnTo>
                    <a:pt x="898" y="454"/>
                  </a:lnTo>
                  <a:lnTo>
                    <a:pt x="895" y="463"/>
                  </a:lnTo>
                  <a:lnTo>
                    <a:pt x="889" y="468"/>
                  </a:lnTo>
                  <a:lnTo>
                    <a:pt x="880" y="473"/>
                  </a:lnTo>
                  <a:lnTo>
                    <a:pt x="867" y="478"/>
                  </a:lnTo>
                  <a:lnTo>
                    <a:pt x="851" y="484"/>
                  </a:lnTo>
                  <a:lnTo>
                    <a:pt x="815" y="499"/>
                  </a:lnTo>
                  <a:lnTo>
                    <a:pt x="782" y="517"/>
                  </a:lnTo>
                  <a:lnTo>
                    <a:pt x="753" y="535"/>
                  </a:lnTo>
                  <a:lnTo>
                    <a:pt x="727" y="557"/>
                  </a:lnTo>
                  <a:lnTo>
                    <a:pt x="704" y="582"/>
                  </a:lnTo>
                  <a:lnTo>
                    <a:pt x="685" y="609"/>
                  </a:lnTo>
                  <a:lnTo>
                    <a:pt x="669" y="639"/>
                  </a:lnTo>
                  <a:lnTo>
                    <a:pt x="657" y="672"/>
                  </a:lnTo>
                  <a:lnTo>
                    <a:pt x="648" y="707"/>
                  </a:lnTo>
                  <a:lnTo>
                    <a:pt x="643" y="747"/>
                  </a:lnTo>
                  <a:lnTo>
                    <a:pt x="643" y="784"/>
                  </a:lnTo>
                  <a:lnTo>
                    <a:pt x="648" y="819"/>
                  </a:lnTo>
                  <a:lnTo>
                    <a:pt x="658" y="852"/>
                  </a:lnTo>
                  <a:lnTo>
                    <a:pt x="672" y="882"/>
                  </a:lnTo>
                  <a:lnTo>
                    <a:pt x="690" y="910"/>
                  </a:lnTo>
                  <a:lnTo>
                    <a:pt x="711" y="936"/>
                  </a:lnTo>
                  <a:lnTo>
                    <a:pt x="737" y="960"/>
                  </a:lnTo>
                  <a:lnTo>
                    <a:pt x="765" y="982"/>
                  </a:lnTo>
                  <a:lnTo>
                    <a:pt x="796" y="1003"/>
                  </a:lnTo>
                  <a:lnTo>
                    <a:pt x="832" y="1022"/>
                  </a:lnTo>
                  <a:lnTo>
                    <a:pt x="869" y="1040"/>
                  </a:lnTo>
                  <a:lnTo>
                    <a:pt x="908" y="1057"/>
                  </a:lnTo>
                  <a:lnTo>
                    <a:pt x="946" y="1071"/>
                  </a:lnTo>
                  <a:lnTo>
                    <a:pt x="984" y="1088"/>
                  </a:lnTo>
                  <a:lnTo>
                    <a:pt x="1008" y="1099"/>
                  </a:lnTo>
                  <a:lnTo>
                    <a:pt x="1032" y="1112"/>
                  </a:lnTo>
                  <a:lnTo>
                    <a:pt x="1054" y="1128"/>
                  </a:lnTo>
                  <a:lnTo>
                    <a:pt x="1071" y="1145"/>
                  </a:lnTo>
                  <a:lnTo>
                    <a:pt x="1082" y="1162"/>
                  </a:lnTo>
                  <a:lnTo>
                    <a:pt x="1090" y="1181"/>
                  </a:lnTo>
                  <a:lnTo>
                    <a:pt x="1093" y="1200"/>
                  </a:lnTo>
                  <a:lnTo>
                    <a:pt x="1093" y="1218"/>
                  </a:lnTo>
                  <a:lnTo>
                    <a:pt x="1088" y="1237"/>
                  </a:lnTo>
                  <a:lnTo>
                    <a:pt x="1080" y="1254"/>
                  </a:lnTo>
                  <a:lnTo>
                    <a:pt x="1067" y="1270"/>
                  </a:lnTo>
                  <a:lnTo>
                    <a:pt x="1052" y="1283"/>
                  </a:lnTo>
                  <a:lnTo>
                    <a:pt x="1031" y="1294"/>
                  </a:lnTo>
                  <a:lnTo>
                    <a:pt x="1002" y="1304"/>
                  </a:lnTo>
                  <a:lnTo>
                    <a:pt x="972" y="1310"/>
                  </a:lnTo>
                  <a:lnTo>
                    <a:pt x="941" y="1312"/>
                  </a:lnTo>
                  <a:lnTo>
                    <a:pt x="910" y="1310"/>
                  </a:lnTo>
                  <a:lnTo>
                    <a:pt x="862" y="1302"/>
                  </a:lnTo>
                  <a:lnTo>
                    <a:pt x="815" y="1291"/>
                  </a:lnTo>
                  <a:lnTo>
                    <a:pt x="770" y="1275"/>
                  </a:lnTo>
                  <a:lnTo>
                    <a:pt x="725" y="1254"/>
                  </a:lnTo>
                  <a:lnTo>
                    <a:pt x="710" y="1247"/>
                  </a:lnTo>
                  <a:lnTo>
                    <a:pt x="698" y="1244"/>
                  </a:lnTo>
                  <a:lnTo>
                    <a:pt x="689" y="1245"/>
                  </a:lnTo>
                  <a:lnTo>
                    <a:pt x="681" y="1251"/>
                  </a:lnTo>
                  <a:lnTo>
                    <a:pt x="674" y="1263"/>
                  </a:lnTo>
                  <a:lnTo>
                    <a:pt x="669" y="1278"/>
                  </a:lnTo>
                  <a:lnTo>
                    <a:pt x="655" y="1326"/>
                  </a:lnTo>
                  <a:lnTo>
                    <a:pt x="641" y="1375"/>
                  </a:lnTo>
                  <a:lnTo>
                    <a:pt x="636" y="1393"/>
                  </a:lnTo>
                  <a:lnTo>
                    <a:pt x="635" y="1409"/>
                  </a:lnTo>
                  <a:lnTo>
                    <a:pt x="638" y="1420"/>
                  </a:lnTo>
                  <a:lnTo>
                    <a:pt x="645" y="1430"/>
                  </a:lnTo>
                  <a:lnTo>
                    <a:pt x="658" y="1439"/>
                  </a:lnTo>
                  <a:lnTo>
                    <a:pt x="676" y="1449"/>
                  </a:lnTo>
                  <a:lnTo>
                    <a:pt x="717" y="1466"/>
                  </a:lnTo>
                  <a:lnTo>
                    <a:pt x="758" y="1479"/>
                  </a:lnTo>
                  <a:lnTo>
                    <a:pt x="800" y="1490"/>
                  </a:lnTo>
                  <a:lnTo>
                    <a:pt x="843" y="1497"/>
                  </a:lnTo>
                  <a:lnTo>
                    <a:pt x="862" y="1501"/>
                  </a:lnTo>
                  <a:lnTo>
                    <a:pt x="876" y="1504"/>
                  </a:lnTo>
                  <a:lnTo>
                    <a:pt x="884" y="1510"/>
                  </a:lnTo>
                  <a:lnTo>
                    <a:pt x="888" y="1520"/>
                  </a:lnTo>
                  <a:lnTo>
                    <a:pt x="890" y="1533"/>
                  </a:lnTo>
                  <a:lnTo>
                    <a:pt x="890" y="1553"/>
                  </a:lnTo>
                  <a:lnTo>
                    <a:pt x="891" y="1585"/>
                  </a:lnTo>
                  <a:lnTo>
                    <a:pt x="891" y="1616"/>
                  </a:lnTo>
                  <a:lnTo>
                    <a:pt x="892" y="1632"/>
                  </a:lnTo>
                  <a:lnTo>
                    <a:pt x="897" y="1643"/>
                  </a:lnTo>
                  <a:lnTo>
                    <a:pt x="906" y="1651"/>
                  </a:lnTo>
                  <a:lnTo>
                    <a:pt x="917" y="1657"/>
                  </a:lnTo>
                  <a:lnTo>
                    <a:pt x="932" y="1660"/>
                  </a:lnTo>
                  <a:lnTo>
                    <a:pt x="978" y="1660"/>
                  </a:lnTo>
                  <a:lnTo>
                    <a:pt x="1025" y="1660"/>
                  </a:lnTo>
                  <a:lnTo>
                    <a:pt x="1039" y="1658"/>
                  </a:lnTo>
                  <a:lnTo>
                    <a:pt x="1050" y="1652"/>
                  </a:lnTo>
                  <a:lnTo>
                    <a:pt x="1058" y="1644"/>
                  </a:lnTo>
                  <a:lnTo>
                    <a:pt x="1062" y="1633"/>
                  </a:lnTo>
                  <a:lnTo>
                    <a:pt x="1064" y="1619"/>
                  </a:lnTo>
                  <a:lnTo>
                    <a:pt x="1064" y="1575"/>
                  </a:lnTo>
                  <a:lnTo>
                    <a:pt x="1064" y="1531"/>
                  </a:lnTo>
                  <a:lnTo>
                    <a:pt x="1065" y="1516"/>
                  </a:lnTo>
                  <a:lnTo>
                    <a:pt x="1069" y="1502"/>
                  </a:lnTo>
                  <a:lnTo>
                    <a:pt x="1077" y="1493"/>
                  </a:lnTo>
                  <a:lnTo>
                    <a:pt x="1089" y="1485"/>
                  </a:lnTo>
                  <a:lnTo>
                    <a:pt x="1104" y="1479"/>
                  </a:lnTo>
                  <a:lnTo>
                    <a:pt x="1142" y="1466"/>
                  </a:lnTo>
                  <a:lnTo>
                    <a:pt x="1177" y="1449"/>
                  </a:lnTo>
                  <a:lnTo>
                    <a:pt x="1211" y="1429"/>
                  </a:lnTo>
                  <a:lnTo>
                    <a:pt x="1241" y="1403"/>
                  </a:lnTo>
                  <a:lnTo>
                    <a:pt x="1269" y="1374"/>
                  </a:lnTo>
                  <a:lnTo>
                    <a:pt x="1291" y="1342"/>
                  </a:lnTo>
                  <a:lnTo>
                    <a:pt x="1309" y="1308"/>
                  </a:lnTo>
                  <a:lnTo>
                    <a:pt x="1323" y="1273"/>
                  </a:lnTo>
                  <a:lnTo>
                    <a:pt x="1331" y="1238"/>
                  </a:lnTo>
                  <a:lnTo>
                    <a:pt x="1334" y="1202"/>
                  </a:lnTo>
                  <a:lnTo>
                    <a:pt x="1334" y="1165"/>
                  </a:lnTo>
                  <a:lnTo>
                    <a:pt x="1328" y="1130"/>
                  </a:lnTo>
                  <a:lnTo>
                    <a:pt x="1318" y="1095"/>
                  </a:lnTo>
                  <a:lnTo>
                    <a:pt x="1305" y="1062"/>
                  </a:lnTo>
                  <a:lnTo>
                    <a:pt x="1286" y="1029"/>
                  </a:lnTo>
                  <a:lnTo>
                    <a:pt x="1263" y="998"/>
                  </a:lnTo>
                  <a:lnTo>
                    <a:pt x="1237" y="972"/>
                  </a:lnTo>
                  <a:lnTo>
                    <a:pt x="1206" y="946"/>
                  </a:lnTo>
                  <a:lnTo>
                    <a:pt x="1172" y="924"/>
                  </a:lnTo>
                  <a:lnTo>
                    <a:pt x="1118" y="897"/>
                  </a:lnTo>
                  <a:lnTo>
                    <a:pt x="1063" y="873"/>
                  </a:lnTo>
                  <a:lnTo>
                    <a:pt x="1007" y="849"/>
                  </a:lnTo>
                  <a:lnTo>
                    <a:pt x="976" y="836"/>
                  </a:lnTo>
                  <a:lnTo>
                    <a:pt x="946" y="818"/>
                  </a:lnTo>
                  <a:lnTo>
                    <a:pt x="918" y="798"/>
                  </a:lnTo>
                  <a:lnTo>
                    <a:pt x="902" y="783"/>
                  </a:lnTo>
                  <a:lnTo>
                    <a:pt x="891" y="766"/>
                  </a:lnTo>
                  <a:lnTo>
                    <a:pt x="885" y="749"/>
                  </a:lnTo>
                  <a:lnTo>
                    <a:pt x="883" y="731"/>
                  </a:lnTo>
                  <a:lnTo>
                    <a:pt x="885" y="713"/>
                  </a:lnTo>
                  <a:lnTo>
                    <a:pt x="892" y="697"/>
                  </a:lnTo>
                  <a:lnTo>
                    <a:pt x="904" y="682"/>
                  </a:lnTo>
                  <a:lnTo>
                    <a:pt x="918" y="669"/>
                  </a:lnTo>
                  <a:lnTo>
                    <a:pt x="937" y="659"/>
                  </a:lnTo>
                  <a:lnTo>
                    <a:pt x="965" y="650"/>
                  </a:lnTo>
                  <a:lnTo>
                    <a:pt x="993" y="647"/>
                  </a:lnTo>
                  <a:lnTo>
                    <a:pt x="1047" y="647"/>
                  </a:lnTo>
                  <a:lnTo>
                    <a:pt x="1100" y="654"/>
                  </a:lnTo>
                  <a:lnTo>
                    <a:pt x="1150" y="668"/>
                  </a:lnTo>
                  <a:lnTo>
                    <a:pt x="1201" y="689"/>
                  </a:lnTo>
                  <a:lnTo>
                    <a:pt x="1216" y="695"/>
                  </a:lnTo>
                  <a:lnTo>
                    <a:pt x="1227" y="697"/>
                  </a:lnTo>
                  <a:lnTo>
                    <a:pt x="1236" y="696"/>
                  </a:lnTo>
                  <a:lnTo>
                    <a:pt x="1244" y="690"/>
                  </a:lnTo>
                  <a:lnTo>
                    <a:pt x="1250" y="680"/>
                  </a:lnTo>
                  <a:lnTo>
                    <a:pt x="1255" y="666"/>
                  </a:lnTo>
                  <a:lnTo>
                    <a:pt x="1272" y="611"/>
                  </a:lnTo>
                  <a:lnTo>
                    <a:pt x="1287" y="556"/>
                  </a:lnTo>
                  <a:lnTo>
                    <a:pt x="1290" y="542"/>
                  </a:lnTo>
                  <a:lnTo>
                    <a:pt x="1288" y="530"/>
                  </a:lnTo>
                  <a:lnTo>
                    <a:pt x="1283" y="521"/>
                  </a:lnTo>
                  <a:lnTo>
                    <a:pt x="1275" y="511"/>
                  </a:lnTo>
                  <a:lnTo>
                    <a:pt x="1262" y="505"/>
                  </a:lnTo>
                  <a:lnTo>
                    <a:pt x="1220" y="488"/>
                  </a:lnTo>
                  <a:lnTo>
                    <a:pt x="1176" y="475"/>
                  </a:lnTo>
                  <a:lnTo>
                    <a:pt x="1132" y="466"/>
                  </a:lnTo>
                  <a:lnTo>
                    <a:pt x="1111" y="463"/>
                  </a:lnTo>
                  <a:lnTo>
                    <a:pt x="1096" y="460"/>
                  </a:lnTo>
                  <a:lnTo>
                    <a:pt x="1086" y="455"/>
                  </a:lnTo>
                  <a:lnTo>
                    <a:pt x="1079" y="450"/>
                  </a:lnTo>
                  <a:lnTo>
                    <a:pt x="1075" y="443"/>
                  </a:lnTo>
                  <a:lnTo>
                    <a:pt x="1073" y="432"/>
                  </a:lnTo>
                  <a:lnTo>
                    <a:pt x="1072" y="416"/>
                  </a:lnTo>
                  <a:lnTo>
                    <a:pt x="1072" y="396"/>
                  </a:lnTo>
                  <a:lnTo>
                    <a:pt x="1071" y="368"/>
                  </a:lnTo>
                  <a:lnTo>
                    <a:pt x="1069" y="348"/>
                  </a:lnTo>
                  <a:lnTo>
                    <a:pt x="1066" y="333"/>
                  </a:lnTo>
                  <a:lnTo>
                    <a:pt x="1060" y="323"/>
                  </a:lnTo>
                  <a:lnTo>
                    <a:pt x="1050" y="317"/>
                  </a:lnTo>
                  <a:lnTo>
                    <a:pt x="1035" y="313"/>
                  </a:lnTo>
                  <a:lnTo>
                    <a:pt x="1013" y="312"/>
                  </a:lnTo>
                  <a:lnTo>
                    <a:pt x="985" y="312"/>
                  </a:lnTo>
                  <a:lnTo>
                    <a:pt x="968" y="312"/>
                  </a:lnTo>
                  <a:close/>
                  <a:moveTo>
                    <a:pt x="984" y="0"/>
                  </a:moveTo>
                  <a:lnTo>
                    <a:pt x="1065" y="5"/>
                  </a:lnTo>
                  <a:lnTo>
                    <a:pt x="1144" y="14"/>
                  </a:lnTo>
                  <a:lnTo>
                    <a:pt x="1221" y="29"/>
                  </a:lnTo>
                  <a:lnTo>
                    <a:pt x="1296" y="51"/>
                  </a:lnTo>
                  <a:lnTo>
                    <a:pt x="1368" y="78"/>
                  </a:lnTo>
                  <a:lnTo>
                    <a:pt x="1438" y="110"/>
                  </a:lnTo>
                  <a:lnTo>
                    <a:pt x="1503" y="149"/>
                  </a:lnTo>
                  <a:lnTo>
                    <a:pt x="1566" y="191"/>
                  </a:lnTo>
                  <a:lnTo>
                    <a:pt x="1625" y="238"/>
                  </a:lnTo>
                  <a:lnTo>
                    <a:pt x="1681" y="290"/>
                  </a:lnTo>
                  <a:lnTo>
                    <a:pt x="1732" y="345"/>
                  </a:lnTo>
                  <a:lnTo>
                    <a:pt x="1780" y="404"/>
                  </a:lnTo>
                  <a:lnTo>
                    <a:pt x="1822" y="467"/>
                  </a:lnTo>
                  <a:lnTo>
                    <a:pt x="1860" y="533"/>
                  </a:lnTo>
                  <a:lnTo>
                    <a:pt x="1892" y="603"/>
                  </a:lnTo>
                  <a:lnTo>
                    <a:pt x="1919" y="674"/>
                  </a:lnTo>
                  <a:lnTo>
                    <a:pt x="1941" y="749"/>
                  </a:lnTo>
                  <a:lnTo>
                    <a:pt x="1956" y="825"/>
                  </a:lnTo>
                  <a:lnTo>
                    <a:pt x="1967" y="904"/>
                  </a:lnTo>
                  <a:lnTo>
                    <a:pt x="1970" y="985"/>
                  </a:lnTo>
                  <a:lnTo>
                    <a:pt x="1967" y="1066"/>
                  </a:lnTo>
                  <a:lnTo>
                    <a:pt x="1956" y="1145"/>
                  </a:lnTo>
                  <a:lnTo>
                    <a:pt x="1941" y="1221"/>
                  </a:lnTo>
                  <a:lnTo>
                    <a:pt x="1919" y="1296"/>
                  </a:lnTo>
                  <a:lnTo>
                    <a:pt x="1892" y="1368"/>
                  </a:lnTo>
                  <a:lnTo>
                    <a:pt x="1860" y="1437"/>
                  </a:lnTo>
                  <a:lnTo>
                    <a:pt x="1821" y="1503"/>
                  </a:lnTo>
                  <a:lnTo>
                    <a:pt x="1779" y="1566"/>
                  </a:lnTo>
                  <a:lnTo>
                    <a:pt x="1732" y="1625"/>
                  </a:lnTo>
                  <a:lnTo>
                    <a:pt x="1680" y="1681"/>
                  </a:lnTo>
                  <a:lnTo>
                    <a:pt x="1625" y="1732"/>
                  </a:lnTo>
                  <a:lnTo>
                    <a:pt x="1566" y="1779"/>
                  </a:lnTo>
                  <a:lnTo>
                    <a:pt x="1503" y="1821"/>
                  </a:lnTo>
                  <a:lnTo>
                    <a:pt x="1437" y="1860"/>
                  </a:lnTo>
                  <a:lnTo>
                    <a:pt x="1368" y="1892"/>
                  </a:lnTo>
                  <a:lnTo>
                    <a:pt x="1296" y="1919"/>
                  </a:lnTo>
                  <a:lnTo>
                    <a:pt x="1221" y="1941"/>
                  </a:lnTo>
                  <a:lnTo>
                    <a:pt x="1144" y="1956"/>
                  </a:lnTo>
                  <a:lnTo>
                    <a:pt x="1065" y="1965"/>
                  </a:lnTo>
                  <a:lnTo>
                    <a:pt x="984" y="1970"/>
                  </a:lnTo>
                  <a:lnTo>
                    <a:pt x="904" y="1965"/>
                  </a:lnTo>
                  <a:lnTo>
                    <a:pt x="825" y="1956"/>
                  </a:lnTo>
                  <a:lnTo>
                    <a:pt x="748" y="1941"/>
                  </a:lnTo>
                  <a:lnTo>
                    <a:pt x="673" y="1919"/>
                  </a:lnTo>
                  <a:lnTo>
                    <a:pt x="602" y="1892"/>
                  </a:lnTo>
                  <a:lnTo>
                    <a:pt x="532" y="1860"/>
                  </a:lnTo>
                  <a:lnTo>
                    <a:pt x="466" y="1821"/>
                  </a:lnTo>
                  <a:lnTo>
                    <a:pt x="404" y="1779"/>
                  </a:lnTo>
                  <a:lnTo>
                    <a:pt x="344" y="1732"/>
                  </a:lnTo>
                  <a:lnTo>
                    <a:pt x="289" y="1680"/>
                  </a:lnTo>
                  <a:lnTo>
                    <a:pt x="237" y="1625"/>
                  </a:lnTo>
                  <a:lnTo>
                    <a:pt x="190" y="1566"/>
                  </a:lnTo>
                  <a:lnTo>
                    <a:pt x="148" y="1503"/>
                  </a:lnTo>
                  <a:lnTo>
                    <a:pt x="110" y="1437"/>
                  </a:lnTo>
                  <a:lnTo>
                    <a:pt x="77" y="1367"/>
                  </a:lnTo>
                  <a:lnTo>
                    <a:pt x="50" y="1296"/>
                  </a:lnTo>
                  <a:lnTo>
                    <a:pt x="28" y="1221"/>
                  </a:lnTo>
                  <a:lnTo>
                    <a:pt x="13" y="1145"/>
                  </a:lnTo>
                  <a:lnTo>
                    <a:pt x="3" y="1065"/>
                  </a:lnTo>
                  <a:lnTo>
                    <a:pt x="0" y="984"/>
                  </a:lnTo>
                  <a:lnTo>
                    <a:pt x="2" y="907"/>
                  </a:lnTo>
                  <a:lnTo>
                    <a:pt x="12" y="832"/>
                  </a:lnTo>
                  <a:lnTo>
                    <a:pt x="26" y="758"/>
                  </a:lnTo>
                  <a:lnTo>
                    <a:pt x="46" y="687"/>
                  </a:lnTo>
                  <a:lnTo>
                    <a:pt x="71" y="617"/>
                  </a:lnTo>
                  <a:lnTo>
                    <a:pt x="101" y="550"/>
                  </a:lnTo>
                  <a:lnTo>
                    <a:pt x="136" y="485"/>
                  </a:lnTo>
                  <a:lnTo>
                    <a:pt x="174" y="424"/>
                  </a:lnTo>
                  <a:lnTo>
                    <a:pt x="218" y="366"/>
                  </a:lnTo>
                  <a:lnTo>
                    <a:pt x="266" y="312"/>
                  </a:lnTo>
                  <a:lnTo>
                    <a:pt x="317" y="262"/>
                  </a:lnTo>
                  <a:lnTo>
                    <a:pt x="372" y="215"/>
                  </a:lnTo>
                  <a:lnTo>
                    <a:pt x="429" y="172"/>
                  </a:lnTo>
                  <a:lnTo>
                    <a:pt x="490" y="134"/>
                  </a:lnTo>
                  <a:lnTo>
                    <a:pt x="553" y="100"/>
                  </a:lnTo>
                  <a:lnTo>
                    <a:pt x="619" y="71"/>
                  </a:lnTo>
                  <a:lnTo>
                    <a:pt x="689" y="46"/>
                  </a:lnTo>
                  <a:lnTo>
                    <a:pt x="759" y="26"/>
                  </a:lnTo>
                  <a:lnTo>
                    <a:pt x="833" y="13"/>
                  </a:lnTo>
                  <a:lnTo>
                    <a:pt x="908" y="4"/>
                  </a:lnTo>
                  <a:lnTo>
                    <a:pt x="9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7"/>
            <p:cNvSpPr>
              <a:spLocks/>
            </p:cNvSpPr>
            <p:nvPr/>
          </p:nvSpPr>
          <p:spPr bwMode="auto">
            <a:xfrm>
              <a:off x="3369" y="904"/>
              <a:ext cx="176" cy="53"/>
            </a:xfrm>
            <a:custGeom>
              <a:avLst/>
              <a:gdLst>
                <a:gd name="T0" fmla="*/ 539 w 2637"/>
                <a:gd name="T1" fmla="*/ 0 h 788"/>
                <a:gd name="T2" fmla="*/ 349 w 2637"/>
                <a:gd name="T3" fmla="*/ 202 h 788"/>
                <a:gd name="T4" fmla="*/ 492 w 2637"/>
                <a:gd name="T5" fmla="*/ 314 h 788"/>
                <a:gd name="T6" fmla="*/ 643 w 2637"/>
                <a:gd name="T7" fmla="*/ 408 h 788"/>
                <a:gd name="T8" fmla="*/ 802 w 2637"/>
                <a:gd name="T9" fmla="*/ 481 h 788"/>
                <a:gd name="T10" fmla="*/ 968 w 2637"/>
                <a:gd name="T11" fmla="*/ 535 h 788"/>
                <a:gd name="T12" fmla="*/ 1137 w 2637"/>
                <a:gd name="T13" fmla="*/ 569 h 788"/>
                <a:gd name="T14" fmla="*/ 1308 w 2637"/>
                <a:gd name="T15" fmla="*/ 585 h 788"/>
                <a:gd name="T16" fmla="*/ 1480 w 2637"/>
                <a:gd name="T17" fmla="*/ 581 h 788"/>
                <a:gd name="T18" fmla="*/ 1651 w 2637"/>
                <a:gd name="T19" fmla="*/ 556 h 788"/>
                <a:gd name="T20" fmla="*/ 1819 w 2637"/>
                <a:gd name="T21" fmla="*/ 513 h 788"/>
                <a:gd name="T22" fmla="*/ 1982 w 2637"/>
                <a:gd name="T23" fmla="*/ 450 h 788"/>
                <a:gd name="T24" fmla="*/ 2137 w 2637"/>
                <a:gd name="T25" fmla="*/ 367 h 788"/>
                <a:gd name="T26" fmla="*/ 2285 w 2637"/>
                <a:gd name="T27" fmla="*/ 266 h 788"/>
                <a:gd name="T28" fmla="*/ 2423 w 2637"/>
                <a:gd name="T29" fmla="*/ 144 h 788"/>
                <a:gd name="T30" fmla="*/ 2637 w 2637"/>
                <a:gd name="T31" fmla="*/ 216 h 788"/>
                <a:gd name="T32" fmla="*/ 2492 w 2637"/>
                <a:gd name="T33" fmla="*/ 357 h 788"/>
                <a:gd name="T34" fmla="*/ 2338 w 2637"/>
                <a:gd name="T35" fmla="*/ 479 h 788"/>
                <a:gd name="T36" fmla="*/ 2173 w 2637"/>
                <a:gd name="T37" fmla="*/ 581 h 788"/>
                <a:gd name="T38" fmla="*/ 1999 w 2637"/>
                <a:gd name="T39" fmla="*/ 663 h 788"/>
                <a:gd name="T40" fmla="*/ 1820 w 2637"/>
                <a:gd name="T41" fmla="*/ 724 h 788"/>
                <a:gd name="T42" fmla="*/ 1635 w 2637"/>
                <a:gd name="T43" fmla="*/ 765 h 788"/>
                <a:gd name="T44" fmla="*/ 1449 w 2637"/>
                <a:gd name="T45" fmla="*/ 786 h 788"/>
                <a:gd name="T46" fmla="*/ 1266 w 2637"/>
                <a:gd name="T47" fmla="*/ 786 h 788"/>
                <a:gd name="T48" fmla="*/ 1090 w 2637"/>
                <a:gd name="T49" fmla="*/ 767 h 788"/>
                <a:gd name="T50" fmla="*/ 916 w 2637"/>
                <a:gd name="T51" fmla="*/ 731 h 788"/>
                <a:gd name="T52" fmla="*/ 746 w 2637"/>
                <a:gd name="T53" fmla="*/ 677 h 788"/>
                <a:gd name="T54" fmla="*/ 581 w 2637"/>
                <a:gd name="T55" fmla="*/ 604 h 788"/>
                <a:gd name="T56" fmla="*/ 423 w 2637"/>
                <a:gd name="T57" fmla="*/ 513 h 788"/>
                <a:gd name="T58" fmla="*/ 274 w 2637"/>
                <a:gd name="T59" fmla="*/ 404 h 788"/>
                <a:gd name="T60" fmla="*/ 202 w 2637"/>
                <a:gd name="T61" fmla="*/ 539 h 788"/>
                <a:gd name="T62" fmla="*/ 0 w 2637"/>
                <a:gd name="T63" fmla="*/ 0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37" h="788">
                  <a:moveTo>
                    <a:pt x="0" y="0"/>
                  </a:moveTo>
                  <a:lnTo>
                    <a:pt x="539" y="0"/>
                  </a:lnTo>
                  <a:lnTo>
                    <a:pt x="539" y="202"/>
                  </a:lnTo>
                  <a:lnTo>
                    <a:pt x="349" y="202"/>
                  </a:lnTo>
                  <a:lnTo>
                    <a:pt x="419" y="262"/>
                  </a:lnTo>
                  <a:lnTo>
                    <a:pt x="492" y="314"/>
                  </a:lnTo>
                  <a:lnTo>
                    <a:pt x="566" y="364"/>
                  </a:lnTo>
                  <a:lnTo>
                    <a:pt x="643" y="408"/>
                  </a:lnTo>
                  <a:lnTo>
                    <a:pt x="722" y="447"/>
                  </a:lnTo>
                  <a:lnTo>
                    <a:pt x="802" y="481"/>
                  </a:lnTo>
                  <a:lnTo>
                    <a:pt x="884" y="510"/>
                  </a:lnTo>
                  <a:lnTo>
                    <a:pt x="968" y="535"/>
                  </a:lnTo>
                  <a:lnTo>
                    <a:pt x="1052" y="555"/>
                  </a:lnTo>
                  <a:lnTo>
                    <a:pt x="1137" y="569"/>
                  </a:lnTo>
                  <a:lnTo>
                    <a:pt x="1222" y="580"/>
                  </a:lnTo>
                  <a:lnTo>
                    <a:pt x="1308" y="585"/>
                  </a:lnTo>
                  <a:lnTo>
                    <a:pt x="1394" y="585"/>
                  </a:lnTo>
                  <a:lnTo>
                    <a:pt x="1480" y="581"/>
                  </a:lnTo>
                  <a:lnTo>
                    <a:pt x="1566" y="570"/>
                  </a:lnTo>
                  <a:lnTo>
                    <a:pt x="1651" y="556"/>
                  </a:lnTo>
                  <a:lnTo>
                    <a:pt x="1736" y="537"/>
                  </a:lnTo>
                  <a:lnTo>
                    <a:pt x="1819" y="513"/>
                  </a:lnTo>
                  <a:lnTo>
                    <a:pt x="1901" y="484"/>
                  </a:lnTo>
                  <a:lnTo>
                    <a:pt x="1982" y="450"/>
                  </a:lnTo>
                  <a:lnTo>
                    <a:pt x="2061" y="412"/>
                  </a:lnTo>
                  <a:lnTo>
                    <a:pt x="2137" y="367"/>
                  </a:lnTo>
                  <a:lnTo>
                    <a:pt x="2213" y="320"/>
                  </a:lnTo>
                  <a:lnTo>
                    <a:pt x="2285" y="266"/>
                  </a:lnTo>
                  <a:lnTo>
                    <a:pt x="2355" y="208"/>
                  </a:lnTo>
                  <a:lnTo>
                    <a:pt x="2423" y="144"/>
                  </a:lnTo>
                  <a:lnTo>
                    <a:pt x="2494" y="73"/>
                  </a:lnTo>
                  <a:lnTo>
                    <a:pt x="2637" y="216"/>
                  </a:lnTo>
                  <a:lnTo>
                    <a:pt x="2566" y="287"/>
                  </a:lnTo>
                  <a:lnTo>
                    <a:pt x="2492" y="357"/>
                  </a:lnTo>
                  <a:lnTo>
                    <a:pt x="2416" y="420"/>
                  </a:lnTo>
                  <a:lnTo>
                    <a:pt x="2338" y="479"/>
                  </a:lnTo>
                  <a:lnTo>
                    <a:pt x="2256" y="533"/>
                  </a:lnTo>
                  <a:lnTo>
                    <a:pt x="2173" y="581"/>
                  </a:lnTo>
                  <a:lnTo>
                    <a:pt x="2087" y="624"/>
                  </a:lnTo>
                  <a:lnTo>
                    <a:pt x="1999" y="663"/>
                  </a:lnTo>
                  <a:lnTo>
                    <a:pt x="1910" y="696"/>
                  </a:lnTo>
                  <a:lnTo>
                    <a:pt x="1820" y="724"/>
                  </a:lnTo>
                  <a:lnTo>
                    <a:pt x="1729" y="748"/>
                  </a:lnTo>
                  <a:lnTo>
                    <a:pt x="1635" y="765"/>
                  </a:lnTo>
                  <a:lnTo>
                    <a:pt x="1542" y="778"/>
                  </a:lnTo>
                  <a:lnTo>
                    <a:pt x="1449" y="786"/>
                  </a:lnTo>
                  <a:lnTo>
                    <a:pt x="1354" y="788"/>
                  </a:lnTo>
                  <a:lnTo>
                    <a:pt x="1266" y="786"/>
                  </a:lnTo>
                  <a:lnTo>
                    <a:pt x="1178" y="779"/>
                  </a:lnTo>
                  <a:lnTo>
                    <a:pt x="1090" y="767"/>
                  </a:lnTo>
                  <a:lnTo>
                    <a:pt x="1003" y="752"/>
                  </a:lnTo>
                  <a:lnTo>
                    <a:pt x="916" y="731"/>
                  </a:lnTo>
                  <a:lnTo>
                    <a:pt x="831" y="706"/>
                  </a:lnTo>
                  <a:lnTo>
                    <a:pt x="746" y="677"/>
                  </a:lnTo>
                  <a:lnTo>
                    <a:pt x="663" y="643"/>
                  </a:lnTo>
                  <a:lnTo>
                    <a:pt x="581" y="604"/>
                  </a:lnTo>
                  <a:lnTo>
                    <a:pt x="501" y="561"/>
                  </a:lnTo>
                  <a:lnTo>
                    <a:pt x="423" y="513"/>
                  </a:lnTo>
                  <a:lnTo>
                    <a:pt x="347" y="461"/>
                  </a:lnTo>
                  <a:lnTo>
                    <a:pt x="274" y="404"/>
                  </a:lnTo>
                  <a:lnTo>
                    <a:pt x="202" y="342"/>
                  </a:lnTo>
                  <a:lnTo>
                    <a:pt x="202" y="539"/>
                  </a:lnTo>
                  <a:lnTo>
                    <a:pt x="0" y="53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8"/>
            <p:cNvSpPr>
              <a:spLocks/>
            </p:cNvSpPr>
            <p:nvPr/>
          </p:nvSpPr>
          <p:spPr bwMode="auto">
            <a:xfrm>
              <a:off x="3374" y="729"/>
              <a:ext cx="176" cy="53"/>
            </a:xfrm>
            <a:custGeom>
              <a:avLst/>
              <a:gdLst>
                <a:gd name="T0" fmla="*/ 1370 w 2637"/>
                <a:gd name="T1" fmla="*/ 2 h 788"/>
                <a:gd name="T2" fmla="*/ 1546 w 2637"/>
                <a:gd name="T3" fmla="*/ 21 h 788"/>
                <a:gd name="T4" fmla="*/ 1720 w 2637"/>
                <a:gd name="T5" fmla="*/ 57 h 788"/>
                <a:gd name="T6" fmla="*/ 1890 w 2637"/>
                <a:gd name="T7" fmla="*/ 111 h 788"/>
                <a:gd name="T8" fmla="*/ 2055 w 2637"/>
                <a:gd name="T9" fmla="*/ 184 h 788"/>
                <a:gd name="T10" fmla="*/ 2213 w 2637"/>
                <a:gd name="T11" fmla="*/ 275 h 788"/>
                <a:gd name="T12" fmla="*/ 2363 w 2637"/>
                <a:gd name="T13" fmla="*/ 384 h 788"/>
                <a:gd name="T14" fmla="*/ 2434 w 2637"/>
                <a:gd name="T15" fmla="*/ 249 h 788"/>
                <a:gd name="T16" fmla="*/ 2637 w 2637"/>
                <a:gd name="T17" fmla="*/ 788 h 788"/>
                <a:gd name="T18" fmla="*/ 2098 w 2637"/>
                <a:gd name="T19" fmla="*/ 585 h 788"/>
                <a:gd name="T20" fmla="*/ 2218 w 2637"/>
                <a:gd name="T21" fmla="*/ 526 h 788"/>
                <a:gd name="T22" fmla="*/ 2071 w 2637"/>
                <a:gd name="T23" fmla="*/ 424 h 788"/>
                <a:gd name="T24" fmla="*/ 1915 w 2637"/>
                <a:gd name="T25" fmla="*/ 341 h 788"/>
                <a:gd name="T26" fmla="*/ 1753 w 2637"/>
                <a:gd name="T27" fmla="*/ 277 h 788"/>
                <a:gd name="T28" fmla="*/ 1585 w 2637"/>
                <a:gd name="T29" fmla="*/ 232 h 788"/>
                <a:gd name="T30" fmla="*/ 1415 w 2637"/>
                <a:gd name="T31" fmla="*/ 207 h 788"/>
                <a:gd name="T32" fmla="*/ 1243 w 2637"/>
                <a:gd name="T33" fmla="*/ 202 h 788"/>
                <a:gd name="T34" fmla="*/ 1071 w 2637"/>
                <a:gd name="T35" fmla="*/ 217 h 788"/>
                <a:gd name="T36" fmla="*/ 901 w 2637"/>
                <a:gd name="T37" fmla="*/ 250 h 788"/>
                <a:gd name="T38" fmla="*/ 736 w 2637"/>
                <a:gd name="T39" fmla="*/ 304 h 788"/>
                <a:gd name="T40" fmla="*/ 576 w 2637"/>
                <a:gd name="T41" fmla="*/ 376 h 788"/>
                <a:gd name="T42" fmla="*/ 424 w 2637"/>
                <a:gd name="T43" fmla="*/ 468 h 788"/>
                <a:gd name="T44" fmla="*/ 282 w 2637"/>
                <a:gd name="T45" fmla="*/ 579 h 788"/>
                <a:gd name="T46" fmla="*/ 143 w 2637"/>
                <a:gd name="T47" fmla="*/ 715 h 788"/>
                <a:gd name="T48" fmla="*/ 71 w 2637"/>
                <a:gd name="T49" fmla="*/ 501 h 788"/>
                <a:gd name="T50" fmla="*/ 221 w 2637"/>
                <a:gd name="T51" fmla="*/ 368 h 788"/>
                <a:gd name="T52" fmla="*/ 380 w 2637"/>
                <a:gd name="T53" fmla="*/ 255 h 788"/>
                <a:gd name="T54" fmla="*/ 549 w 2637"/>
                <a:gd name="T55" fmla="*/ 164 h 788"/>
                <a:gd name="T56" fmla="*/ 726 w 2637"/>
                <a:gd name="T57" fmla="*/ 92 h 788"/>
                <a:gd name="T58" fmla="*/ 908 w 2637"/>
                <a:gd name="T59" fmla="*/ 40 h 788"/>
                <a:gd name="T60" fmla="*/ 1094 w 2637"/>
                <a:gd name="T61" fmla="*/ 10 h 788"/>
                <a:gd name="T62" fmla="*/ 1281 w 2637"/>
                <a:gd name="T63" fmla="*/ 0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37" h="788">
                  <a:moveTo>
                    <a:pt x="1281" y="0"/>
                  </a:moveTo>
                  <a:lnTo>
                    <a:pt x="1370" y="2"/>
                  </a:lnTo>
                  <a:lnTo>
                    <a:pt x="1458" y="9"/>
                  </a:lnTo>
                  <a:lnTo>
                    <a:pt x="1546" y="21"/>
                  </a:lnTo>
                  <a:lnTo>
                    <a:pt x="1634" y="36"/>
                  </a:lnTo>
                  <a:lnTo>
                    <a:pt x="1720" y="57"/>
                  </a:lnTo>
                  <a:lnTo>
                    <a:pt x="1806" y="82"/>
                  </a:lnTo>
                  <a:lnTo>
                    <a:pt x="1890" y="111"/>
                  </a:lnTo>
                  <a:lnTo>
                    <a:pt x="1973" y="145"/>
                  </a:lnTo>
                  <a:lnTo>
                    <a:pt x="2055" y="184"/>
                  </a:lnTo>
                  <a:lnTo>
                    <a:pt x="2135" y="227"/>
                  </a:lnTo>
                  <a:lnTo>
                    <a:pt x="2213" y="275"/>
                  </a:lnTo>
                  <a:lnTo>
                    <a:pt x="2289" y="327"/>
                  </a:lnTo>
                  <a:lnTo>
                    <a:pt x="2363" y="384"/>
                  </a:lnTo>
                  <a:lnTo>
                    <a:pt x="2434" y="446"/>
                  </a:lnTo>
                  <a:lnTo>
                    <a:pt x="2434" y="249"/>
                  </a:lnTo>
                  <a:lnTo>
                    <a:pt x="2637" y="249"/>
                  </a:lnTo>
                  <a:lnTo>
                    <a:pt x="2637" y="788"/>
                  </a:lnTo>
                  <a:lnTo>
                    <a:pt x="2098" y="788"/>
                  </a:lnTo>
                  <a:lnTo>
                    <a:pt x="2098" y="585"/>
                  </a:lnTo>
                  <a:lnTo>
                    <a:pt x="2287" y="585"/>
                  </a:lnTo>
                  <a:lnTo>
                    <a:pt x="2218" y="526"/>
                  </a:lnTo>
                  <a:lnTo>
                    <a:pt x="2145" y="473"/>
                  </a:lnTo>
                  <a:lnTo>
                    <a:pt x="2071" y="424"/>
                  </a:lnTo>
                  <a:lnTo>
                    <a:pt x="1994" y="379"/>
                  </a:lnTo>
                  <a:lnTo>
                    <a:pt x="1915" y="341"/>
                  </a:lnTo>
                  <a:lnTo>
                    <a:pt x="1835" y="306"/>
                  </a:lnTo>
                  <a:lnTo>
                    <a:pt x="1753" y="277"/>
                  </a:lnTo>
                  <a:lnTo>
                    <a:pt x="1669" y="252"/>
                  </a:lnTo>
                  <a:lnTo>
                    <a:pt x="1585" y="232"/>
                  </a:lnTo>
                  <a:lnTo>
                    <a:pt x="1500" y="218"/>
                  </a:lnTo>
                  <a:lnTo>
                    <a:pt x="1415" y="207"/>
                  </a:lnTo>
                  <a:lnTo>
                    <a:pt x="1329" y="203"/>
                  </a:lnTo>
                  <a:lnTo>
                    <a:pt x="1243" y="202"/>
                  </a:lnTo>
                  <a:lnTo>
                    <a:pt x="1157" y="207"/>
                  </a:lnTo>
                  <a:lnTo>
                    <a:pt x="1071" y="217"/>
                  </a:lnTo>
                  <a:lnTo>
                    <a:pt x="986" y="231"/>
                  </a:lnTo>
                  <a:lnTo>
                    <a:pt x="901" y="250"/>
                  </a:lnTo>
                  <a:lnTo>
                    <a:pt x="818" y="275"/>
                  </a:lnTo>
                  <a:lnTo>
                    <a:pt x="736" y="304"/>
                  </a:lnTo>
                  <a:lnTo>
                    <a:pt x="655" y="337"/>
                  </a:lnTo>
                  <a:lnTo>
                    <a:pt x="576" y="376"/>
                  </a:lnTo>
                  <a:lnTo>
                    <a:pt x="500" y="420"/>
                  </a:lnTo>
                  <a:lnTo>
                    <a:pt x="424" y="468"/>
                  </a:lnTo>
                  <a:lnTo>
                    <a:pt x="352" y="521"/>
                  </a:lnTo>
                  <a:lnTo>
                    <a:pt x="282" y="579"/>
                  </a:lnTo>
                  <a:lnTo>
                    <a:pt x="214" y="643"/>
                  </a:lnTo>
                  <a:lnTo>
                    <a:pt x="143" y="715"/>
                  </a:lnTo>
                  <a:lnTo>
                    <a:pt x="0" y="572"/>
                  </a:lnTo>
                  <a:lnTo>
                    <a:pt x="71" y="501"/>
                  </a:lnTo>
                  <a:lnTo>
                    <a:pt x="144" y="431"/>
                  </a:lnTo>
                  <a:lnTo>
                    <a:pt x="221" y="368"/>
                  </a:lnTo>
                  <a:lnTo>
                    <a:pt x="298" y="309"/>
                  </a:lnTo>
                  <a:lnTo>
                    <a:pt x="380" y="255"/>
                  </a:lnTo>
                  <a:lnTo>
                    <a:pt x="463" y="207"/>
                  </a:lnTo>
                  <a:lnTo>
                    <a:pt x="549" y="164"/>
                  </a:lnTo>
                  <a:lnTo>
                    <a:pt x="636" y="125"/>
                  </a:lnTo>
                  <a:lnTo>
                    <a:pt x="726" y="92"/>
                  </a:lnTo>
                  <a:lnTo>
                    <a:pt x="816" y="64"/>
                  </a:lnTo>
                  <a:lnTo>
                    <a:pt x="908" y="40"/>
                  </a:lnTo>
                  <a:lnTo>
                    <a:pt x="1000" y="23"/>
                  </a:lnTo>
                  <a:lnTo>
                    <a:pt x="1094" y="10"/>
                  </a:lnTo>
                  <a:lnTo>
                    <a:pt x="1187" y="2"/>
                  </a:lnTo>
                  <a:lnTo>
                    <a:pt x="12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" name="Group 13"/>
          <p:cNvGrpSpPr>
            <a:grpSpLocks noChangeAspect="1"/>
          </p:cNvGrpSpPr>
          <p:nvPr/>
        </p:nvGrpSpPr>
        <p:grpSpPr bwMode="auto">
          <a:xfrm>
            <a:off x="9680292" y="3933576"/>
            <a:ext cx="526822" cy="600576"/>
            <a:chOff x="2038" y="243"/>
            <a:chExt cx="200" cy="228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5" name="Freeform 15"/>
            <p:cNvSpPr>
              <a:spLocks/>
            </p:cNvSpPr>
            <p:nvPr/>
          </p:nvSpPr>
          <p:spPr bwMode="auto">
            <a:xfrm>
              <a:off x="2038" y="379"/>
              <a:ext cx="200" cy="92"/>
            </a:xfrm>
            <a:custGeom>
              <a:avLst/>
              <a:gdLst>
                <a:gd name="T0" fmla="*/ 1293 w 2995"/>
                <a:gd name="T1" fmla="*/ 1013 h 1383"/>
                <a:gd name="T2" fmla="*/ 1364 w 2995"/>
                <a:gd name="T3" fmla="*/ 572 h 1383"/>
                <a:gd name="T4" fmla="*/ 1315 w 2995"/>
                <a:gd name="T5" fmla="*/ 468 h 1383"/>
                <a:gd name="T6" fmla="*/ 1297 w 2995"/>
                <a:gd name="T7" fmla="*/ 388 h 1383"/>
                <a:gd name="T8" fmla="*/ 1307 w 2995"/>
                <a:gd name="T9" fmla="*/ 328 h 1383"/>
                <a:gd name="T10" fmla="*/ 1334 w 2995"/>
                <a:gd name="T11" fmla="*/ 286 h 1383"/>
                <a:gd name="T12" fmla="*/ 1372 w 2995"/>
                <a:gd name="T13" fmla="*/ 258 h 1383"/>
                <a:gd name="T14" fmla="*/ 1416 w 2995"/>
                <a:gd name="T15" fmla="*/ 242 h 1383"/>
                <a:gd name="T16" fmla="*/ 1457 w 2995"/>
                <a:gd name="T17" fmla="*/ 233 h 1383"/>
                <a:gd name="T18" fmla="*/ 1488 w 2995"/>
                <a:gd name="T19" fmla="*/ 231 h 1383"/>
                <a:gd name="T20" fmla="*/ 1505 w 2995"/>
                <a:gd name="T21" fmla="*/ 231 h 1383"/>
                <a:gd name="T22" fmla="*/ 1537 w 2995"/>
                <a:gd name="T23" fmla="*/ 233 h 1383"/>
                <a:gd name="T24" fmla="*/ 1578 w 2995"/>
                <a:gd name="T25" fmla="*/ 242 h 1383"/>
                <a:gd name="T26" fmla="*/ 1621 w 2995"/>
                <a:gd name="T27" fmla="*/ 257 h 1383"/>
                <a:gd name="T28" fmla="*/ 1660 w 2995"/>
                <a:gd name="T29" fmla="*/ 286 h 1383"/>
                <a:gd name="T30" fmla="*/ 1688 w 2995"/>
                <a:gd name="T31" fmla="*/ 328 h 1383"/>
                <a:gd name="T32" fmla="*/ 1696 w 2995"/>
                <a:gd name="T33" fmla="*/ 388 h 1383"/>
                <a:gd name="T34" fmla="*/ 1680 w 2995"/>
                <a:gd name="T35" fmla="*/ 468 h 1383"/>
                <a:gd name="T36" fmla="*/ 1630 w 2995"/>
                <a:gd name="T37" fmla="*/ 572 h 1383"/>
                <a:gd name="T38" fmla="*/ 1701 w 2995"/>
                <a:gd name="T39" fmla="*/ 1013 h 1383"/>
                <a:gd name="T40" fmla="*/ 2024 w 2995"/>
                <a:gd name="T41" fmla="*/ 2 h 1383"/>
                <a:gd name="T42" fmla="*/ 2057 w 2995"/>
                <a:gd name="T43" fmla="*/ 22 h 1383"/>
                <a:gd name="T44" fmla="*/ 2128 w 2995"/>
                <a:gd name="T45" fmla="*/ 63 h 1383"/>
                <a:gd name="T46" fmla="*/ 2234 w 2995"/>
                <a:gd name="T47" fmla="*/ 119 h 1383"/>
                <a:gd name="T48" fmla="*/ 2374 w 2995"/>
                <a:gd name="T49" fmla="*/ 186 h 1383"/>
                <a:gd name="T50" fmla="*/ 2544 w 2995"/>
                <a:gd name="T51" fmla="*/ 258 h 1383"/>
                <a:gd name="T52" fmla="*/ 2710 w 2995"/>
                <a:gd name="T53" fmla="*/ 330 h 1383"/>
                <a:gd name="T54" fmla="*/ 2828 w 2995"/>
                <a:gd name="T55" fmla="*/ 421 h 1383"/>
                <a:gd name="T56" fmla="*/ 2906 w 2995"/>
                <a:gd name="T57" fmla="*/ 536 h 1383"/>
                <a:gd name="T58" fmla="*/ 2954 w 2995"/>
                <a:gd name="T59" fmla="*/ 681 h 1383"/>
                <a:gd name="T60" fmla="*/ 2979 w 2995"/>
                <a:gd name="T61" fmla="*/ 854 h 1383"/>
                <a:gd name="T62" fmla="*/ 2990 w 2995"/>
                <a:gd name="T63" fmla="*/ 1058 h 1383"/>
                <a:gd name="T64" fmla="*/ 2994 w 2995"/>
                <a:gd name="T65" fmla="*/ 1295 h 1383"/>
                <a:gd name="T66" fmla="*/ 1 w 2995"/>
                <a:gd name="T67" fmla="*/ 1299 h 1383"/>
                <a:gd name="T68" fmla="*/ 4 w 2995"/>
                <a:gd name="T69" fmla="*/ 1071 h 1383"/>
                <a:gd name="T70" fmla="*/ 14 w 2995"/>
                <a:gd name="T71" fmla="*/ 874 h 1383"/>
                <a:gd name="T72" fmla="*/ 34 w 2995"/>
                <a:gd name="T73" fmla="*/ 705 h 1383"/>
                <a:gd name="T74" fmla="*/ 75 w 2995"/>
                <a:gd name="T75" fmla="*/ 562 h 1383"/>
                <a:gd name="T76" fmla="*/ 144 w 2995"/>
                <a:gd name="T77" fmla="*/ 446 h 1383"/>
                <a:gd name="T78" fmla="*/ 245 w 2995"/>
                <a:gd name="T79" fmla="*/ 353 h 1383"/>
                <a:gd name="T80" fmla="*/ 388 w 2995"/>
                <a:gd name="T81" fmla="*/ 283 h 1383"/>
                <a:gd name="T82" fmla="*/ 567 w 2995"/>
                <a:gd name="T83" fmla="*/ 210 h 1383"/>
                <a:gd name="T84" fmla="*/ 717 w 2995"/>
                <a:gd name="T85" fmla="*/ 141 h 1383"/>
                <a:gd name="T86" fmla="*/ 835 w 2995"/>
                <a:gd name="T87" fmla="*/ 80 h 1383"/>
                <a:gd name="T88" fmla="*/ 917 w 2995"/>
                <a:gd name="T89" fmla="*/ 34 h 1383"/>
                <a:gd name="T90" fmla="*/ 964 w 2995"/>
                <a:gd name="T91" fmla="*/ 7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95" h="1383">
                  <a:moveTo>
                    <a:pt x="972" y="0"/>
                  </a:moveTo>
                  <a:lnTo>
                    <a:pt x="1255" y="892"/>
                  </a:lnTo>
                  <a:lnTo>
                    <a:pt x="1293" y="1013"/>
                  </a:lnTo>
                  <a:lnTo>
                    <a:pt x="1419" y="655"/>
                  </a:lnTo>
                  <a:lnTo>
                    <a:pt x="1390" y="612"/>
                  </a:lnTo>
                  <a:lnTo>
                    <a:pt x="1364" y="572"/>
                  </a:lnTo>
                  <a:lnTo>
                    <a:pt x="1344" y="534"/>
                  </a:lnTo>
                  <a:lnTo>
                    <a:pt x="1328" y="500"/>
                  </a:lnTo>
                  <a:lnTo>
                    <a:pt x="1315" y="468"/>
                  </a:lnTo>
                  <a:lnTo>
                    <a:pt x="1306" y="439"/>
                  </a:lnTo>
                  <a:lnTo>
                    <a:pt x="1300" y="413"/>
                  </a:lnTo>
                  <a:lnTo>
                    <a:pt x="1297" y="388"/>
                  </a:lnTo>
                  <a:lnTo>
                    <a:pt x="1298" y="366"/>
                  </a:lnTo>
                  <a:lnTo>
                    <a:pt x="1301" y="346"/>
                  </a:lnTo>
                  <a:lnTo>
                    <a:pt x="1307" y="328"/>
                  </a:lnTo>
                  <a:lnTo>
                    <a:pt x="1314" y="313"/>
                  </a:lnTo>
                  <a:lnTo>
                    <a:pt x="1323" y="298"/>
                  </a:lnTo>
                  <a:lnTo>
                    <a:pt x="1334" y="286"/>
                  </a:lnTo>
                  <a:lnTo>
                    <a:pt x="1345" y="275"/>
                  </a:lnTo>
                  <a:lnTo>
                    <a:pt x="1359" y="266"/>
                  </a:lnTo>
                  <a:lnTo>
                    <a:pt x="1372" y="258"/>
                  </a:lnTo>
                  <a:lnTo>
                    <a:pt x="1387" y="251"/>
                  </a:lnTo>
                  <a:lnTo>
                    <a:pt x="1401" y="246"/>
                  </a:lnTo>
                  <a:lnTo>
                    <a:pt x="1416" y="242"/>
                  </a:lnTo>
                  <a:lnTo>
                    <a:pt x="1431" y="239"/>
                  </a:lnTo>
                  <a:lnTo>
                    <a:pt x="1444" y="236"/>
                  </a:lnTo>
                  <a:lnTo>
                    <a:pt x="1457" y="233"/>
                  </a:lnTo>
                  <a:lnTo>
                    <a:pt x="1469" y="232"/>
                  </a:lnTo>
                  <a:lnTo>
                    <a:pt x="1480" y="231"/>
                  </a:lnTo>
                  <a:lnTo>
                    <a:pt x="1488" y="231"/>
                  </a:lnTo>
                  <a:lnTo>
                    <a:pt x="1495" y="231"/>
                  </a:lnTo>
                  <a:lnTo>
                    <a:pt x="1498" y="231"/>
                  </a:lnTo>
                  <a:lnTo>
                    <a:pt x="1505" y="231"/>
                  </a:lnTo>
                  <a:lnTo>
                    <a:pt x="1514" y="231"/>
                  </a:lnTo>
                  <a:lnTo>
                    <a:pt x="1524" y="232"/>
                  </a:lnTo>
                  <a:lnTo>
                    <a:pt x="1537" y="233"/>
                  </a:lnTo>
                  <a:lnTo>
                    <a:pt x="1549" y="236"/>
                  </a:lnTo>
                  <a:lnTo>
                    <a:pt x="1563" y="238"/>
                  </a:lnTo>
                  <a:lnTo>
                    <a:pt x="1578" y="242"/>
                  </a:lnTo>
                  <a:lnTo>
                    <a:pt x="1592" y="246"/>
                  </a:lnTo>
                  <a:lnTo>
                    <a:pt x="1607" y="251"/>
                  </a:lnTo>
                  <a:lnTo>
                    <a:pt x="1621" y="257"/>
                  </a:lnTo>
                  <a:lnTo>
                    <a:pt x="1635" y="266"/>
                  </a:lnTo>
                  <a:lnTo>
                    <a:pt x="1648" y="275"/>
                  </a:lnTo>
                  <a:lnTo>
                    <a:pt x="1660" y="286"/>
                  </a:lnTo>
                  <a:lnTo>
                    <a:pt x="1671" y="298"/>
                  </a:lnTo>
                  <a:lnTo>
                    <a:pt x="1680" y="312"/>
                  </a:lnTo>
                  <a:lnTo>
                    <a:pt x="1688" y="328"/>
                  </a:lnTo>
                  <a:lnTo>
                    <a:pt x="1693" y="346"/>
                  </a:lnTo>
                  <a:lnTo>
                    <a:pt x="1696" y="366"/>
                  </a:lnTo>
                  <a:lnTo>
                    <a:pt x="1696" y="388"/>
                  </a:lnTo>
                  <a:lnTo>
                    <a:pt x="1694" y="411"/>
                  </a:lnTo>
                  <a:lnTo>
                    <a:pt x="1688" y="439"/>
                  </a:lnTo>
                  <a:lnTo>
                    <a:pt x="1680" y="468"/>
                  </a:lnTo>
                  <a:lnTo>
                    <a:pt x="1667" y="500"/>
                  </a:lnTo>
                  <a:lnTo>
                    <a:pt x="1651" y="534"/>
                  </a:lnTo>
                  <a:lnTo>
                    <a:pt x="1630" y="572"/>
                  </a:lnTo>
                  <a:lnTo>
                    <a:pt x="1605" y="612"/>
                  </a:lnTo>
                  <a:lnTo>
                    <a:pt x="1574" y="655"/>
                  </a:lnTo>
                  <a:lnTo>
                    <a:pt x="1701" y="1013"/>
                  </a:lnTo>
                  <a:lnTo>
                    <a:pt x="1739" y="892"/>
                  </a:lnTo>
                  <a:lnTo>
                    <a:pt x="2021" y="0"/>
                  </a:lnTo>
                  <a:lnTo>
                    <a:pt x="2024" y="2"/>
                  </a:lnTo>
                  <a:lnTo>
                    <a:pt x="2031" y="7"/>
                  </a:lnTo>
                  <a:lnTo>
                    <a:pt x="2041" y="13"/>
                  </a:lnTo>
                  <a:lnTo>
                    <a:pt x="2057" y="22"/>
                  </a:lnTo>
                  <a:lnTo>
                    <a:pt x="2077" y="34"/>
                  </a:lnTo>
                  <a:lnTo>
                    <a:pt x="2101" y="47"/>
                  </a:lnTo>
                  <a:lnTo>
                    <a:pt x="2128" y="63"/>
                  </a:lnTo>
                  <a:lnTo>
                    <a:pt x="2159" y="80"/>
                  </a:lnTo>
                  <a:lnTo>
                    <a:pt x="2196" y="99"/>
                  </a:lnTo>
                  <a:lnTo>
                    <a:pt x="2234" y="119"/>
                  </a:lnTo>
                  <a:lnTo>
                    <a:pt x="2277" y="141"/>
                  </a:lnTo>
                  <a:lnTo>
                    <a:pt x="2324" y="163"/>
                  </a:lnTo>
                  <a:lnTo>
                    <a:pt x="2374" y="186"/>
                  </a:lnTo>
                  <a:lnTo>
                    <a:pt x="2427" y="210"/>
                  </a:lnTo>
                  <a:lnTo>
                    <a:pt x="2484" y="233"/>
                  </a:lnTo>
                  <a:lnTo>
                    <a:pt x="2544" y="258"/>
                  </a:lnTo>
                  <a:lnTo>
                    <a:pt x="2607" y="283"/>
                  </a:lnTo>
                  <a:lnTo>
                    <a:pt x="2661" y="305"/>
                  </a:lnTo>
                  <a:lnTo>
                    <a:pt x="2710" y="330"/>
                  </a:lnTo>
                  <a:lnTo>
                    <a:pt x="2755" y="357"/>
                  </a:lnTo>
                  <a:lnTo>
                    <a:pt x="2794" y="388"/>
                  </a:lnTo>
                  <a:lnTo>
                    <a:pt x="2828" y="421"/>
                  </a:lnTo>
                  <a:lnTo>
                    <a:pt x="2858" y="456"/>
                  </a:lnTo>
                  <a:lnTo>
                    <a:pt x="2884" y="495"/>
                  </a:lnTo>
                  <a:lnTo>
                    <a:pt x="2906" y="536"/>
                  </a:lnTo>
                  <a:lnTo>
                    <a:pt x="2926" y="581"/>
                  </a:lnTo>
                  <a:lnTo>
                    <a:pt x="2942" y="629"/>
                  </a:lnTo>
                  <a:lnTo>
                    <a:pt x="2954" y="681"/>
                  </a:lnTo>
                  <a:lnTo>
                    <a:pt x="2965" y="735"/>
                  </a:lnTo>
                  <a:lnTo>
                    <a:pt x="2973" y="792"/>
                  </a:lnTo>
                  <a:lnTo>
                    <a:pt x="2979" y="854"/>
                  </a:lnTo>
                  <a:lnTo>
                    <a:pt x="2984" y="918"/>
                  </a:lnTo>
                  <a:lnTo>
                    <a:pt x="2987" y="986"/>
                  </a:lnTo>
                  <a:lnTo>
                    <a:pt x="2990" y="1058"/>
                  </a:lnTo>
                  <a:lnTo>
                    <a:pt x="2992" y="1134"/>
                  </a:lnTo>
                  <a:lnTo>
                    <a:pt x="2993" y="1213"/>
                  </a:lnTo>
                  <a:lnTo>
                    <a:pt x="2994" y="1295"/>
                  </a:lnTo>
                  <a:lnTo>
                    <a:pt x="2995" y="1383"/>
                  </a:lnTo>
                  <a:lnTo>
                    <a:pt x="0" y="1383"/>
                  </a:lnTo>
                  <a:lnTo>
                    <a:pt x="1" y="1299"/>
                  </a:lnTo>
                  <a:lnTo>
                    <a:pt x="2" y="1220"/>
                  </a:lnTo>
                  <a:lnTo>
                    <a:pt x="3" y="1144"/>
                  </a:lnTo>
                  <a:lnTo>
                    <a:pt x="4" y="1071"/>
                  </a:lnTo>
                  <a:lnTo>
                    <a:pt x="6" y="1003"/>
                  </a:lnTo>
                  <a:lnTo>
                    <a:pt x="9" y="936"/>
                  </a:lnTo>
                  <a:lnTo>
                    <a:pt x="14" y="874"/>
                  </a:lnTo>
                  <a:lnTo>
                    <a:pt x="19" y="814"/>
                  </a:lnTo>
                  <a:lnTo>
                    <a:pt x="26" y="758"/>
                  </a:lnTo>
                  <a:lnTo>
                    <a:pt x="34" y="705"/>
                  </a:lnTo>
                  <a:lnTo>
                    <a:pt x="46" y="655"/>
                  </a:lnTo>
                  <a:lnTo>
                    <a:pt x="59" y="607"/>
                  </a:lnTo>
                  <a:lnTo>
                    <a:pt x="75" y="562"/>
                  </a:lnTo>
                  <a:lnTo>
                    <a:pt x="95" y="521"/>
                  </a:lnTo>
                  <a:lnTo>
                    <a:pt x="118" y="482"/>
                  </a:lnTo>
                  <a:lnTo>
                    <a:pt x="144" y="446"/>
                  </a:lnTo>
                  <a:lnTo>
                    <a:pt x="173" y="413"/>
                  </a:lnTo>
                  <a:lnTo>
                    <a:pt x="206" y="382"/>
                  </a:lnTo>
                  <a:lnTo>
                    <a:pt x="245" y="353"/>
                  </a:lnTo>
                  <a:lnTo>
                    <a:pt x="288" y="327"/>
                  </a:lnTo>
                  <a:lnTo>
                    <a:pt x="334" y="304"/>
                  </a:lnTo>
                  <a:lnTo>
                    <a:pt x="388" y="283"/>
                  </a:lnTo>
                  <a:lnTo>
                    <a:pt x="450" y="258"/>
                  </a:lnTo>
                  <a:lnTo>
                    <a:pt x="511" y="233"/>
                  </a:lnTo>
                  <a:lnTo>
                    <a:pt x="567" y="210"/>
                  </a:lnTo>
                  <a:lnTo>
                    <a:pt x="620" y="186"/>
                  </a:lnTo>
                  <a:lnTo>
                    <a:pt x="670" y="163"/>
                  </a:lnTo>
                  <a:lnTo>
                    <a:pt x="717" y="141"/>
                  </a:lnTo>
                  <a:lnTo>
                    <a:pt x="760" y="119"/>
                  </a:lnTo>
                  <a:lnTo>
                    <a:pt x="799" y="99"/>
                  </a:lnTo>
                  <a:lnTo>
                    <a:pt x="835" y="80"/>
                  </a:lnTo>
                  <a:lnTo>
                    <a:pt x="866" y="63"/>
                  </a:lnTo>
                  <a:lnTo>
                    <a:pt x="894" y="47"/>
                  </a:lnTo>
                  <a:lnTo>
                    <a:pt x="917" y="34"/>
                  </a:lnTo>
                  <a:lnTo>
                    <a:pt x="937" y="22"/>
                  </a:lnTo>
                  <a:lnTo>
                    <a:pt x="952" y="13"/>
                  </a:lnTo>
                  <a:lnTo>
                    <a:pt x="964" y="7"/>
                  </a:lnTo>
                  <a:lnTo>
                    <a:pt x="970" y="2"/>
                  </a:lnTo>
                  <a:lnTo>
                    <a:pt x="9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6"/>
            <p:cNvSpPr>
              <a:spLocks noEditPoints="1"/>
            </p:cNvSpPr>
            <p:nvPr/>
          </p:nvSpPr>
          <p:spPr bwMode="auto">
            <a:xfrm>
              <a:off x="2073" y="243"/>
              <a:ext cx="128" cy="128"/>
            </a:xfrm>
            <a:custGeom>
              <a:avLst/>
              <a:gdLst>
                <a:gd name="T0" fmla="*/ 716 w 1918"/>
                <a:gd name="T1" fmla="*/ 757 h 1914"/>
                <a:gd name="T2" fmla="*/ 697 w 1918"/>
                <a:gd name="T3" fmla="*/ 796 h 1914"/>
                <a:gd name="T4" fmla="*/ 740 w 1918"/>
                <a:gd name="T5" fmla="*/ 828 h 1914"/>
                <a:gd name="T6" fmla="*/ 807 w 1918"/>
                <a:gd name="T7" fmla="*/ 842 h 1914"/>
                <a:gd name="T8" fmla="*/ 829 w 1918"/>
                <a:gd name="T9" fmla="*/ 894 h 1914"/>
                <a:gd name="T10" fmla="*/ 762 w 1918"/>
                <a:gd name="T11" fmla="*/ 1289 h 1914"/>
                <a:gd name="T12" fmla="*/ 765 w 1918"/>
                <a:gd name="T13" fmla="*/ 1452 h 1914"/>
                <a:gd name="T14" fmla="*/ 837 w 1918"/>
                <a:gd name="T15" fmla="*/ 1527 h 1914"/>
                <a:gd name="T16" fmla="*/ 956 w 1918"/>
                <a:gd name="T17" fmla="*/ 1549 h 1914"/>
                <a:gd name="T18" fmla="*/ 1106 w 1918"/>
                <a:gd name="T19" fmla="*/ 1524 h 1914"/>
                <a:gd name="T20" fmla="*/ 1209 w 1918"/>
                <a:gd name="T21" fmla="*/ 1445 h 1914"/>
                <a:gd name="T22" fmla="*/ 1219 w 1918"/>
                <a:gd name="T23" fmla="*/ 1396 h 1914"/>
                <a:gd name="T24" fmla="*/ 1172 w 1918"/>
                <a:gd name="T25" fmla="*/ 1396 h 1914"/>
                <a:gd name="T26" fmla="*/ 1084 w 1918"/>
                <a:gd name="T27" fmla="*/ 1427 h 1914"/>
                <a:gd name="T28" fmla="*/ 1041 w 1918"/>
                <a:gd name="T29" fmla="*/ 1406 h 1914"/>
                <a:gd name="T30" fmla="*/ 1032 w 1918"/>
                <a:gd name="T31" fmla="*/ 1340 h 1914"/>
                <a:gd name="T32" fmla="*/ 1112 w 1918"/>
                <a:gd name="T33" fmla="*/ 894 h 1914"/>
                <a:gd name="T34" fmla="*/ 1120 w 1918"/>
                <a:gd name="T35" fmla="*/ 787 h 1914"/>
                <a:gd name="T36" fmla="*/ 1080 w 1918"/>
                <a:gd name="T37" fmla="*/ 751 h 1914"/>
                <a:gd name="T38" fmla="*/ 967 w 1918"/>
                <a:gd name="T39" fmla="*/ 369 h 1914"/>
                <a:gd name="T40" fmla="*/ 869 w 1918"/>
                <a:gd name="T41" fmla="*/ 434 h 1914"/>
                <a:gd name="T42" fmla="*/ 846 w 1918"/>
                <a:gd name="T43" fmla="*/ 554 h 1914"/>
                <a:gd name="T44" fmla="*/ 911 w 1918"/>
                <a:gd name="T45" fmla="*/ 653 h 1914"/>
                <a:gd name="T46" fmla="*/ 1030 w 1918"/>
                <a:gd name="T47" fmla="*/ 677 h 1914"/>
                <a:gd name="T48" fmla="*/ 1127 w 1918"/>
                <a:gd name="T49" fmla="*/ 611 h 1914"/>
                <a:gd name="T50" fmla="*/ 1151 w 1918"/>
                <a:gd name="T51" fmla="*/ 491 h 1914"/>
                <a:gd name="T52" fmla="*/ 1086 w 1918"/>
                <a:gd name="T53" fmla="*/ 393 h 1914"/>
                <a:gd name="T54" fmla="*/ 925 w 1918"/>
                <a:gd name="T55" fmla="*/ 0 h 1914"/>
                <a:gd name="T56" fmla="*/ 1203 w 1918"/>
                <a:gd name="T57" fmla="*/ 30 h 1914"/>
                <a:gd name="T58" fmla="*/ 1464 w 1918"/>
                <a:gd name="T59" fmla="*/ 143 h 1914"/>
                <a:gd name="T60" fmla="*/ 1689 w 1918"/>
                <a:gd name="T61" fmla="*/ 334 h 1914"/>
                <a:gd name="T62" fmla="*/ 1842 w 1918"/>
                <a:gd name="T63" fmla="*/ 580 h 1914"/>
                <a:gd name="T64" fmla="*/ 1913 w 1918"/>
                <a:gd name="T65" fmla="*/ 852 h 1914"/>
                <a:gd name="T66" fmla="*/ 1903 w 1918"/>
                <a:gd name="T67" fmla="*/ 1132 h 1914"/>
                <a:gd name="T68" fmla="*/ 1811 w 1918"/>
                <a:gd name="T69" fmla="*/ 1398 h 1914"/>
                <a:gd name="T70" fmla="*/ 1637 w 1918"/>
                <a:gd name="T71" fmla="*/ 1634 h 1914"/>
                <a:gd name="T72" fmla="*/ 1406 w 1918"/>
                <a:gd name="T73" fmla="*/ 1805 h 1914"/>
                <a:gd name="T74" fmla="*/ 1144 w 1918"/>
                <a:gd name="T75" fmla="*/ 1897 h 1914"/>
                <a:gd name="T76" fmla="*/ 868 w 1918"/>
                <a:gd name="T77" fmla="*/ 1910 h 1914"/>
                <a:gd name="T78" fmla="*/ 601 w 1918"/>
                <a:gd name="T79" fmla="*/ 1845 h 1914"/>
                <a:gd name="T80" fmla="*/ 423 w 1918"/>
                <a:gd name="T81" fmla="*/ 1814 h 1914"/>
                <a:gd name="T82" fmla="*/ 231 w 1918"/>
                <a:gd name="T83" fmla="*/ 1888 h 1914"/>
                <a:gd name="T84" fmla="*/ 64 w 1918"/>
                <a:gd name="T85" fmla="*/ 1892 h 1914"/>
                <a:gd name="T86" fmla="*/ 34 w 1918"/>
                <a:gd name="T87" fmla="*/ 1861 h 1914"/>
                <a:gd name="T88" fmla="*/ 54 w 1918"/>
                <a:gd name="T89" fmla="*/ 1822 h 1914"/>
                <a:gd name="T90" fmla="*/ 175 w 1918"/>
                <a:gd name="T91" fmla="*/ 1722 h 1914"/>
                <a:gd name="T92" fmla="*/ 251 w 1918"/>
                <a:gd name="T93" fmla="*/ 1599 h 1914"/>
                <a:gd name="T94" fmla="*/ 119 w 1918"/>
                <a:gd name="T95" fmla="*/ 1419 h 1914"/>
                <a:gd name="T96" fmla="*/ 23 w 1918"/>
                <a:gd name="T97" fmla="*/ 1164 h 1914"/>
                <a:gd name="T98" fmla="*/ 3 w 1918"/>
                <a:gd name="T99" fmla="*/ 896 h 1914"/>
                <a:gd name="T100" fmla="*/ 58 w 1918"/>
                <a:gd name="T101" fmla="*/ 632 h 1914"/>
                <a:gd name="T102" fmla="*/ 188 w 1918"/>
                <a:gd name="T103" fmla="*/ 388 h 1914"/>
                <a:gd name="T104" fmla="*/ 394 w 1918"/>
                <a:gd name="T105" fmla="*/ 183 h 1914"/>
                <a:gd name="T106" fmla="*/ 649 w 1918"/>
                <a:gd name="T107" fmla="*/ 51 h 1914"/>
                <a:gd name="T108" fmla="*/ 925 w 1918"/>
                <a:gd name="T109" fmla="*/ 0 h 1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18" h="1914">
                  <a:moveTo>
                    <a:pt x="766" y="750"/>
                  </a:moveTo>
                  <a:lnTo>
                    <a:pt x="749" y="751"/>
                  </a:lnTo>
                  <a:lnTo>
                    <a:pt x="731" y="753"/>
                  </a:lnTo>
                  <a:lnTo>
                    <a:pt x="716" y="757"/>
                  </a:lnTo>
                  <a:lnTo>
                    <a:pt x="706" y="764"/>
                  </a:lnTo>
                  <a:lnTo>
                    <a:pt x="699" y="773"/>
                  </a:lnTo>
                  <a:lnTo>
                    <a:pt x="695" y="785"/>
                  </a:lnTo>
                  <a:lnTo>
                    <a:pt x="697" y="796"/>
                  </a:lnTo>
                  <a:lnTo>
                    <a:pt x="702" y="807"/>
                  </a:lnTo>
                  <a:lnTo>
                    <a:pt x="710" y="816"/>
                  </a:lnTo>
                  <a:lnTo>
                    <a:pt x="724" y="823"/>
                  </a:lnTo>
                  <a:lnTo>
                    <a:pt x="740" y="828"/>
                  </a:lnTo>
                  <a:lnTo>
                    <a:pt x="758" y="831"/>
                  </a:lnTo>
                  <a:lnTo>
                    <a:pt x="775" y="833"/>
                  </a:lnTo>
                  <a:lnTo>
                    <a:pt x="793" y="837"/>
                  </a:lnTo>
                  <a:lnTo>
                    <a:pt x="807" y="842"/>
                  </a:lnTo>
                  <a:lnTo>
                    <a:pt x="817" y="851"/>
                  </a:lnTo>
                  <a:lnTo>
                    <a:pt x="824" y="861"/>
                  </a:lnTo>
                  <a:lnTo>
                    <a:pt x="828" y="875"/>
                  </a:lnTo>
                  <a:lnTo>
                    <a:pt x="829" y="894"/>
                  </a:lnTo>
                  <a:lnTo>
                    <a:pt x="828" y="904"/>
                  </a:lnTo>
                  <a:lnTo>
                    <a:pt x="827" y="913"/>
                  </a:lnTo>
                  <a:lnTo>
                    <a:pt x="776" y="1205"/>
                  </a:lnTo>
                  <a:lnTo>
                    <a:pt x="762" y="1289"/>
                  </a:lnTo>
                  <a:lnTo>
                    <a:pt x="750" y="1373"/>
                  </a:lnTo>
                  <a:lnTo>
                    <a:pt x="750" y="1401"/>
                  </a:lnTo>
                  <a:lnTo>
                    <a:pt x="755" y="1427"/>
                  </a:lnTo>
                  <a:lnTo>
                    <a:pt x="765" y="1452"/>
                  </a:lnTo>
                  <a:lnTo>
                    <a:pt x="779" y="1475"/>
                  </a:lnTo>
                  <a:lnTo>
                    <a:pt x="797" y="1496"/>
                  </a:lnTo>
                  <a:lnTo>
                    <a:pt x="816" y="1513"/>
                  </a:lnTo>
                  <a:lnTo>
                    <a:pt x="837" y="1527"/>
                  </a:lnTo>
                  <a:lnTo>
                    <a:pt x="859" y="1536"/>
                  </a:lnTo>
                  <a:lnTo>
                    <a:pt x="880" y="1543"/>
                  </a:lnTo>
                  <a:lnTo>
                    <a:pt x="918" y="1547"/>
                  </a:lnTo>
                  <a:lnTo>
                    <a:pt x="956" y="1549"/>
                  </a:lnTo>
                  <a:lnTo>
                    <a:pt x="995" y="1549"/>
                  </a:lnTo>
                  <a:lnTo>
                    <a:pt x="1034" y="1546"/>
                  </a:lnTo>
                  <a:lnTo>
                    <a:pt x="1072" y="1538"/>
                  </a:lnTo>
                  <a:lnTo>
                    <a:pt x="1106" y="1524"/>
                  </a:lnTo>
                  <a:lnTo>
                    <a:pt x="1139" y="1505"/>
                  </a:lnTo>
                  <a:lnTo>
                    <a:pt x="1171" y="1483"/>
                  </a:lnTo>
                  <a:lnTo>
                    <a:pt x="1201" y="1456"/>
                  </a:lnTo>
                  <a:lnTo>
                    <a:pt x="1209" y="1445"/>
                  </a:lnTo>
                  <a:lnTo>
                    <a:pt x="1218" y="1432"/>
                  </a:lnTo>
                  <a:lnTo>
                    <a:pt x="1222" y="1419"/>
                  </a:lnTo>
                  <a:lnTo>
                    <a:pt x="1223" y="1406"/>
                  </a:lnTo>
                  <a:lnTo>
                    <a:pt x="1219" y="1396"/>
                  </a:lnTo>
                  <a:lnTo>
                    <a:pt x="1210" y="1389"/>
                  </a:lnTo>
                  <a:lnTo>
                    <a:pt x="1199" y="1387"/>
                  </a:lnTo>
                  <a:lnTo>
                    <a:pt x="1186" y="1389"/>
                  </a:lnTo>
                  <a:lnTo>
                    <a:pt x="1172" y="1396"/>
                  </a:lnTo>
                  <a:lnTo>
                    <a:pt x="1157" y="1404"/>
                  </a:lnTo>
                  <a:lnTo>
                    <a:pt x="1142" y="1412"/>
                  </a:lnTo>
                  <a:lnTo>
                    <a:pt x="1113" y="1421"/>
                  </a:lnTo>
                  <a:lnTo>
                    <a:pt x="1084" y="1427"/>
                  </a:lnTo>
                  <a:lnTo>
                    <a:pt x="1071" y="1427"/>
                  </a:lnTo>
                  <a:lnTo>
                    <a:pt x="1059" y="1423"/>
                  </a:lnTo>
                  <a:lnTo>
                    <a:pt x="1049" y="1417"/>
                  </a:lnTo>
                  <a:lnTo>
                    <a:pt x="1041" y="1406"/>
                  </a:lnTo>
                  <a:lnTo>
                    <a:pt x="1037" y="1394"/>
                  </a:lnTo>
                  <a:lnTo>
                    <a:pt x="1033" y="1376"/>
                  </a:lnTo>
                  <a:lnTo>
                    <a:pt x="1031" y="1357"/>
                  </a:lnTo>
                  <a:lnTo>
                    <a:pt x="1032" y="1340"/>
                  </a:lnTo>
                  <a:lnTo>
                    <a:pt x="1040" y="1285"/>
                  </a:lnTo>
                  <a:lnTo>
                    <a:pt x="1051" y="1229"/>
                  </a:lnTo>
                  <a:lnTo>
                    <a:pt x="1082" y="1062"/>
                  </a:lnTo>
                  <a:lnTo>
                    <a:pt x="1112" y="894"/>
                  </a:lnTo>
                  <a:lnTo>
                    <a:pt x="1117" y="864"/>
                  </a:lnTo>
                  <a:lnTo>
                    <a:pt x="1121" y="834"/>
                  </a:lnTo>
                  <a:lnTo>
                    <a:pt x="1122" y="804"/>
                  </a:lnTo>
                  <a:lnTo>
                    <a:pt x="1120" y="787"/>
                  </a:lnTo>
                  <a:lnTo>
                    <a:pt x="1114" y="773"/>
                  </a:lnTo>
                  <a:lnTo>
                    <a:pt x="1106" y="763"/>
                  </a:lnTo>
                  <a:lnTo>
                    <a:pt x="1095" y="756"/>
                  </a:lnTo>
                  <a:lnTo>
                    <a:pt x="1080" y="751"/>
                  </a:lnTo>
                  <a:lnTo>
                    <a:pt x="1063" y="750"/>
                  </a:lnTo>
                  <a:lnTo>
                    <a:pt x="766" y="750"/>
                  </a:lnTo>
                  <a:close/>
                  <a:moveTo>
                    <a:pt x="1000" y="365"/>
                  </a:moveTo>
                  <a:lnTo>
                    <a:pt x="967" y="369"/>
                  </a:lnTo>
                  <a:lnTo>
                    <a:pt x="939" y="378"/>
                  </a:lnTo>
                  <a:lnTo>
                    <a:pt x="912" y="391"/>
                  </a:lnTo>
                  <a:lnTo>
                    <a:pt x="889" y="410"/>
                  </a:lnTo>
                  <a:lnTo>
                    <a:pt x="869" y="434"/>
                  </a:lnTo>
                  <a:lnTo>
                    <a:pt x="855" y="460"/>
                  </a:lnTo>
                  <a:lnTo>
                    <a:pt x="846" y="489"/>
                  </a:lnTo>
                  <a:lnTo>
                    <a:pt x="842" y="522"/>
                  </a:lnTo>
                  <a:lnTo>
                    <a:pt x="846" y="554"/>
                  </a:lnTo>
                  <a:lnTo>
                    <a:pt x="855" y="583"/>
                  </a:lnTo>
                  <a:lnTo>
                    <a:pt x="868" y="610"/>
                  </a:lnTo>
                  <a:lnTo>
                    <a:pt x="888" y="633"/>
                  </a:lnTo>
                  <a:lnTo>
                    <a:pt x="911" y="653"/>
                  </a:lnTo>
                  <a:lnTo>
                    <a:pt x="937" y="667"/>
                  </a:lnTo>
                  <a:lnTo>
                    <a:pt x="967" y="677"/>
                  </a:lnTo>
                  <a:lnTo>
                    <a:pt x="999" y="680"/>
                  </a:lnTo>
                  <a:lnTo>
                    <a:pt x="1030" y="677"/>
                  </a:lnTo>
                  <a:lnTo>
                    <a:pt x="1059" y="668"/>
                  </a:lnTo>
                  <a:lnTo>
                    <a:pt x="1085" y="654"/>
                  </a:lnTo>
                  <a:lnTo>
                    <a:pt x="1108" y="635"/>
                  </a:lnTo>
                  <a:lnTo>
                    <a:pt x="1127" y="611"/>
                  </a:lnTo>
                  <a:lnTo>
                    <a:pt x="1141" y="585"/>
                  </a:lnTo>
                  <a:lnTo>
                    <a:pt x="1151" y="555"/>
                  </a:lnTo>
                  <a:lnTo>
                    <a:pt x="1154" y="524"/>
                  </a:lnTo>
                  <a:lnTo>
                    <a:pt x="1151" y="491"/>
                  </a:lnTo>
                  <a:lnTo>
                    <a:pt x="1142" y="462"/>
                  </a:lnTo>
                  <a:lnTo>
                    <a:pt x="1128" y="435"/>
                  </a:lnTo>
                  <a:lnTo>
                    <a:pt x="1109" y="412"/>
                  </a:lnTo>
                  <a:lnTo>
                    <a:pt x="1086" y="393"/>
                  </a:lnTo>
                  <a:lnTo>
                    <a:pt x="1060" y="378"/>
                  </a:lnTo>
                  <a:lnTo>
                    <a:pt x="1031" y="369"/>
                  </a:lnTo>
                  <a:lnTo>
                    <a:pt x="1000" y="365"/>
                  </a:lnTo>
                  <a:close/>
                  <a:moveTo>
                    <a:pt x="925" y="0"/>
                  </a:moveTo>
                  <a:lnTo>
                    <a:pt x="995" y="0"/>
                  </a:lnTo>
                  <a:lnTo>
                    <a:pt x="1064" y="5"/>
                  </a:lnTo>
                  <a:lnTo>
                    <a:pt x="1134" y="15"/>
                  </a:lnTo>
                  <a:lnTo>
                    <a:pt x="1203" y="30"/>
                  </a:lnTo>
                  <a:lnTo>
                    <a:pt x="1271" y="51"/>
                  </a:lnTo>
                  <a:lnTo>
                    <a:pt x="1336" y="76"/>
                  </a:lnTo>
                  <a:lnTo>
                    <a:pt x="1402" y="106"/>
                  </a:lnTo>
                  <a:lnTo>
                    <a:pt x="1464" y="143"/>
                  </a:lnTo>
                  <a:lnTo>
                    <a:pt x="1525" y="183"/>
                  </a:lnTo>
                  <a:lnTo>
                    <a:pt x="1582" y="229"/>
                  </a:lnTo>
                  <a:lnTo>
                    <a:pt x="1637" y="280"/>
                  </a:lnTo>
                  <a:lnTo>
                    <a:pt x="1689" y="334"/>
                  </a:lnTo>
                  <a:lnTo>
                    <a:pt x="1734" y="393"/>
                  </a:lnTo>
                  <a:lnTo>
                    <a:pt x="1775" y="453"/>
                  </a:lnTo>
                  <a:lnTo>
                    <a:pt x="1811" y="515"/>
                  </a:lnTo>
                  <a:lnTo>
                    <a:pt x="1842" y="580"/>
                  </a:lnTo>
                  <a:lnTo>
                    <a:pt x="1867" y="646"/>
                  </a:lnTo>
                  <a:lnTo>
                    <a:pt x="1888" y="714"/>
                  </a:lnTo>
                  <a:lnTo>
                    <a:pt x="1903" y="783"/>
                  </a:lnTo>
                  <a:lnTo>
                    <a:pt x="1913" y="852"/>
                  </a:lnTo>
                  <a:lnTo>
                    <a:pt x="1918" y="921"/>
                  </a:lnTo>
                  <a:lnTo>
                    <a:pt x="1918" y="992"/>
                  </a:lnTo>
                  <a:lnTo>
                    <a:pt x="1913" y="1062"/>
                  </a:lnTo>
                  <a:lnTo>
                    <a:pt x="1903" y="1132"/>
                  </a:lnTo>
                  <a:lnTo>
                    <a:pt x="1888" y="1199"/>
                  </a:lnTo>
                  <a:lnTo>
                    <a:pt x="1867" y="1267"/>
                  </a:lnTo>
                  <a:lnTo>
                    <a:pt x="1842" y="1333"/>
                  </a:lnTo>
                  <a:lnTo>
                    <a:pt x="1811" y="1398"/>
                  </a:lnTo>
                  <a:lnTo>
                    <a:pt x="1775" y="1460"/>
                  </a:lnTo>
                  <a:lnTo>
                    <a:pt x="1734" y="1521"/>
                  </a:lnTo>
                  <a:lnTo>
                    <a:pt x="1689" y="1579"/>
                  </a:lnTo>
                  <a:lnTo>
                    <a:pt x="1637" y="1634"/>
                  </a:lnTo>
                  <a:lnTo>
                    <a:pt x="1583" y="1684"/>
                  </a:lnTo>
                  <a:lnTo>
                    <a:pt x="1527" y="1729"/>
                  </a:lnTo>
                  <a:lnTo>
                    <a:pt x="1468" y="1770"/>
                  </a:lnTo>
                  <a:lnTo>
                    <a:pt x="1406" y="1805"/>
                  </a:lnTo>
                  <a:lnTo>
                    <a:pt x="1343" y="1835"/>
                  </a:lnTo>
                  <a:lnTo>
                    <a:pt x="1277" y="1860"/>
                  </a:lnTo>
                  <a:lnTo>
                    <a:pt x="1211" y="1881"/>
                  </a:lnTo>
                  <a:lnTo>
                    <a:pt x="1144" y="1897"/>
                  </a:lnTo>
                  <a:lnTo>
                    <a:pt x="1075" y="1907"/>
                  </a:lnTo>
                  <a:lnTo>
                    <a:pt x="1006" y="1913"/>
                  </a:lnTo>
                  <a:lnTo>
                    <a:pt x="937" y="1914"/>
                  </a:lnTo>
                  <a:lnTo>
                    <a:pt x="868" y="1910"/>
                  </a:lnTo>
                  <a:lnTo>
                    <a:pt x="801" y="1901"/>
                  </a:lnTo>
                  <a:lnTo>
                    <a:pt x="733" y="1887"/>
                  </a:lnTo>
                  <a:lnTo>
                    <a:pt x="666" y="1869"/>
                  </a:lnTo>
                  <a:lnTo>
                    <a:pt x="601" y="1845"/>
                  </a:lnTo>
                  <a:lnTo>
                    <a:pt x="536" y="1815"/>
                  </a:lnTo>
                  <a:lnTo>
                    <a:pt x="475" y="1782"/>
                  </a:lnTo>
                  <a:lnTo>
                    <a:pt x="472" y="1781"/>
                  </a:lnTo>
                  <a:lnTo>
                    <a:pt x="423" y="1814"/>
                  </a:lnTo>
                  <a:lnTo>
                    <a:pt x="375" y="1840"/>
                  </a:lnTo>
                  <a:lnTo>
                    <a:pt x="326" y="1862"/>
                  </a:lnTo>
                  <a:lnTo>
                    <a:pt x="278" y="1878"/>
                  </a:lnTo>
                  <a:lnTo>
                    <a:pt x="231" y="1888"/>
                  </a:lnTo>
                  <a:lnTo>
                    <a:pt x="186" y="1895"/>
                  </a:lnTo>
                  <a:lnTo>
                    <a:pt x="142" y="1898"/>
                  </a:lnTo>
                  <a:lnTo>
                    <a:pt x="102" y="1897"/>
                  </a:lnTo>
                  <a:lnTo>
                    <a:pt x="64" y="1892"/>
                  </a:lnTo>
                  <a:lnTo>
                    <a:pt x="53" y="1888"/>
                  </a:lnTo>
                  <a:lnTo>
                    <a:pt x="43" y="1881"/>
                  </a:lnTo>
                  <a:lnTo>
                    <a:pt x="37" y="1872"/>
                  </a:lnTo>
                  <a:lnTo>
                    <a:pt x="34" y="1861"/>
                  </a:lnTo>
                  <a:lnTo>
                    <a:pt x="34" y="1850"/>
                  </a:lnTo>
                  <a:lnTo>
                    <a:pt x="37" y="1839"/>
                  </a:lnTo>
                  <a:lnTo>
                    <a:pt x="43" y="1829"/>
                  </a:lnTo>
                  <a:lnTo>
                    <a:pt x="54" y="1822"/>
                  </a:lnTo>
                  <a:lnTo>
                    <a:pt x="89" y="1802"/>
                  </a:lnTo>
                  <a:lnTo>
                    <a:pt x="121" y="1778"/>
                  </a:lnTo>
                  <a:lnTo>
                    <a:pt x="150" y="1751"/>
                  </a:lnTo>
                  <a:lnTo>
                    <a:pt x="175" y="1722"/>
                  </a:lnTo>
                  <a:lnTo>
                    <a:pt x="198" y="1692"/>
                  </a:lnTo>
                  <a:lnTo>
                    <a:pt x="218" y="1660"/>
                  </a:lnTo>
                  <a:lnTo>
                    <a:pt x="236" y="1629"/>
                  </a:lnTo>
                  <a:lnTo>
                    <a:pt x="251" y="1599"/>
                  </a:lnTo>
                  <a:lnTo>
                    <a:pt x="241" y="1592"/>
                  </a:lnTo>
                  <a:lnTo>
                    <a:pt x="195" y="1536"/>
                  </a:lnTo>
                  <a:lnTo>
                    <a:pt x="156" y="1479"/>
                  </a:lnTo>
                  <a:lnTo>
                    <a:pt x="119" y="1419"/>
                  </a:lnTo>
                  <a:lnTo>
                    <a:pt x="88" y="1357"/>
                  </a:lnTo>
                  <a:lnTo>
                    <a:pt x="62" y="1294"/>
                  </a:lnTo>
                  <a:lnTo>
                    <a:pt x="40" y="1229"/>
                  </a:lnTo>
                  <a:lnTo>
                    <a:pt x="23" y="1164"/>
                  </a:lnTo>
                  <a:lnTo>
                    <a:pt x="11" y="1097"/>
                  </a:lnTo>
                  <a:lnTo>
                    <a:pt x="4" y="1031"/>
                  </a:lnTo>
                  <a:lnTo>
                    <a:pt x="0" y="963"/>
                  </a:lnTo>
                  <a:lnTo>
                    <a:pt x="3" y="896"/>
                  </a:lnTo>
                  <a:lnTo>
                    <a:pt x="10" y="829"/>
                  </a:lnTo>
                  <a:lnTo>
                    <a:pt x="20" y="762"/>
                  </a:lnTo>
                  <a:lnTo>
                    <a:pt x="37" y="696"/>
                  </a:lnTo>
                  <a:lnTo>
                    <a:pt x="58" y="632"/>
                  </a:lnTo>
                  <a:lnTo>
                    <a:pt x="83" y="568"/>
                  </a:lnTo>
                  <a:lnTo>
                    <a:pt x="113" y="506"/>
                  </a:lnTo>
                  <a:lnTo>
                    <a:pt x="148" y="447"/>
                  </a:lnTo>
                  <a:lnTo>
                    <a:pt x="188" y="388"/>
                  </a:lnTo>
                  <a:lnTo>
                    <a:pt x="233" y="333"/>
                  </a:lnTo>
                  <a:lnTo>
                    <a:pt x="282" y="280"/>
                  </a:lnTo>
                  <a:lnTo>
                    <a:pt x="337" y="229"/>
                  </a:lnTo>
                  <a:lnTo>
                    <a:pt x="394" y="183"/>
                  </a:lnTo>
                  <a:lnTo>
                    <a:pt x="455" y="143"/>
                  </a:lnTo>
                  <a:lnTo>
                    <a:pt x="518" y="106"/>
                  </a:lnTo>
                  <a:lnTo>
                    <a:pt x="583" y="76"/>
                  </a:lnTo>
                  <a:lnTo>
                    <a:pt x="649" y="51"/>
                  </a:lnTo>
                  <a:lnTo>
                    <a:pt x="716" y="30"/>
                  </a:lnTo>
                  <a:lnTo>
                    <a:pt x="785" y="15"/>
                  </a:lnTo>
                  <a:lnTo>
                    <a:pt x="855" y="5"/>
                  </a:lnTo>
                  <a:lnTo>
                    <a:pt x="9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966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6460819" y="1842684"/>
            <a:ext cx="2316659" cy="2037166"/>
            <a:chOff x="4122241" y="3819651"/>
            <a:chExt cx="2316659" cy="2037166"/>
          </a:xfrm>
        </p:grpSpPr>
        <p:sp>
          <p:nvSpPr>
            <p:cNvPr id="4" name="Freeform 1113"/>
            <p:cNvSpPr>
              <a:spLocks/>
            </p:cNvSpPr>
            <p:nvPr/>
          </p:nvSpPr>
          <p:spPr bwMode="auto">
            <a:xfrm>
              <a:off x="6274476" y="5193927"/>
              <a:ext cx="43047" cy="43047"/>
            </a:xfrm>
            <a:custGeom>
              <a:avLst/>
              <a:gdLst>
                <a:gd name="T0" fmla="*/ 2 w 5"/>
                <a:gd name="T1" fmla="*/ 0 h 5"/>
                <a:gd name="T2" fmla="*/ 5 w 5"/>
                <a:gd name="T3" fmla="*/ 1 h 5"/>
                <a:gd name="T4" fmla="*/ 5 w 5"/>
                <a:gd name="T5" fmla="*/ 2 h 5"/>
                <a:gd name="T6" fmla="*/ 5 w 5"/>
                <a:gd name="T7" fmla="*/ 3 h 5"/>
                <a:gd name="T8" fmla="*/ 2 w 5"/>
                <a:gd name="T9" fmla="*/ 5 h 5"/>
                <a:gd name="T10" fmla="*/ 1 w 5"/>
                <a:gd name="T11" fmla="*/ 3 h 5"/>
                <a:gd name="T12" fmla="*/ 0 w 5"/>
                <a:gd name="T13" fmla="*/ 2 h 5"/>
                <a:gd name="T14" fmla="*/ 1 w 5"/>
                <a:gd name="T15" fmla="*/ 1 h 5"/>
                <a:gd name="T16" fmla="*/ 2 w 5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2" y="5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9C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5" name="Freeform 1116"/>
            <p:cNvSpPr>
              <a:spLocks/>
            </p:cNvSpPr>
            <p:nvPr/>
          </p:nvSpPr>
          <p:spPr bwMode="auto">
            <a:xfrm>
              <a:off x="4131703" y="3819651"/>
              <a:ext cx="2307197" cy="1188034"/>
            </a:xfrm>
            <a:custGeom>
              <a:avLst/>
              <a:gdLst>
                <a:gd name="T0" fmla="*/ 133 w 268"/>
                <a:gd name="T1" fmla="*/ 0 h 138"/>
                <a:gd name="T2" fmla="*/ 268 w 268"/>
                <a:gd name="T3" fmla="*/ 70 h 138"/>
                <a:gd name="T4" fmla="*/ 133 w 268"/>
                <a:gd name="T5" fmla="*/ 138 h 138"/>
                <a:gd name="T6" fmla="*/ 0 w 268"/>
                <a:gd name="T7" fmla="*/ 70 h 138"/>
                <a:gd name="T8" fmla="*/ 133 w 268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138">
                  <a:moveTo>
                    <a:pt x="133" y="0"/>
                  </a:moveTo>
                  <a:lnTo>
                    <a:pt x="268" y="70"/>
                  </a:lnTo>
                  <a:lnTo>
                    <a:pt x="133" y="138"/>
                  </a:lnTo>
                  <a:lnTo>
                    <a:pt x="0" y="70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6" name="Freeform 1117"/>
            <p:cNvSpPr>
              <a:spLocks/>
            </p:cNvSpPr>
            <p:nvPr/>
          </p:nvSpPr>
          <p:spPr bwMode="auto">
            <a:xfrm>
              <a:off x="5275839" y="4410515"/>
              <a:ext cx="1162210" cy="1446302"/>
            </a:xfrm>
            <a:custGeom>
              <a:avLst/>
              <a:gdLst>
                <a:gd name="T0" fmla="*/ 135 w 135"/>
                <a:gd name="T1" fmla="*/ 0 h 168"/>
                <a:gd name="T2" fmla="*/ 135 w 135"/>
                <a:gd name="T3" fmla="*/ 97 h 168"/>
                <a:gd name="T4" fmla="*/ 0 w 135"/>
                <a:gd name="T5" fmla="*/ 168 h 168"/>
                <a:gd name="T6" fmla="*/ 0 w 135"/>
                <a:gd name="T7" fmla="*/ 67 h 168"/>
                <a:gd name="T8" fmla="*/ 135 w 135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68">
                  <a:moveTo>
                    <a:pt x="135" y="0"/>
                  </a:moveTo>
                  <a:lnTo>
                    <a:pt x="135" y="97"/>
                  </a:lnTo>
                  <a:lnTo>
                    <a:pt x="0" y="168"/>
                  </a:lnTo>
                  <a:lnTo>
                    <a:pt x="0" y="6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7" name="Freeform 1118"/>
            <p:cNvSpPr>
              <a:spLocks/>
            </p:cNvSpPr>
            <p:nvPr/>
          </p:nvSpPr>
          <p:spPr bwMode="auto">
            <a:xfrm>
              <a:off x="4122241" y="4410515"/>
              <a:ext cx="1153599" cy="1446302"/>
            </a:xfrm>
            <a:custGeom>
              <a:avLst/>
              <a:gdLst>
                <a:gd name="T0" fmla="*/ 0 w 134"/>
                <a:gd name="T1" fmla="*/ 0 h 168"/>
                <a:gd name="T2" fmla="*/ 134 w 134"/>
                <a:gd name="T3" fmla="*/ 67 h 168"/>
                <a:gd name="T4" fmla="*/ 134 w 134"/>
                <a:gd name="T5" fmla="*/ 168 h 168"/>
                <a:gd name="T6" fmla="*/ 0 w 134"/>
                <a:gd name="T7" fmla="*/ 97 h 168"/>
                <a:gd name="T8" fmla="*/ 0 w 134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68">
                  <a:moveTo>
                    <a:pt x="0" y="0"/>
                  </a:moveTo>
                  <a:lnTo>
                    <a:pt x="134" y="67"/>
                  </a:lnTo>
                  <a:lnTo>
                    <a:pt x="134" y="168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02722" y="440647"/>
            <a:ext cx="2316427" cy="2040938"/>
            <a:chOff x="4121622" y="1393147"/>
            <a:chExt cx="2316427" cy="2040938"/>
          </a:xfrm>
        </p:grpSpPr>
        <p:sp>
          <p:nvSpPr>
            <p:cNvPr id="3" name="Freeform 1110"/>
            <p:cNvSpPr>
              <a:spLocks/>
            </p:cNvSpPr>
            <p:nvPr/>
          </p:nvSpPr>
          <p:spPr bwMode="auto">
            <a:xfrm>
              <a:off x="6274476" y="2461273"/>
              <a:ext cx="43047" cy="51654"/>
            </a:xfrm>
            <a:custGeom>
              <a:avLst/>
              <a:gdLst>
                <a:gd name="T0" fmla="*/ 2 w 5"/>
                <a:gd name="T1" fmla="*/ 0 h 6"/>
                <a:gd name="T2" fmla="*/ 5 w 5"/>
                <a:gd name="T3" fmla="*/ 0 h 6"/>
                <a:gd name="T4" fmla="*/ 5 w 5"/>
                <a:gd name="T5" fmla="*/ 3 h 6"/>
                <a:gd name="T6" fmla="*/ 5 w 5"/>
                <a:gd name="T7" fmla="*/ 4 h 6"/>
                <a:gd name="T8" fmla="*/ 2 w 5"/>
                <a:gd name="T9" fmla="*/ 6 h 6"/>
                <a:gd name="T10" fmla="*/ 1 w 5"/>
                <a:gd name="T11" fmla="*/ 4 h 6"/>
                <a:gd name="T12" fmla="*/ 0 w 5"/>
                <a:gd name="T13" fmla="*/ 3 h 6"/>
                <a:gd name="T14" fmla="*/ 1 w 5"/>
                <a:gd name="T15" fmla="*/ 0 h 6"/>
                <a:gd name="T16" fmla="*/ 2 w 5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lnTo>
                    <a:pt x="5" y="0"/>
                  </a:lnTo>
                  <a:lnTo>
                    <a:pt x="5" y="3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9C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8" name="Freeform 1119"/>
            <p:cNvSpPr>
              <a:spLocks/>
            </p:cNvSpPr>
            <p:nvPr/>
          </p:nvSpPr>
          <p:spPr bwMode="auto">
            <a:xfrm>
              <a:off x="4121622" y="1393147"/>
              <a:ext cx="2307197" cy="1196646"/>
            </a:xfrm>
            <a:custGeom>
              <a:avLst/>
              <a:gdLst>
                <a:gd name="T0" fmla="*/ 133 w 268"/>
                <a:gd name="T1" fmla="*/ 0 h 139"/>
                <a:gd name="T2" fmla="*/ 268 w 268"/>
                <a:gd name="T3" fmla="*/ 71 h 139"/>
                <a:gd name="T4" fmla="*/ 133 w 268"/>
                <a:gd name="T5" fmla="*/ 139 h 139"/>
                <a:gd name="T6" fmla="*/ 0 w 268"/>
                <a:gd name="T7" fmla="*/ 71 h 139"/>
                <a:gd name="T8" fmla="*/ 133 w 268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139">
                  <a:moveTo>
                    <a:pt x="133" y="0"/>
                  </a:moveTo>
                  <a:lnTo>
                    <a:pt x="268" y="71"/>
                  </a:lnTo>
                  <a:lnTo>
                    <a:pt x="133" y="139"/>
                  </a:lnTo>
                  <a:lnTo>
                    <a:pt x="0" y="7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9" name="Freeform 1120"/>
            <p:cNvSpPr>
              <a:spLocks/>
            </p:cNvSpPr>
            <p:nvPr/>
          </p:nvSpPr>
          <p:spPr bwMode="auto">
            <a:xfrm>
              <a:off x="5275839" y="1979172"/>
              <a:ext cx="1162210" cy="1454913"/>
            </a:xfrm>
            <a:custGeom>
              <a:avLst/>
              <a:gdLst>
                <a:gd name="T0" fmla="*/ 135 w 135"/>
                <a:gd name="T1" fmla="*/ 0 h 169"/>
                <a:gd name="T2" fmla="*/ 135 w 135"/>
                <a:gd name="T3" fmla="*/ 98 h 169"/>
                <a:gd name="T4" fmla="*/ 0 w 135"/>
                <a:gd name="T5" fmla="*/ 169 h 169"/>
                <a:gd name="T6" fmla="*/ 0 w 135"/>
                <a:gd name="T7" fmla="*/ 67 h 169"/>
                <a:gd name="T8" fmla="*/ 135 w 135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69">
                  <a:moveTo>
                    <a:pt x="135" y="0"/>
                  </a:moveTo>
                  <a:lnTo>
                    <a:pt x="135" y="98"/>
                  </a:lnTo>
                  <a:lnTo>
                    <a:pt x="0" y="169"/>
                  </a:lnTo>
                  <a:lnTo>
                    <a:pt x="0" y="6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0" name="Freeform 1121"/>
            <p:cNvSpPr>
              <a:spLocks/>
            </p:cNvSpPr>
            <p:nvPr/>
          </p:nvSpPr>
          <p:spPr bwMode="auto">
            <a:xfrm>
              <a:off x="4122241" y="1979172"/>
              <a:ext cx="1153599" cy="1454913"/>
            </a:xfrm>
            <a:custGeom>
              <a:avLst/>
              <a:gdLst>
                <a:gd name="T0" fmla="*/ 0 w 134"/>
                <a:gd name="T1" fmla="*/ 0 h 169"/>
                <a:gd name="T2" fmla="*/ 134 w 134"/>
                <a:gd name="T3" fmla="*/ 67 h 169"/>
                <a:gd name="T4" fmla="*/ 134 w 134"/>
                <a:gd name="T5" fmla="*/ 169 h 169"/>
                <a:gd name="T6" fmla="*/ 0 w 134"/>
                <a:gd name="T7" fmla="*/ 98 h 169"/>
                <a:gd name="T8" fmla="*/ 0 w 134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69">
                  <a:moveTo>
                    <a:pt x="0" y="0"/>
                  </a:moveTo>
                  <a:lnTo>
                    <a:pt x="134" y="67"/>
                  </a:lnTo>
                  <a:lnTo>
                    <a:pt x="134" y="169"/>
                  </a:lnTo>
                  <a:lnTo>
                    <a:pt x="0" y="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784386" y="4638146"/>
            <a:ext cx="2327147" cy="2043050"/>
            <a:chOff x="954150" y="3813767"/>
            <a:chExt cx="2327147" cy="2043050"/>
          </a:xfrm>
        </p:grpSpPr>
        <p:sp>
          <p:nvSpPr>
            <p:cNvPr id="2" name="Freeform 1126"/>
            <p:cNvSpPr>
              <a:spLocks/>
            </p:cNvSpPr>
            <p:nvPr/>
          </p:nvSpPr>
          <p:spPr bwMode="auto">
            <a:xfrm>
              <a:off x="2110481" y="4410515"/>
              <a:ext cx="1170816" cy="1446302"/>
            </a:xfrm>
            <a:custGeom>
              <a:avLst/>
              <a:gdLst>
                <a:gd name="T0" fmla="*/ 136 w 136"/>
                <a:gd name="T1" fmla="*/ 0 h 168"/>
                <a:gd name="T2" fmla="*/ 136 w 136"/>
                <a:gd name="T3" fmla="*/ 97 h 168"/>
                <a:gd name="T4" fmla="*/ 0 w 136"/>
                <a:gd name="T5" fmla="*/ 168 h 168"/>
                <a:gd name="T6" fmla="*/ 0 w 136"/>
                <a:gd name="T7" fmla="*/ 67 h 168"/>
                <a:gd name="T8" fmla="*/ 136 w 136"/>
                <a:gd name="T9" fmla="*/ 0 h 168"/>
                <a:gd name="connsiteX0" fmla="*/ 9920 w 10000"/>
                <a:gd name="connsiteY0" fmla="*/ 0 h 10000"/>
                <a:gd name="connsiteX1" fmla="*/ 10000 w 10000"/>
                <a:gd name="connsiteY1" fmla="*/ 5774 h 10000"/>
                <a:gd name="connsiteX2" fmla="*/ 0 w 10000"/>
                <a:gd name="connsiteY2" fmla="*/ 10000 h 10000"/>
                <a:gd name="connsiteX3" fmla="*/ 0 w 10000"/>
                <a:gd name="connsiteY3" fmla="*/ 3988 h 10000"/>
                <a:gd name="connsiteX4" fmla="*/ 992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20" y="0"/>
                  </a:moveTo>
                  <a:cubicBezTo>
                    <a:pt x="9947" y="1925"/>
                    <a:pt x="9973" y="3849"/>
                    <a:pt x="10000" y="5774"/>
                  </a:cubicBezTo>
                  <a:lnTo>
                    <a:pt x="0" y="10000"/>
                  </a:lnTo>
                  <a:lnTo>
                    <a:pt x="0" y="3988"/>
                  </a:lnTo>
                  <a:lnTo>
                    <a:pt x="992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1" name="Freeform 1125"/>
            <p:cNvSpPr>
              <a:spLocks/>
            </p:cNvSpPr>
            <p:nvPr/>
          </p:nvSpPr>
          <p:spPr bwMode="auto">
            <a:xfrm>
              <a:off x="962762" y="3813767"/>
              <a:ext cx="2307197" cy="1188034"/>
            </a:xfrm>
            <a:custGeom>
              <a:avLst/>
              <a:gdLst>
                <a:gd name="T0" fmla="*/ 134 w 268"/>
                <a:gd name="T1" fmla="*/ 0 h 138"/>
                <a:gd name="T2" fmla="*/ 268 w 268"/>
                <a:gd name="T3" fmla="*/ 70 h 138"/>
                <a:gd name="T4" fmla="*/ 134 w 268"/>
                <a:gd name="T5" fmla="*/ 138 h 138"/>
                <a:gd name="T6" fmla="*/ 0 w 268"/>
                <a:gd name="T7" fmla="*/ 70 h 138"/>
                <a:gd name="T8" fmla="*/ 134 w 268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138">
                  <a:moveTo>
                    <a:pt x="134" y="0"/>
                  </a:moveTo>
                  <a:lnTo>
                    <a:pt x="268" y="70"/>
                  </a:lnTo>
                  <a:lnTo>
                    <a:pt x="134" y="138"/>
                  </a:lnTo>
                  <a:lnTo>
                    <a:pt x="0" y="7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2" name="Freeform 1127"/>
            <p:cNvSpPr>
              <a:spLocks/>
            </p:cNvSpPr>
            <p:nvPr/>
          </p:nvSpPr>
          <p:spPr bwMode="auto">
            <a:xfrm>
              <a:off x="954150" y="4415142"/>
              <a:ext cx="1162210" cy="1441675"/>
            </a:xfrm>
            <a:custGeom>
              <a:avLst/>
              <a:gdLst>
                <a:gd name="T0" fmla="*/ 0 w 135"/>
                <a:gd name="T1" fmla="*/ 0 h 168"/>
                <a:gd name="T2" fmla="*/ 135 w 135"/>
                <a:gd name="T3" fmla="*/ 67 h 168"/>
                <a:gd name="T4" fmla="*/ 135 w 135"/>
                <a:gd name="T5" fmla="*/ 168 h 168"/>
                <a:gd name="T6" fmla="*/ 0 w 135"/>
                <a:gd name="T7" fmla="*/ 97 h 168"/>
                <a:gd name="T8" fmla="*/ 0 w 135"/>
                <a:gd name="T9" fmla="*/ 0 h 168"/>
                <a:gd name="connsiteX0" fmla="*/ 80 w 10000"/>
                <a:gd name="connsiteY0" fmla="*/ 0 h 9968"/>
                <a:gd name="connsiteX1" fmla="*/ 10000 w 10000"/>
                <a:gd name="connsiteY1" fmla="*/ 3956 h 9968"/>
                <a:gd name="connsiteX2" fmla="*/ 10000 w 10000"/>
                <a:gd name="connsiteY2" fmla="*/ 9968 h 9968"/>
                <a:gd name="connsiteX3" fmla="*/ 0 w 10000"/>
                <a:gd name="connsiteY3" fmla="*/ 5742 h 9968"/>
                <a:gd name="connsiteX4" fmla="*/ 80 w 10000"/>
                <a:gd name="connsiteY4" fmla="*/ 0 h 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968">
                  <a:moveTo>
                    <a:pt x="80" y="0"/>
                  </a:moveTo>
                  <a:lnTo>
                    <a:pt x="10000" y="3956"/>
                  </a:lnTo>
                  <a:lnTo>
                    <a:pt x="10000" y="9968"/>
                  </a:lnTo>
                  <a:lnTo>
                    <a:pt x="0" y="5742"/>
                  </a:lnTo>
                  <a:cubicBezTo>
                    <a:pt x="27" y="3828"/>
                    <a:pt x="53" y="1914"/>
                    <a:pt x="80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618297" y="3236109"/>
            <a:ext cx="2333026" cy="2056275"/>
            <a:chOff x="954150" y="1377810"/>
            <a:chExt cx="2333026" cy="2056275"/>
          </a:xfrm>
        </p:grpSpPr>
        <p:sp>
          <p:nvSpPr>
            <p:cNvPr id="13" name="Freeform 1128"/>
            <p:cNvSpPr>
              <a:spLocks/>
            </p:cNvSpPr>
            <p:nvPr/>
          </p:nvSpPr>
          <p:spPr bwMode="auto">
            <a:xfrm>
              <a:off x="967696" y="1377810"/>
              <a:ext cx="2307197" cy="1196646"/>
            </a:xfrm>
            <a:custGeom>
              <a:avLst/>
              <a:gdLst>
                <a:gd name="T0" fmla="*/ 134 w 268"/>
                <a:gd name="T1" fmla="*/ 0 h 139"/>
                <a:gd name="T2" fmla="*/ 268 w 268"/>
                <a:gd name="T3" fmla="*/ 71 h 139"/>
                <a:gd name="T4" fmla="*/ 134 w 268"/>
                <a:gd name="T5" fmla="*/ 139 h 139"/>
                <a:gd name="T6" fmla="*/ 0 w 268"/>
                <a:gd name="T7" fmla="*/ 71 h 139"/>
                <a:gd name="T8" fmla="*/ 134 w 268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139">
                  <a:moveTo>
                    <a:pt x="134" y="0"/>
                  </a:moveTo>
                  <a:lnTo>
                    <a:pt x="268" y="71"/>
                  </a:lnTo>
                  <a:lnTo>
                    <a:pt x="134" y="139"/>
                  </a:lnTo>
                  <a:lnTo>
                    <a:pt x="0" y="71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4" name="Freeform 1129"/>
            <p:cNvSpPr>
              <a:spLocks/>
            </p:cNvSpPr>
            <p:nvPr/>
          </p:nvSpPr>
          <p:spPr bwMode="auto">
            <a:xfrm>
              <a:off x="2116360" y="1979172"/>
              <a:ext cx="1170816" cy="1454913"/>
            </a:xfrm>
            <a:custGeom>
              <a:avLst/>
              <a:gdLst>
                <a:gd name="T0" fmla="*/ 136 w 136"/>
                <a:gd name="T1" fmla="*/ 0 h 169"/>
                <a:gd name="T2" fmla="*/ 136 w 136"/>
                <a:gd name="T3" fmla="*/ 98 h 169"/>
                <a:gd name="T4" fmla="*/ 0 w 136"/>
                <a:gd name="T5" fmla="*/ 169 h 169"/>
                <a:gd name="T6" fmla="*/ 0 w 136"/>
                <a:gd name="T7" fmla="*/ 67 h 169"/>
                <a:gd name="T8" fmla="*/ 136 w 136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69">
                  <a:moveTo>
                    <a:pt x="136" y="0"/>
                  </a:moveTo>
                  <a:lnTo>
                    <a:pt x="136" y="98"/>
                  </a:lnTo>
                  <a:lnTo>
                    <a:pt x="0" y="169"/>
                  </a:lnTo>
                  <a:lnTo>
                    <a:pt x="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5" name="Freeform 1130"/>
            <p:cNvSpPr>
              <a:spLocks/>
            </p:cNvSpPr>
            <p:nvPr/>
          </p:nvSpPr>
          <p:spPr bwMode="auto">
            <a:xfrm>
              <a:off x="954150" y="1979172"/>
              <a:ext cx="1162210" cy="1454913"/>
            </a:xfrm>
            <a:custGeom>
              <a:avLst/>
              <a:gdLst>
                <a:gd name="T0" fmla="*/ 0 w 135"/>
                <a:gd name="T1" fmla="*/ 0 h 169"/>
                <a:gd name="T2" fmla="*/ 135 w 135"/>
                <a:gd name="T3" fmla="*/ 67 h 169"/>
                <a:gd name="T4" fmla="*/ 135 w 135"/>
                <a:gd name="T5" fmla="*/ 169 h 169"/>
                <a:gd name="T6" fmla="*/ 0 w 135"/>
                <a:gd name="T7" fmla="*/ 98 h 169"/>
                <a:gd name="T8" fmla="*/ 0 w 135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69">
                  <a:moveTo>
                    <a:pt x="0" y="0"/>
                  </a:moveTo>
                  <a:lnTo>
                    <a:pt x="135" y="67"/>
                  </a:lnTo>
                  <a:lnTo>
                    <a:pt x="135" y="169"/>
                  </a:lnTo>
                  <a:lnTo>
                    <a:pt x="0" y="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</p:grpSp>
      <p:cxnSp>
        <p:nvCxnSpPr>
          <p:cNvPr id="37" name="Straight Arrow Connector 36"/>
          <p:cNvCxnSpPr/>
          <p:nvPr/>
        </p:nvCxnSpPr>
        <p:spPr>
          <a:xfrm flipH="1">
            <a:off x="3781932" y="2901508"/>
            <a:ext cx="2641232" cy="5725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917456" y="4323457"/>
            <a:ext cx="2641232" cy="5725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104648" y="5631004"/>
            <a:ext cx="2641232" cy="57252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614682" y="1479457"/>
            <a:ext cx="2641232" cy="5725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513279" y="1623950"/>
            <a:ext cx="299192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513279" y="1271757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4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1580660" y="3163405"/>
            <a:ext cx="299192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1580660" y="2811212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4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2696407" y="4573301"/>
            <a:ext cx="299192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2696407" y="4221108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4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3812154" y="5983197"/>
            <a:ext cx="299192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3812154" y="5631004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400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8874883" y="1284754"/>
            <a:ext cx="2797699" cy="507849"/>
          </a:xfrm>
          <a:prstGeom prst="round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8930239" y="1287399"/>
            <a:ext cx="2742343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8004383" y="743539"/>
            <a:ext cx="4578991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9116304" y="4908997"/>
            <a:ext cx="1695019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7945488" y="3463487"/>
            <a:ext cx="1695019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6791443" y="2124517"/>
            <a:ext cx="1695019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5608810" y="709786"/>
            <a:ext cx="1695019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407714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ardrop 5"/>
          <p:cNvSpPr/>
          <p:nvPr/>
        </p:nvSpPr>
        <p:spPr>
          <a:xfrm rot="8007651">
            <a:off x="3902074" y="1602785"/>
            <a:ext cx="1465033" cy="1465033"/>
          </a:xfrm>
          <a:prstGeom prst="teardrop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91394" y="3485165"/>
            <a:ext cx="180976" cy="1809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ardrop 7"/>
          <p:cNvSpPr/>
          <p:nvPr/>
        </p:nvSpPr>
        <p:spPr>
          <a:xfrm rot="8007651">
            <a:off x="6080122" y="3015780"/>
            <a:ext cx="1981952" cy="1981952"/>
          </a:xfrm>
          <a:prstGeom prst="teardrop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71450" y="933449"/>
            <a:ext cx="10237252" cy="5901151"/>
            <a:chOff x="171450" y="843375"/>
            <a:chExt cx="10591800" cy="6105526"/>
          </a:xfrm>
        </p:grpSpPr>
        <p:sp>
          <p:nvSpPr>
            <p:cNvPr id="5" name="Freeform 4"/>
            <p:cNvSpPr/>
            <p:nvPr/>
          </p:nvSpPr>
          <p:spPr>
            <a:xfrm>
              <a:off x="171450" y="843375"/>
              <a:ext cx="10591800" cy="6000750"/>
            </a:xfrm>
            <a:custGeom>
              <a:avLst/>
              <a:gdLst>
                <a:gd name="connsiteX0" fmla="*/ 10591800 w 10591800"/>
                <a:gd name="connsiteY0" fmla="*/ 6000750 h 6000750"/>
                <a:gd name="connsiteX1" fmla="*/ 9525000 w 10591800"/>
                <a:gd name="connsiteY1" fmla="*/ 4533900 h 6000750"/>
                <a:gd name="connsiteX2" fmla="*/ 5943600 w 10591800"/>
                <a:gd name="connsiteY2" fmla="*/ 4686300 h 6000750"/>
                <a:gd name="connsiteX3" fmla="*/ 4476750 w 10591800"/>
                <a:gd name="connsiteY3" fmla="*/ 2419350 h 6000750"/>
                <a:gd name="connsiteX4" fmla="*/ 990600 w 10591800"/>
                <a:gd name="connsiteY4" fmla="*/ 1562100 h 6000750"/>
                <a:gd name="connsiteX5" fmla="*/ 0 w 10591800"/>
                <a:gd name="connsiteY5" fmla="*/ 0 h 600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91800" h="6000750">
                  <a:moveTo>
                    <a:pt x="10591800" y="6000750"/>
                  </a:moveTo>
                  <a:cubicBezTo>
                    <a:pt x="10445750" y="5376862"/>
                    <a:pt x="10299700" y="4752975"/>
                    <a:pt x="9525000" y="4533900"/>
                  </a:cubicBezTo>
                  <a:cubicBezTo>
                    <a:pt x="8750300" y="4314825"/>
                    <a:pt x="6784975" y="5038725"/>
                    <a:pt x="5943600" y="4686300"/>
                  </a:cubicBezTo>
                  <a:cubicBezTo>
                    <a:pt x="5102225" y="4333875"/>
                    <a:pt x="5302250" y="2940050"/>
                    <a:pt x="4476750" y="2419350"/>
                  </a:cubicBezTo>
                  <a:cubicBezTo>
                    <a:pt x="3651250" y="1898650"/>
                    <a:pt x="1736725" y="1965325"/>
                    <a:pt x="990600" y="1562100"/>
                  </a:cubicBezTo>
                  <a:cubicBezTo>
                    <a:pt x="244475" y="1158875"/>
                    <a:pt x="122237" y="579437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71450" y="948151"/>
              <a:ext cx="10591800" cy="6000750"/>
            </a:xfrm>
            <a:custGeom>
              <a:avLst/>
              <a:gdLst>
                <a:gd name="connsiteX0" fmla="*/ 10591800 w 10591800"/>
                <a:gd name="connsiteY0" fmla="*/ 6000750 h 6000750"/>
                <a:gd name="connsiteX1" fmla="*/ 9525000 w 10591800"/>
                <a:gd name="connsiteY1" fmla="*/ 4533900 h 6000750"/>
                <a:gd name="connsiteX2" fmla="*/ 5943600 w 10591800"/>
                <a:gd name="connsiteY2" fmla="*/ 4686300 h 6000750"/>
                <a:gd name="connsiteX3" fmla="*/ 4476750 w 10591800"/>
                <a:gd name="connsiteY3" fmla="*/ 2419350 h 6000750"/>
                <a:gd name="connsiteX4" fmla="*/ 990600 w 10591800"/>
                <a:gd name="connsiteY4" fmla="*/ 1562100 h 6000750"/>
                <a:gd name="connsiteX5" fmla="*/ 0 w 10591800"/>
                <a:gd name="connsiteY5" fmla="*/ 0 h 600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91800" h="6000750">
                  <a:moveTo>
                    <a:pt x="10591800" y="6000750"/>
                  </a:moveTo>
                  <a:cubicBezTo>
                    <a:pt x="10445750" y="5376862"/>
                    <a:pt x="10299700" y="4752975"/>
                    <a:pt x="9525000" y="4533900"/>
                  </a:cubicBezTo>
                  <a:cubicBezTo>
                    <a:pt x="8750300" y="4314825"/>
                    <a:pt x="6784975" y="5038725"/>
                    <a:pt x="5943600" y="4686300"/>
                  </a:cubicBezTo>
                  <a:cubicBezTo>
                    <a:pt x="5102225" y="4333875"/>
                    <a:pt x="5302250" y="2940050"/>
                    <a:pt x="4476750" y="2419350"/>
                  </a:cubicBezTo>
                  <a:cubicBezTo>
                    <a:pt x="3651250" y="1898650"/>
                    <a:pt x="1736725" y="1965325"/>
                    <a:pt x="990600" y="1562100"/>
                  </a:cubicBezTo>
                  <a:cubicBezTo>
                    <a:pt x="244475" y="1158875"/>
                    <a:pt x="122237" y="579437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ardrop 11"/>
          <p:cNvSpPr/>
          <p:nvPr/>
        </p:nvSpPr>
        <p:spPr>
          <a:xfrm rot="8007651">
            <a:off x="1534200" y="1112723"/>
            <a:ext cx="1117939" cy="1117939"/>
          </a:xfrm>
          <a:prstGeom prst="teardrop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043382" y="2595262"/>
            <a:ext cx="180976" cy="1809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037719" y="5522003"/>
            <a:ext cx="180976" cy="180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ardrop 9"/>
          <p:cNvSpPr/>
          <p:nvPr/>
        </p:nvSpPr>
        <p:spPr>
          <a:xfrm rot="8102505">
            <a:off x="9103606" y="3256550"/>
            <a:ext cx="2411128" cy="2411128"/>
          </a:xfrm>
          <a:prstGeom prst="teardrop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241362" y="6302247"/>
            <a:ext cx="180976" cy="1809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6190515" y="2115403"/>
            <a:ext cx="279873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6190515" y="1708837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9066890" y="2151856"/>
            <a:ext cx="279873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9066890" y="1745290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366278" y="5649368"/>
            <a:ext cx="279873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366278" y="5242802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3242653" y="5685821"/>
            <a:ext cx="279873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3242653" y="5279255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59546" y="3988280"/>
            <a:ext cx="2797699" cy="507849"/>
          </a:xfrm>
          <a:prstGeom prst="round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1014902" y="3990925"/>
            <a:ext cx="2742343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89046" y="3447065"/>
            <a:ext cx="4578991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3951662" y="2415485"/>
            <a:ext cx="1300557" cy="338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</a:rPr>
              <a:t>TITLE HERE</a:t>
            </a:r>
            <a:endParaRPr lang="en-US" sz="1200" b="1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1393103" y="1766792"/>
            <a:ext cx="1300557" cy="297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</a:rPr>
              <a:t>TITLE HERE</a:t>
            </a:r>
            <a:endParaRPr lang="en-US" sz="1000" b="1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6420819" y="4115904"/>
            <a:ext cx="1300557" cy="421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</a:rPr>
              <a:t>TITLE HERE</a:t>
            </a:r>
            <a:endParaRPr lang="en-US" sz="1600" b="1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9582147" y="4575682"/>
            <a:ext cx="157560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</a:rPr>
              <a:t>TITLE HERE</a:t>
            </a:r>
            <a:endParaRPr lang="en-US" b="1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3810196" y="1928775"/>
            <a:ext cx="1695019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9431952" y="3883640"/>
            <a:ext cx="1695019" cy="76944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6183918" y="3499453"/>
            <a:ext cx="1695019" cy="707886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1245659" y="1339505"/>
            <a:ext cx="1695019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9546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398347" y="1179500"/>
            <a:ext cx="4942973" cy="1030514"/>
            <a:chOff x="2133600" y="2206171"/>
            <a:chExt cx="4107543" cy="856343"/>
          </a:xfrm>
        </p:grpSpPr>
        <p:sp>
          <p:nvSpPr>
            <p:cNvPr id="5" name="Rounded Rectangle 4"/>
            <p:cNvSpPr/>
            <p:nvPr/>
          </p:nvSpPr>
          <p:spPr>
            <a:xfrm>
              <a:off x="2133600" y="2206171"/>
              <a:ext cx="856343" cy="8563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255795" y="2325913"/>
              <a:ext cx="616857" cy="61685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149598" y="2206171"/>
              <a:ext cx="3091545" cy="8563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8347" y="3312191"/>
            <a:ext cx="4942973" cy="1030514"/>
            <a:chOff x="2133600" y="2206171"/>
            <a:chExt cx="4107543" cy="856343"/>
          </a:xfrm>
        </p:grpSpPr>
        <p:sp>
          <p:nvSpPr>
            <p:cNvPr id="9" name="Rounded Rectangle 8"/>
            <p:cNvSpPr/>
            <p:nvPr/>
          </p:nvSpPr>
          <p:spPr>
            <a:xfrm>
              <a:off x="2133600" y="2206171"/>
              <a:ext cx="856343" cy="8563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255795" y="2325913"/>
              <a:ext cx="616857" cy="61685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149598" y="2206171"/>
              <a:ext cx="3091545" cy="8563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 flipH="1">
            <a:off x="774480" y="2199265"/>
            <a:ext cx="4942973" cy="1030514"/>
            <a:chOff x="2133600" y="2206171"/>
            <a:chExt cx="4107543" cy="856343"/>
          </a:xfrm>
        </p:grpSpPr>
        <p:sp>
          <p:nvSpPr>
            <p:cNvPr id="13" name="Rounded Rectangle 12"/>
            <p:cNvSpPr/>
            <p:nvPr/>
          </p:nvSpPr>
          <p:spPr>
            <a:xfrm>
              <a:off x="2133600" y="2206171"/>
              <a:ext cx="856343" cy="8563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255795" y="2325913"/>
              <a:ext cx="616857" cy="61685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149598" y="2206171"/>
              <a:ext cx="3091545" cy="8563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782724" y="4342705"/>
            <a:ext cx="4942973" cy="1030514"/>
            <a:chOff x="2133600" y="2206171"/>
            <a:chExt cx="4107543" cy="856343"/>
          </a:xfrm>
        </p:grpSpPr>
        <p:sp>
          <p:nvSpPr>
            <p:cNvPr id="17" name="Rounded Rectangle 16"/>
            <p:cNvSpPr/>
            <p:nvPr/>
          </p:nvSpPr>
          <p:spPr>
            <a:xfrm>
              <a:off x="2133600" y="2206171"/>
              <a:ext cx="856343" cy="8563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255795" y="2325913"/>
              <a:ext cx="616857" cy="61685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149598" y="2206171"/>
              <a:ext cx="3091545" cy="8563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962650" y="0"/>
            <a:ext cx="228600" cy="5734050"/>
            <a:chOff x="5962650" y="0"/>
            <a:chExt cx="228600" cy="573405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038850" y="0"/>
              <a:ext cx="38100" cy="554355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5981700" y="5524500"/>
              <a:ext cx="209550" cy="2095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962650" y="4668031"/>
              <a:ext cx="209550" cy="2095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962650" y="3697652"/>
              <a:ext cx="209550" cy="2095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962650" y="2667000"/>
              <a:ext cx="209550" cy="2095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962650" y="1560148"/>
              <a:ext cx="209550" cy="2095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7985385" y="1318473"/>
            <a:ext cx="3029637" cy="615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7978858" y="3481409"/>
            <a:ext cx="3029637" cy="615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1050035" y="2416233"/>
            <a:ext cx="3029637" cy="615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1043508" y="4541069"/>
            <a:ext cx="3029637" cy="615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31" name="Freeform 291"/>
          <p:cNvSpPr>
            <a:spLocks noEditPoints="1"/>
          </p:cNvSpPr>
          <p:nvPr/>
        </p:nvSpPr>
        <p:spPr bwMode="auto">
          <a:xfrm>
            <a:off x="5062721" y="4688745"/>
            <a:ext cx="265055" cy="338429"/>
          </a:xfrm>
          <a:custGeom>
            <a:avLst/>
            <a:gdLst>
              <a:gd name="T0" fmla="*/ 1501 w 2794"/>
              <a:gd name="T1" fmla="*/ 546 h 3575"/>
              <a:gd name="T2" fmla="*/ 1430 w 2794"/>
              <a:gd name="T3" fmla="*/ 783 h 3575"/>
              <a:gd name="T4" fmla="*/ 1211 w 2794"/>
              <a:gd name="T5" fmla="*/ 1060 h 3575"/>
              <a:gd name="T6" fmla="*/ 918 w 2794"/>
              <a:gd name="T7" fmla="*/ 1305 h 3575"/>
              <a:gd name="T8" fmla="*/ 833 w 2794"/>
              <a:gd name="T9" fmla="*/ 1559 h 3575"/>
              <a:gd name="T10" fmla="*/ 891 w 2794"/>
              <a:gd name="T11" fmla="*/ 1820 h 3575"/>
              <a:gd name="T12" fmla="*/ 1026 w 2794"/>
              <a:gd name="T13" fmla="*/ 2001 h 3575"/>
              <a:gd name="T14" fmla="*/ 838 w 2794"/>
              <a:gd name="T15" fmla="*/ 2279 h 3575"/>
              <a:gd name="T16" fmla="*/ 779 w 2794"/>
              <a:gd name="T17" fmla="*/ 2543 h 3575"/>
              <a:gd name="T18" fmla="*/ 812 w 2794"/>
              <a:gd name="T19" fmla="*/ 2626 h 3575"/>
              <a:gd name="T20" fmla="*/ 879 w 2794"/>
              <a:gd name="T21" fmla="*/ 2431 h 3575"/>
              <a:gd name="T22" fmla="*/ 1109 w 2794"/>
              <a:gd name="T23" fmla="*/ 2093 h 3575"/>
              <a:gd name="T24" fmla="*/ 1260 w 2794"/>
              <a:gd name="T25" fmla="*/ 1917 h 3575"/>
              <a:gd name="T26" fmla="*/ 1449 w 2794"/>
              <a:gd name="T27" fmla="*/ 1642 h 3575"/>
              <a:gd name="T28" fmla="*/ 1587 w 2794"/>
              <a:gd name="T29" fmla="*/ 1325 h 3575"/>
              <a:gd name="T30" fmla="*/ 1608 w 2794"/>
              <a:gd name="T31" fmla="*/ 1314 h 3575"/>
              <a:gd name="T32" fmla="*/ 1616 w 2794"/>
              <a:gd name="T33" fmla="*/ 1446 h 3575"/>
              <a:gd name="T34" fmla="*/ 1539 w 2794"/>
              <a:gd name="T35" fmla="*/ 1771 h 3575"/>
              <a:gd name="T36" fmla="*/ 1419 w 2794"/>
              <a:gd name="T37" fmla="*/ 2014 h 3575"/>
              <a:gd name="T38" fmla="*/ 1406 w 2794"/>
              <a:gd name="T39" fmla="*/ 2114 h 3575"/>
              <a:gd name="T40" fmla="*/ 1707 w 2794"/>
              <a:gd name="T41" fmla="*/ 2029 h 3575"/>
              <a:gd name="T42" fmla="*/ 1932 w 2794"/>
              <a:gd name="T43" fmla="*/ 1788 h 3575"/>
              <a:gd name="T44" fmla="*/ 2014 w 2794"/>
              <a:gd name="T45" fmla="*/ 1438 h 3575"/>
              <a:gd name="T46" fmla="*/ 1928 w 2794"/>
              <a:gd name="T47" fmla="*/ 1103 h 3575"/>
              <a:gd name="T48" fmla="*/ 1755 w 2794"/>
              <a:gd name="T49" fmla="*/ 757 h 3575"/>
              <a:gd name="T50" fmla="*/ 1592 w 2794"/>
              <a:gd name="T51" fmla="*/ 507 h 3575"/>
              <a:gd name="T52" fmla="*/ 1564 w 2794"/>
              <a:gd name="T53" fmla="*/ 4 h 3575"/>
              <a:gd name="T54" fmla="*/ 1755 w 2794"/>
              <a:gd name="T55" fmla="*/ 35 h 3575"/>
              <a:gd name="T56" fmla="*/ 1973 w 2794"/>
              <a:gd name="T57" fmla="*/ 121 h 3575"/>
              <a:gd name="T58" fmla="*/ 2199 w 2794"/>
              <a:gd name="T59" fmla="*/ 285 h 3575"/>
              <a:gd name="T60" fmla="*/ 2414 w 2794"/>
              <a:gd name="T61" fmla="*/ 549 h 3575"/>
              <a:gd name="T62" fmla="*/ 2597 w 2794"/>
              <a:gd name="T63" fmla="*/ 938 h 3575"/>
              <a:gd name="T64" fmla="*/ 2729 w 2794"/>
              <a:gd name="T65" fmla="*/ 1476 h 3575"/>
              <a:gd name="T66" fmla="*/ 2792 w 2794"/>
              <a:gd name="T67" fmla="*/ 2185 h 3575"/>
              <a:gd name="T68" fmla="*/ 2763 w 2794"/>
              <a:gd name="T69" fmla="*/ 2743 h 3575"/>
              <a:gd name="T70" fmla="*/ 2593 w 2794"/>
              <a:gd name="T71" fmla="*/ 2938 h 3575"/>
              <a:gd name="T72" fmla="*/ 2243 w 2794"/>
              <a:gd name="T73" fmla="*/ 3051 h 3575"/>
              <a:gd name="T74" fmla="*/ 1847 w 2794"/>
              <a:gd name="T75" fmla="*/ 3097 h 3575"/>
              <a:gd name="T76" fmla="*/ 1705 w 2794"/>
              <a:gd name="T77" fmla="*/ 3226 h 3575"/>
              <a:gd name="T78" fmla="*/ 1499 w 2794"/>
              <a:gd name="T79" fmla="*/ 3564 h 3575"/>
              <a:gd name="T80" fmla="*/ 478 w 2794"/>
              <a:gd name="T81" fmla="*/ 3551 h 3575"/>
              <a:gd name="T82" fmla="*/ 387 w 2794"/>
              <a:gd name="T83" fmla="*/ 3397 h 3575"/>
              <a:gd name="T84" fmla="*/ 416 w 2794"/>
              <a:gd name="T85" fmla="*/ 2900 h 3575"/>
              <a:gd name="T86" fmla="*/ 278 w 2794"/>
              <a:gd name="T87" fmla="*/ 2220 h 3575"/>
              <a:gd name="T88" fmla="*/ 103 w 2794"/>
              <a:gd name="T89" fmla="*/ 1829 h 3575"/>
              <a:gd name="T90" fmla="*/ 79 w 2794"/>
              <a:gd name="T91" fmla="*/ 1753 h 3575"/>
              <a:gd name="T92" fmla="*/ 38 w 2794"/>
              <a:gd name="T93" fmla="*/ 1581 h 3575"/>
              <a:gd name="T94" fmla="*/ 5 w 2794"/>
              <a:gd name="T95" fmla="*/ 1342 h 3575"/>
              <a:gd name="T96" fmla="*/ 5 w 2794"/>
              <a:gd name="T97" fmla="*/ 1062 h 3575"/>
              <a:gd name="T98" fmla="*/ 64 w 2794"/>
              <a:gd name="T99" fmla="*/ 769 h 3575"/>
              <a:gd name="T100" fmla="*/ 206 w 2794"/>
              <a:gd name="T101" fmla="*/ 489 h 3575"/>
              <a:gd name="T102" fmla="*/ 455 w 2794"/>
              <a:gd name="T103" fmla="*/ 251 h 3575"/>
              <a:gd name="T104" fmla="*/ 837 w 2794"/>
              <a:gd name="T105" fmla="*/ 80 h 3575"/>
              <a:gd name="T106" fmla="*/ 1377 w 2794"/>
              <a:gd name="T107" fmla="*/ 3 h 3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94" h="3575">
                <a:moveTo>
                  <a:pt x="1561" y="495"/>
                </a:moveTo>
                <a:lnTo>
                  <a:pt x="1543" y="496"/>
                </a:lnTo>
                <a:lnTo>
                  <a:pt x="1527" y="504"/>
                </a:lnTo>
                <a:lnTo>
                  <a:pt x="1514" y="514"/>
                </a:lnTo>
                <a:lnTo>
                  <a:pt x="1505" y="529"/>
                </a:lnTo>
                <a:lnTo>
                  <a:pt x="1501" y="546"/>
                </a:lnTo>
                <a:lnTo>
                  <a:pt x="1496" y="581"/>
                </a:lnTo>
                <a:lnTo>
                  <a:pt x="1489" y="618"/>
                </a:lnTo>
                <a:lnTo>
                  <a:pt x="1479" y="657"/>
                </a:lnTo>
                <a:lnTo>
                  <a:pt x="1467" y="697"/>
                </a:lnTo>
                <a:lnTo>
                  <a:pt x="1450" y="740"/>
                </a:lnTo>
                <a:lnTo>
                  <a:pt x="1430" y="783"/>
                </a:lnTo>
                <a:lnTo>
                  <a:pt x="1406" y="828"/>
                </a:lnTo>
                <a:lnTo>
                  <a:pt x="1377" y="873"/>
                </a:lnTo>
                <a:lnTo>
                  <a:pt x="1345" y="920"/>
                </a:lnTo>
                <a:lnTo>
                  <a:pt x="1305" y="966"/>
                </a:lnTo>
                <a:lnTo>
                  <a:pt x="1262" y="1013"/>
                </a:lnTo>
                <a:lnTo>
                  <a:pt x="1211" y="1060"/>
                </a:lnTo>
                <a:lnTo>
                  <a:pt x="1156" y="1107"/>
                </a:lnTo>
                <a:lnTo>
                  <a:pt x="1094" y="1154"/>
                </a:lnTo>
                <a:lnTo>
                  <a:pt x="1024" y="1201"/>
                </a:lnTo>
                <a:lnTo>
                  <a:pt x="983" y="1233"/>
                </a:lnTo>
                <a:lnTo>
                  <a:pt x="948" y="1268"/>
                </a:lnTo>
                <a:lnTo>
                  <a:pt x="918" y="1305"/>
                </a:lnTo>
                <a:lnTo>
                  <a:pt x="893" y="1344"/>
                </a:lnTo>
                <a:lnTo>
                  <a:pt x="872" y="1385"/>
                </a:lnTo>
                <a:lnTo>
                  <a:pt x="856" y="1427"/>
                </a:lnTo>
                <a:lnTo>
                  <a:pt x="844" y="1471"/>
                </a:lnTo>
                <a:lnTo>
                  <a:pt x="836" y="1514"/>
                </a:lnTo>
                <a:lnTo>
                  <a:pt x="833" y="1559"/>
                </a:lnTo>
                <a:lnTo>
                  <a:pt x="833" y="1603"/>
                </a:lnTo>
                <a:lnTo>
                  <a:pt x="837" y="1648"/>
                </a:lnTo>
                <a:lnTo>
                  <a:pt x="846" y="1693"/>
                </a:lnTo>
                <a:lnTo>
                  <a:pt x="857" y="1736"/>
                </a:lnTo>
                <a:lnTo>
                  <a:pt x="872" y="1779"/>
                </a:lnTo>
                <a:lnTo>
                  <a:pt x="891" y="1820"/>
                </a:lnTo>
                <a:lnTo>
                  <a:pt x="912" y="1859"/>
                </a:lnTo>
                <a:lnTo>
                  <a:pt x="937" y="1898"/>
                </a:lnTo>
                <a:lnTo>
                  <a:pt x="966" y="1933"/>
                </a:lnTo>
                <a:lnTo>
                  <a:pt x="996" y="1966"/>
                </a:lnTo>
                <a:lnTo>
                  <a:pt x="1030" y="1997"/>
                </a:lnTo>
                <a:lnTo>
                  <a:pt x="1026" y="2001"/>
                </a:lnTo>
                <a:lnTo>
                  <a:pt x="1021" y="2004"/>
                </a:lnTo>
                <a:lnTo>
                  <a:pt x="972" y="2062"/>
                </a:lnTo>
                <a:lnTo>
                  <a:pt x="930" y="2119"/>
                </a:lnTo>
                <a:lnTo>
                  <a:pt x="894" y="2173"/>
                </a:lnTo>
                <a:lnTo>
                  <a:pt x="863" y="2228"/>
                </a:lnTo>
                <a:lnTo>
                  <a:pt x="838" y="2279"/>
                </a:lnTo>
                <a:lnTo>
                  <a:pt x="819" y="2329"/>
                </a:lnTo>
                <a:lnTo>
                  <a:pt x="803" y="2377"/>
                </a:lnTo>
                <a:lnTo>
                  <a:pt x="792" y="2422"/>
                </a:lnTo>
                <a:lnTo>
                  <a:pt x="785" y="2465"/>
                </a:lnTo>
                <a:lnTo>
                  <a:pt x="781" y="2505"/>
                </a:lnTo>
                <a:lnTo>
                  <a:pt x="779" y="2543"/>
                </a:lnTo>
                <a:lnTo>
                  <a:pt x="780" y="2578"/>
                </a:lnTo>
                <a:lnTo>
                  <a:pt x="782" y="2610"/>
                </a:lnTo>
                <a:lnTo>
                  <a:pt x="786" y="2619"/>
                </a:lnTo>
                <a:lnTo>
                  <a:pt x="793" y="2625"/>
                </a:lnTo>
                <a:lnTo>
                  <a:pt x="802" y="2627"/>
                </a:lnTo>
                <a:lnTo>
                  <a:pt x="812" y="2626"/>
                </a:lnTo>
                <a:lnTo>
                  <a:pt x="820" y="2620"/>
                </a:lnTo>
                <a:lnTo>
                  <a:pt x="824" y="2611"/>
                </a:lnTo>
                <a:lnTo>
                  <a:pt x="833" y="2572"/>
                </a:lnTo>
                <a:lnTo>
                  <a:pt x="844" y="2528"/>
                </a:lnTo>
                <a:lnTo>
                  <a:pt x="859" y="2481"/>
                </a:lnTo>
                <a:lnTo>
                  <a:pt x="879" y="2431"/>
                </a:lnTo>
                <a:lnTo>
                  <a:pt x="903" y="2378"/>
                </a:lnTo>
                <a:lnTo>
                  <a:pt x="932" y="2323"/>
                </a:lnTo>
                <a:lnTo>
                  <a:pt x="967" y="2267"/>
                </a:lnTo>
                <a:lnTo>
                  <a:pt x="1007" y="2209"/>
                </a:lnTo>
                <a:lnTo>
                  <a:pt x="1054" y="2150"/>
                </a:lnTo>
                <a:lnTo>
                  <a:pt x="1109" y="2093"/>
                </a:lnTo>
                <a:lnTo>
                  <a:pt x="1128" y="2073"/>
                </a:lnTo>
                <a:lnTo>
                  <a:pt x="1150" y="2049"/>
                </a:lnTo>
                <a:lnTo>
                  <a:pt x="1175" y="2022"/>
                </a:lnTo>
                <a:lnTo>
                  <a:pt x="1202" y="1990"/>
                </a:lnTo>
                <a:lnTo>
                  <a:pt x="1231" y="1955"/>
                </a:lnTo>
                <a:lnTo>
                  <a:pt x="1260" y="1917"/>
                </a:lnTo>
                <a:lnTo>
                  <a:pt x="1292" y="1877"/>
                </a:lnTo>
                <a:lnTo>
                  <a:pt x="1324" y="1833"/>
                </a:lnTo>
                <a:lnTo>
                  <a:pt x="1357" y="1789"/>
                </a:lnTo>
                <a:lnTo>
                  <a:pt x="1388" y="1741"/>
                </a:lnTo>
                <a:lnTo>
                  <a:pt x="1419" y="1692"/>
                </a:lnTo>
                <a:lnTo>
                  <a:pt x="1449" y="1642"/>
                </a:lnTo>
                <a:lnTo>
                  <a:pt x="1479" y="1589"/>
                </a:lnTo>
                <a:lnTo>
                  <a:pt x="1505" y="1537"/>
                </a:lnTo>
                <a:lnTo>
                  <a:pt x="1530" y="1484"/>
                </a:lnTo>
                <a:lnTo>
                  <a:pt x="1552" y="1430"/>
                </a:lnTo>
                <a:lnTo>
                  <a:pt x="1572" y="1377"/>
                </a:lnTo>
                <a:lnTo>
                  <a:pt x="1587" y="1325"/>
                </a:lnTo>
                <a:lnTo>
                  <a:pt x="1588" y="1320"/>
                </a:lnTo>
                <a:lnTo>
                  <a:pt x="1591" y="1317"/>
                </a:lnTo>
                <a:lnTo>
                  <a:pt x="1594" y="1315"/>
                </a:lnTo>
                <a:lnTo>
                  <a:pt x="1599" y="1313"/>
                </a:lnTo>
                <a:lnTo>
                  <a:pt x="1603" y="1313"/>
                </a:lnTo>
                <a:lnTo>
                  <a:pt x="1608" y="1314"/>
                </a:lnTo>
                <a:lnTo>
                  <a:pt x="1611" y="1316"/>
                </a:lnTo>
                <a:lnTo>
                  <a:pt x="1614" y="1319"/>
                </a:lnTo>
                <a:lnTo>
                  <a:pt x="1616" y="1323"/>
                </a:lnTo>
                <a:lnTo>
                  <a:pt x="1617" y="1327"/>
                </a:lnTo>
                <a:lnTo>
                  <a:pt x="1618" y="1387"/>
                </a:lnTo>
                <a:lnTo>
                  <a:pt x="1616" y="1446"/>
                </a:lnTo>
                <a:lnTo>
                  <a:pt x="1610" y="1503"/>
                </a:lnTo>
                <a:lnTo>
                  <a:pt x="1601" y="1560"/>
                </a:lnTo>
                <a:lnTo>
                  <a:pt x="1588" y="1615"/>
                </a:lnTo>
                <a:lnTo>
                  <a:pt x="1574" y="1669"/>
                </a:lnTo>
                <a:lnTo>
                  <a:pt x="1556" y="1721"/>
                </a:lnTo>
                <a:lnTo>
                  <a:pt x="1539" y="1771"/>
                </a:lnTo>
                <a:lnTo>
                  <a:pt x="1519" y="1819"/>
                </a:lnTo>
                <a:lnTo>
                  <a:pt x="1498" y="1864"/>
                </a:lnTo>
                <a:lnTo>
                  <a:pt x="1478" y="1906"/>
                </a:lnTo>
                <a:lnTo>
                  <a:pt x="1457" y="1945"/>
                </a:lnTo>
                <a:lnTo>
                  <a:pt x="1437" y="1981"/>
                </a:lnTo>
                <a:lnTo>
                  <a:pt x="1419" y="2014"/>
                </a:lnTo>
                <a:lnTo>
                  <a:pt x="1400" y="2042"/>
                </a:lnTo>
                <a:lnTo>
                  <a:pt x="1385" y="2067"/>
                </a:lnTo>
                <a:lnTo>
                  <a:pt x="1371" y="2087"/>
                </a:lnTo>
                <a:lnTo>
                  <a:pt x="1360" y="2103"/>
                </a:lnTo>
                <a:lnTo>
                  <a:pt x="1352" y="2114"/>
                </a:lnTo>
                <a:lnTo>
                  <a:pt x="1406" y="2114"/>
                </a:lnTo>
                <a:lnTo>
                  <a:pt x="1459" y="2111"/>
                </a:lnTo>
                <a:lnTo>
                  <a:pt x="1510" y="2103"/>
                </a:lnTo>
                <a:lnTo>
                  <a:pt x="1561" y="2091"/>
                </a:lnTo>
                <a:lnTo>
                  <a:pt x="1609" y="2076"/>
                </a:lnTo>
                <a:lnTo>
                  <a:pt x="1659" y="2054"/>
                </a:lnTo>
                <a:lnTo>
                  <a:pt x="1707" y="2029"/>
                </a:lnTo>
                <a:lnTo>
                  <a:pt x="1753" y="1999"/>
                </a:lnTo>
                <a:lnTo>
                  <a:pt x="1795" y="1964"/>
                </a:lnTo>
                <a:lnTo>
                  <a:pt x="1835" y="1926"/>
                </a:lnTo>
                <a:lnTo>
                  <a:pt x="1871" y="1883"/>
                </a:lnTo>
                <a:lnTo>
                  <a:pt x="1903" y="1838"/>
                </a:lnTo>
                <a:lnTo>
                  <a:pt x="1932" y="1788"/>
                </a:lnTo>
                <a:lnTo>
                  <a:pt x="1957" y="1734"/>
                </a:lnTo>
                <a:lnTo>
                  <a:pt x="1977" y="1678"/>
                </a:lnTo>
                <a:lnTo>
                  <a:pt x="1994" y="1617"/>
                </a:lnTo>
                <a:lnTo>
                  <a:pt x="2006" y="1553"/>
                </a:lnTo>
                <a:lnTo>
                  <a:pt x="2014" y="1487"/>
                </a:lnTo>
                <a:lnTo>
                  <a:pt x="2014" y="1438"/>
                </a:lnTo>
                <a:lnTo>
                  <a:pt x="2009" y="1386"/>
                </a:lnTo>
                <a:lnTo>
                  <a:pt x="2000" y="1332"/>
                </a:lnTo>
                <a:lnTo>
                  <a:pt x="1988" y="1277"/>
                </a:lnTo>
                <a:lnTo>
                  <a:pt x="1971" y="1219"/>
                </a:lnTo>
                <a:lnTo>
                  <a:pt x="1951" y="1161"/>
                </a:lnTo>
                <a:lnTo>
                  <a:pt x="1928" y="1103"/>
                </a:lnTo>
                <a:lnTo>
                  <a:pt x="1903" y="1044"/>
                </a:lnTo>
                <a:lnTo>
                  <a:pt x="1876" y="985"/>
                </a:lnTo>
                <a:lnTo>
                  <a:pt x="1848" y="926"/>
                </a:lnTo>
                <a:lnTo>
                  <a:pt x="1817" y="868"/>
                </a:lnTo>
                <a:lnTo>
                  <a:pt x="1785" y="812"/>
                </a:lnTo>
                <a:lnTo>
                  <a:pt x="1755" y="757"/>
                </a:lnTo>
                <a:lnTo>
                  <a:pt x="1723" y="704"/>
                </a:lnTo>
                <a:lnTo>
                  <a:pt x="1692" y="654"/>
                </a:lnTo>
                <a:lnTo>
                  <a:pt x="1661" y="606"/>
                </a:lnTo>
                <a:lnTo>
                  <a:pt x="1632" y="561"/>
                </a:lnTo>
                <a:lnTo>
                  <a:pt x="1604" y="520"/>
                </a:lnTo>
                <a:lnTo>
                  <a:pt x="1592" y="507"/>
                </a:lnTo>
                <a:lnTo>
                  <a:pt x="1577" y="498"/>
                </a:lnTo>
                <a:lnTo>
                  <a:pt x="1561" y="495"/>
                </a:lnTo>
                <a:close/>
                <a:moveTo>
                  <a:pt x="1485" y="0"/>
                </a:moveTo>
                <a:lnTo>
                  <a:pt x="1509" y="1"/>
                </a:lnTo>
                <a:lnTo>
                  <a:pt x="1537" y="1"/>
                </a:lnTo>
                <a:lnTo>
                  <a:pt x="1564" y="4"/>
                </a:lnTo>
                <a:lnTo>
                  <a:pt x="1593" y="6"/>
                </a:lnTo>
                <a:lnTo>
                  <a:pt x="1624" y="9"/>
                </a:lnTo>
                <a:lnTo>
                  <a:pt x="1654" y="15"/>
                </a:lnTo>
                <a:lnTo>
                  <a:pt x="1687" y="20"/>
                </a:lnTo>
                <a:lnTo>
                  <a:pt x="1721" y="26"/>
                </a:lnTo>
                <a:lnTo>
                  <a:pt x="1755" y="35"/>
                </a:lnTo>
                <a:lnTo>
                  <a:pt x="1790" y="45"/>
                </a:lnTo>
                <a:lnTo>
                  <a:pt x="1826" y="57"/>
                </a:lnTo>
                <a:lnTo>
                  <a:pt x="1862" y="70"/>
                </a:lnTo>
                <a:lnTo>
                  <a:pt x="1899" y="85"/>
                </a:lnTo>
                <a:lnTo>
                  <a:pt x="1936" y="102"/>
                </a:lnTo>
                <a:lnTo>
                  <a:pt x="1973" y="121"/>
                </a:lnTo>
                <a:lnTo>
                  <a:pt x="2011" y="142"/>
                </a:lnTo>
                <a:lnTo>
                  <a:pt x="2048" y="166"/>
                </a:lnTo>
                <a:lnTo>
                  <a:pt x="2087" y="191"/>
                </a:lnTo>
                <a:lnTo>
                  <a:pt x="2125" y="220"/>
                </a:lnTo>
                <a:lnTo>
                  <a:pt x="2162" y="251"/>
                </a:lnTo>
                <a:lnTo>
                  <a:pt x="2199" y="285"/>
                </a:lnTo>
                <a:lnTo>
                  <a:pt x="2236" y="321"/>
                </a:lnTo>
                <a:lnTo>
                  <a:pt x="2273" y="360"/>
                </a:lnTo>
                <a:lnTo>
                  <a:pt x="2309" y="402"/>
                </a:lnTo>
                <a:lnTo>
                  <a:pt x="2345" y="448"/>
                </a:lnTo>
                <a:lnTo>
                  <a:pt x="2380" y="497"/>
                </a:lnTo>
                <a:lnTo>
                  <a:pt x="2414" y="549"/>
                </a:lnTo>
                <a:lnTo>
                  <a:pt x="2447" y="605"/>
                </a:lnTo>
                <a:lnTo>
                  <a:pt x="2480" y="664"/>
                </a:lnTo>
                <a:lnTo>
                  <a:pt x="2510" y="727"/>
                </a:lnTo>
                <a:lnTo>
                  <a:pt x="2541" y="793"/>
                </a:lnTo>
                <a:lnTo>
                  <a:pt x="2569" y="864"/>
                </a:lnTo>
                <a:lnTo>
                  <a:pt x="2597" y="938"/>
                </a:lnTo>
                <a:lnTo>
                  <a:pt x="2622" y="1018"/>
                </a:lnTo>
                <a:lnTo>
                  <a:pt x="2648" y="1100"/>
                </a:lnTo>
                <a:lnTo>
                  <a:pt x="2670" y="1187"/>
                </a:lnTo>
                <a:lnTo>
                  <a:pt x="2692" y="1279"/>
                </a:lnTo>
                <a:lnTo>
                  <a:pt x="2712" y="1375"/>
                </a:lnTo>
                <a:lnTo>
                  <a:pt x="2729" y="1476"/>
                </a:lnTo>
                <a:lnTo>
                  <a:pt x="2745" y="1582"/>
                </a:lnTo>
                <a:lnTo>
                  <a:pt x="2759" y="1692"/>
                </a:lnTo>
                <a:lnTo>
                  <a:pt x="2770" y="1807"/>
                </a:lnTo>
                <a:lnTo>
                  <a:pt x="2780" y="1928"/>
                </a:lnTo>
                <a:lnTo>
                  <a:pt x="2787" y="2054"/>
                </a:lnTo>
                <a:lnTo>
                  <a:pt x="2792" y="2185"/>
                </a:lnTo>
                <a:lnTo>
                  <a:pt x="2794" y="2321"/>
                </a:lnTo>
                <a:lnTo>
                  <a:pt x="2793" y="2464"/>
                </a:lnTo>
                <a:lnTo>
                  <a:pt x="2791" y="2612"/>
                </a:lnTo>
                <a:lnTo>
                  <a:pt x="2786" y="2657"/>
                </a:lnTo>
                <a:lnTo>
                  <a:pt x="2777" y="2700"/>
                </a:lnTo>
                <a:lnTo>
                  <a:pt x="2763" y="2743"/>
                </a:lnTo>
                <a:lnTo>
                  <a:pt x="2745" y="2782"/>
                </a:lnTo>
                <a:lnTo>
                  <a:pt x="2722" y="2820"/>
                </a:lnTo>
                <a:lnTo>
                  <a:pt x="2696" y="2854"/>
                </a:lnTo>
                <a:lnTo>
                  <a:pt x="2664" y="2885"/>
                </a:lnTo>
                <a:lnTo>
                  <a:pt x="2630" y="2914"/>
                </a:lnTo>
                <a:lnTo>
                  <a:pt x="2593" y="2938"/>
                </a:lnTo>
                <a:lnTo>
                  <a:pt x="2552" y="2957"/>
                </a:lnTo>
                <a:lnTo>
                  <a:pt x="2500" y="2978"/>
                </a:lnTo>
                <a:lnTo>
                  <a:pt x="2442" y="2999"/>
                </a:lnTo>
                <a:lnTo>
                  <a:pt x="2381" y="3017"/>
                </a:lnTo>
                <a:lnTo>
                  <a:pt x="2315" y="3036"/>
                </a:lnTo>
                <a:lnTo>
                  <a:pt x="2243" y="3051"/>
                </a:lnTo>
                <a:lnTo>
                  <a:pt x="2167" y="3065"/>
                </a:lnTo>
                <a:lnTo>
                  <a:pt x="2087" y="3076"/>
                </a:lnTo>
                <a:lnTo>
                  <a:pt x="2003" y="3082"/>
                </a:lnTo>
                <a:lnTo>
                  <a:pt x="1913" y="3086"/>
                </a:lnTo>
                <a:lnTo>
                  <a:pt x="1879" y="3089"/>
                </a:lnTo>
                <a:lnTo>
                  <a:pt x="1847" y="3097"/>
                </a:lnTo>
                <a:lnTo>
                  <a:pt x="1816" y="3109"/>
                </a:lnTo>
                <a:lnTo>
                  <a:pt x="1788" y="3125"/>
                </a:lnTo>
                <a:lnTo>
                  <a:pt x="1761" y="3146"/>
                </a:lnTo>
                <a:lnTo>
                  <a:pt x="1740" y="3170"/>
                </a:lnTo>
                <a:lnTo>
                  <a:pt x="1720" y="3197"/>
                </a:lnTo>
                <a:lnTo>
                  <a:pt x="1705" y="3226"/>
                </a:lnTo>
                <a:lnTo>
                  <a:pt x="1605" y="3464"/>
                </a:lnTo>
                <a:lnTo>
                  <a:pt x="1591" y="3491"/>
                </a:lnTo>
                <a:lnTo>
                  <a:pt x="1573" y="3515"/>
                </a:lnTo>
                <a:lnTo>
                  <a:pt x="1551" y="3536"/>
                </a:lnTo>
                <a:lnTo>
                  <a:pt x="1527" y="3552"/>
                </a:lnTo>
                <a:lnTo>
                  <a:pt x="1499" y="3564"/>
                </a:lnTo>
                <a:lnTo>
                  <a:pt x="1470" y="3571"/>
                </a:lnTo>
                <a:lnTo>
                  <a:pt x="1439" y="3575"/>
                </a:lnTo>
                <a:lnTo>
                  <a:pt x="567" y="3575"/>
                </a:lnTo>
                <a:lnTo>
                  <a:pt x="536" y="3571"/>
                </a:lnTo>
                <a:lnTo>
                  <a:pt x="506" y="3564"/>
                </a:lnTo>
                <a:lnTo>
                  <a:pt x="478" y="3551"/>
                </a:lnTo>
                <a:lnTo>
                  <a:pt x="453" y="3533"/>
                </a:lnTo>
                <a:lnTo>
                  <a:pt x="430" y="3510"/>
                </a:lnTo>
                <a:lnTo>
                  <a:pt x="413" y="3485"/>
                </a:lnTo>
                <a:lnTo>
                  <a:pt x="398" y="3457"/>
                </a:lnTo>
                <a:lnTo>
                  <a:pt x="391" y="3428"/>
                </a:lnTo>
                <a:lnTo>
                  <a:pt x="387" y="3397"/>
                </a:lnTo>
                <a:lnTo>
                  <a:pt x="390" y="3366"/>
                </a:lnTo>
                <a:lnTo>
                  <a:pt x="390" y="3366"/>
                </a:lnTo>
                <a:lnTo>
                  <a:pt x="405" y="3249"/>
                </a:lnTo>
                <a:lnTo>
                  <a:pt x="415" y="3133"/>
                </a:lnTo>
                <a:lnTo>
                  <a:pt x="418" y="3016"/>
                </a:lnTo>
                <a:lnTo>
                  <a:pt x="416" y="2900"/>
                </a:lnTo>
                <a:lnTo>
                  <a:pt x="407" y="2784"/>
                </a:lnTo>
                <a:lnTo>
                  <a:pt x="393" y="2669"/>
                </a:lnTo>
                <a:lnTo>
                  <a:pt x="373" y="2554"/>
                </a:lnTo>
                <a:lnTo>
                  <a:pt x="347" y="2441"/>
                </a:lnTo>
                <a:lnTo>
                  <a:pt x="315" y="2330"/>
                </a:lnTo>
                <a:lnTo>
                  <a:pt x="278" y="2220"/>
                </a:lnTo>
                <a:lnTo>
                  <a:pt x="235" y="2111"/>
                </a:lnTo>
                <a:lnTo>
                  <a:pt x="187" y="2005"/>
                </a:lnTo>
                <a:lnTo>
                  <a:pt x="132" y="1901"/>
                </a:lnTo>
                <a:lnTo>
                  <a:pt x="117" y="1868"/>
                </a:lnTo>
                <a:lnTo>
                  <a:pt x="104" y="1831"/>
                </a:lnTo>
                <a:lnTo>
                  <a:pt x="103" y="1829"/>
                </a:lnTo>
                <a:lnTo>
                  <a:pt x="101" y="1825"/>
                </a:lnTo>
                <a:lnTo>
                  <a:pt x="98" y="1816"/>
                </a:lnTo>
                <a:lnTo>
                  <a:pt x="95" y="1804"/>
                </a:lnTo>
                <a:lnTo>
                  <a:pt x="89" y="1790"/>
                </a:lnTo>
                <a:lnTo>
                  <a:pt x="85" y="1772"/>
                </a:lnTo>
                <a:lnTo>
                  <a:pt x="79" y="1753"/>
                </a:lnTo>
                <a:lnTo>
                  <a:pt x="72" y="1730"/>
                </a:lnTo>
                <a:lnTo>
                  <a:pt x="65" y="1705"/>
                </a:lnTo>
                <a:lnTo>
                  <a:pt x="59" y="1676"/>
                </a:lnTo>
                <a:lnTo>
                  <a:pt x="52" y="1647"/>
                </a:lnTo>
                <a:lnTo>
                  <a:pt x="45" y="1614"/>
                </a:lnTo>
                <a:lnTo>
                  <a:pt x="38" y="1581"/>
                </a:lnTo>
                <a:lnTo>
                  <a:pt x="32" y="1545"/>
                </a:lnTo>
                <a:lnTo>
                  <a:pt x="25" y="1508"/>
                </a:lnTo>
                <a:lnTo>
                  <a:pt x="19" y="1468"/>
                </a:lnTo>
                <a:lnTo>
                  <a:pt x="14" y="1427"/>
                </a:lnTo>
                <a:lnTo>
                  <a:pt x="9" y="1386"/>
                </a:lnTo>
                <a:lnTo>
                  <a:pt x="5" y="1342"/>
                </a:lnTo>
                <a:lnTo>
                  <a:pt x="2" y="1297"/>
                </a:lnTo>
                <a:lnTo>
                  <a:pt x="1" y="1252"/>
                </a:lnTo>
                <a:lnTo>
                  <a:pt x="0" y="1206"/>
                </a:lnTo>
                <a:lnTo>
                  <a:pt x="0" y="1158"/>
                </a:lnTo>
                <a:lnTo>
                  <a:pt x="2" y="1110"/>
                </a:lnTo>
                <a:lnTo>
                  <a:pt x="5" y="1062"/>
                </a:lnTo>
                <a:lnTo>
                  <a:pt x="11" y="1013"/>
                </a:lnTo>
                <a:lnTo>
                  <a:pt x="17" y="965"/>
                </a:lnTo>
                <a:lnTo>
                  <a:pt x="26" y="916"/>
                </a:lnTo>
                <a:lnTo>
                  <a:pt x="37" y="867"/>
                </a:lnTo>
                <a:lnTo>
                  <a:pt x="49" y="818"/>
                </a:lnTo>
                <a:lnTo>
                  <a:pt x="64" y="769"/>
                </a:lnTo>
                <a:lnTo>
                  <a:pt x="82" y="721"/>
                </a:lnTo>
                <a:lnTo>
                  <a:pt x="101" y="673"/>
                </a:lnTo>
                <a:lnTo>
                  <a:pt x="123" y="627"/>
                </a:lnTo>
                <a:lnTo>
                  <a:pt x="148" y="580"/>
                </a:lnTo>
                <a:lnTo>
                  <a:pt x="176" y="534"/>
                </a:lnTo>
                <a:lnTo>
                  <a:pt x="206" y="489"/>
                </a:lnTo>
                <a:lnTo>
                  <a:pt x="239" y="447"/>
                </a:lnTo>
                <a:lnTo>
                  <a:pt x="276" y="404"/>
                </a:lnTo>
                <a:lnTo>
                  <a:pt x="315" y="363"/>
                </a:lnTo>
                <a:lnTo>
                  <a:pt x="359" y="324"/>
                </a:lnTo>
                <a:lnTo>
                  <a:pt x="405" y="287"/>
                </a:lnTo>
                <a:lnTo>
                  <a:pt x="455" y="251"/>
                </a:lnTo>
                <a:lnTo>
                  <a:pt x="509" y="217"/>
                </a:lnTo>
                <a:lnTo>
                  <a:pt x="566" y="184"/>
                </a:lnTo>
                <a:lnTo>
                  <a:pt x="629" y="155"/>
                </a:lnTo>
                <a:lnTo>
                  <a:pt x="694" y="128"/>
                </a:lnTo>
                <a:lnTo>
                  <a:pt x="764" y="102"/>
                </a:lnTo>
                <a:lnTo>
                  <a:pt x="837" y="80"/>
                </a:lnTo>
                <a:lnTo>
                  <a:pt x="916" y="59"/>
                </a:lnTo>
                <a:lnTo>
                  <a:pt x="999" y="42"/>
                </a:lnTo>
                <a:lnTo>
                  <a:pt x="1086" y="28"/>
                </a:lnTo>
                <a:lnTo>
                  <a:pt x="1179" y="16"/>
                </a:lnTo>
                <a:lnTo>
                  <a:pt x="1276" y="8"/>
                </a:lnTo>
                <a:lnTo>
                  <a:pt x="1377" y="3"/>
                </a:lnTo>
                <a:lnTo>
                  <a:pt x="148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2" name="Group 738"/>
          <p:cNvGrpSpPr>
            <a:grpSpLocks noChangeAspect="1"/>
          </p:cNvGrpSpPr>
          <p:nvPr/>
        </p:nvGrpSpPr>
        <p:grpSpPr bwMode="auto">
          <a:xfrm>
            <a:off x="6794544" y="3627561"/>
            <a:ext cx="238119" cy="349732"/>
            <a:chOff x="2182" y="634"/>
            <a:chExt cx="1295" cy="1902"/>
          </a:xfrm>
          <a:solidFill>
            <a:schemeClr val="bg1"/>
          </a:solidFill>
        </p:grpSpPr>
        <p:sp>
          <p:nvSpPr>
            <p:cNvPr id="33" name="Freeform 740"/>
            <p:cNvSpPr>
              <a:spLocks/>
            </p:cNvSpPr>
            <p:nvPr/>
          </p:nvSpPr>
          <p:spPr bwMode="auto">
            <a:xfrm>
              <a:off x="2534" y="2191"/>
              <a:ext cx="591" cy="58"/>
            </a:xfrm>
            <a:custGeom>
              <a:avLst/>
              <a:gdLst>
                <a:gd name="T0" fmla="*/ 0 w 1180"/>
                <a:gd name="T1" fmla="*/ 0 h 116"/>
                <a:gd name="T2" fmla="*/ 1180 w 1180"/>
                <a:gd name="T3" fmla="*/ 0 h 116"/>
                <a:gd name="T4" fmla="*/ 1178 w 1180"/>
                <a:gd name="T5" fmla="*/ 42 h 116"/>
                <a:gd name="T6" fmla="*/ 1175 w 1180"/>
                <a:gd name="T7" fmla="*/ 80 h 116"/>
                <a:gd name="T8" fmla="*/ 1173 w 1180"/>
                <a:gd name="T9" fmla="*/ 116 h 116"/>
                <a:gd name="T10" fmla="*/ 7 w 1180"/>
                <a:gd name="T11" fmla="*/ 116 h 116"/>
                <a:gd name="T12" fmla="*/ 4 w 1180"/>
                <a:gd name="T13" fmla="*/ 80 h 116"/>
                <a:gd name="T14" fmla="*/ 2 w 1180"/>
                <a:gd name="T15" fmla="*/ 42 h 116"/>
                <a:gd name="T16" fmla="*/ 0 w 1180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116">
                  <a:moveTo>
                    <a:pt x="0" y="0"/>
                  </a:moveTo>
                  <a:lnTo>
                    <a:pt x="1180" y="0"/>
                  </a:lnTo>
                  <a:lnTo>
                    <a:pt x="1178" y="42"/>
                  </a:lnTo>
                  <a:lnTo>
                    <a:pt x="1175" y="80"/>
                  </a:lnTo>
                  <a:lnTo>
                    <a:pt x="1173" y="116"/>
                  </a:lnTo>
                  <a:lnTo>
                    <a:pt x="7" y="116"/>
                  </a:lnTo>
                  <a:lnTo>
                    <a:pt x="4" y="80"/>
                  </a:lnTo>
                  <a:lnTo>
                    <a:pt x="2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741"/>
            <p:cNvSpPr>
              <a:spLocks/>
            </p:cNvSpPr>
            <p:nvPr/>
          </p:nvSpPr>
          <p:spPr bwMode="auto">
            <a:xfrm>
              <a:off x="2686" y="1380"/>
              <a:ext cx="287" cy="733"/>
            </a:xfrm>
            <a:custGeom>
              <a:avLst/>
              <a:gdLst>
                <a:gd name="T0" fmla="*/ 87 w 574"/>
                <a:gd name="T1" fmla="*/ 0 h 1467"/>
                <a:gd name="T2" fmla="*/ 234 w 574"/>
                <a:gd name="T3" fmla="*/ 110 h 1467"/>
                <a:gd name="T4" fmla="*/ 253 w 574"/>
                <a:gd name="T5" fmla="*/ 120 h 1467"/>
                <a:gd name="T6" fmla="*/ 275 w 574"/>
                <a:gd name="T7" fmla="*/ 126 h 1467"/>
                <a:gd name="T8" fmla="*/ 299 w 574"/>
                <a:gd name="T9" fmla="*/ 126 h 1467"/>
                <a:gd name="T10" fmla="*/ 321 w 574"/>
                <a:gd name="T11" fmla="*/ 120 h 1467"/>
                <a:gd name="T12" fmla="*/ 340 w 574"/>
                <a:gd name="T13" fmla="*/ 110 h 1467"/>
                <a:gd name="T14" fmla="*/ 487 w 574"/>
                <a:gd name="T15" fmla="*/ 0 h 1467"/>
                <a:gd name="T16" fmla="*/ 509 w 574"/>
                <a:gd name="T17" fmla="*/ 7 h 1467"/>
                <a:gd name="T18" fmla="*/ 531 w 574"/>
                <a:gd name="T19" fmla="*/ 17 h 1467"/>
                <a:gd name="T20" fmla="*/ 549 w 574"/>
                <a:gd name="T21" fmla="*/ 32 h 1467"/>
                <a:gd name="T22" fmla="*/ 563 w 574"/>
                <a:gd name="T23" fmla="*/ 52 h 1467"/>
                <a:gd name="T24" fmla="*/ 571 w 574"/>
                <a:gd name="T25" fmla="*/ 74 h 1467"/>
                <a:gd name="T26" fmla="*/ 574 w 574"/>
                <a:gd name="T27" fmla="*/ 97 h 1467"/>
                <a:gd name="T28" fmla="*/ 574 w 574"/>
                <a:gd name="T29" fmla="*/ 477 h 1467"/>
                <a:gd name="T30" fmla="*/ 440 w 574"/>
                <a:gd name="T31" fmla="*/ 683 h 1467"/>
                <a:gd name="T32" fmla="*/ 432 w 574"/>
                <a:gd name="T33" fmla="*/ 698 h 1467"/>
                <a:gd name="T34" fmla="*/ 427 w 574"/>
                <a:gd name="T35" fmla="*/ 715 h 1467"/>
                <a:gd name="T36" fmla="*/ 425 w 574"/>
                <a:gd name="T37" fmla="*/ 732 h 1467"/>
                <a:gd name="T38" fmla="*/ 425 w 574"/>
                <a:gd name="T39" fmla="*/ 1467 h 1467"/>
                <a:gd name="T40" fmla="*/ 149 w 574"/>
                <a:gd name="T41" fmla="*/ 1467 h 1467"/>
                <a:gd name="T42" fmla="*/ 149 w 574"/>
                <a:gd name="T43" fmla="*/ 732 h 1467"/>
                <a:gd name="T44" fmla="*/ 147 w 574"/>
                <a:gd name="T45" fmla="*/ 715 h 1467"/>
                <a:gd name="T46" fmla="*/ 142 w 574"/>
                <a:gd name="T47" fmla="*/ 698 h 1467"/>
                <a:gd name="T48" fmla="*/ 134 w 574"/>
                <a:gd name="T49" fmla="*/ 683 h 1467"/>
                <a:gd name="T50" fmla="*/ 0 w 574"/>
                <a:gd name="T51" fmla="*/ 477 h 1467"/>
                <a:gd name="T52" fmla="*/ 0 w 574"/>
                <a:gd name="T53" fmla="*/ 97 h 1467"/>
                <a:gd name="T54" fmla="*/ 2 w 574"/>
                <a:gd name="T55" fmla="*/ 74 h 1467"/>
                <a:gd name="T56" fmla="*/ 12 w 574"/>
                <a:gd name="T57" fmla="*/ 52 h 1467"/>
                <a:gd name="T58" fmla="*/ 25 w 574"/>
                <a:gd name="T59" fmla="*/ 32 h 1467"/>
                <a:gd name="T60" fmla="*/ 43 w 574"/>
                <a:gd name="T61" fmla="*/ 17 h 1467"/>
                <a:gd name="T62" fmla="*/ 65 w 574"/>
                <a:gd name="T63" fmla="*/ 7 h 1467"/>
                <a:gd name="T64" fmla="*/ 87 w 574"/>
                <a:gd name="T65" fmla="*/ 0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4" h="1467">
                  <a:moveTo>
                    <a:pt x="87" y="0"/>
                  </a:moveTo>
                  <a:lnTo>
                    <a:pt x="234" y="110"/>
                  </a:lnTo>
                  <a:lnTo>
                    <a:pt x="253" y="120"/>
                  </a:lnTo>
                  <a:lnTo>
                    <a:pt x="275" y="126"/>
                  </a:lnTo>
                  <a:lnTo>
                    <a:pt x="299" y="126"/>
                  </a:lnTo>
                  <a:lnTo>
                    <a:pt x="321" y="120"/>
                  </a:lnTo>
                  <a:lnTo>
                    <a:pt x="340" y="110"/>
                  </a:lnTo>
                  <a:lnTo>
                    <a:pt x="487" y="0"/>
                  </a:lnTo>
                  <a:lnTo>
                    <a:pt x="509" y="7"/>
                  </a:lnTo>
                  <a:lnTo>
                    <a:pt x="531" y="17"/>
                  </a:lnTo>
                  <a:lnTo>
                    <a:pt x="549" y="32"/>
                  </a:lnTo>
                  <a:lnTo>
                    <a:pt x="563" y="52"/>
                  </a:lnTo>
                  <a:lnTo>
                    <a:pt x="571" y="74"/>
                  </a:lnTo>
                  <a:lnTo>
                    <a:pt x="574" y="97"/>
                  </a:lnTo>
                  <a:lnTo>
                    <a:pt x="574" y="477"/>
                  </a:lnTo>
                  <a:lnTo>
                    <a:pt x="440" y="683"/>
                  </a:lnTo>
                  <a:lnTo>
                    <a:pt x="432" y="698"/>
                  </a:lnTo>
                  <a:lnTo>
                    <a:pt x="427" y="715"/>
                  </a:lnTo>
                  <a:lnTo>
                    <a:pt x="425" y="732"/>
                  </a:lnTo>
                  <a:lnTo>
                    <a:pt x="425" y="1467"/>
                  </a:lnTo>
                  <a:lnTo>
                    <a:pt x="149" y="1467"/>
                  </a:lnTo>
                  <a:lnTo>
                    <a:pt x="149" y="732"/>
                  </a:lnTo>
                  <a:lnTo>
                    <a:pt x="147" y="715"/>
                  </a:lnTo>
                  <a:lnTo>
                    <a:pt x="142" y="698"/>
                  </a:lnTo>
                  <a:lnTo>
                    <a:pt x="134" y="683"/>
                  </a:lnTo>
                  <a:lnTo>
                    <a:pt x="0" y="477"/>
                  </a:lnTo>
                  <a:lnTo>
                    <a:pt x="0" y="97"/>
                  </a:lnTo>
                  <a:lnTo>
                    <a:pt x="2" y="74"/>
                  </a:lnTo>
                  <a:lnTo>
                    <a:pt x="12" y="52"/>
                  </a:lnTo>
                  <a:lnTo>
                    <a:pt x="25" y="32"/>
                  </a:lnTo>
                  <a:lnTo>
                    <a:pt x="43" y="17"/>
                  </a:lnTo>
                  <a:lnTo>
                    <a:pt x="65" y="7"/>
                  </a:lnTo>
                  <a:lnTo>
                    <a:pt x="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42"/>
            <p:cNvSpPr>
              <a:spLocks/>
            </p:cNvSpPr>
            <p:nvPr/>
          </p:nvSpPr>
          <p:spPr bwMode="auto">
            <a:xfrm>
              <a:off x="2543" y="2325"/>
              <a:ext cx="574" cy="211"/>
            </a:xfrm>
            <a:custGeom>
              <a:avLst/>
              <a:gdLst>
                <a:gd name="T0" fmla="*/ 0 w 1148"/>
                <a:gd name="T1" fmla="*/ 0 h 423"/>
                <a:gd name="T2" fmla="*/ 1148 w 1148"/>
                <a:gd name="T3" fmla="*/ 0 h 423"/>
                <a:gd name="T4" fmla="*/ 1140 w 1148"/>
                <a:gd name="T5" fmla="*/ 56 h 423"/>
                <a:gd name="T6" fmla="*/ 1130 w 1148"/>
                <a:gd name="T7" fmla="*/ 106 h 423"/>
                <a:gd name="T8" fmla="*/ 1116 w 1148"/>
                <a:gd name="T9" fmla="*/ 151 h 423"/>
                <a:gd name="T10" fmla="*/ 1099 w 1148"/>
                <a:gd name="T11" fmla="*/ 192 h 423"/>
                <a:gd name="T12" fmla="*/ 1080 w 1148"/>
                <a:gd name="T13" fmla="*/ 228 h 423"/>
                <a:gd name="T14" fmla="*/ 1058 w 1148"/>
                <a:gd name="T15" fmla="*/ 260 h 423"/>
                <a:gd name="T16" fmla="*/ 1035 w 1148"/>
                <a:gd name="T17" fmla="*/ 289 h 423"/>
                <a:gd name="T18" fmla="*/ 1008 w 1148"/>
                <a:gd name="T19" fmla="*/ 314 h 423"/>
                <a:gd name="T20" fmla="*/ 980 w 1148"/>
                <a:gd name="T21" fmla="*/ 336 h 423"/>
                <a:gd name="T22" fmla="*/ 951 w 1148"/>
                <a:gd name="T23" fmla="*/ 354 h 423"/>
                <a:gd name="T24" fmla="*/ 921 w 1148"/>
                <a:gd name="T25" fmla="*/ 370 h 423"/>
                <a:gd name="T26" fmla="*/ 890 w 1148"/>
                <a:gd name="T27" fmla="*/ 383 h 423"/>
                <a:gd name="T28" fmla="*/ 858 w 1148"/>
                <a:gd name="T29" fmla="*/ 394 h 423"/>
                <a:gd name="T30" fmla="*/ 825 w 1148"/>
                <a:gd name="T31" fmla="*/ 403 h 423"/>
                <a:gd name="T32" fmla="*/ 792 w 1148"/>
                <a:gd name="T33" fmla="*/ 409 h 423"/>
                <a:gd name="T34" fmla="*/ 759 w 1148"/>
                <a:gd name="T35" fmla="*/ 414 h 423"/>
                <a:gd name="T36" fmla="*/ 727 w 1148"/>
                <a:gd name="T37" fmla="*/ 418 h 423"/>
                <a:gd name="T38" fmla="*/ 694 w 1148"/>
                <a:gd name="T39" fmla="*/ 420 h 423"/>
                <a:gd name="T40" fmla="*/ 662 w 1148"/>
                <a:gd name="T41" fmla="*/ 421 h 423"/>
                <a:gd name="T42" fmla="*/ 632 w 1148"/>
                <a:gd name="T43" fmla="*/ 423 h 423"/>
                <a:gd name="T44" fmla="*/ 602 w 1148"/>
                <a:gd name="T45" fmla="*/ 423 h 423"/>
                <a:gd name="T46" fmla="*/ 574 w 1148"/>
                <a:gd name="T47" fmla="*/ 423 h 423"/>
                <a:gd name="T48" fmla="*/ 546 w 1148"/>
                <a:gd name="T49" fmla="*/ 423 h 423"/>
                <a:gd name="T50" fmla="*/ 516 w 1148"/>
                <a:gd name="T51" fmla="*/ 423 h 423"/>
                <a:gd name="T52" fmla="*/ 486 w 1148"/>
                <a:gd name="T53" fmla="*/ 421 h 423"/>
                <a:gd name="T54" fmla="*/ 454 w 1148"/>
                <a:gd name="T55" fmla="*/ 420 h 423"/>
                <a:gd name="T56" fmla="*/ 421 w 1148"/>
                <a:gd name="T57" fmla="*/ 418 h 423"/>
                <a:gd name="T58" fmla="*/ 389 w 1148"/>
                <a:gd name="T59" fmla="*/ 414 h 423"/>
                <a:gd name="T60" fmla="*/ 356 w 1148"/>
                <a:gd name="T61" fmla="*/ 409 h 423"/>
                <a:gd name="T62" fmla="*/ 323 w 1148"/>
                <a:gd name="T63" fmla="*/ 403 h 423"/>
                <a:gd name="T64" fmla="*/ 291 w 1148"/>
                <a:gd name="T65" fmla="*/ 394 h 423"/>
                <a:gd name="T66" fmla="*/ 258 w 1148"/>
                <a:gd name="T67" fmla="*/ 383 h 423"/>
                <a:gd name="T68" fmla="*/ 227 w 1148"/>
                <a:gd name="T69" fmla="*/ 370 h 423"/>
                <a:gd name="T70" fmla="*/ 197 w 1148"/>
                <a:gd name="T71" fmla="*/ 354 h 423"/>
                <a:gd name="T72" fmla="*/ 168 w 1148"/>
                <a:gd name="T73" fmla="*/ 336 h 423"/>
                <a:gd name="T74" fmla="*/ 140 w 1148"/>
                <a:gd name="T75" fmla="*/ 314 h 423"/>
                <a:gd name="T76" fmla="*/ 113 w 1148"/>
                <a:gd name="T77" fmla="*/ 289 h 423"/>
                <a:gd name="T78" fmla="*/ 90 w 1148"/>
                <a:gd name="T79" fmla="*/ 260 h 423"/>
                <a:gd name="T80" fmla="*/ 68 w 1148"/>
                <a:gd name="T81" fmla="*/ 228 h 423"/>
                <a:gd name="T82" fmla="*/ 49 w 1148"/>
                <a:gd name="T83" fmla="*/ 192 h 423"/>
                <a:gd name="T84" fmla="*/ 32 w 1148"/>
                <a:gd name="T85" fmla="*/ 151 h 423"/>
                <a:gd name="T86" fmla="*/ 19 w 1148"/>
                <a:gd name="T87" fmla="*/ 106 h 423"/>
                <a:gd name="T88" fmla="*/ 8 w 1148"/>
                <a:gd name="T89" fmla="*/ 56 h 423"/>
                <a:gd name="T90" fmla="*/ 0 w 1148"/>
                <a:gd name="T91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48" h="423">
                  <a:moveTo>
                    <a:pt x="0" y="0"/>
                  </a:moveTo>
                  <a:lnTo>
                    <a:pt x="1148" y="0"/>
                  </a:lnTo>
                  <a:lnTo>
                    <a:pt x="1140" y="56"/>
                  </a:lnTo>
                  <a:lnTo>
                    <a:pt x="1130" y="106"/>
                  </a:lnTo>
                  <a:lnTo>
                    <a:pt x="1116" y="151"/>
                  </a:lnTo>
                  <a:lnTo>
                    <a:pt x="1099" y="192"/>
                  </a:lnTo>
                  <a:lnTo>
                    <a:pt x="1080" y="228"/>
                  </a:lnTo>
                  <a:lnTo>
                    <a:pt x="1058" y="260"/>
                  </a:lnTo>
                  <a:lnTo>
                    <a:pt x="1035" y="289"/>
                  </a:lnTo>
                  <a:lnTo>
                    <a:pt x="1008" y="314"/>
                  </a:lnTo>
                  <a:lnTo>
                    <a:pt x="980" y="336"/>
                  </a:lnTo>
                  <a:lnTo>
                    <a:pt x="951" y="354"/>
                  </a:lnTo>
                  <a:lnTo>
                    <a:pt x="921" y="370"/>
                  </a:lnTo>
                  <a:lnTo>
                    <a:pt x="890" y="383"/>
                  </a:lnTo>
                  <a:lnTo>
                    <a:pt x="858" y="394"/>
                  </a:lnTo>
                  <a:lnTo>
                    <a:pt x="825" y="403"/>
                  </a:lnTo>
                  <a:lnTo>
                    <a:pt x="792" y="409"/>
                  </a:lnTo>
                  <a:lnTo>
                    <a:pt x="759" y="414"/>
                  </a:lnTo>
                  <a:lnTo>
                    <a:pt x="727" y="418"/>
                  </a:lnTo>
                  <a:lnTo>
                    <a:pt x="694" y="420"/>
                  </a:lnTo>
                  <a:lnTo>
                    <a:pt x="662" y="421"/>
                  </a:lnTo>
                  <a:lnTo>
                    <a:pt x="632" y="423"/>
                  </a:lnTo>
                  <a:lnTo>
                    <a:pt x="602" y="423"/>
                  </a:lnTo>
                  <a:lnTo>
                    <a:pt x="574" y="423"/>
                  </a:lnTo>
                  <a:lnTo>
                    <a:pt x="546" y="423"/>
                  </a:lnTo>
                  <a:lnTo>
                    <a:pt x="516" y="423"/>
                  </a:lnTo>
                  <a:lnTo>
                    <a:pt x="486" y="421"/>
                  </a:lnTo>
                  <a:lnTo>
                    <a:pt x="454" y="420"/>
                  </a:lnTo>
                  <a:lnTo>
                    <a:pt x="421" y="418"/>
                  </a:lnTo>
                  <a:lnTo>
                    <a:pt x="389" y="414"/>
                  </a:lnTo>
                  <a:lnTo>
                    <a:pt x="356" y="409"/>
                  </a:lnTo>
                  <a:lnTo>
                    <a:pt x="323" y="403"/>
                  </a:lnTo>
                  <a:lnTo>
                    <a:pt x="291" y="394"/>
                  </a:lnTo>
                  <a:lnTo>
                    <a:pt x="258" y="383"/>
                  </a:lnTo>
                  <a:lnTo>
                    <a:pt x="227" y="370"/>
                  </a:lnTo>
                  <a:lnTo>
                    <a:pt x="197" y="354"/>
                  </a:lnTo>
                  <a:lnTo>
                    <a:pt x="168" y="336"/>
                  </a:lnTo>
                  <a:lnTo>
                    <a:pt x="140" y="314"/>
                  </a:lnTo>
                  <a:lnTo>
                    <a:pt x="113" y="289"/>
                  </a:lnTo>
                  <a:lnTo>
                    <a:pt x="90" y="260"/>
                  </a:lnTo>
                  <a:lnTo>
                    <a:pt x="68" y="228"/>
                  </a:lnTo>
                  <a:lnTo>
                    <a:pt x="49" y="192"/>
                  </a:lnTo>
                  <a:lnTo>
                    <a:pt x="32" y="151"/>
                  </a:lnTo>
                  <a:lnTo>
                    <a:pt x="19" y="106"/>
                  </a:lnTo>
                  <a:lnTo>
                    <a:pt x="8" y="5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43"/>
            <p:cNvSpPr>
              <a:spLocks/>
            </p:cNvSpPr>
            <p:nvPr/>
          </p:nvSpPr>
          <p:spPr bwMode="auto">
            <a:xfrm>
              <a:off x="2780" y="1074"/>
              <a:ext cx="99" cy="99"/>
            </a:xfrm>
            <a:custGeom>
              <a:avLst/>
              <a:gdLst>
                <a:gd name="T0" fmla="*/ 98 w 196"/>
                <a:gd name="T1" fmla="*/ 0 h 198"/>
                <a:gd name="T2" fmla="*/ 125 w 196"/>
                <a:gd name="T3" fmla="*/ 4 h 198"/>
                <a:gd name="T4" fmla="*/ 148 w 196"/>
                <a:gd name="T5" fmla="*/ 13 h 198"/>
                <a:gd name="T6" fmla="*/ 167 w 196"/>
                <a:gd name="T7" fmla="*/ 29 h 198"/>
                <a:gd name="T8" fmla="*/ 184 w 196"/>
                <a:gd name="T9" fmla="*/ 49 h 198"/>
                <a:gd name="T10" fmla="*/ 193 w 196"/>
                <a:gd name="T11" fmla="*/ 72 h 198"/>
                <a:gd name="T12" fmla="*/ 196 w 196"/>
                <a:gd name="T13" fmla="*/ 99 h 198"/>
                <a:gd name="T14" fmla="*/ 193 w 196"/>
                <a:gd name="T15" fmla="*/ 125 h 198"/>
                <a:gd name="T16" fmla="*/ 184 w 196"/>
                <a:gd name="T17" fmla="*/ 149 h 198"/>
                <a:gd name="T18" fmla="*/ 167 w 196"/>
                <a:gd name="T19" fmla="*/ 169 h 198"/>
                <a:gd name="T20" fmla="*/ 148 w 196"/>
                <a:gd name="T21" fmla="*/ 185 h 198"/>
                <a:gd name="T22" fmla="*/ 125 w 196"/>
                <a:gd name="T23" fmla="*/ 195 h 198"/>
                <a:gd name="T24" fmla="*/ 98 w 196"/>
                <a:gd name="T25" fmla="*/ 198 h 198"/>
                <a:gd name="T26" fmla="*/ 71 w 196"/>
                <a:gd name="T27" fmla="*/ 195 h 198"/>
                <a:gd name="T28" fmla="*/ 48 w 196"/>
                <a:gd name="T29" fmla="*/ 185 h 198"/>
                <a:gd name="T30" fmla="*/ 29 w 196"/>
                <a:gd name="T31" fmla="*/ 169 h 198"/>
                <a:gd name="T32" fmla="*/ 12 w 196"/>
                <a:gd name="T33" fmla="*/ 149 h 198"/>
                <a:gd name="T34" fmla="*/ 3 w 196"/>
                <a:gd name="T35" fmla="*/ 125 h 198"/>
                <a:gd name="T36" fmla="*/ 0 w 196"/>
                <a:gd name="T37" fmla="*/ 99 h 198"/>
                <a:gd name="T38" fmla="*/ 3 w 196"/>
                <a:gd name="T39" fmla="*/ 72 h 198"/>
                <a:gd name="T40" fmla="*/ 12 w 196"/>
                <a:gd name="T41" fmla="*/ 49 h 198"/>
                <a:gd name="T42" fmla="*/ 29 w 196"/>
                <a:gd name="T43" fmla="*/ 29 h 198"/>
                <a:gd name="T44" fmla="*/ 48 w 196"/>
                <a:gd name="T45" fmla="*/ 13 h 198"/>
                <a:gd name="T46" fmla="*/ 71 w 196"/>
                <a:gd name="T47" fmla="*/ 4 h 198"/>
                <a:gd name="T48" fmla="*/ 98 w 196"/>
                <a:gd name="T4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6" h="198">
                  <a:moveTo>
                    <a:pt x="98" y="0"/>
                  </a:moveTo>
                  <a:lnTo>
                    <a:pt x="125" y="4"/>
                  </a:lnTo>
                  <a:lnTo>
                    <a:pt x="148" y="13"/>
                  </a:lnTo>
                  <a:lnTo>
                    <a:pt x="167" y="29"/>
                  </a:lnTo>
                  <a:lnTo>
                    <a:pt x="184" y="49"/>
                  </a:lnTo>
                  <a:lnTo>
                    <a:pt x="193" y="72"/>
                  </a:lnTo>
                  <a:lnTo>
                    <a:pt x="196" y="99"/>
                  </a:lnTo>
                  <a:lnTo>
                    <a:pt x="193" y="125"/>
                  </a:lnTo>
                  <a:lnTo>
                    <a:pt x="184" y="149"/>
                  </a:lnTo>
                  <a:lnTo>
                    <a:pt x="167" y="169"/>
                  </a:lnTo>
                  <a:lnTo>
                    <a:pt x="148" y="185"/>
                  </a:lnTo>
                  <a:lnTo>
                    <a:pt x="125" y="195"/>
                  </a:lnTo>
                  <a:lnTo>
                    <a:pt x="98" y="198"/>
                  </a:lnTo>
                  <a:lnTo>
                    <a:pt x="71" y="195"/>
                  </a:lnTo>
                  <a:lnTo>
                    <a:pt x="48" y="185"/>
                  </a:lnTo>
                  <a:lnTo>
                    <a:pt x="29" y="169"/>
                  </a:lnTo>
                  <a:lnTo>
                    <a:pt x="12" y="149"/>
                  </a:lnTo>
                  <a:lnTo>
                    <a:pt x="3" y="125"/>
                  </a:lnTo>
                  <a:lnTo>
                    <a:pt x="0" y="99"/>
                  </a:lnTo>
                  <a:lnTo>
                    <a:pt x="3" y="72"/>
                  </a:lnTo>
                  <a:lnTo>
                    <a:pt x="12" y="49"/>
                  </a:lnTo>
                  <a:lnTo>
                    <a:pt x="29" y="29"/>
                  </a:lnTo>
                  <a:lnTo>
                    <a:pt x="48" y="13"/>
                  </a:lnTo>
                  <a:lnTo>
                    <a:pt x="71" y="4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44"/>
            <p:cNvSpPr>
              <a:spLocks noEditPoints="1"/>
            </p:cNvSpPr>
            <p:nvPr/>
          </p:nvSpPr>
          <p:spPr bwMode="auto">
            <a:xfrm>
              <a:off x="2182" y="634"/>
              <a:ext cx="1295" cy="1479"/>
            </a:xfrm>
            <a:custGeom>
              <a:avLst/>
              <a:gdLst>
                <a:gd name="T0" fmla="*/ 1168 w 2590"/>
                <a:gd name="T1" fmla="*/ 731 h 2959"/>
                <a:gd name="T2" fmla="*/ 1049 w 2590"/>
                <a:gd name="T3" fmla="*/ 850 h 2959"/>
                <a:gd name="T4" fmla="*/ 1021 w 2590"/>
                <a:gd name="T5" fmla="*/ 1023 h 2959"/>
                <a:gd name="T6" fmla="*/ 1098 w 2590"/>
                <a:gd name="T7" fmla="*/ 1175 h 2959"/>
                <a:gd name="T8" fmla="*/ 1250 w 2590"/>
                <a:gd name="T9" fmla="*/ 1253 h 2959"/>
                <a:gd name="T10" fmla="*/ 1422 w 2590"/>
                <a:gd name="T11" fmla="*/ 1225 h 2959"/>
                <a:gd name="T12" fmla="*/ 1542 w 2590"/>
                <a:gd name="T13" fmla="*/ 1105 h 2959"/>
                <a:gd name="T14" fmla="*/ 1569 w 2590"/>
                <a:gd name="T15" fmla="*/ 932 h 2959"/>
                <a:gd name="T16" fmla="*/ 1491 w 2590"/>
                <a:gd name="T17" fmla="*/ 782 h 2959"/>
                <a:gd name="T18" fmla="*/ 1340 w 2590"/>
                <a:gd name="T19" fmla="*/ 703 h 2959"/>
                <a:gd name="T20" fmla="*/ 1486 w 2590"/>
                <a:gd name="T21" fmla="*/ 14 h 2959"/>
                <a:gd name="T22" fmla="*/ 1840 w 2590"/>
                <a:gd name="T23" fmla="*/ 120 h 2959"/>
                <a:gd name="T24" fmla="*/ 2145 w 2590"/>
                <a:gd name="T25" fmla="*/ 318 h 2959"/>
                <a:gd name="T26" fmla="*/ 2382 w 2590"/>
                <a:gd name="T27" fmla="*/ 591 h 2959"/>
                <a:gd name="T28" fmla="*/ 2536 w 2590"/>
                <a:gd name="T29" fmla="*/ 923 h 2959"/>
                <a:gd name="T30" fmla="*/ 2590 w 2590"/>
                <a:gd name="T31" fmla="*/ 1298 h 2959"/>
                <a:gd name="T32" fmla="*/ 2552 w 2590"/>
                <a:gd name="T33" fmla="*/ 1574 h 2959"/>
                <a:gd name="T34" fmla="*/ 2451 w 2590"/>
                <a:gd name="T35" fmla="*/ 1811 h 2959"/>
                <a:gd name="T36" fmla="*/ 2311 w 2590"/>
                <a:gd name="T37" fmla="*/ 2019 h 2959"/>
                <a:gd name="T38" fmla="*/ 2135 w 2590"/>
                <a:gd name="T39" fmla="*/ 2242 h 2959"/>
                <a:gd name="T40" fmla="*/ 1985 w 2590"/>
                <a:gd name="T41" fmla="*/ 2466 h 2959"/>
                <a:gd name="T42" fmla="*/ 1936 w 2590"/>
                <a:gd name="T43" fmla="*/ 2661 h 2959"/>
                <a:gd name="T44" fmla="*/ 1904 w 2590"/>
                <a:gd name="T45" fmla="*/ 2899 h 2959"/>
                <a:gd name="T46" fmla="*/ 1746 w 2590"/>
                <a:gd name="T47" fmla="*/ 2046 h 2959"/>
                <a:gd name="T48" fmla="*/ 1760 w 2590"/>
                <a:gd name="T49" fmla="*/ 1589 h 2959"/>
                <a:gd name="T50" fmla="*/ 1720 w 2590"/>
                <a:gd name="T51" fmla="*/ 1444 h 2959"/>
                <a:gd name="T52" fmla="*/ 1609 w 2590"/>
                <a:gd name="T53" fmla="*/ 1343 h 2959"/>
                <a:gd name="T54" fmla="*/ 1551 w 2590"/>
                <a:gd name="T55" fmla="*/ 1321 h 2959"/>
                <a:gd name="T56" fmla="*/ 1507 w 2590"/>
                <a:gd name="T57" fmla="*/ 1307 h 2959"/>
                <a:gd name="T58" fmla="*/ 1443 w 2590"/>
                <a:gd name="T59" fmla="*/ 1311 h 2959"/>
                <a:gd name="T60" fmla="*/ 1147 w 2590"/>
                <a:gd name="T61" fmla="*/ 1311 h 2959"/>
                <a:gd name="T62" fmla="*/ 1083 w 2590"/>
                <a:gd name="T63" fmla="*/ 1307 h 2959"/>
                <a:gd name="T64" fmla="*/ 1039 w 2590"/>
                <a:gd name="T65" fmla="*/ 1321 h 2959"/>
                <a:gd name="T66" fmla="*/ 981 w 2590"/>
                <a:gd name="T67" fmla="*/ 1343 h 2959"/>
                <a:gd name="T68" fmla="*/ 870 w 2590"/>
                <a:gd name="T69" fmla="*/ 1444 h 2959"/>
                <a:gd name="T70" fmla="*/ 829 w 2590"/>
                <a:gd name="T71" fmla="*/ 1589 h 2959"/>
                <a:gd name="T72" fmla="*/ 844 w 2590"/>
                <a:gd name="T73" fmla="*/ 2046 h 2959"/>
                <a:gd name="T74" fmla="*/ 686 w 2590"/>
                <a:gd name="T75" fmla="*/ 2899 h 2959"/>
                <a:gd name="T76" fmla="*/ 654 w 2590"/>
                <a:gd name="T77" fmla="*/ 2661 h 2959"/>
                <a:gd name="T78" fmla="*/ 605 w 2590"/>
                <a:gd name="T79" fmla="*/ 2466 h 2959"/>
                <a:gd name="T80" fmla="*/ 455 w 2590"/>
                <a:gd name="T81" fmla="*/ 2242 h 2959"/>
                <a:gd name="T82" fmla="*/ 279 w 2590"/>
                <a:gd name="T83" fmla="*/ 2019 h 2959"/>
                <a:gd name="T84" fmla="*/ 139 w 2590"/>
                <a:gd name="T85" fmla="*/ 1811 h 2959"/>
                <a:gd name="T86" fmla="*/ 38 w 2590"/>
                <a:gd name="T87" fmla="*/ 1574 h 2959"/>
                <a:gd name="T88" fmla="*/ 0 w 2590"/>
                <a:gd name="T89" fmla="*/ 1298 h 2959"/>
                <a:gd name="T90" fmla="*/ 54 w 2590"/>
                <a:gd name="T91" fmla="*/ 923 h 2959"/>
                <a:gd name="T92" fmla="*/ 208 w 2590"/>
                <a:gd name="T93" fmla="*/ 591 h 2959"/>
                <a:gd name="T94" fmla="*/ 446 w 2590"/>
                <a:gd name="T95" fmla="*/ 318 h 2959"/>
                <a:gd name="T96" fmla="*/ 750 w 2590"/>
                <a:gd name="T97" fmla="*/ 120 h 2959"/>
                <a:gd name="T98" fmla="*/ 1104 w 2590"/>
                <a:gd name="T99" fmla="*/ 14 h 2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0" h="2959">
                  <a:moveTo>
                    <a:pt x="1295" y="699"/>
                  </a:moveTo>
                  <a:lnTo>
                    <a:pt x="1250" y="703"/>
                  </a:lnTo>
                  <a:lnTo>
                    <a:pt x="1207" y="714"/>
                  </a:lnTo>
                  <a:lnTo>
                    <a:pt x="1168" y="731"/>
                  </a:lnTo>
                  <a:lnTo>
                    <a:pt x="1131" y="754"/>
                  </a:lnTo>
                  <a:lnTo>
                    <a:pt x="1098" y="782"/>
                  </a:lnTo>
                  <a:lnTo>
                    <a:pt x="1071" y="814"/>
                  </a:lnTo>
                  <a:lnTo>
                    <a:pt x="1049" y="850"/>
                  </a:lnTo>
                  <a:lnTo>
                    <a:pt x="1031" y="890"/>
                  </a:lnTo>
                  <a:lnTo>
                    <a:pt x="1021" y="932"/>
                  </a:lnTo>
                  <a:lnTo>
                    <a:pt x="1017" y="978"/>
                  </a:lnTo>
                  <a:lnTo>
                    <a:pt x="1021" y="1023"/>
                  </a:lnTo>
                  <a:lnTo>
                    <a:pt x="1031" y="1066"/>
                  </a:lnTo>
                  <a:lnTo>
                    <a:pt x="1049" y="1105"/>
                  </a:lnTo>
                  <a:lnTo>
                    <a:pt x="1071" y="1142"/>
                  </a:lnTo>
                  <a:lnTo>
                    <a:pt x="1098" y="1175"/>
                  </a:lnTo>
                  <a:lnTo>
                    <a:pt x="1131" y="1203"/>
                  </a:lnTo>
                  <a:lnTo>
                    <a:pt x="1168" y="1225"/>
                  </a:lnTo>
                  <a:lnTo>
                    <a:pt x="1207" y="1242"/>
                  </a:lnTo>
                  <a:lnTo>
                    <a:pt x="1250" y="1253"/>
                  </a:lnTo>
                  <a:lnTo>
                    <a:pt x="1295" y="1256"/>
                  </a:lnTo>
                  <a:lnTo>
                    <a:pt x="1340" y="1253"/>
                  </a:lnTo>
                  <a:lnTo>
                    <a:pt x="1383" y="1242"/>
                  </a:lnTo>
                  <a:lnTo>
                    <a:pt x="1422" y="1225"/>
                  </a:lnTo>
                  <a:lnTo>
                    <a:pt x="1459" y="1203"/>
                  </a:lnTo>
                  <a:lnTo>
                    <a:pt x="1491" y="1175"/>
                  </a:lnTo>
                  <a:lnTo>
                    <a:pt x="1518" y="1142"/>
                  </a:lnTo>
                  <a:lnTo>
                    <a:pt x="1542" y="1105"/>
                  </a:lnTo>
                  <a:lnTo>
                    <a:pt x="1559" y="1066"/>
                  </a:lnTo>
                  <a:lnTo>
                    <a:pt x="1569" y="1023"/>
                  </a:lnTo>
                  <a:lnTo>
                    <a:pt x="1573" y="978"/>
                  </a:lnTo>
                  <a:lnTo>
                    <a:pt x="1569" y="932"/>
                  </a:lnTo>
                  <a:lnTo>
                    <a:pt x="1559" y="890"/>
                  </a:lnTo>
                  <a:lnTo>
                    <a:pt x="1542" y="850"/>
                  </a:lnTo>
                  <a:lnTo>
                    <a:pt x="1518" y="814"/>
                  </a:lnTo>
                  <a:lnTo>
                    <a:pt x="1491" y="782"/>
                  </a:lnTo>
                  <a:lnTo>
                    <a:pt x="1459" y="754"/>
                  </a:lnTo>
                  <a:lnTo>
                    <a:pt x="1422" y="731"/>
                  </a:lnTo>
                  <a:lnTo>
                    <a:pt x="1383" y="714"/>
                  </a:lnTo>
                  <a:lnTo>
                    <a:pt x="1340" y="703"/>
                  </a:lnTo>
                  <a:lnTo>
                    <a:pt x="1295" y="699"/>
                  </a:lnTo>
                  <a:close/>
                  <a:moveTo>
                    <a:pt x="1295" y="0"/>
                  </a:moveTo>
                  <a:lnTo>
                    <a:pt x="1391" y="3"/>
                  </a:lnTo>
                  <a:lnTo>
                    <a:pt x="1486" y="14"/>
                  </a:lnTo>
                  <a:lnTo>
                    <a:pt x="1579" y="31"/>
                  </a:lnTo>
                  <a:lnTo>
                    <a:pt x="1669" y="54"/>
                  </a:lnTo>
                  <a:lnTo>
                    <a:pt x="1756" y="84"/>
                  </a:lnTo>
                  <a:lnTo>
                    <a:pt x="1840" y="120"/>
                  </a:lnTo>
                  <a:lnTo>
                    <a:pt x="1922" y="162"/>
                  </a:lnTo>
                  <a:lnTo>
                    <a:pt x="2000" y="209"/>
                  </a:lnTo>
                  <a:lnTo>
                    <a:pt x="2074" y="261"/>
                  </a:lnTo>
                  <a:lnTo>
                    <a:pt x="2145" y="318"/>
                  </a:lnTo>
                  <a:lnTo>
                    <a:pt x="2211" y="380"/>
                  </a:lnTo>
                  <a:lnTo>
                    <a:pt x="2272" y="446"/>
                  </a:lnTo>
                  <a:lnTo>
                    <a:pt x="2330" y="517"/>
                  </a:lnTo>
                  <a:lnTo>
                    <a:pt x="2382" y="591"/>
                  </a:lnTo>
                  <a:lnTo>
                    <a:pt x="2428" y="669"/>
                  </a:lnTo>
                  <a:lnTo>
                    <a:pt x="2470" y="750"/>
                  </a:lnTo>
                  <a:lnTo>
                    <a:pt x="2506" y="835"/>
                  </a:lnTo>
                  <a:lnTo>
                    <a:pt x="2536" y="923"/>
                  </a:lnTo>
                  <a:lnTo>
                    <a:pt x="2559" y="1014"/>
                  </a:lnTo>
                  <a:lnTo>
                    <a:pt x="2576" y="1106"/>
                  </a:lnTo>
                  <a:lnTo>
                    <a:pt x="2587" y="1200"/>
                  </a:lnTo>
                  <a:lnTo>
                    <a:pt x="2590" y="1298"/>
                  </a:lnTo>
                  <a:lnTo>
                    <a:pt x="2588" y="1371"/>
                  </a:lnTo>
                  <a:lnTo>
                    <a:pt x="2580" y="1442"/>
                  </a:lnTo>
                  <a:lnTo>
                    <a:pt x="2568" y="1509"/>
                  </a:lnTo>
                  <a:lnTo>
                    <a:pt x="2552" y="1574"/>
                  </a:lnTo>
                  <a:lnTo>
                    <a:pt x="2531" y="1637"/>
                  </a:lnTo>
                  <a:lnTo>
                    <a:pt x="2508" y="1696"/>
                  </a:lnTo>
                  <a:lnTo>
                    <a:pt x="2480" y="1754"/>
                  </a:lnTo>
                  <a:lnTo>
                    <a:pt x="2451" y="1811"/>
                  </a:lnTo>
                  <a:lnTo>
                    <a:pt x="2419" y="1864"/>
                  </a:lnTo>
                  <a:lnTo>
                    <a:pt x="2384" y="1917"/>
                  </a:lnTo>
                  <a:lnTo>
                    <a:pt x="2348" y="1968"/>
                  </a:lnTo>
                  <a:lnTo>
                    <a:pt x="2311" y="2019"/>
                  </a:lnTo>
                  <a:lnTo>
                    <a:pt x="2273" y="2068"/>
                  </a:lnTo>
                  <a:lnTo>
                    <a:pt x="2235" y="2118"/>
                  </a:lnTo>
                  <a:lnTo>
                    <a:pt x="2197" y="2166"/>
                  </a:lnTo>
                  <a:lnTo>
                    <a:pt x="2135" y="2242"/>
                  </a:lnTo>
                  <a:lnTo>
                    <a:pt x="2074" y="2321"/>
                  </a:lnTo>
                  <a:lnTo>
                    <a:pt x="2016" y="2402"/>
                  </a:lnTo>
                  <a:lnTo>
                    <a:pt x="2000" y="2431"/>
                  </a:lnTo>
                  <a:lnTo>
                    <a:pt x="1985" y="2466"/>
                  </a:lnTo>
                  <a:lnTo>
                    <a:pt x="1971" y="2508"/>
                  </a:lnTo>
                  <a:lnTo>
                    <a:pt x="1958" y="2554"/>
                  </a:lnTo>
                  <a:lnTo>
                    <a:pt x="1947" y="2606"/>
                  </a:lnTo>
                  <a:lnTo>
                    <a:pt x="1936" y="2661"/>
                  </a:lnTo>
                  <a:lnTo>
                    <a:pt x="1926" y="2718"/>
                  </a:lnTo>
                  <a:lnTo>
                    <a:pt x="1918" y="2778"/>
                  </a:lnTo>
                  <a:lnTo>
                    <a:pt x="1911" y="2838"/>
                  </a:lnTo>
                  <a:lnTo>
                    <a:pt x="1904" y="2899"/>
                  </a:lnTo>
                  <a:lnTo>
                    <a:pt x="1898" y="2959"/>
                  </a:lnTo>
                  <a:lnTo>
                    <a:pt x="1611" y="2959"/>
                  </a:lnTo>
                  <a:lnTo>
                    <a:pt x="1611" y="2251"/>
                  </a:lnTo>
                  <a:lnTo>
                    <a:pt x="1746" y="2046"/>
                  </a:lnTo>
                  <a:lnTo>
                    <a:pt x="1755" y="2030"/>
                  </a:lnTo>
                  <a:lnTo>
                    <a:pt x="1759" y="2014"/>
                  </a:lnTo>
                  <a:lnTo>
                    <a:pt x="1760" y="1996"/>
                  </a:lnTo>
                  <a:lnTo>
                    <a:pt x="1760" y="1589"/>
                  </a:lnTo>
                  <a:lnTo>
                    <a:pt x="1758" y="1551"/>
                  </a:lnTo>
                  <a:lnTo>
                    <a:pt x="1750" y="1512"/>
                  </a:lnTo>
                  <a:lnTo>
                    <a:pt x="1737" y="1478"/>
                  </a:lnTo>
                  <a:lnTo>
                    <a:pt x="1720" y="1444"/>
                  </a:lnTo>
                  <a:lnTo>
                    <a:pt x="1698" y="1414"/>
                  </a:lnTo>
                  <a:lnTo>
                    <a:pt x="1671" y="1386"/>
                  </a:lnTo>
                  <a:lnTo>
                    <a:pt x="1642" y="1363"/>
                  </a:lnTo>
                  <a:lnTo>
                    <a:pt x="1609" y="1343"/>
                  </a:lnTo>
                  <a:lnTo>
                    <a:pt x="1573" y="1328"/>
                  </a:lnTo>
                  <a:lnTo>
                    <a:pt x="1569" y="1327"/>
                  </a:lnTo>
                  <a:lnTo>
                    <a:pt x="1561" y="1325"/>
                  </a:lnTo>
                  <a:lnTo>
                    <a:pt x="1551" y="1321"/>
                  </a:lnTo>
                  <a:lnTo>
                    <a:pt x="1538" y="1318"/>
                  </a:lnTo>
                  <a:lnTo>
                    <a:pt x="1525" y="1313"/>
                  </a:lnTo>
                  <a:lnTo>
                    <a:pt x="1515" y="1309"/>
                  </a:lnTo>
                  <a:lnTo>
                    <a:pt x="1507" y="1307"/>
                  </a:lnTo>
                  <a:lnTo>
                    <a:pt x="1505" y="1307"/>
                  </a:lnTo>
                  <a:lnTo>
                    <a:pt x="1484" y="1302"/>
                  </a:lnTo>
                  <a:lnTo>
                    <a:pt x="1463" y="1304"/>
                  </a:lnTo>
                  <a:lnTo>
                    <a:pt x="1443" y="1311"/>
                  </a:lnTo>
                  <a:lnTo>
                    <a:pt x="1425" y="1321"/>
                  </a:lnTo>
                  <a:lnTo>
                    <a:pt x="1295" y="1417"/>
                  </a:lnTo>
                  <a:lnTo>
                    <a:pt x="1165" y="1321"/>
                  </a:lnTo>
                  <a:lnTo>
                    <a:pt x="1147" y="1311"/>
                  </a:lnTo>
                  <a:lnTo>
                    <a:pt x="1127" y="1304"/>
                  </a:lnTo>
                  <a:lnTo>
                    <a:pt x="1106" y="1302"/>
                  </a:lnTo>
                  <a:lnTo>
                    <a:pt x="1086" y="1307"/>
                  </a:lnTo>
                  <a:lnTo>
                    <a:pt x="1083" y="1307"/>
                  </a:lnTo>
                  <a:lnTo>
                    <a:pt x="1075" y="1309"/>
                  </a:lnTo>
                  <a:lnTo>
                    <a:pt x="1065" y="1313"/>
                  </a:lnTo>
                  <a:lnTo>
                    <a:pt x="1052" y="1318"/>
                  </a:lnTo>
                  <a:lnTo>
                    <a:pt x="1039" y="1321"/>
                  </a:lnTo>
                  <a:lnTo>
                    <a:pt x="1029" y="1325"/>
                  </a:lnTo>
                  <a:lnTo>
                    <a:pt x="1021" y="1327"/>
                  </a:lnTo>
                  <a:lnTo>
                    <a:pt x="1017" y="1328"/>
                  </a:lnTo>
                  <a:lnTo>
                    <a:pt x="981" y="1343"/>
                  </a:lnTo>
                  <a:lnTo>
                    <a:pt x="948" y="1363"/>
                  </a:lnTo>
                  <a:lnTo>
                    <a:pt x="919" y="1386"/>
                  </a:lnTo>
                  <a:lnTo>
                    <a:pt x="892" y="1414"/>
                  </a:lnTo>
                  <a:lnTo>
                    <a:pt x="870" y="1444"/>
                  </a:lnTo>
                  <a:lnTo>
                    <a:pt x="853" y="1478"/>
                  </a:lnTo>
                  <a:lnTo>
                    <a:pt x="840" y="1512"/>
                  </a:lnTo>
                  <a:lnTo>
                    <a:pt x="832" y="1551"/>
                  </a:lnTo>
                  <a:lnTo>
                    <a:pt x="829" y="1589"/>
                  </a:lnTo>
                  <a:lnTo>
                    <a:pt x="829" y="1996"/>
                  </a:lnTo>
                  <a:lnTo>
                    <a:pt x="831" y="2014"/>
                  </a:lnTo>
                  <a:lnTo>
                    <a:pt x="836" y="2030"/>
                  </a:lnTo>
                  <a:lnTo>
                    <a:pt x="844" y="2046"/>
                  </a:lnTo>
                  <a:lnTo>
                    <a:pt x="978" y="2251"/>
                  </a:lnTo>
                  <a:lnTo>
                    <a:pt x="978" y="2959"/>
                  </a:lnTo>
                  <a:lnTo>
                    <a:pt x="692" y="2959"/>
                  </a:lnTo>
                  <a:lnTo>
                    <a:pt x="686" y="2899"/>
                  </a:lnTo>
                  <a:lnTo>
                    <a:pt x="679" y="2838"/>
                  </a:lnTo>
                  <a:lnTo>
                    <a:pt x="672" y="2778"/>
                  </a:lnTo>
                  <a:lnTo>
                    <a:pt x="663" y="2718"/>
                  </a:lnTo>
                  <a:lnTo>
                    <a:pt x="654" y="2661"/>
                  </a:lnTo>
                  <a:lnTo>
                    <a:pt x="643" y="2606"/>
                  </a:lnTo>
                  <a:lnTo>
                    <a:pt x="632" y="2554"/>
                  </a:lnTo>
                  <a:lnTo>
                    <a:pt x="619" y="2508"/>
                  </a:lnTo>
                  <a:lnTo>
                    <a:pt x="605" y="2466"/>
                  </a:lnTo>
                  <a:lnTo>
                    <a:pt x="590" y="2431"/>
                  </a:lnTo>
                  <a:lnTo>
                    <a:pt x="574" y="2402"/>
                  </a:lnTo>
                  <a:lnTo>
                    <a:pt x="516" y="2321"/>
                  </a:lnTo>
                  <a:lnTo>
                    <a:pt x="455" y="2242"/>
                  </a:lnTo>
                  <a:lnTo>
                    <a:pt x="393" y="2166"/>
                  </a:lnTo>
                  <a:lnTo>
                    <a:pt x="355" y="2118"/>
                  </a:lnTo>
                  <a:lnTo>
                    <a:pt x="316" y="2068"/>
                  </a:lnTo>
                  <a:lnTo>
                    <a:pt x="279" y="2019"/>
                  </a:lnTo>
                  <a:lnTo>
                    <a:pt x="242" y="1968"/>
                  </a:lnTo>
                  <a:lnTo>
                    <a:pt x="206" y="1917"/>
                  </a:lnTo>
                  <a:lnTo>
                    <a:pt x="171" y="1864"/>
                  </a:lnTo>
                  <a:lnTo>
                    <a:pt x="139" y="1811"/>
                  </a:lnTo>
                  <a:lnTo>
                    <a:pt x="110" y="1754"/>
                  </a:lnTo>
                  <a:lnTo>
                    <a:pt x="82" y="1696"/>
                  </a:lnTo>
                  <a:lnTo>
                    <a:pt x="59" y="1637"/>
                  </a:lnTo>
                  <a:lnTo>
                    <a:pt x="38" y="1574"/>
                  </a:lnTo>
                  <a:lnTo>
                    <a:pt x="22" y="1509"/>
                  </a:lnTo>
                  <a:lnTo>
                    <a:pt x="9" y="1442"/>
                  </a:lnTo>
                  <a:lnTo>
                    <a:pt x="2" y="1371"/>
                  </a:lnTo>
                  <a:lnTo>
                    <a:pt x="0" y="1298"/>
                  </a:lnTo>
                  <a:lnTo>
                    <a:pt x="3" y="1200"/>
                  </a:lnTo>
                  <a:lnTo>
                    <a:pt x="14" y="1106"/>
                  </a:lnTo>
                  <a:lnTo>
                    <a:pt x="31" y="1014"/>
                  </a:lnTo>
                  <a:lnTo>
                    <a:pt x="54" y="923"/>
                  </a:lnTo>
                  <a:lnTo>
                    <a:pt x="84" y="835"/>
                  </a:lnTo>
                  <a:lnTo>
                    <a:pt x="120" y="750"/>
                  </a:lnTo>
                  <a:lnTo>
                    <a:pt x="162" y="669"/>
                  </a:lnTo>
                  <a:lnTo>
                    <a:pt x="208" y="591"/>
                  </a:lnTo>
                  <a:lnTo>
                    <a:pt x="260" y="517"/>
                  </a:lnTo>
                  <a:lnTo>
                    <a:pt x="318" y="446"/>
                  </a:lnTo>
                  <a:lnTo>
                    <a:pt x="380" y="380"/>
                  </a:lnTo>
                  <a:lnTo>
                    <a:pt x="446" y="318"/>
                  </a:lnTo>
                  <a:lnTo>
                    <a:pt x="516" y="261"/>
                  </a:lnTo>
                  <a:lnTo>
                    <a:pt x="590" y="209"/>
                  </a:lnTo>
                  <a:lnTo>
                    <a:pt x="668" y="162"/>
                  </a:lnTo>
                  <a:lnTo>
                    <a:pt x="750" y="120"/>
                  </a:lnTo>
                  <a:lnTo>
                    <a:pt x="834" y="84"/>
                  </a:lnTo>
                  <a:lnTo>
                    <a:pt x="921" y="54"/>
                  </a:lnTo>
                  <a:lnTo>
                    <a:pt x="1012" y="31"/>
                  </a:lnTo>
                  <a:lnTo>
                    <a:pt x="1104" y="14"/>
                  </a:lnTo>
                  <a:lnTo>
                    <a:pt x="1199" y="3"/>
                  </a:lnTo>
                  <a:lnTo>
                    <a:pt x="12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" name="Group 14"/>
          <p:cNvGrpSpPr>
            <a:grpSpLocks noChangeAspect="1"/>
          </p:cNvGrpSpPr>
          <p:nvPr/>
        </p:nvGrpSpPr>
        <p:grpSpPr bwMode="auto">
          <a:xfrm>
            <a:off x="6801926" y="1520841"/>
            <a:ext cx="276125" cy="347827"/>
            <a:chOff x="3369" y="729"/>
            <a:chExt cx="181" cy="228"/>
          </a:xfrm>
          <a:solidFill>
            <a:schemeClr val="bg1"/>
          </a:solidFill>
        </p:grpSpPr>
        <p:sp>
          <p:nvSpPr>
            <p:cNvPr id="39" name="Freeform 16"/>
            <p:cNvSpPr>
              <a:spLocks noEditPoints="1"/>
            </p:cNvSpPr>
            <p:nvPr/>
          </p:nvSpPr>
          <p:spPr bwMode="auto">
            <a:xfrm>
              <a:off x="3394" y="777"/>
              <a:ext cx="131" cy="132"/>
            </a:xfrm>
            <a:custGeom>
              <a:avLst/>
              <a:gdLst>
                <a:gd name="T0" fmla="*/ 911 w 1970"/>
                <a:gd name="T1" fmla="*/ 322 h 1970"/>
                <a:gd name="T2" fmla="*/ 901 w 1970"/>
                <a:gd name="T3" fmla="*/ 432 h 1970"/>
                <a:gd name="T4" fmla="*/ 880 w 1970"/>
                <a:gd name="T5" fmla="*/ 473 h 1970"/>
                <a:gd name="T6" fmla="*/ 753 w 1970"/>
                <a:gd name="T7" fmla="*/ 535 h 1970"/>
                <a:gd name="T8" fmla="*/ 657 w 1970"/>
                <a:gd name="T9" fmla="*/ 672 h 1970"/>
                <a:gd name="T10" fmla="*/ 658 w 1970"/>
                <a:gd name="T11" fmla="*/ 852 h 1970"/>
                <a:gd name="T12" fmla="*/ 765 w 1970"/>
                <a:gd name="T13" fmla="*/ 982 h 1970"/>
                <a:gd name="T14" fmla="*/ 946 w 1970"/>
                <a:gd name="T15" fmla="*/ 1071 h 1970"/>
                <a:gd name="T16" fmla="*/ 1071 w 1970"/>
                <a:gd name="T17" fmla="*/ 1145 h 1970"/>
                <a:gd name="T18" fmla="*/ 1088 w 1970"/>
                <a:gd name="T19" fmla="*/ 1237 h 1970"/>
                <a:gd name="T20" fmla="*/ 1002 w 1970"/>
                <a:gd name="T21" fmla="*/ 1304 h 1970"/>
                <a:gd name="T22" fmla="*/ 815 w 1970"/>
                <a:gd name="T23" fmla="*/ 1291 h 1970"/>
                <a:gd name="T24" fmla="*/ 689 w 1970"/>
                <a:gd name="T25" fmla="*/ 1245 h 1970"/>
                <a:gd name="T26" fmla="*/ 641 w 1970"/>
                <a:gd name="T27" fmla="*/ 1375 h 1970"/>
                <a:gd name="T28" fmla="*/ 658 w 1970"/>
                <a:gd name="T29" fmla="*/ 1439 h 1970"/>
                <a:gd name="T30" fmla="*/ 843 w 1970"/>
                <a:gd name="T31" fmla="*/ 1497 h 1970"/>
                <a:gd name="T32" fmla="*/ 890 w 1970"/>
                <a:gd name="T33" fmla="*/ 1533 h 1970"/>
                <a:gd name="T34" fmla="*/ 897 w 1970"/>
                <a:gd name="T35" fmla="*/ 1643 h 1970"/>
                <a:gd name="T36" fmla="*/ 1025 w 1970"/>
                <a:gd name="T37" fmla="*/ 1660 h 1970"/>
                <a:gd name="T38" fmla="*/ 1064 w 1970"/>
                <a:gd name="T39" fmla="*/ 1619 h 1970"/>
                <a:gd name="T40" fmla="*/ 1077 w 1970"/>
                <a:gd name="T41" fmla="*/ 1493 h 1970"/>
                <a:gd name="T42" fmla="*/ 1211 w 1970"/>
                <a:gd name="T43" fmla="*/ 1429 h 1970"/>
                <a:gd name="T44" fmla="*/ 1323 w 1970"/>
                <a:gd name="T45" fmla="*/ 1273 h 1970"/>
                <a:gd name="T46" fmla="*/ 1318 w 1970"/>
                <a:gd name="T47" fmla="*/ 1095 h 1970"/>
                <a:gd name="T48" fmla="*/ 1206 w 1970"/>
                <a:gd name="T49" fmla="*/ 946 h 1970"/>
                <a:gd name="T50" fmla="*/ 976 w 1970"/>
                <a:gd name="T51" fmla="*/ 836 h 1970"/>
                <a:gd name="T52" fmla="*/ 885 w 1970"/>
                <a:gd name="T53" fmla="*/ 749 h 1970"/>
                <a:gd name="T54" fmla="*/ 918 w 1970"/>
                <a:gd name="T55" fmla="*/ 669 h 1970"/>
                <a:gd name="T56" fmla="*/ 1100 w 1970"/>
                <a:gd name="T57" fmla="*/ 654 h 1970"/>
                <a:gd name="T58" fmla="*/ 1236 w 1970"/>
                <a:gd name="T59" fmla="*/ 696 h 1970"/>
                <a:gd name="T60" fmla="*/ 1287 w 1970"/>
                <a:gd name="T61" fmla="*/ 556 h 1970"/>
                <a:gd name="T62" fmla="*/ 1262 w 1970"/>
                <a:gd name="T63" fmla="*/ 505 h 1970"/>
                <a:gd name="T64" fmla="*/ 1096 w 1970"/>
                <a:gd name="T65" fmla="*/ 460 h 1970"/>
                <a:gd name="T66" fmla="*/ 1072 w 1970"/>
                <a:gd name="T67" fmla="*/ 416 h 1970"/>
                <a:gd name="T68" fmla="*/ 1060 w 1970"/>
                <a:gd name="T69" fmla="*/ 323 h 1970"/>
                <a:gd name="T70" fmla="*/ 968 w 1970"/>
                <a:gd name="T71" fmla="*/ 312 h 1970"/>
                <a:gd name="T72" fmla="*/ 1296 w 1970"/>
                <a:gd name="T73" fmla="*/ 51 h 1970"/>
                <a:gd name="T74" fmla="*/ 1625 w 1970"/>
                <a:gd name="T75" fmla="*/ 238 h 1970"/>
                <a:gd name="T76" fmla="*/ 1860 w 1970"/>
                <a:gd name="T77" fmla="*/ 533 h 1970"/>
                <a:gd name="T78" fmla="*/ 1967 w 1970"/>
                <a:gd name="T79" fmla="*/ 904 h 1970"/>
                <a:gd name="T80" fmla="*/ 1919 w 1970"/>
                <a:gd name="T81" fmla="*/ 1296 h 1970"/>
                <a:gd name="T82" fmla="*/ 1732 w 1970"/>
                <a:gd name="T83" fmla="*/ 1625 h 1970"/>
                <a:gd name="T84" fmla="*/ 1437 w 1970"/>
                <a:gd name="T85" fmla="*/ 1860 h 1970"/>
                <a:gd name="T86" fmla="*/ 1065 w 1970"/>
                <a:gd name="T87" fmla="*/ 1965 h 1970"/>
                <a:gd name="T88" fmla="*/ 673 w 1970"/>
                <a:gd name="T89" fmla="*/ 1919 h 1970"/>
                <a:gd name="T90" fmla="*/ 344 w 1970"/>
                <a:gd name="T91" fmla="*/ 1732 h 1970"/>
                <a:gd name="T92" fmla="*/ 110 w 1970"/>
                <a:gd name="T93" fmla="*/ 1437 h 1970"/>
                <a:gd name="T94" fmla="*/ 3 w 1970"/>
                <a:gd name="T95" fmla="*/ 1065 h 1970"/>
                <a:gd name="T96" fmla="*/ 46 w 1970"/>
                <a:gd name="T97" fmla="*/ 687 h 1970"/>
                <a:gd name="T98" fmla="*/ 218 w 1970"/>
                <a:gd name="T99" fmla="*/ 366 h 1970"/>
                <a:gd name="T100" fmla="*/ 490 w 1970"/>
                <a:gd name="T101" fmla="*/ 134 h 1970"/>
                <a:gd name="T102" fmla="*/ 833 w 1970"/>
                <a:gd name="T103" fmla="*/ 13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70" h="1970">
                  <a:moveTo>
                    <a:pt x="968" y="312"/>
                  </a:moveTo>
                  <a:lnTo>
                    <a:pt x="949" y="312"/>
                  </a:lnTo>
                  <a:lnTo>
                    <a:pt x="932" y="313"/>
                  </a:lnTo>
                  <a:lnTo>
                    <a:pt x="919" y="317"/>
                  </a:lnTo>
                  <a:lnTo>
                    <a:pt x="911" y="322"/>
                  </a:lnTo>
                  <a:lnTo>
                    <a:pt x="906" y="330"/>
                  </a:lnTo>
                  <a:lnTo>
                    <a:pt x="902" y="343"/>
                  </a:lnTo>
                  <a:lnTo>
                    <a:pt x="901" y="360"/>
                  </a:lnTo>
                  <a:lnTo>
                    <a:pt x="901" y="414"/>
                  </a:lnTo>
                  <a:lnTo>
                    <a:pt x="901" y="432"/>
                  </a:lnTo>
                  <a:lnTo>
                    <a:pt x="900" y="445"/>
                  </a:lnTo>
                  <a:lnTo>
                    <a:pt x="898" y="454"/>
                  </a:lnTo>
                  <a:lnTo>
                    <a:pt x="895" y="463"/>
                  </a:lnTo>
                  <a:lnTo>
                    <a:pt x="889" y="468"/>
                  </a:lnTo>
                  <a:lnTo>
                    <a:pt x="880" y="473"/>
                  </a:lnTo>
                  <a:lnTo>
                    <a:pt x="867" y="478"/>
                  </a:lnTo>
                  <a:lnTo>
                    <a:pt x="851" y="484"/>
                  </a:lnTo>
                  <a:lnTo>
                    <a:pt x="815" y="499"/>
                  </a:lnTo>
                  <a:lnTo>
                    <a:pt x="782" y="517"/>
                  </a:lnTo>
                  <a:lnTo>
                    <a:pt x="753" y="535"/>
                  </a:lnTo>
                  <a:lnTo>
                    <a:pt x="727" y="557"/>
                  </a:lnTo>
                  <a:lnTo>
                    <a:pt x="704" y="582"/>
                  </a:lnTo>
                  <a:lnTo>
                    <a:pt x="685" y="609"/>
                  </a:lnTo>
                  <a:lnTo>
                    <a:pt x="669" y="639"/>
                  </a:lnTo>
                  <a:lnTo>
                    <a:pt x="657" y="672"/>
                  </a:lnTo>
                  <a:lnTo>
                    <a:pt x="648" y="707"/>
                  </a:lnTo>
                  <a:lnTo>
                    <a:pt x="643" y="747"/>
                  </a:lnTo>
                  <a:lnTo>
                    <a:pt x="643" y="784"/>
                  </a:lnTo>
                  <a:lnTo>
                    <a:pt x="648" y="819"/>
                  </a:lnTo>
                  <a:lnTo>
                    <a:pt x="658" y="852"/>
                  </a:lnTo>
                  <a:lnTo>
                    <a:pt x="672" y="882"/>
                  </a:lnTo>
                  <a:lnTo>
                    <a:pt x="690" y="910"/>
                  </a:lnTo>
                  <a:lnTo>
                    <a:pt x="711" y="936"/>
                  </a:lnTo>
                  <a:lnTo>
                    <a:pt x="737" y="960"/>
                  </a:lnTo>
                  <a:lnTo>
                    <a:pt x="765" y="982"/>
                  </a:lnTo>
                  <a:lnTo>
                    <a:pt x="796" y="1003"/>
                  </a:lnTo>
                  <a:lnTo>
                    <a:pt x="832" y="1022"/>
                  </a:lnTo>
                  <a:lnTo>
                    <a:pt x="869" y="1040"/>
                  </a:lnTo>
                  <a:lnTo>
                    <a:pt x="908" y="1057"/>
                  </a:lnTo>
                  <a:lnTo>
                    <a:pt x="946" y="1071"/>
                  </a:lnTo>
                  <a:lnTo>
                    <a:pt x="984" y="1088"/>
                  </a:lnTo>
                  <a:lnTo>
                    <a:pt x="1008" y="1099"/>
                  </a:lnTo>
                  <a:lnTo>
                    <a:pt x="1032" y="1112"/>
                  </a:lnTo>
                  <a:lnTo>
                    <a:pt x="1054" y="1128"/>
                  </a:lnTo>
                  <a:lnTo>
                    <a:pt x="1071" y="1145"/>
                  </a:lnTo>
                  <a:lnTo>
                    <a:pt x="1082" y="1162"/>
                  </a:lnTo>
                  <a:lnTo>
                    <a:pt x="1090" y="1181"/>
                  </a:lnTo>
                  <a:lnTo>
                    <a:pt x="1093" y="1200"/>
                  </a:lnTo>
                  <a:lnTo>
                    <a:pt x="1093" y="1218"/>
                  </a:lnTo>
                  <a:lnTo>
                    <a:pt x="1088" y="1237"/>
                  </a:lnTo>
                  <a:lnTo>
                    <a:pt x="1080" y="1254"/>
                  </a:lnTo>
                  <a:lnTo>
                    <a:pt x="1067" y="1270"/>
                  </a:lnTo>
                  <a:lnTo>
                    <a:pt x="1052" y="1283"/>
                  </a:lnTo>
                  <a:lnTo>
                    <a:pt x="1031" y="1294"/>
                  </a:lnTo>
                  <a:lnTo>
                    <a:pt x="1002" y="1304"/>
                  </a:lnTo>
                  <a:lnTo>
                    <a:pt x="972" y="1310"/>
                  </a:lnTo>
                  <a:lnTo>
                    <a:pt x="941" y="1312"/>
                  </a:lnTo>
                  <a:lnTo>
                    <a:pt x="910" y="1310"/>
                  </a:lnTo>
                  <a:lnTo>
                    <a:pt x="862" y="1302"/>
                  </a:lnTo>
                  <a:lnTo>
                    <a:pt x="815" y="1291"/>
                  </a:lnTo>
                  <a:lnTo>
                    <a:pt x="770" y="1275"/>
                  </a:lnTo>
                  <a:lnTo>
                    <a:pt x="725" y="1254"/>
                  </a:lnTo>
                  <a:lnTo>
                    <a:pt x="710" y="1247"/>
                  </a:lnTo>
                  <a:lnTo>
                    <a:pt x="698" y="1244"/>
                  </a:lnTo>
                  <a:lnTo>
                    <a:pt x="689" y="1245"/>
                  </a:lnTo>
                  <a:lnTo>
                    <a:pt x="681" y="1251"/>
                  </a:lnTo>
                  <a:lnTo>
                    <a:pt x="674" y="1263"/>
                  </a:lnTo>
                  <a:lnTo>
                    <a:pt x="669" y="1278"/>
                  </a:lnTo>
                  <a:lnTo>
                    <a:pt x="655" y="1326"/>
                  </a:lnTo>
                  <a:lnTo>
                    <a:pt x="641" y="1375"/>
                  </a:lnTo>
                  <a:lnTo>
                    <a:pt x="636" y="1393"/>
                  </a:lnTo>
                  <a:lnTo>
                    <a:pt x="635" y="1409"/>
                  </a:lnTo>
                  <a:lnTo>
                    <a:pt x="638" y="1420"/>
                  </a:lnTo>
                  <a:lnTo>
                    <a:pt x="645" y="1430"/>
                  </a:lnTo>
                  <a:lnTo>
                    <a:pt x="658" y="1439"/>
                  </a:lnTo>
                  <a:lnTo>
                    <a:pt x="676" y="1449"/>
                  </a:lnTo>
                  <a:lnTo>
                    <a:pt x="717" y="1466"/>
                  </a:lnTo>
                  <a:lnTo>
                    <a:pt x="758" y="1479"/>
                  </a:lnTo>
                  <a:lnTo>
                    <a:pt x="800" y="1490"/>
                  </a:lnTo>
                  <a:lnTo>
                    <a:pt x="843" y="1497"/>
                  </a:lnTo>
                  <a:lnTo>
                    <a:pt x="862" y="1501"/>
                  </a:lnTo>
                  <a:lnTo>
                    <a:pt x="876" y="1504"/>
                  </a:lnTo>
                  <a:lnTo>
                    <a:pt x="884" y="1510"/>
                  </a:lnTo>
                  <a:lnTo>
                    <a:pt x="888" y="1520"/>
                  </a:lnTo>
                  <a:lnTo>
                    <a:pt x="890" y="1533"/>
                  </a:lnTo>
                  <a:lnTo>
                    <a:pt x="890" y="1553"/>
                  </a:lnTo>
                  <a:lnTo>
                    <a:pt x="891" y="1585"/>
                  </a:lnTo>
                  <a:lnTo>
                    <a:pt x="891" y="1616"/>
                  </a:lnTo>
                  <a:lnTo>
                    <a:pt x="892" y="1632"/>
                  </a:lnTo>
                  <a:lnTo>
                    <a:pt x="897" y="1643"/>
                  </a:lnTo>
                  <a:lnTo>
                    <a:pt x="906" y="1651"/>
                  </a:lnTo>
                  <a:lnTo>
                    <a:pt x="917" y="1657"/>
                  </a:lnTo>
                  <a:lnTo>
                    <a:pt x="932" y="1660"/>
                  </a:lnTo>
                  <a:lnTo>
                    <a:pt x="978" y="1660"/>
                  </a:lnTo>
                  <a:lnTo>
                    <a:pt x="1025" y="1660"/>
                  </a:lnTo>
                  <a:lnTo>
                    <a:pt x="1039" y="1658"/>
                  </a:lnTo>
                  <a:lnTo>
                    <a:pt x="1050" y="1652"/>
                  </a:lnTo>
                  <a:lnTo>
                    <a:pt x="1058" y="1644"/>
                  </a:lnTo>
                  <a:lnTo>
                    <a:pt x="1062" y="1633"/>
                  </a:lnTo>
                  <a:lnTo>
                    <a:pt x="1064" y="1619"/>
                  </a:lnTo>
                  <a:lnTo>
                    <a:pt x="1064" y="1575"/>
                  </a:lnTo>
                  <a:lnTo>
                    <a:pt x="1064" y="1531"/>
                  </a:lnTo>
                  <a:lnTo>
                    <a:pt x="1065" y="1516"/>
                  </a:lnTo>
                  <a:lnTo>
                    <a:pt x="1069" y="1502"/>
                  </a:lnTo>
                  <a:lnTo>
                    <a:pt x="1077" y="1493"/>
                  </a:lnTo>
                  <a:lnTo>
                    <a:pt x="1089" y="1485"/>
                  </a:lnTo>
                  <a:lnTo>
                    <a:pt x="1104" y="1479"/>
                  </a:lnTo>
                  <a:lnTo>
                    <a:pt x="1142" y="1466"/>
                  </a:lnTo>
                  <a:lnTo>
                    <a:pt x="1177" y="1449"/>
                  </a:lnTo>
                  <a:lnTo>
                    <a:pt x="1211" y="1429"/>
                  </a:lnTo>
                  <a:lnTo>
                    <a:pt x="1241" y="1403"/>
                  </a:lnTo>
                  <a:lnTo>
                    <a:pt x="1269" y="1374"/>
                  </a:lnTo>
                  <a:lnTo>
                    <a:pt x="1291" y="1342"/>
                  </a:lnTo>
                  <a:lnTo>
                    <a:pt x="1309" y="1308"/>
                  </a:lnTo>
                  <a:lnTo>
                    <a:pt x="1323" y="1273"/>
                  </a:lnTo>
                  <a:lnTo>
                    <a:pt x="1331" y="1238"/>
                  </a:lnTo>
                  <a:lnTo>
                    <a:pt x="1334" y="1202"/>
                  </a:lnTo>
                  <a:lnTo>
                    <a:pt x="1334" y="1165"/>
                  </a:lnTo>
                  <a:lnTo>
                    <a:pt x="1328" y="1130"/>
                  </a:lnTo>
                  <a:lnTo>
                    <a:pt x="1318" y="1095"/>
                  </a:lnTo>
                  <a:lnTo>
                    <a:pt x="1305" y="1062"/>
                  </a:lnTo>
                  <a:lnTo>
                    <a:pt x="1286" y="1029"/>
                  </a:lnTo>
                  <a:lnTo>
                    <a:pt x="1263" y="998"/>
                  </a:lnTo>
                  <a:lnTo>
                    <a:pt x="1237" y="972"/>
                  </a:lnTo>
                  <a:lnTo>
                    <a:pt x="1206" y="946"/>
                  </a:lnTo>
                  <a:lnTo>
                    <a:pt x="1172" y="924"/>
                  </a:lnTo>
                  <a:lnTo>
                    <a:pt x="1118" y="897"/>
                  </a:lnTo>
                  <a:lnTo>
                    <a:pt x="1063" y="873"/>
                  </a:lnTo>
                  <a:lnTo>
                    <a:pt x="1007" y="849"/>
                  </a:lnTo>
                  <a:lnTo>
                    <a:pt x="976" y="836"/>
                  </a:lnTo>
                  <a:lnTo>
                    <a:pt x="946" y="818"/>
                  </a:lnTo>
                  <a:lnTo>
                    <a:pt x="918" y="798"/>
                  </a:lnTo>
                  <a:lnTo>
                    <a:pt x="902" y="783"/>
                  </a:lnTo>
                  <a:lnTo>
                    <a:pt x="891" y="766"/>
                  </a:lnTo>
                  <a:lnTo>
                    <a:pt x="885" y="749"/>
                  </a:lnTo>
                  <a:lnTo>
                    <a:pt x="883" y="731"/>
                  </a:lnTo>
                  <a:lnTo>
                    <a:pt x="885" y="713"/>
                  </a:lnTo>
                  <a:lnTo>
                    <a:pt x="892" y="697"/>
                  </a:lnTo>
                  <a:lnTo>
                    <a:pt x="904" y="682"/>
                  </a:lnTo>
                  <a:lnTo>
                    <a:pt x="918" y="669"/>
                  </a:lnTo>
                  <a:lnTo>
                    <a:pt x="937" y="659"/>
                  </a:lnTo>
                  <a:lnTo>
                    <a:pt x="965" y="650"/>
                  </a:lnTo>
                  <a:lnTo>
                    <a:pt x="993" y="647"/>
                  </a:lnTo>
                  <a:lnTo>
                    <a:pt x="1047" y="647"/>
                  </a:lnTo>
                  <a:lnTo>
                    <a:pt x="1100" y="654"/>
                  </a:lnTo>
                  <a:lnTo>
                    <a:pt x="1150" y="668"/>
                  </a:lnTo>
                  <a:lnTo>
                    <a:pt x="1201" y="689"/>
                  </a:lnTo>
                  <a:lnTo>
                    <a:pt x="1216" y="695"/>
                  </a:lnTo>
                  <a:lnTo>
                    <a:pt x="1227" y="697"/>
                  </a:lnTo>
                  <a:lnTo>
                    <a:pt x="1236" y="696"/>
                  </a:lnTo>
                  <a:lnTo>
                    <a:pt x="1244" y="690"/>
                  </a:lnTo>
                  <a:lnTo>
                    <a:pt x="1250" y="680"/>
                  </a:lnTo>
                  <a:lnTo>
                    <a:pt x="1255" y="666"/>
                  </a:lnTo>
                  <a:lnTo>
                    <a:pt x="1272" y="611"/>
                  </a:lnTo>
                  <a:lnTo>
                    <a:pt x="1287" y="556"/>
                  </a:lnTo>
                  <a:lnTo>
                    <a:pt x="1290" y="542"/>
                  </a:lnTo>
                  <a:lnTo>
                    <a:pt x="1288" y="530"/>
                  </a:lnTo>
                  <a:lnTo>
                    <a:pt x="1283" y="521"/>
                  </a:lnTo>
                  <a:lnTo>
                    <a:pt x="1275" y="511"/>
                  </a:lnTo>
                  <a:lnTo>
                    <a:pt x="1262" y="505"/>
                  </a:lnTo>
                  <a:lnTo>
                    <a:pt x="1220" y="488"/>
                  </a:lnTo>
                  <a:lnTo>
                    <a:pt x="1176" y="475"/>
                  </a:lnTo>
                  <a:lnTo>
                    <a:pt x="1132" y="466"/>
                  </a:lnTo>
                  <a:lnTo>
                    <a:pt x="1111" y="463"/>
                  </a:lnTo>
                  <a:lnTo>
                    <a:pt x="1096" y="460"/>
                  </a:lnTo>
                  <a:lnTo>
                    <a:pt x="1086" y="455"/>
                  </a:lnTo>
                  <a:lnTo>
                    <a:pt x="1079" y="450"/>
                  </a:lnTo>
                  <a:lnTo>
                    <a:pt x="1075" y="443"/>
                  </a:lnTo>
                  <a:lnTo>
                    <a:pt x="1073" y="432"/>
                  </a:lnTo>
                  <a:lnTo>
                    <a:pt x="1072" y="416"/>
                  </a:lnTo>
                  <a:lnTo>
                    <a:pt x="1072" y="396"/>
                  </a:lnTo>
                  <a:lnTo>
                    <a:pt x="1071" y="368"/>
                  </a:lnTo>
                  <a:lnTo>
                    <a:pt x="1069" y="348"/>
                  </a:lnTo>
                  <a:lnTo>
                    <a:pt x="1066" y="333"/>
                  </a:lnTo>
                  <a:lnTo>
                    <a:pt x="1060" y="323"/>
                  </a:lnTo>
                  <a:lnTo>
                    <a:pt x="1050" y="317"/>
                  </a:lnTo>
                  <a:lnTo>
                    <a:pt x="1035" y="313"/>
                  </a:lnTo>
                  <a:lnTo>
                    <a:pt x="1013" y="312"/>
                  </a:lnTo>
                  <a:lnTo>
                    <a:pt x="985" y="312"/>
                  </a:lnTo>
                  <a:lnTo>
                    <a:pt x="968" y="312"/>
                  </a:lnTo>
                  <a:close/>
                  <a:moveTo>
                    <a:pt x="984" y="0"/>
                  </a:moveTo>
                  <a:lnTo>
                    <a:pt x="1065" y="5"/>
                  </a:lnTo>
                  <a:lnTo>
                    <a:pt x="1144" y="14"/>
                  </a:lnTo>
                  <a:lnTo>
                    <a:pt x="1221" y="29"/>
                  </a:lnTo>
                  <a:lnTo>
                    <a:pt x="1296" y="51"/>
                  </a:lnTo>
                  <a:lnTo>
                    <a:pt x="1368" y="78"/>
                  </a:lnTo>
                  <a:lnTo>
                    <a:pt x="1438" y="110"/>
                  </a:lnTo>
                  <a:lnTo>
                    <a:pt x="1503" y="149"/>
                  </a:lnTo>
                  <a:lnTo>
                    <a:pt x="1566" y="191"/>
                  </a:lnTo>
                  <a:lnTo>
                    <a:pt x="1625" y="238"/>
                  </a:lnTo>
                  <a:lnTo>
                    <a:pt x="1681" y="290"/>
                  </a:lnTo>
                  <a:lnTo>
                    <a:pt x="1732" y="345"/>
                  </a:lnTo>
                  <a:lnTo>
                    <a:pt x="1780" y="404"/>
                  </a:lnTo>
                  <a:lnTo>
                    <a:pt x="1822" y="467"/>
                  </a:lnTo>
                  <a:lnTo>
                    <a:pt x="1860" y="533"/>
                  </a:lnTo>
                  <a:lnTo>
                    <a:pt x="1892" y="603"/>
                  </a:lnTo>
                  <a:lnTo>
                    <a:pt x="1919" y="674"/>
                  </a:lnTo>
                  <a:lnTo>
                    <a:pt x="1941" y="749"/>
                  </a:lnTo>
                  <a:lnTo>
                    <a:pt x="1956" y="825"/>
                  </a:lnTo>
                  <a:lnTo>
                    <a:pt x="1967" y="904"/>
                  </a:lnTo>
                  <a:lnTo>
                    <a:pt x="1970" y="985"/>
                  </a:lnTo>
                  <a:lnTo>
                    <a:pt x="1967" y="1066"/>
                  </a:lnTo>
                  <a:lnTo>
                    <a:pt x="1956" y="1145"/>
                  </a:lnTo>
                  <a:lnTo>
                    <a:pt x="1941" y="1221"/>
                  </a:lnTo>
                  <a:lnTo>
                    <a:pt x="1919" y="1296"/>
                  </a:lnTo>
                  <a:lnTo>
                    <a:pt x="1892" y="1368"/>
                  </a:lnTo>
                  <a:lnTo>
                    <a:pt x="1860" y="1437"/>
                  </a:lnTo>
                  <a:lnTo>
                    <a:pt x="1821" y="1503"/>
                  </a:lnTo>
                  <a:lnTo>
                    <a:pt x="1779" y="1566"/>
                  </a:lnTo>
                  <a:lnTo>
                    <a:pt x="1732" y="1625"/>
                  </a:lnTo>
                  <a:lnTo>
                    <a:pt x="1680" y="1681"/>
                  </a:lnTo>
                  <a:lnTo>
                    <a:pt x="1625" y="1732"/>
                  </a:lnTo>
                  <a:lnTo>
                    <a:pt x="1566" y="1779"/>
                  </a:lnTo>
                  <a:lnTo>
                    <a:pt x="1503" y="1821"/>
                  </a:lnTo>
                  <a:lnTo>
                    <a:pt x="1437" y="1860"/>
                  </a:lnTo>
                  <a:lnTo>
                    <a:pt x="1368" y="1892"/>
                  </a:lnTo>
                  <a:lnTo>
                    <a:pt x="1296" y="1919"/>
                  </a:lnTo>
                  <a:lnTo>
                    <a:pt x="1221" y="1941"/>
                  </a:lnTo>
                  <a:lnTo>
                    <a:pt x="1144" y="1956"/>
                  </a:lnTo>
                  <a:lnTo>
                    <a:pt x="1065" y="1965"/>
                  </a:lnTo>
                  <a:lnTo>
                    <a:pt x="984" y="1970"/>
                  </a:lnTo>
                  <a:lnTo>
                    <a:pt x="904" y="1965"/>
                  </a:lnTo>
                  <a:lnTo>
                    <a:pt x="825" y="1956"/>
                  </a:lnTo>
                  <a:lnTo>
                    <a:pt x="748" y="1941"/>
                  </a:lnTo>
                  <a:lnTo>
                    <a:pt x="673" y="1919"/>
                  </a:lnTo>
                  <a:lnTo>
                    <a:pt x="602" y="1892"/>
                  </a:lnTo>
                  <a:lnTo>
                    <a:pt x="532" y="1860"/>
                  </a:lnTo>
                  <a:lnTo>
                    <a:pt x="466" y="1821"/>
                  </a:lnTo>
                  <a:lnTo>
                    <a:pt x="404" y="1779"/>
                  </a:lnTo>
                  <a:lnTo>
                    <a:pt x="344" y="1732"/>
                  </a:lnTo>
                  <a:lnTo>
                    <a:pt x="289" y="1680"/>
                  </a:lnTo>
                  <a:lnTo>
                    <a:pt x="237" y="1625"/>
                  </a:lnTo>
                  <a:lnTo>
                    <a:pt x="190" y="1566"/>
                  </a:lnTo>
                  <a:lnTo>
                    <a:pt x="148" y="1503"/>
                  </a:lnTo>
                  <a:lnTo>
                    <a:pt x="110" y="1437"/>
                  </a:lnTo>
                  <a:lnTo>
                    <a:pt x="77" y="1367"/>
                  </a:lnTo>
                  <a:lnTo>
                    <a:pt x="50" y="1296"/>
                  </a:lnTo>
                  <a:lnTo>
                    <a:pt x="28" y="1221"/>
                  </a:lnTo>
                  <a:lnTo>
                    <a:pt x="13" y="1145"/>
                  </a:lnTo>
                  <a:lnTo>
                    <a:pt x="3" y="1065"/>
                  </a:lnTo>
                  <a:lnTo>
                    <a:pt x="0" y="984"/>
                  </a:lnTo>
                  <a:lnTo>
                    <a:pt x="2" y="907"/>
                  </a:lnTo>
                  <a:lnTo>
                    <a:pt x="12" y="832"/>
                  </a:lnTo>
                  <a:lnTo>
                    <a:pt x="26" y="758"/>
                  </a:lnTo>
                  <a:lnTo>
                    <a:pt x="46" y="687"/>
                  </a:lnTo>
                  <a:lnTo>
                    <a:pt x="71" y="617"/>
                  </a:lnTo>
                  <a:lnTo>
                    <a:pt x="101" y="550"/>
                  </a:lnTo>
                  <a:lnTo>
                    <a:pt x="136" y="485"/>
                  </a:lnTo>
                  <a:lnTo>
                    <a:pt x="174" y="424"/>
                  </a:lnTo>
                  <a:lnTo>
                    <a:pt x="218" y="366"/>
                  </a:lnTo>
                  <a:lnTo>
                    <a:pt x="266" y="312"/>
                  </a:lnTo>
                  <a:lnTo>
                    <a:pt x="317" y="262"/>
                  </a:lnTo>
                  <a:lnTo>
                    <a:pt x="372" y="215"/>
                  </a:lnTo>
                  <a:lnTo>
                    <a:pt x="429" y="172"/>
                  </a:lnTo>
                  <a:lnTo>
                    <a:pt x="490" y="134"/>
                  </a:lnTo>
                  <a:lnTo>
                    <a:pt x="553" y="100"/>
                  </a:lnTo>
                  <a:lnTo>
                    <a:pt x="619" y="71"/>
                  </a:lnTo>
                  <a:lnTo>
                    <a:pt x="689" y="46"/>
                  </a:lnTo>
                  <a:lnTo>
                    <a:pt x="759" y="26"/>
                  </a:lnTo>
                  <a:lnTo>
                    <a:pt x="833" y="13"/>
                  </a:lnTo>
                  <a:lnTo>
                    <a:pt x="908" y="4"/>
                  </a:lnTo>
                  <a:lnTo>
                    <a:pt x="9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/>
            <p:cNvSpPr>
              <a:spLocks/>
            </p:cNvSpPr>
            <p:nvPr/>
          </p:nvSpPr>
          <p:spPr bwMode="auto">
            <a:xfrm>
              <a:off x="3369" y="904"/>
              <a:ext cx="176" cy="53"/>
            </a:xfrm>
            <a:custGeom>
              <a:avLst/>
              <a:gdLst>
                <a:gd name="T0" fmla="*/ 539 w 2637"/>
                <a:gd name="T1" fmla="*/ 0 h 788"/>
                <a:gd name="T2" fmla="*/ 349 w 2637"/>
                <a:gd name="T3" fmla="*/ 202 h 788"/>
                <a:gd name="T4" fmla="*/ 492 w 2637"/>
                <a:gd name="T5" fmla="*/ 314 h 788"/>
                <a:gd name="T6" fmla="*/ 643 w 2637"/>
                <a:gd name="T7" fmla="*/ 408 h 788"/>
                <a:gd name="T8" fmla="*/ 802 w 2637"/>
                <a:gd name="T9" fmla="*/ 481 h 788"/>
                <a:gd name="T10" fmla="*/ 968 w 2637"/>
                <a:gd name="T11" fmla="*/ 535 h 788"/>
                <a:gd name="T12" fmla="*/ 1137 w 2637"/>
                <a:gd name="T13" fmla="*/ 569 h 788"/>
                <a:gd name="T14" fmla="*/ 1308 w 2637"/>
                <a:gd name="T15" fmla="*/ 585 h 788"/>
                <a:gd name="T16" fmla="*/ 1480 w 2637"/>
                <a:gd name="T17" fmla="*/ 581 h 788"/>
                <a:gd name="T18" fmla="*/ 1651 w 2637"/>
                <a:gd name="T19" fmla="*/ 556 h 788"/>
                <a:gd name="T20" fmla="*/ 1819 w 2637"/>
                <a:gd name="T21" fmla="*/ 513 h 788"/>
                <a:gd name="T22" fmla="*/ 1982 w 2637"/>
                <a:gd name="T23" fmla="*/ 450 h 788"/>
                <a:gd name="T24" fmla="*/ 2137 w 2637"/>
                <a:gd name="T25" fmla="*/ 367 h 788"/>
                <a:gd name="T26" fmla="*/ 2285 w 2637"/>
                <a:gd name="T27" fmla="*/ 266 h 788"/>
                <a:gd name="T28" fmla="*/ 2423 w 2637"/>
                <a:gd name="T29" fmla="*/ 144 h 788"/>
                <a:gd name="T30" fmla="*/ 2637 w 2637"/>
                <a:gd name="T31" fmla="*/ 216 h 788"/>
                <a:gd name="T32" fmla="*/ 2492 w 2637"/>
                <a:gd name="T33" fmla="*/ 357 h 788"/>
                <a:gd name="T34" fmla="*/ 2338 w 2637"/>
                <a:gd name="T35" fmla="*/ 479 h 788"/>
                <a:gd name="T36" fmla="*/ 2173 w 2637"/>
                <a:gd name="T37" fmla="*/ 581 h 788"/>
                <a:gd name="T38" fmla="*/ 1999 w 2637"/>
                <a:gd name="T39" fmla="*/ 663 h 788"/>
                <a:gd name="T40" fmla="*/ 1820 w 2637"/>
                <a:gd name="T41" fmla="*/ 724 h 788"/>
                <a:gd name="T42" fmla="*/ 1635 w 2637"/>
                <a:gd name="T43" fmla="*/ 765 h 788"/>
                <a:gd name="T44" fmla="*/ 1449 w 2637"/>
                <a:gd name="T45" fmla="*/ 786 h 788"/>
                <a:gd name="T46" fmla="*/ 1266 w 2637"/>
                <a:gd name="T47" fmla="*/ 786 h 788"/>
                <a:gd name="T48" fmla="*/ 1090 w 2637"/>
                <a:gd name="T49" fmla="*/ 767 h 788"/>
                <a:gd name="T50" fmla="*/ 916 w 2637"/>
                <a:gd name="T51" fmla="*/ 731 h 788"/>
                <a:gd name="T52" fmla="*/ 746 w 2637"/>
                <a:gd name="T53" fmla="*/ 677 h 788"/>
                <a:gd name="T54" fmla="*/ 581 w 2637"/>
                <a:gd name="T55" fmla="*/ 604 h 788"/>
                <a:gd name="T56" fmla="*/ 423 w 2637"/>
                <a:gd name="T57" fmla="*/ 513 h 788"/>
                <a:gd name="T58" fmla="*/ 274 w 2637"/>
                <a:gd name="T59" fmla="*/ 404 h 788"/>
                <a:gd name="T60" fmla="*/ 202 w 2637"/>
                <a:gd name="T61" fmla="*/ 539 h 788"/>
                <a:gd name="T62" fmla="*/ 0 w 2637"/>
                <a:gd name="T63" fmla="*/ 0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37" h="788">
                  <a:moveTo>
                    <a:pt x="0" y="0"/>
                  </a:moveTo>
                  <a:lnTo>
                    <a:pt x="539" y="0"/>
                  </a:lnTo>
                  <a:lnTo>
                    <a:pt x="539" y="202"/>
                  </a:lnTo>
                  <a:lnTo>
                    <a:pt x="349" y="202"/>
                  </a:lnTo>
                  <a:lnTo>
                    <a:pt x="419" y="262"/>
                  </a:lnTo>
                  <a:lnTo>
                    <a:pt x="492" y="314"/>
                  </a:lnTo>
                  <a:lnTo>
                    <a:pt x="566" y="364"/>
                  </a:lnTo>
                  <a:lnTo>
                    <a:pt x="643" y="408"/>
                  </a:lnTo>
                  <a:lnTo>
                    <a:pt x="722" y="447"/>
                  </a:lnTo>
                  <a:lnTo>
                    <a:pt x="802" y="481"/>
                  </a:lnTo>
                  <a:lnTo>
                    <a:pt x="884" y="510"/>
                  </a:lnTo>
                  <a:lnTo>
                    <a:pt x="968" y="535"/>
                  </a:lnTo>
                  <a:lnTo>
                    <a:pt x="1052" y="555"/>
                  </a:lnTo>
                  <a:lnTo>
                    <a:pt x="1137" y="569"/>
                  </a:lnTo>
                  <a:lnTo>
                    <a:pt x="1222" y="580"/>
                  </a:lnTo>
                  <a:lnTo>
                    <a:pt x="1308" y="585"/>
                  </a:lnTo>
                  <a:lnTo>
                    <a:pt x="1394" y="585"/>
                  </a:lnTo>
                  <a:lnTo>
                    <a:pt x="1480" y="581"/>
                  </a:lnTo>
                  <a:lnTo>
                    <a:pt x="1566" y="570"/>
                  </a:lnTo>
                  <a:lnTo>
                    <a:pt x="1651" y="556"/>
                  </a:lnTo>
                  <a:lnTo>
                    <a:pt x="1736" y="537"/>
                  </a:lnTo>
                  <a:lnTo>
                    <a:pt x="1819" y="513"/>
                  </a:lnTo>
                  <a:lnTo>
                    <a:pt x="1901" y="484"/>
                  </a:lnTo>
                  <a:lnTo>
                    <a:pt x="1982" y="450"/>
                  </a:lnTo>
                  <a:lnTo>
                    <a:pt x="2061" y="412"/>
                  </a:lnTo>
                  <a:lnTo>
                    <a:pt x="2137" y="367"/>
                  </a:lnTo>
                  <a:lnTo>
                    <a:pt x="2213" y="320"/>
                  </a:lnTo>
                  <a:lnTo>
                    <a:pt x="2285" y="266"/>
                  </a:lnTo>
                  <a:lnTo>
                    <a:pt x="2355" y="208"/>
                  </a:lnTo>
                  <a:lnTo>
                    <a:pt x="2423" y="144"/>
                  </a:lnTo>
                  <a:lnTo>
                    <a:pt x="2494" y="73"/>
                  </a:lnTo>
                  <a:lnTo>
                    <a:pt x="2637" y="216"/>
                  </a:lnTo>
                  <a:lnTo>
                    <a:pt x="2566" y="287"/>
                  </a:lnTo>
                  <a:lnTo>
                    <a:pt x="2492" y="357"/>
                  </a:lnTo>
                  <a:lnTo>
                    <a:pt x="2416" y="420"/>
                  </a:lnTo>
                  <a:lnTo>
                    <a:pt x="2338" y="479"/>
                  </a:lnTo>
                  <a:lnTo>
                    <a:pt x="2256" y="533"/>
                  </a:lnTo>
                  <a:lnTo>
                    <a:pt x="2173" y="581"/>
                  </a:lnTo>
                  <a:lnTo>
                    <a:pt x="2087" y="624"/>
                  </a:lnTo>
                  <a:lnTo>
                    <a:pt x="1999" y="663"/>
                  </a:lnTo>
                  <a:lnTo>
                    <a:pt x="1910" y="696"/>
                  </a:lnTo>
                  <a:lnTo>
                    <a:pt x="1820" y="724"/>
                  </a:lnTo>
                  <a:lnTo>
                    <a:pt x="1729" y="748"/>
                  </a:lnTo>
                  <a:lnTo>
                    <a:pt x="1635" y="765"/>
                  </a:lnTo>
                  <a:lnTo>
                    <a:pt x="1542" y="778"/>
                  </a:lnTo>
                  <a:lnTo>
                    <a:pt x="1449" y="786"/>
                  </a:lnTo>
                  <a:lnTo>
                    <a:pt x="1354" y="788"/>
                  </a:lnTo>
                  <a:lnTo>
                    <a:pt x="1266" y="786"/>
                  </a:lnTo>
                  <a:lnTo>
                    <a:pt x="1178" y="779"/>
                  </a:lnTo>
                  <a:lnTo>
                    <a:pt x="1090" y="767"/>
                  </a:lnTo>
                  <a:lnTo>
                    <a:pt x="1003" y="752"/>
                  </a:lnTo>
                  <a:lnTo>
                    <a:pt x="916" y="731"/>
                  </a:lnTo>
                  <a:lnTo>
                    <a:pt x="831" y="706"/>
                  </a:lnTo>
                  <a:lnTo>
                    <a:pt x="746" y="677"/>
                  </a:lnTo>
                  <a:lnTo>
                    <a:pt x="663" y="643"/>
                  </a:lnTo>
                  <a:lnTo>
                    <a:pt x="581" y="604"/>
                  </a:lnTo>
                  <a:lnTo>
                    <a:pt x="501" y="561"/>
                  </a:lnTo>
                  <a:lnTo>
                    <a:pt x="423" y="513"/>
                  </a:lnTo>
                  <a:lnTo>
                    <a:pt x="347" y="461"/>
                  </a:lnTo>
                  <a:lnTo>
                    <a:pt x="274" y="404"/>
                  </a:lnTo>
                  <a:lnTo>
                    <a:pt x="202" y="342"/>
                  </a:lnTo>
                  <a:lnTo>
                    <a:pt x="202" y="539"/>
                  </a:lnTo>
                  <a:lnTo>
                    <a:pt x="0" y="53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8"/>
            <p:cNvSpPr>
              <a:spLocks/>
            </p:cNvSpPr>
            <p:nvPr/>
          </p:nvSpPr>
          <p:spPr bwMode="auto">
            <a:xfrm>
              <a:off x="3374" y="729"/>
              <a:ext cx="176" cy="53"/>
            </a:xfrm>
            <a:custGeom>
              <a:avLst/>
              <a:gdLst>
                <a:gd name="T0" fmla="*/ 1370 w 2637"/>
                <a:gd name="T1" fmla="*/ 2 h 788"/>
                <a:gd name="T2" fmla="*/ 1546 w 2637"/>
                <a:gd name="T3" fmla="*/ 21 h 788"/>
                <a:gd name="T4" fmla="*/ 1720 w 2637"/>
                <a:gd name="T5" fmla="*/ 57 h 788"/>
                <a:gd name="T6" fmla="*/ 1890 w 2637"/>
                <a:gd name="T7" fmla="*/ 111 h 788"/>
                <a:gd name="T8" fmla="*/ 2055 w 2637"/>
                <a:gd name="T9" fmla="*/ 184 h 788"/>
                <a:gd name="T10" fmla="*/ 2213 w 2637"/>
                <a:gd name="T11" fmla="*/ 275 h 788"/>
                <a:gd name="T12" fmla="*/ 2363 w 2637"/>
                <a:gd name="T13" fmla="*/ 384 h 788"/>
                <a:gd name="T14" fmla="*/ 2434 w 2637"/>
                <a:gd name="T15" fmla="*/ 249 h 788"/>
                <a:gd name="T16" fmla="*/ 2637 w 2637"/>
                <a:gd name="T17" fmla="*/ 788 h 788"/>
                <a:gd name="T18" fmla="*/ 2098 w 2637"/>
                <a:gd name="T19" fmla="*/ 585 h 788"/>
                <a:gd name="T20" fmla="*/ 2218 w 2637"/>
                <a:gd name="T21" fmla="*/ 526 h 788"/>
                <a:gd name="T22" fmla="*/ 2071 w 2637"/>
                <a:gd name="T23" fmla="*/ 424 h 788"/>
                <a:gd name="T24" fmla="*/ 1915 w 2637"/>
                <a:gd name="T25" fmla="*/ 341 h 788"/>
                <a:gd name="T26" fmla="*/ 1753 w 2637"/>
                <a:gd name="T27" fmla="*/ 277 h 788"/>
                <a:gd name="T28" fmla="*/ 1585 w 2637"/>
                <a:gd name="T29" fmla="*/ 232 h 788"/>
                <a:gd name="T30" fmla="*/ 1415 w 2637"/>
                <a:gd name="T31" fmla="*/ 207 h 788"/>
                <a:gd name="T32" fmla="*/ 1243 w 2637"/>
                <a:gd name="T33" fmla="*/ 202 h 788"/>
                <a:gd name="T34" fmla="*/ 1071 w 2637"/>
                <a:gd name="T35" fmla="*/ 217 h 788"/>
                <a:gd name="T36" fmla="*/ 901 w 2637"/>
                <a:gd name="T37" fmla="*/ 250 h 788"/>
                <a:gd name="T38" fmla="*/ 736 w 2637"/>
                <a:gd name="T39" fmla="*/ 304 h 788"/>
                <a:gd name="T40" fmla="*/ 576 w 2637"/>
                <a:gd name="T41" fmla="*/ 376 h 788"/>
                <a:gd name="T42" fmla="*/ 424 w 2637"/>
                <a:gd name="T43" fmla="*/ 468 h 788"/>
                <a:gd name="T44" fmla="*/ 282 w 2637"/>
                <a:gd name="T45" fmla="*/ 579 h 788"/>
                <a:gd name="T46" fmla="*/ 143 w 2637"/>
                <a:gd name="T47" fmla="*/ 715 h 788"/>
                <a:gd name="T48" fmla="*/ 71 w 2637"/>
                <a:gd name="T49" fmla="*/ 501 h 788"/>
                <a:gd name="T50" fmla="*/ 221 w 2637"/>
                <a:gd name="T51" fmla="*/ 368 h 788"/>
                <a:gd name="T52" fmla="*/ 380 w 2637"/>
                <a:gd name="T53" fmla="*/ 255 h 788"/>
                <a:gd name="T54" fmla="*/ 549 w 2637"/>
                <a:gd name="T55" fmla="*/ 164 h 788"/>
                <a:gd name="T56" fmla="*/ 726 w 2637"/>
                <a:gd name="T57" fmla="*/ 92 h 788"/>
                <a:gd name="T58" fmla="*/ 908 w 2637"/>
                <a:gd name="T59" fmla="*/ 40 h 788"/>
                <a:gd name="T60" fmla="*/ 1094 w 2637"/>
                <a:gd name="T61" fmla="*/ 10 h 788"/>
                <a:gd name="T62" fmla="*/ 1281 w 2637"/>
                <a:gd name="T63" fmla="*/ 0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37" h="788">
                  <a:moveTo>
                    <a:pt x="1281" y="0"/>
                  </a:moveTo>
                  <a:lnTo>
                    <a:pt x="1370" y="2"/>
                  </a:lnTo>
                  <a:lnTo>
                    <a:pt x="1458" y="9"/>
                  </a:lnTo>
                  <a:lnTo>
                    <a:pt x="1546" y="21"/>
                  </a:lnTo>
                  <a:lnTo>
                    <a:pt x="1634" y="36"/>
                  </a:lnTo>
                  <a:lnTo>
                    <a:pt x="1720" y="57"/>
                  </a:lnTo>
                  <a:lnTo>
                    <a:pt x="1806" y="82"/>
                  </a:lnTo>
                  <a:lnTo>
                    <a:pt x="1890" y="111"/>
                  </a:lnTo>
                  <a:lnTo>
                    <a:pt x="1973" y="145"/>
                  </a:lnTo>
                  <a:lnTo>
                    <a:pt x="2055" y="184"/>
                  </a:lnTo>
                  <a:lnTo>
                    <a:pt x="2135" y="227"/>
                  </a:lnTo>
                  <a:lnTo>
                    <a:pt x="2213" y="275"/>
                  </a:lnTo>
                  <a:lnTo>
                    <a:pt x="2289" y="327"/>
                  </a:lnTo>
                  <a:lnTo>
                    <a:pt x="2363" y="384"/>
                  </a:lnTo>
                  <a:lnTo>
                    <a:pt x="2434" y="446"/>
                  </a:lnTo>
                  <a:lnTo>
                    <a:pt x="2434" y="249"/>
                  </a:lnTo>
                  <a:lnTo>
                    <a:pt x="2637" y="249"/>
                  </a:lnTo>
                  <a:lnTo>
                    <a:pt x="2637" y="788"/>
                  </a:lnTo>
                  <a:lnTo>
                    <a:pt x="2098" y="788"/>
                  </a:lnTo>
                  <a:lnTo>
                    <a:pt x="2098" y="585"/>
                  </a:lnTo>
                  <a:lnTo>
                    <a:pt x="2287" y="585"/>
                  </a:lnTo>
                  <a:lnTo>
                    <a:pt x="2218" y="526"/>
                  </a:lnTo>
                  <a:lnTo>
                    <a:pt x="2145" y="473"/>
                  </a:lnTo>
                  <a:lnTo>
                    <a:pt x="2071" y="424"/>
                  </a:lnTo>
                  <a:lnTo>
                    <a:pt x="1994" y="379"/>
                  </a:lnTo>
                  <a:lnTo>
                    <a:pt x="1915" y="341"/>
                  </a:lnTo>
                  <a:lnTo>
                    <a:pt x="1835" y="306"/>
                  </a:lnTo>
                  <a:lnTo>
                    <a:pt x="1753" y="277"/>
                  </a:lnTo>
                  <a:lnTo>
                    <a:pt x="1669" y="252"/>
                  </a:lnTo>
                  <a:lnTo>
                    <a:pt x="1585" y="232"/>
                  </a:lnTo>
                  <a:lnTo>
                    <a:pt x="1500" y="218"/>
                  </a:lnTo>
                  <a:lnTo>
                    <a:pt x="1415" y="207"/>
                  </a:lnTo>
                  <a:lnTo>
                    <a:pt x="1329" y="203"/>
                  </a:lnTo>
                  <a:lnTo>
                    <a:pt x="1243" y="202"/>
                  </a:lnTo>
                  <a:lnTo>
                    <a:pt x="1157" y="207"/>
                  </a:lnTo>
                  <a:lnTo>
                    <a:pt x="1071" y="217"/>
                  </a:lnTo>
                  <a:lnTo>
                    <a:pt x="986" y="231"/>
                  </a:lnTo>
                  <a:lnTo>
                    <a:pt x="901" y="250"/>
                  </a:lnTo>
                  <a:lnTo>
                    <a:pt x="818" y="275"/>
                  </a:lnTo>
                  <a:lnTo>
                    <a:pt x="736" y="304"/>
                  </a:lnTo>
                  <a:lnTo>
                    <a:pt x="655" y="337"/>
                  </a:lnTo>
                  <a:lnTo>
                    <a:pt x="576" y="376"/>
                  </a:lnTo>
                  <a:lnTo>
                    <a:pt x="500" y="420"/>
                  </a:lnTo>
                  <a:lnTo>
                    <a:pt x="424" y="468"/>
                  </a:lnTo>
                  <a:lnTo>
                    <a:pt x="352" y="521"/>
                  </a:lnTo>
                  <a:lnTo>
                    <a:pt x="282" y="579"/>
                  </a:lnTo>
                  <a:lnTo>
                    <a:pt x="214" y="643"/>
                  </a:lnTo>
                  <a:lnTo>
                    <a:pt x="143" y="715"/>
                  </a:lnTo>
                  <a:lnTo>
                    <a:pt x="0" y="572"/>
                  </a:lnTo>
                  <a:lnTo>
                    <a:pt x="71" y="501"/>
                  </a:lnTo>
                  <a:lnTo>
                    <a:pt x="144" y="431"/>
                  </a:lnTo>
                  <a:lnTo>
                    <a:pt x="221" y="368"/>
                  </a:lnTo>
                  <a:lnTo>
                    <a:pt x="298" y="309"/>
                  </a:lnTo>
                  <a:lnTo>
                    <a:pt x="380" y="255"/>
                  </a:lnTo>
                  <a:lnTo>
                    <a:pt x="463" y="207"/>
                  </a:lnTo>
                  <a:lnTo>
                    <a:pt x="549" y="164"/>
                  </a:lnTo>
                  <a:lnTo>
                    <a:pt x="636" y="125"/>
                  </a:lnTo>
                  <a:lnTo>
                    <a:pt x="726" y="92"/>
                  </a:lnTo>
                  <a:lnTo>
                    <a:pt x="816" y="64"/>
                  </a:lnTo>
                  <a:lnTo>
                    <a:pt x="908" y="40"/>
                  </a:lnTo>
                  <a:lnTo>
                    <a:pt x="1000" y="23"/>
                  </a:lnTo>
                  <a:lnTo>
                    <a:pt x="1094" y="10"/>
                  </a:lnTo>
                  <a:lnTo>
                    <a:pt x="1187" y="2"/>
                  </a:lnTo>
                  <a:lnTo>
                    <a:pt x="12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13"/>
          <p:cNvGrpSpPr>
            <a:grpSpLocks noChangeAspect="1"/>
          </p:cNvGrpSpPr>
          <p:nvPr/>
        </p:nvGrpSpPr>
        <p:grpSpPr bwMode="auto">
          <a:xfrm>
            <a:off x="5034454" y="2573808"/>
            <a:ext cx="305111" cy="347826"/>
            <a:chOff x="2038" y="243"/>
            <a:chExt cx="200" cy="228"/>
          </a:xfrm>
          <a:solidFill>
            <a:schemeClr val="bg1"/>
          </a:solidFill>
        </p:grpSpPr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2038" y="379"/>
              <a:ext cx="200" cy="92"/>
            </a:xfrm>
            <a:custGeom>
              <a:avLst/>
              <a:gdLst>
                <a:gd name="T0" fmla="*/ 1293 w 2995"/>
                <a:gd name="T1" fmla="*/ 1013 h 1383"/>
                <a:gd name="T2" fmla="*/ 1364 w 2995"/>
                <a:gd name="T3" fmla="*/ 572 h 1383"/>
                <a:gd name="T4" fmla="*/ 1315 w 2995"/>
                <a:gd name="T5" fmla="*/ 468 h 1383"/>
                <a:gd name="T6" fmla="*/ 1297 w 2995"/>
                <a:gd name="T7" fmla="*/ 388 h 1383"/>
                <a:gd name="T8" fmla="*/ 1307 w 2995"/>
                <a:gd name="T9" fmla="*/ 328 h 1383"/>
                <a:gd name="T10" fmla="*/ 1334 w 2995"/>
                <a:gd name="T11" fmla="*/ 286 h 1383"/>
                <a:gd name="T12" fmla="*/ 1372 w 2995"/>
                <a:gd name="T13" fmla="*/ 258 h 1383"/>
                <a:gd name="T14" fmla="*/ 1416 w 2995"/>
                <a:gd name="T15" fmla="*/ 242 h 1383"/>
                <a:gd name="T16" fmla="*/ 1457 w 2995"/>
                <a:gd name="T17" fmla="*/ 233 h 1383"/>
                <a:gd name="T18" fmla="*/ 1488 w 2995"/>
                <a:gd name="T19" fmla="*/ 231 h 1383"/>
                <a:gd name="T20" fmla="*/ 1505 w 2995"/>
                <a:gd name="T21" fmla="*/ 231 h 1383"/>
                <a:gd name="T22" fmla="*/ 1537 w 2995"/>
                <a:gd name="T23" fmla="*/ 233 h 1383"/>
                <a:gd name="T24" fmla="*/ 1578 w 2995"/>
                <a:gd name="T25" fmla="*/ 242 h 1383"/>
                <a:gd name="T26" fmla="*/ 1621 w 2995"/>
                <a:gd name="T27" fmla="*/ 257 h 1383"/>
                <a:gd name="T28" fmla="*/ 1660 w 2995"/>
                <a:gd name="T29" fmla="*/ 286 h 1383"/>
                <a:gd name="T30" fmla="*/ 1688 w 2995"/>
                <a:gd name="T31" fmla="*/ 328 h 1383"/>
                <a:gd name="T32" fmla="*/ 1696 w 2995"/>
                <a:gd name="T33" fmla="*/ 388 h 1383"/>
                <a:gd name="T34" fmla="*/ 1680 w 2995"/>
                <a:gd name="T35" fmla="*/ 468 h 1383"/>
                <a:gd name="T36" fmla="*/ 1630 w 2995"/>
                <a:gd name="T37" fmla="*/ 572 h 1383"/>
                <a:gd name="T38" fmla="*/ 1701 w 2995"/>
                <a:gd name="T39" fmla="*/ 1013 h 1383"/>
                <a:gd name="T40" fmla="*/ 2024 w 2995"/>
                <a:gd name="T41" fmla="*/ 2 h 1383"/>
                <a:gd name="T42" fmla="*/ 2057 w 2995"/>
                <a:gd name="T43" fmla="*/ 22 h 1383"/>
                <a:gd name="T44" fmla="*/ 2128 w 2995"/>
                <a:gd name="T45" fmla="*/ 63 h 1383"/>
                <a:gd name="T46" fmla="*/ 2234 w 2995"/>
                <a:gd name="T47" fmla="*/ 119 h 1383"/>
                <a:gd name="T48" fmla="*/ 2374 w 2995"/>
                <a:gd name="T49" fmla="*/ 186 h 1383"/>
                <a:gd name="T50" fmla="*/ 2544 w 2995"/>
                <a:gd name="T51" fmla="*/ 258 h 1383"/>
                <a:gd name="T52" fmla="*/ 2710 w 2995"/>
                <a:gd name="T53" fmla="*/ 330 h 1383"/>
                <a:gd name="T54" fmla="*/ 2828 w 2995"/>
                <a:gd name="T55" fmla="*/ 421 h 1383"/>
                <a:gd name="T56" fmla="*/ 2906 w 2995"/>
                <a:gd name="T57" fmla="*/ 536 h 1383"/>
                <a:gd name="T58" fmla="*/ 2954 w 2995"/>
                <a:gd name="T59" fmla="*/ 681 h 1383"/>
                <a:gd name="T60" fmla="*/ 2979 w 2995"/>
                <a:gd name="T61" fmla="*/ 854 h 1383"/>
                <a:gd name="T62" fmla="*/ 2990 w 2995"/>
                <a:gd name="T63" fmla="*/ 1058 h 1383"/>
                <a:gd name="T64" fmla="*/ 2994 w 2995"/>
                <a:gd name="T65" fmla="*/ 1295 h 1383"/>
                <a:gd name="T66" fmla="*/ 1 w 2995"/>
                <a:gd name="T67" fmla="*/ 1299 h 1383"/>
                <a:gd name="T68" fmla="*/ 4 w 2995"/>
                <a:gd name="T69" fmla="*/ 1071 h 1383"/>
                <a:gd name="T70" fmla="*/ 14 w 2995"/>
                <a:gd name="T71" fmla="*/ 874 h 1383"/>
                <a:gd name="T72" fmla="*/ 34 w 2995"/>
                <a:gd name="T73" fmla="*/ 705 h 1383"/>
                <a:gd name="T74" fmla="*/ 75 w 2995"/>
                <a:gd name="T75" fmla="*/ 562 h 1383"/>
                <a:gd name="T76" fmla="*/ 144 w 2995"/>
                <a:gd name="T77" fmla="*/ 446 h 1383"/>
                <a:gd name="T78" fmla="*/ 245 w 2995"/>
                <a:gd name="T79" fmla="*/ 353 h 1383"/>
                <a:gd name="T80" fmla="*/ 388 w 2995"/>
                <a:gd name="T81" fmla="*/ 283 h 1383"/>
                <a:gd name="T82" fmla="*/ 567 w 2995"/>
                <a:gd name="T83" fmla="*/ 210 h 1383"/>
                <a:gd name="T84" fmla="*/ 717 w 2995"/>
                <a:gd name="T85" fmla="*/ 141 h 1383"/>
                <a:gd name="T86" fmla="*/ 835 w 2995"/>
                <a:gd name="T87" fmla="*/ 80 h 1383"/>
                <a:gd name="T88" fmla="*/ 917 w 2995"/>
                <a:gd name="T89" fmla="*/ 34 h 1383"/>
                <a:gd name="T90" fmla="*/ 964 w 2995"/>
                <a:gd name="T91" fmla="*/ 7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95" h="1383">
                  <a:moveTo>
                    <a:pt x="972" y="0"/>
                  </a:moveTo>
                  <a:lnTo>
                    <a:pt x="1255" y="892"/>
                  </a:lnTo>
                  <a:lnTo>
                    <a:pt x="1293" y="1013"/>
                  </a:lnTo>
                  <a:lnTo>
                    <a:pt x="1419" y="655"/>
                  </a:lnTo>
                  <a:lnTo>
                    <a:pt x="1390" y="612"/>
                  </a:lnTo>
                  <a:lnTo>
                    <a:pt x="1364" y="572"/>
                  </a:lnTo>
                  <a:lnTo>
                    <a:pt x="1344" y="534"/>
                  </a:lnTo>
                  <a:lnTo>
                    <a:pt x="1328" y="500"/>
                  </a:lnTo>
                  <a:lnTo>
                    <a:pt x="1315" y="468"/>
                  </a:lnTo>
                  <a:lnTo>
                    <a:pt x="1306" y="439"/>
                  </a:lnTo>
                  <a:lnTo>
                    <a:pt x="1300" y="413"/>
                  </a:lnTo>
                  <a:lnTo>
                    <a:pt x="1297" y="388"/>
                  </a:lnTo>
                  <a:lnTo>
                    <a:pt x="1298" y="366"/>
                  </a:lnTo>
                  <a:lnTo>
                    <a:pt x="1301" y="346"/>
                  </a:lnTo>
                  <a:lnTo>
                    <a:pt x="1307" y="328"/>
                  </a:lnTo>
                  <a:lnTo>
                    <a:pt x="1314" y="313"/>
                  </a:lnTo>
                  <a:lnTo>
                    <a:pt x="1323" y="298"/>
                  </a:lnTo>
                  <a:lnTo>
                    <a:pt x="1334" y="286"/>
                  </a:lnTo>
                  <a:lnTo>
                    <a:pt x="1345" y="275"/>
                  </a:lnTo>
                  <a:lnTo>
                    <a:pt x="1359" y="266"/>
                  </a:lnTo>
                  <a:lnTo>
                    <a:pt x="1372" y="258"/>
                  </a:lnTo>
                  <a:lnTo>
                    <a:pt x="1387" y="251"/>
                  </a:lnTo>
                  <a:lnTo>
                    <a:pt x="1401" y="246"/>
                  </a:lnTo>
                  <a:lnTo>
                    <a:pt x="1416" y="242"/>
                  </a:lnTo>
                  <a:lnTo>
                    <a:pt x="1431" y="239"/>
                  </a:lnTo>
                  <a:lnTo>
                    <a:pt x="1444" y="236"/>
                  </a:lnTo>
                  <a:lnTo>
                    <a:pt x="1457" y="233"/>
                  </a:lnTo>
                  <a:lnTo>
                    <a:pt x="1469" y="232"/>
                  </a:lnTo>
                  <a:lnTo>
                    <a:pt x="1480" y="231"/>
                  </a:lnTo>
                  <a:lnTo>
                    <a:pt x="1488" y="231"/>
                  </a:lnTo>
                  <a:lnTo>
                    <a:pt x="1495" y="231"/>
                  </a:lnTo>
                  <a:lnTo>
                    <a:pt x="1498" y="231"/>
                  </a:lnTo>
                  <a:lnTo>
                    <a:pt x="1505" y="231"/>
                  </a:lnTo>
                  <a:lnTo>
                    <a:pt x="1514" y="231"/>
                  </a:lnTo>
                  <a:lnTo>
                    <a:pt x="1524" y="232"/>
                  </a:lnTo>
                  <a:lnTo>
                    <a:pt x="1537" y="233"/>
                  </a:lnTo>
                  <a:lnTo>
                    <a:pt x="1549" y="236"/>
                  </a:lnTo>
                  <a:lnTo>
                    <a:pt x="1563" y="238"/>
                  </a:lnTo>
                  <a:lnTo>
                    <a:pt x="1578" y="242"/>
                  </a:lnTo>
                  <a:lnTo>
                    <a:pt x="1592" y="246"/>
                  </a:lnTo>
                  <a:lnTo>
                    <a:pt x="1607" y="251"/>
                  </a:lnTo>
                  <a:lnTo>
                    <a:pt x="1621" y="257"/>
                  </a:lnTo>
                  <a:lnTo>
                    <a:pt x="1635" y="266"/>
                  </a:lnTo>
                  <a:lnTo>
                    <a:pt x="1648" y="275"/>
                  </a:lnTo>
                  <a:lnTo>
                    <a:pt x="1660" y="286"/>
                  </a:lnTo>
                  <a:lnTo>
                    <a:pt x="1671" y="298"/>
                  </a:lnTo>
                  <a:lnTo>
                    <a:pt x="1680" y="312"/>
                  </a:lnTo>
                  <a:lnTo>
                    <a:pt x="1688" y="328"/>
                  </a:lnTo>
                  <a:lnTo>
                    <a:pt x="1693" y="346"/>
                  </a:lnTo>
                  <a:lnTo>
                    <a:pt x="1696" y="366"/>
                  </a:lnTo>
                  <a:lnTo>
                    <a:pt x="1696" y="388"/>
                  </a:lnTo>
                  <a:lnTo>
                    <a:pt x="1694" y="411"/>
                  </a:lnTo>
                  <a:lnTo>
                    <a:pt x="1688" y="439"/>
                  </a:lnTo>
                  <a:lnTo>
                    <a:pt x="1680" y="468"/>
                  </a:lnTo>
                  <a:lnTo>
                    <a:pt x="1667" y="500"/>
                  </a:lnTo>
                  <a:lnTo>
                    <a:pt x="1651" y="534"/>
                  </a:lnTo>
                  <a:lnTo>
                    <a:pt x="1630" y="572"/>
                  </a:lnTo>
                  <a:lnTo>
                    <a:pt x="1605" y="612"/>
                  </a:lnTo>
                  <a:lnTo>
                    <a:pt x="1574" y="655"/>
                  </a:lnTo>
                  <a:lnTo>
                    <a:pt x="1701" y="1013"/>
                  </a:lnTo>
                  <a:lnTo>
                    <a:pt x="1739" y="892"/>
                  </a:lnTo>
                  <a:lnTo>
                    <a:pt x="2021" y="0"/>
                  </a:lnTo>
                  <a:lnTo>
                    <a:pt x="2024" y="2"/>
                  </a:lnTo>
                  <a:lnTo>
                    <a:pt x="2031" y="7"/>
                  </a:lnTo>
                  <a:lnTo>
                    <a:pt x="2041" y="13"/>
                  </a:lnTo>
                  <a:lnTo>
                    <a:pt x="2057" y="22"/>
                  </a:lnTo>
                  <a:lnTo>
                    <a:pt x="2077" y="34"/>
                  </a:lnTo>
                  <a:lnTo>
                    <a:pt x="2101" y="47"/>
                  </a:lnTo>
                  <a:lnTo>
                    <a:pt x="2128" y="63"/>
                  </a:lnTo>
                  <a:lnTo>
                    <a:pt x="2159" y="80"/>
                  </a:lnTo>
                  <a:lnTo>
                    <a:pt x="2196" y="99"/>
                  </a:lnTo>
                  <a:lnTo>
                    <a:pt x="2234" y="119"/>
                  </a:lnTo>
                  <a:lnTo>
                    <a:pt x="2277" y="141"/>
                  </a:lnTo>
                  <a:lnTo>
                    <a:pt x="2324" y="163"/>
                  </a:lnTo>
                  <a:lnTo>
                    <a:pt x="2374" y="186"/>
                  </a:lnTo>
                  <a:lnTo>
                    <a:pt x="2427" y="210"/>
                  </a:lnTo>
                  <a:lnTo>
                    <a:pt x="2484" y="233"/>
                  </a:lnTo>
                  <a:lnTo>
                    <a:pt x="2544" y="258"/>
                  </a:lnTo>
                  <a:lnTo>
                    <a:pt x="2607" y="283"/>
                  </a:lnTo>
                  <a:lnTo>
                    <a:pt x="2661" y="305"/>
                  </a:lnTo>
                  <a:lnTo>
                    <a:pt x="2710" y="330"/>
                  </a:lnTo>
                  <a:lnTo>
                    <a:pt x="2755" y="357"/>
                  </a:lnTo>
                  <a:lnTo>
                    <a:pt x="2794" y="388"/>
                  </a:lnTo>
                  <a:lnTo>
                    <a:pt x="2828" y="421"/>
                  </a:lnTo>
                  <a:lnTo>
                    <a:pt x="2858" y="456"/>
                  </a:lnTo>
                  <a:lnTo>
                    <a:pt x="2884" y="495"/>
                  </a:lnTo>
                  <a:lnTo>
                    <a:pt x="2906" y="536"/>
                  </a:lnTo>
                  <a:lnTo>
                    <a:pt x="2926" y="581"/>
                  </a:lnTo>
                  <a:lnTo>
                    <a:pt x="2942" y="629"/>
                  </a:lnTo>
                  <a:lnTo>
                    <a:pt x="2954" y="681"/>
                  </a:lnTo>
                  <a:lnTo>
                    <a:pt x="2965" y="735"/>
                  </a:lnTo>
                  <a:lnTo>
                    <a:pt x="2973" y="792"/>
                  </a:lnTo>
                  <a:lnTo>
                    <a:pt x="2979" y="854"/>
                  </a:lnTo>
                  <a:lnTo>
                    <a:pt x="2984" y="918"/>
                  </a:lnTo>
                  <a:lnTo>
                    <a:pt x="2987" y="986"/>
                  </a:lnTo>
                  <a:lnTo>
                    <a:pt x="2990" y="1058"/>
                  </a:lnTo>
                  <a:lnTo>
                    <a:pt x="2992" y="1134"/>
                  </a:lnTo>
                  <a:lnTo>
                    <a:pt x="2993" y="1213"/>
                  </a:lnTo>
                  <a:lnTo>
                    <a:pt x="2994" y="1295"/>
                  </a:lnTo>
                  <a:lnTo>
                    <a:pt x="2995" y="1383"/>
                  </a:lnTo>
                  <a:lnTo>
                    <a:pt x="0" y="1383"/>
                  </a:lnTo>
                  <a:lnTo>
                    <a:pt x="1" y="1299"/>
                  </a:lnTo>
                  <a:lnTo>
                    <a:pt x="2" y="1220"/>
                  </a:lnTo>
                  <a:lnTo>
                    <a:pt x="3" y="1144"/>
                  </a:lnTo>
                  <a:lnTo>
                    <a:pt x="4" y="1071"/>
                  </a:lnTo>
                  <a:lnTo>
                    <a:pt x="6" y="1003"/>
                  </a:lnTo>
                  <a:lnTo>
                    <a:pt x="9" y="936"/>
                  </a:lnTo>
                  <a:lnTo>
                    <a:pt x="14" y="874"/>
                  </a:lnTo>
                  <a:lnTo>
                    <a:pt x="19" y="814"/>
                  </a:lnTo>
                  <a:lnTo>
                    <a:pt x="26" y="758"/>
                  </a:lnTo>
                  <a:lnTo>
                    <a:pt x="34" y="705"/>
                  </a:lnTo>
                  <a:lnTo>
                    <a:pt x="46" y="655"/>
                  </a:lnTo>
                  <a:lnTo>
                    <a:pt x="59" y="607"/>
                  </a:lnTo>
                  <a:lnTo>
                    <a:pt x="75" y="562"/>
                  </a:lnTo>
                  <a:lnTo>
                    <a:pt x="95" y="521"/>
                  </a:lnTo>
                  <a:lnTo>
                    <a:pt x="118" y="482"/>
                  </a:lnTo>
                  <a:lnTo>
                    <a:pt x="144" y="446"/>
                  </a:lnTo>
                  <a:lnTo>
                    <a:pt x="173" y="413"/>
                  </a:lnTo>
                  <a:lnTo>
                    <a:pt x="206" y="382"/>
                  </a:lnTo>
                  <a:lnTo>
                    <a:pt x="245" y="353"/>
                  </a:lnTo>
                  <a:lnTo>
                    <a:pt x="288" y="327"/>
                  </a:lnTo>
                  <a:lnTo>
                    <a:pt x="334" y="304"/>
                  </a:lnTo>
                  <a:lnTo>
                    <a:pt x="388" y="283"/>
                  </a:lnTo>
                  <a:lnTo>
                    <a:pt x="450" y="258"/>
                  </a:lnTo>
                  <a:lnTo>
                    <a:pt x="511" y="233"/>
                  </a:lnTo>
                  <a:lnTo>
                    <a:pt x="567" y="210"/>
                  </a:lnTo>
                  <a:lnTo>
                    <a:pt x="620" y="186"/>
                  </a:lnTo>
                  <a:lnTo>
                    <a:pt x="670" y="163"/>
                  </a:lnTo>
                  <a:lnTo>
                    <a:pt x="717" y="141"/>
                  </a:lnTo>
                  <a:lnTo>
                    <a:pt x="760" y="119"/>
                  </a:lnTo>
                  <a:lnTo>
                    <a:pt x="799" y="99"/>
                  </a:lnTo>
                  <a:lnTo>
                    <a:pt x="835" y="80"/>
                  </a:lnTo>
                  <a:lnTo>
                    <a:pt x="866" y="63"/>
                  </a:lnTo>
                  <a:lnTo>
                    <a:pt x="894" y="47"/>
                  </a:lnTo>
                  <a:lnTo>
                    <a:pt x="917" y="34"/>
                  </a:lnTo>
                  <a:lnTo>
                    <a:pt x="937" y="22"/>
                  </a:lnTo>
                  <a:lnTo>
                    <a:pt x="952" y="13"/>
                  </a:lnTo>
                  <a:lnTo>
                    <a:pt x="964" y="7"/>
                  </a:lnTo>
                  <a:lnTo>
                    <a:pt x="970" y="2"/>
                  </a:lnTo>
                  <a:lnTo>
                    <a:pt x="9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6"/>
            <p:cNvSpPr>
              <a:spLocks noEditPoints="1"/>
            </p:cNvSpPr>
            <p:nvPr/>
          </p:nvSpPr>
          <p:spPr bwMode="auto">
            <a:xfrm>
              <a:off x="2073" y="243"/>
              <a:ext cx="128" cy="128"/>
            </a:xfrm>
            <a:custGeom>
              <a:avLst/>
              <a:gdLst>
                <a:gd name="T0" fmla="*/ 716 w 1918"/>
                <a:gd name="T1" fmla="*/ 757 h 1914"/>
                <a:gd name="T2" fmla="*/ 697 w 1918"/>
                <a:gd name="T3" fmla="*/ 796 h 1914"/>
                <a:gd name="T4" fmla="*/ 740 w 1918"/>
                <a:gd name="T5" fmla="*/ 828 h 1914"/>
                <a:gd name="T6" fmla="*/ 807 w 1918"/>
                <a:gd name="T7" fmla="*/ 842 h 1914"/>
                <a:gd name="T8" fmla="*/ 829 w 1918"/>
                <a:gd name="T9" fmla="*/ 894 h 1914"/>
                <a:gd name="T10" fmla="*/ 762 w 1918"/>
                <a:gd name="T11" fmla="*/ 1289 h 1914"/>
                <a:gd name="T12" fmla="*/ 765 w 1918"/>
                <a:gd name="T13" fmla="*/ 1452 h 1914"/>
                <a:gd name="T14" fmla="*/ 837 w 1918"/>
                <a:gd name="T15" fmla="*/ 1527 h 1914"/>
                <a:gd name="T16" fmla="*/ 956 w 1918"/>
                <a:gd name="T17" fmla="*/ 1549 h 1914"/>
                <a:gd name="T18" fmla="*/ 1106 w 1918"/>
                <a:gd name="T19" fmla="*/ 1524 h 1914"/>
                <a:gd name="T20" fmla="*/ 1209 w 1918"/>
                <a:gd name="T21" fmla="*/ 1445 h 1914"/>
                <a:gd name="T22" fmla="*/ 1219 w 1918"/>
                <a:gd name="T23" fmla="*/ 1396 h 1914"/>
                <a:gd name="T24" fmla="*/ 1172 w 1918"/>
                <a:gd name="T25" fmla="*/ 1396 h 1914"/>
                <a:gd name="T26" fmla="*/ 1084 w 1918"/>
                <a:gd name="T27" fmla="*/ 1427 h 1914"/>
                <a:gd name="T28" fmla="*/ 1041 w 1918"/>
                <a:gd name="T29" fmla="*/ 1406 h 1914"/>
                <a:gd name="T30" fmla="*/ 1032 w 1918"/>
                <a:gd name="T31" fmla="*/ 1340 h 1914"/>
                <a:gd name="T32" fmla="*/ 1112 w 1918"/>
                <a:gd name="T33" fmla="*/ 894 h 1914"/>
                <a:gd name="T34" fmla="*/ 1120 w 1918"/>
                <a:gd name="T35" fmla="*/ 787 h 1914"/>
                <a:gd name="T36" fmla="*/ 1080 w 1918"/>
                <a:gd name="T37" fmla="*/ 751 h 1914"/>
                <a:gd name="T38" fmla="*/ 967 w 1918"/>
                <a:gd name="T39" fmla="*/ 369 h 1914"/>
                <a:gd name="T40" fmla="*/ 869 w 1918"/>
                <a:gd name="T41" fmla="*/ 434 h 1914"/>
                <a:gd name="T42" fmla="*/ 846 w 1918"/>
                <a:gd name="T43" fmla="*/ 554 h 1914"/>
                <a:gd name="T44" fmla="*/ 911 w 1918"/>
                <a:gd name="T45" fmla="*/ 653 h 1914"/>
                <a:gd name="T46" fmla="*/ 1030 w 1918"/>
                <a:gd name="T47" fmla="*/ 677 h 1914"/>
                <a:gd name="T48" fmla="*/ 1127 w 1918"/>
                <a:gd name="T49" fmla="*/ 611 h 1914"/>
                <a:gd name="T50" fmla="*/ 1151 w 1918"/>
                <a:gd name="T51" fmla="*/ 491 h 1914"/>
                <a:gd name="T52" fmla="*/ 1086 w 1918"/>
                <a:gd name="T53" fmla="*/ 393 h 1914"/>
                <a:gd name="T54" fmla="*/ 925 w 1918"/>
                <a:gd name="T55" fmla="*/ 0 h 1914"/>
                <a:gd name="T56" fmla="*/ 1203 w 1918"/>
                <a:gd name="T57" fmla="*/ 30 h 1914"/>
                <a:gd name="T58" fmla="*/ 1464 w 1918"/>
                <a:gd name="T59" fmla="*/ 143 h 1914"/>
                <a:gd name="T60" fmla="*/ 1689 w 1918"/>
                <a:gd name="T61" fmla="*/ 334 h 1914"/>
                <a:gd name="T62" fmla="*/ 1842 w 1918"/>
                <a:gd name="T63" fmla="*/ 580 h 1914"/>
                <a:gd name="T64" fmla="*/ 1913 w 1918"/>
                <a:gd name="T65" fmla="*/ 852 h 1914"/>
                <a:gd name="T66" fmla="*/ 1903 w 1918"/>
                <a:gd name="T67" fmla="*/ 1132 h 1914"/>
                <a:gd name="T68" fmla="*/ 1811 w 1918"/>
                <a:gd name="T69" fmla="*/ 1398 h 1914"/>
                <a:gd name="T70" fmla="*/ 1637 w 1918"/>
                <a:gd name="T71" fmla="*/ 1634 h 1914"/>
                <a:gd name="T72" fmla="*/ 1406 w 1918"/>
                <a:gd name="T73" fmla="*/ 1805 h 1914"/>
                <a:gd name="T74" fmla="*/ 1144 w 1918"/>
                <a:gd name="T75" fmla="*/ 1897 h 1914"/>
                <a:gd name="T76" fmla="*/ 868 w 1918"/>
                <a:gd name="T77" fmla="*/ 1910 h 1914"/>
                <a:gd name="T78" fmla="*/ 601 w 1918"/>
                <a:gd name="T79" fmla="*/ 1845 h 1914"/>
                <a:gd name="T80" fmla="*/ 423 w 1918"/>
                <a:gd name="T81" fmla="*/ 1814 h 1914"/>
                <a:gd name="T82" fmla="*/ 231 w 1918"/>
                <a:gd name="T83" fmla="*/ 1888 h 1914"/>
                <a:gd name="T84" fmla="*/ 64 w 1918"/>
                <a:gd name="T85" fmla="*/ 1892 h 1914"/>
                <a:gd name="T86" fmla="*/ 34 w 1918"/>
                <a:gd name="T87" fmla="*/ 1861 h 1914"/>
                <a:gd name="T88" fmla="*/ 54 w 1918"/>
                <a:gd name="T89" fmla="*/ 1822 h 1914"/>
                <a:gd name="T90" fmla="*/ 175 w 1918"/>
                <a:gd name="T91" fmla="*/ 1722 h 1914"/>
                <a:gd name="T92" fmla="*/ 251 w 1918"/>
                <a:gd name="T93" fmla="*/ 1599 h 1914"/>
                <a:gd name="T94" fmla="*/ 119 w 1918"/>
                <a:gd name="T95" fmla="*/ 1419 h 1914"/>
                <a:gd name="T96" fmla="*/ 23 w 1918"/>
                <a:gd name="T97" fmla="*/ 1164 h 1914"/>
                <a:gd name="T98" fmla="*/ 3 w 1918"/>
                <a:gd name="T99" fmla="*/ 896 h 1914"/>
                <a:gd name="T100" fmla="*/ 58 w 1918"/>
                <a:gd name="T101" fmla="*/ 632 h 1914"/>
                <a:gd name="T102" fmla="*/ 188 w 1918"/>
                <a:gd name="T103" fmla="*/ 388 h 1914"/>
                <a:gd name="T104" fmla="*/ 394 w 1918"/>
                <a:gd name="T105" fmla="*/ 183 h 1914"/>
                <a:gd name="T106" fmla="*/ 649 w 1918"/>
                <a:gd name="T107" fmla="*/ 51 h 1914"/>
                <a:gd name="T108" fmla="*/ 925 w 1918"/>
                <a:gd name="T109" fmla="*/ 0 h 1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18" h="1914">
                  <a:moveTo>
                    <a:pt x="766" y="750"/>
                  </a:moveTo>
                  <a:lnTo>
                    <a:pt x="749" y="751"/>
                  </a:lnTo>
                  <a:lnTo>
                    <a:pt x="731" y="753"/>
                  </a:lnTo>
                  <a:lnTo>
                    <a:pt x="716" y="757"/>
                  </a:lnTo>
                  <a:lnTo>
                    <a:pt x="706" y="764"/>
                  </a:lnTo>
                  <a:lnTo>
                    <a:pt x="699" y="773"/>
                  </a:lnTo>
                  <a:lnTo>
                    <a:pt x="695" y="785"/>
                  </a:lnTo>
                  <a:lnTo>
                    <a:pt x="697" y="796"/>
                  </a:lnTo>
                  <a:lnTo>
                    <a:pt x="702" y="807"/>
                  </a:lnTo>
                  <a:lnTo>
                    <a:pt x="710" y="816"/>
                  </a:lnTo>
                  <a:lnTo>
                    <a:pt x="724" y="823"/>
                  </a:lnTo>
                  <a:lnTo>
                    <a:pt x="740" y="828"/>
                  </a:lnTo>
                  <a:lnTo>
                    <a:pt x="758" y="831"/>
                  </a:lnTo>
                  <a:lnTo>
                    <a:pt x="775" y="833"/>
                  </a:lnTo>
                  <a:lnTo>
                    <a:pt x="793" y="837"/>
                  </a:lnTo>
                  <a:lnTo>
                    <a:pt x="807" y="842"/>
                  </a:lnTo>
                  <a:lnTo>
                    <a:pt x="817" y="851"/>
                  </a:lnTo>
                  <a:lnTo>
                    <a:pt x="824" y="861"/>
                  </a:lnTo>
                  <a:lnTo>
                    <a:pt x="828" y="875"/>
                  </a:lnTo>
                  <a:lnTo>
                    <a:pt x="829" y="894"/>
                  </a:lnTo>
                  <a:lnTo>
                    <a:pt x="828" y="904"/>
                  </a:lnTo>
                  <a:lnTo>
                    <a:pt x="827" y="913"/>
                  </a:lnTo>
                  <a:lnTo>
                    <a:pt x="776" y="1205"/>
                  </a:lnTo>
                  <a:lnTo>
                    <a:pt x="762" y="1289"/>
                  </a:lnTo>
                  <a:lnTo>
                    <a:pt x="750" y="1373"/>
                  </a:lnTo>
                  <a:lnTo>
                    <a:pt x="750" y="1401"/>
                  </a:lnTo>
                  <a:lnTo>
                    <a:pt x="755" y="1427"/>
                  </a:lnTo>
                  <a:lnTo>
                    <a:pt x="765" y="1452"/>
                  </a:lnTo>
                  <a:lnTo>
                    <a:pt x="779" y="1475"/>
                  </a:lnTo>
                  <a:lnTo>
                    <a:pt x="797" y="1496"/>
                  </a:lnTo>
                  <a:lnTo>
                    <a:pt x="816" y="1513"/>
                  </a:lnTo>
                  <a:lnTo>
                    <a:pt x="837" y="1527"/>
                  </a:lnTo>
                  <a:lnTo>
                    <a:pt x="859" y="1536"/>
                  </a:lnTo>
                  <a:lnTo>
                    <a:pt x="880" y="1543"/>
                  </a:lnTo>
                  <a:lnTo>
                    <a:pt x="918" y="1547"/>
                  </a:lnTo>
                  <a:lnTo>
                    <a:pt x="956" y="1549"/>
                  </a:lnTo>
                  <a:lnTo>
                    <a:pt x="995" y="1549"/>
                  </a:lnTo>
                  <a:lnTo>
                    <a:pt x="1034" y="1546"/>
                  </a:lnTo>
                  <a:lnTo>
                    <a:pt x="1072" y="1538"/>
                  </a:lnTo>
                  <a:lnTo>
                    <a:pt x="1106" y="1524"/>
                  </a:lnTo>
                  <a:lnTo>
                    <a:pt x="1139" y="1505"/>
                  </a:lnTo>
                  <a:lnTo>
                    <a:pt x="1171" y="1483"/>
                  </a:lnTo>
                  <a:lnTo>
                    <a:pt x="1201" y="1456"/>
                  </a:lnTo>
                  <a:lnTo>
                    <a:pt x="1209" y="1445"/>
                  </a:lnTo>
                  <a:lnTo>
                    <a:pt x="1218" y="1432"/>
                  </a:lnTo>
                  <a:lnTo>
                    <a:pt x="1222" y="1419"/>
                  </a:lnTo>
                  <a:lnTo>
                    <a:pt x="1223" y="1406"/>
                  </a:lnTo>
                  <a:lnTo>
                    <a:pt x="1219" y="1396"/>
                  </a:lnTo>
                  <a:lnTo>
                    <a:pt x="1210" y="1389"/>
                  </a:lnTo>
                  <a:lnTo>
                    <a:pt x="1199" y="1387"/>
                  </a:lnTo>
                  <a:lnTo>
                    <a:pt x="1186" y="1389"/>
                  </a:lnTo>
                  <a:lnTo>
                    <a:pt x="1172" y="1396"/>
                  </a:lnTo>
                  <a:lnTo>
                    <a:pt x="1157" y="1404"/>
                  </a:lnTo>
                  <a:lnTo>
                    <a:pt x="1142" y="1412"/>
                  </a:lnTo>
                  <a:lnTo>
                    <a:pt x="1113" y="1421"/>
                  </a:lnTo>
                  <a:lnTo>
                    <a:pt x="1084" y="1427"/>
                  </a:lnTo>
                  <a:lnTo>
                    <a:pt x="1071" y="1427"/>
                  </a:lnTo>
                  <a:lnTo>
                    <a:pt x="1059" y="1423"/>
                  </a:lnTo>
                  <a:lnTo>
                    <a:pt x="1049" y="1417"/>
                  </a:lnTo>
                  <a:lnTo>
                    <a:pt x="1041" y="1406"/>
                  </a:lnTo>
                  <a:lnTo>
                    <a:pt x="1037" y="1394"/>
                  </a:lnTo>
                  <a:lnTo>
                    <a:pt x="1033" y="1376"/>
                  </a:lnTo>
                  <a:lnTo>
                    <a:pt x="1031" y="1357"/>
                  </a:lnTo>
                  <a:lnTo>
                    <a:pt x="1032" y="1340"/>
                  </a:lnTo>
                  <a:lnTo>
                    <a:pt x="1040" y="1285"/>
                  </a:lnTo>
                  <a:lnTo>
                    <a:pt x="1051" y="1229"/>
                  </a:lnTo>
                  <a:lnTo>
                    <a:pt x="1082" y="1062"/>
                  </a:lnTo>
                  <a:lnTo>
                    <a:pt x="1112" y="894"/>
                  </a:lnTo>
                  <a:lnTo>
                    <a:pt x="1117" y="864"/>
                  </a:lnTo>
                  <a:lnTo>
                    <a:pt x="1121" y="834"/>
                  </a:lnTo>
                  <a:lnTo>
                    <a:pt x="1122" y="804"/>
                  </a:lnTo>
                  <a:lnTo>
                    <a:pt x="1120" y="787"/>
                  </a:lnTo>
                  <a:lnTo>
                    <a:pt x="1114" y="773"/>
                  </a:lnTo>
                  <a:lnTo>
                    <a:pt x="1106" y="763"/>
                  </a:lnTo>
                  <a:lnTo>
                    <a:pt x="1095" y="756"/>
                  </a:lnTo>
                  <a:lnTo>
                    <a:pt x="1080" y="751"/>
                  </a:lnTo>
                  <a:lnTo>
                    <a:pt x="1063" y="750"/>
                  </a:lnTo>
                  <a:lnTo>
                    <a:pt x="766" y="750"/>
                  </a:lnTo>
                  <a:close/>
                  <a:moveTo>
                    <a:pt x="1000" y="365"/>
                  </a:moveTo>
                  <a:lnTo>
                    <a:pt x="967" y="369"/>
                  </a:lnTo>
                  <a:lnTo>
                    <a:pt x="939" y="378"/>
                  </a:lnTo>
                  <a:lnTo>
                    <a:pt x="912" y="391"/>
                  </a:lnTo>
                  <a:lnTo>
                    <a:pt x="889" y="410"/>
                  </a:lnTo>
                  <a:lnTo>
                    <a:pt x="869" y="434"/>
                  </a:lnTo>
                  <a:lnTo>
                    <a:pt x="855" y="460"/>
                  </a:lnTo>
                  <a:lnTo>
                    <a:pt x="846" y="489"/>
                  </a:lnTo>
                  <a:lnTo>
                    <a:pt x="842" y="522"/>
                  </a:lnTo>
                  <a:lnTo>
                    <a:pt x="846" y="554"/>
                  </a:lnTo>
                  <a:lnTo>
                    <a:pt x="855" y="583"/>
                  </a:lnTo>
                  <a:lnTo>
                    <a:pt x="868" y="610"/>
                  </a:lnTo>
                  <a:lnTo>
                    <a:pt x="888" y="633"/>
                  </a:lnTo>
                  <a:lnTo>
                    <a:pt x="911" y="653"/>
                  </a:lnTo>
                  <a:lnTo>
                    <a:pt x="937" y="667"/>
                  </a:lnTo>
                  <a:lnTo>
                    <a:pt x="967" y="677"/>
                  </a:lnTo>
                  <a:lnTo>
                    <a:pt x="999" y="680"/>
                  </a:lnTo>
                  <a:lnTo>
                    <a:pt x="1030" y="677"/>
                  </a:lnTo>
                  <a:lnTo>
                    <a:pt x="1059" y="668"/>
                  </a:lnTo>
                  <a:lnTo>
                    <a:pt x="1085" y="654"/>
                  </a:lnTo>
                  <a:lnTo>
                    <a:pt x="1108" y="635"/>
                  </a:lnTo>
                  <a:lnTo>
                    <a:pt x="1127" y="611"/>
                  </a:lnTo>
                  <a:lnTo>
                    <a:pt x="1141" y="585"/>
                  </a:lnTo>
                  <a:lnTo>
                    <a:pt x="1151" y="555"/>
                  </a:lnTo>
                  <a:lnTo>
                    <a:pt x="1154" y="524"/>
                  </a:lnTo>
                  <a:lnTo>
                    <a:pt x="1151" y="491"/>
                  </a:lnTo>
                  <a:lnTo>
                    <a:pt x="1142" y="462"/>
                  </a:lnTo>
                  <a:lnTo>
                    <a:pt x="1128" y="435"/>
                  </a:lnTo>
                  <a:lnTo>
                    <a:pt x="1109" y="412"/>
                  </a:lnTo>
                  <a:lnTo>
                    <a:pt x="1086" y="393"/>
                  </a:lnTo>
                  <a:lnTo>
                    <a:pt x="1060" y="378"/>
                  </a:lnTo>
                  <a:lnTo>
                    <a:pt x="1031" y="369"/>
                  </a:lnTo>
                  <a:lnTo>
                    <a:pt x="1000" y="365"/>
                  </a:lnTo>
                  <a:close/>
                  <a:moveTo>
                    <a:pt x="925" y="0"/>
                  </a:moveTo>
                  <a:lnTo>
                    <a:pt x="995" y="0"/>
                  </a:lnTo>
                  <a:lnTo>
                    <a:pt x="1064" y="5"/>
                  </a:lnTo>
                  <a:lnTo>
                    <a:pt x="1134" y="15"/>
                  </a:lnTo>
                  <a:lnTo>
                    <a:pt x="1203" y="30"/>
                  </a:lnTo>
                  <a:lnTo>
                    <a:pt x="1271" y="51"/>
                  </a:lnTo>
                  <a:lnTo>
                    <a:pt x="1336" y="76"/>
                  </a:lnTo>
                  <a:lnTo>
                    <a:pt x="1402" y="106"/>
                  </a:lnTo>
                  <a:lnTo>
                    <a:pt x="1464" y="143"/>
                  </a:lnTo>
                  <a:lnTo>
                    <a:pt x="1525" y="183"/>
                  </a:lnTo>
                  <a:lnTo>
                    <a:pt x="1582" y="229"/>
                  </a:lnTo>
                  <a:lnTo>
                    <a:pt x="1637" y="280"/>
                  </a:lnTo>
                  <a:lnTo>
                    <a:pt x="1689" y="334"/>
                  </a:lnTo>
                  <a:lnTo>
                    <a:pt x="1734" y="393"/>
                  </a:lnTo>
                  <a:lnTo>
                    <a:pt x="1775" y="453"/>
                  </a:lnTo>
                  <a:lnTo>
                    <a:pt x="1811" y="515"/>
                  </a:lnTo>
                  <a:lnTo>
                    <a:pt x="1842" y="580"/>
                  </a:lnTo>
                  <a:lnTo>
                    <a:pt x="1867" y="646"/>
                  </a:lnTo>
                  <a:lnTo>
                    <a:pt x="1888" y="714"/>
                  </a:lnTo>
                  <a:lnTo>
                    <a:pt x="1903" y="783"/>
                  </a:lnTo>
                  <a:lnTo>
                    <a:pt x="1913" y="852"/>
                  </a:lnTo>
                  <a:lnTo>
                    <a:pt x="1918" y="921"/>
                  </a:lnTo>
                  <a:lnTo>
                    <a:pt x="1918" y="992"/>
                  </a:lnTo>
                  <a:lnTo>
                    <a:pt x="1913" y="1062"/>
                  </a:lnTo>
                  <a:lnTo>
                    <a:pt x="1903" y="1132"/>
                  </a:lnTo>
                  <a:lnTo>
                    <a:pt x="1888" y="1199"/>
                  </a:lnTo>
                  <a:lnTo>
                    <a:pt x="1867" y="1267"/>
                  </a:lnTo>
                  <a:lnTo>
                    <a:pt x="1842" y="1333"/>
                  </a:lnTo>
                  <a:lnTo>
                    <a:pt x="1811" y="1398"/>
                  </a:lnTo>
                  <a:lnTo>
                    <a:pt x="1775" y="1460"/>
                  </a:lnTo>
                  <a:lnTo>
                    <a:pt x="1734" y="1521"/>
                  </a:lnTo>
                  <a:lnTo>
                    <a:pt x="1689" y="1579"/>
                  </a:lnTo>
                  <a:lnTo>
                    <a:pt x="1637" y="1634"/>
                  </a:lnTo>
                  <a:lnTo>
                    <a:pt x="1583" y="1684"/>
                  </a:lnTo>
                  <a:lnTo>
                    <a:pt x="1527" y="1729"/>
                  </a:lnTo>
                  <a:lnTo>
                    <a:pt x="1468" y="1770"/>
                  </a:lnTo>
                  <a:lnTo>
                    <a:pt x="1406" y="1805"/>
                  </a:lnTo>
                  <a:lnTo>
                    <a:pt x="1343" y="1835"/>
                  </a:lnTo>
                  <a:lnTo>
                    <a:pt x="1277" y="1860"/>
                  </a:lnTo>
                  <a:lnTo>
                    <a:pt x="1211" y="1881"/>
                  </a:lnTo>
                  <a:lnTo>
                    <a:pt x="1144" y="1897"/>
                  </a:lnTo>
                  <a:lnTo>
                    <a:pt x="1075" y="1907"/>
                  </a:lnTo>
                  <a:lnTo>
                    <a:pt x="1006" y="1913"/>
                  </a:lnTo>
                  <a:lnTo>
                    <a:pt x="937" y="1914"/>
                  </a:lnTo>
                  <a:lnTo>
                    <a:pt x="868" y="1910"/>
                  </a:lnTo>
                  <a:lnTo>
                    <a:pt x="801" y="1901"/>
                  </a:lnTo>
                  <a:lnTo>
                    <a:pt x="733" y="1887"/>
                  </a:lnTo>
                  <a:lnTo>
                    <a:pt x="666" y="1869"/>
                  </a:lnTo>
                  <a:lnTo>
                    <a:pt x="601" y="1845"/>
                  </a:lnTo>
                  <a:lnTo>
                    <a:pt x="536" y="1815"/>
                  </a:lnTo>
                  <a:lnTo>
                    <a:pt x="475" y="1782"/>
                  </a:lnTo>
                  <a:lnTo>
                    <a:pt x="472" y="1781"/>
                  </a:lnTo>
                  <a:lnTo>
                    <a:pt x="423" y="1814"/>
                  </a:lnTo>
                  <a:lnTo>
                    <a:pt x="375" y="1840"/>
                  </a:lnTo>
                  <a:lnTo>
                    <a:pt x="326" y="1862"/>
                  </a:lnTo>
                  <a:lnTo>
                    <a:pt x="278" y="1878"/>
                  </a:lnTo>
                  <a:lnTo>
                    <a:pt x="231" y="1888"/>
                  </a:lnTo>
                  <a:lnTo>
                    <a:pt x="186" y="1895"/>
                  </a:lnTo>
                  <a:lnTo>
                    <a:pt x="142" y="1898"/>
                  </a:lnTo>
                  <a:lnTo>
                    <a:pt x="102" y="1897"/>
                  </a:lnTo>
                  <a:lnTo>
                    <a:pt x="64" y="1892"/>
                  </a:lnTo>
                  <a:lnTo>
                    <a:pt x="53" y="1888"/>
                  </a:lnTo>
                  <a:lnTo>
                    <a:pt x="43" y="1881"/>
                  </a:lnTo>
                  <a:lnTo>
                    <a:pt x="37" y="1872"/>
                  </a:lnTo>
                  <a:lnTo>
                    <a:pt x="34" y="1861"/>
                  </a:lnTo>
                  <a:lnTo>
                    <a:pt x="34" y="1850"/>
                  </a:lnTo>
                  <a:lnTo>
                    <a:pt x="37" y="1839"/>
                  </a:lnTo>
                  <a:lnTo>
                    <a:pt x="43" y="1829"/>
                  </a:lnTo>
                  <a:lnTo>
                    <a:pt x="54" y="1822"/>
                  </a:lnTo>
                  <a:lnTo>
                    <a:pt x="89" y="1802"/>
                  </a:lnTo>
                  <a:lnTo>
                    <a:pt x="121" y="1778"/>
                  </a:lnTo>
                  <a:lnTo>
                    <a:pt x="150" y="1751"/>
                  </a:lnTo>
                  <a:lnTo>
                    <a:pt x="175" y="1722"/>
                  </a:lnTo>
                  <a:lnTo>
                    <a:pt x="198" y="1692"/>
                  </a:lnTo>
                  <a:lnTo>
                    <a:pt x="218" y="1660"/>
                  </a:lnTo>
                  <a:lnTo>
                    <a:pt x="236" y="1629"/>
                  </a:lnTo>
                  <a:lnTo>
                    <a:pt x="251" y="1599"/>
                  </a:lnTo>
                  <a:lnTo>
                    <a:pt x="241" y="1592"/>
                  </a:lnTo>
                  <a:lnTo>
                    <a:pt x="195" y="1536"/>
                  </a:lnTo>
                  <a:lnTo>
                    <a:pt x="156" y="1479"/>
                  </a:lnTo>
                  <a:lnTo>
                    <a:pt x="119" y="1419"/>
                  </a:lnTo>
                  <a:lnTo>
                    <a:pt x="88" y="1357"/>
                  </a:lnTo>
                  <a:lnTo>
                    <a:pt x="62" y="1294"/>
                  </a:lnTo>
                  <a:lnTo>
                    <a:pt x="40" y="1229"/>
                  </a:lnTo>
                  <a:lnTo>
                    <a:pt x="23" y="1164"/>
                  </a:lnTo>
                  <a:lnTo>
                    <a:pt x="11" y="1097"/>
                  </a:lnTo>
                  <a:lnTo>
                    <a:pt x="4" y="1031"/>
                  </a:lnTo>
                  <a:lnTo>
                    <a:pt x="0" y="963"/>
                  </a:lnTo>
                  <a:lnTo>
                    <a:pt x="3" y="896"/>
                  </a:lnTo>
                  <a:lnTo>
                    <a:pt x="10" y="829"/>
                  </a:lnTo>
                  <a:lnTo>
                    <a:pt x="20" y="762"/>
                  </a:lnTo>
                  <a:lnTo>
                    <a:pt x="37" y="696"/>
                  </a:lnTo>
                  <a:lnTo>
                    <a:pt x="58" y="632"/>
                  </a:lnTo>
                  <a:lnTo>
                    <a:pt x="83" y="568"/>
                  </a:lnTo>
                  <a:lnTo>
                    <a:pt x="113" y="506"/>
                  </a:lnTo>
                  <a:lnTo>
                    <a:pt x="148" y="447"/>
                  </a:lnTo>
                  <a:lnTo>
                    <a:pt x="188" y="388"/>
                  </a:lnTo>
                  <a:lnTo>
                    <a:pt x="233" y="333"/>
                  </a:lnTo>
                  <a:lnTo>
                    <a:pt x="282" y="280"/>
                  </a:lnTo>
                  <a:lnTo>
                    <a:pt x="337" y="229"/>
                  </a:lnTo>
                  <a:lnTo>
                    <a:pt x="394" y="183"/>
                  </a:lnTo>
                  <a:lnTo>
                    <a:pt x="455" y="143"/>
                  </a:lnTo>
                  <a:lnTo>
                    <a:pt x="518" y="106"/>
                  </a:lnTo>
                  <a:lnTo>
                    <a:pt x="583" y="76"/>
                  </a:lnTo>
                  <a:lnTo>
                    <a:pt x="649" y="51"/>
                  </a:lnTo>
                  <a:lnTo>
                    <a:pt x="716" y="30"/>
                  </a:lnTo>
                  <a:lnTo>
                    <a:pt x="785" y="15"/>
                  </a:lnTo>
                  <a:lnTo>
                    <a:pt x="855" y="5"/>
                  </a:lnTo>
                  <a:lnTo>
                    <a:pt x="9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Rounded Rectangle 44"/>
          <p:cNvSpPr/>
          <p:nvPr/>
        </p:nvSpPr>
        <p:spPr>
          <a:xfrm>
            <a:off x="1243214" y="1083167"/>
            <a:ext cx="2797699" cy="507849"/>
          </a:xfrm>
          <a:prstGeom prst="round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1298570" y="1085812"/>
            <a:ext cx="2742343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372714" y="541952"/>
            <a:ext cx="4578991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479630" y="5156943"/>
            <a:ext cx="4942973" cy="1030514"/>
            <a:chOff x="2133600" y="2206171"/>
            <a:chExt cx="4107543" cy="856343"/>
          </a:xfrm>
        </p:grpSpPr>
        <p:sp>
          <p:nvSpPr>
            <p:cNvPr id="49" name="Rounded Rectangle 48"/>
            <p:cNvSpPr/>
            <p:nvPr/>
          </p:nvSpPr>
          <p:spPr>
            <a:xfrm>
              <a:off x="2133600" y="2206171"/>
              <a:ext cx="856343" cy="8563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255795" y="2325913"/>
              <a:ext cx="616857" cy="61685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3149598" y="2206171"/>
              <a:ext cx="3091545" cy="8563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8060141" y="5326161"/>
            <a:ext cx="3029637" cy="615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grpSp>
        <p:nvGrpSpPr>
          <p:cNvPr id="59" name="Group 1003"/>
          <p:cNvGrpSpPr>
            <a:grpSpLocks noChangeAspect="1"/>
          </p:cNvGrpSpPr>
          <p:nvPr/>
        </p:nvGrpSpPr>
        <p:grpSpPr bwMode="auto">
          <a:xfrm>
            <a:off x="6838438" y="5444882"/>
            <a:ext cx="353641" cy="475768"/>
            <a:chOff x="4995" y="2423"/>
            <a:chExt cx="999" cy="1344"/>
          </a:xfrm>
          <a:solidFill>
            <a:schemeClr val="bg1"/>
          </a:solidFill>
        </p:grpSpPr>
        <p:sp>
          <p:nvSpPr>
            <p:cNvPr id="60" name="Freeform 1005"/>
            <p:cNvSpPr>
              <a:spLocks noEditPoints="1"/>
            </p:cNvSpPr>
            <p:nvPr/>
          </p:nvSpPr>
          <p:spPr bwMode="auto">
            <a:xfrm>
              <a:off x="4995" y="2423"/>
              <a:ext cx="999" cy="1020"/>
            </a:xfrm>
            <a:custGeom>
              <a:avLst/>
              <a:gdLst>
                <a:gd name="T0" fmla="*/ 1258 w 2997"/>
                <a:gd name="T1" fmla="*/ 658 h 3060"/>
                <a:gd name="T2" fmla="*/ 977 w 2997"/>
                <a:gd name="T3" fmla="*/ 792 h 3060"/>
                <a:gd name="T4" fmla="*/ 760 w 2997"/>
                <a:gd name="T5" fmla="*/ 1009 h 3060"/>
                <a:gd name="T6" fmla="*/ 626 w 2997"/>
                <a:gd name="T7" fmla="*/ 1290 h 3060"/>
                <a:gd name="T8" fmla="*/ 597 w 2997"/>
                <a:gd name="T9" fmla="*/ 1613 h 3060"/>
                <a:gd name="T10" fmla="*/ 681 w 2997"/>
                <a:gd name="T11" fmla="*/ 1919 h 3060"/>
                <a:gd name="T12" fmla="*/ 859 w 2997"/>
                <a:gd name="T13" fmla="*/ 2170 h 3060"/>
                <a:gd name="T14" fmla="*/ 1111 w 2997"/>
                <a:gd name="T15" fmla="*/ 2348 h 3060"/>
                <a:gd name="T16" fmla="*/ 1417 w 2997"/>
                <a:gd name="T17" fmla="*/ 2433 h 3060"/>
                <a:gd name="T18" fmla="*/ 1740 w 2997"/>
                <a:gd name="T19" fmla="*/ 2403 h 3060"/>
                <a:gd name="T20" fmla="*/ 2021 w 2997"/>
                <a:gd name="T21" fmla="*/ 2271 h 3060"/>
                <a:gd name="T22" fmla="*/ 2238 w 2997"/>
                <a:gd name="T23" fmla="*/ 2052 h 3060"/>
                <a:gd name="T24" fmla="*/ 2372 w 2997"/>
                <a:gd name="T25" fmla="*/ 1771 h 3060"/>
                <a:gd name="T26" fmla="*/ 2402 w 2997"/>
                <a:gd name="T27" fmla="*/ 1449 h 3060"/>
                <a:gd name="T28" fmla="*/ 2317 w 2997"/>
                <a:gd name="T29" fmla="*/ 1143 h 3060"/>
                <a:gd name="T30" fmla="*/ 2139 w 2997"/>
                <a:gd name="T31" fmla="*/ 891 h 3060"/>
                <a:gd name="T32" fmla="*/ 1887 w 2997"/>
                <a:gd name="T33" fmla="*/ 713 h 3060"/>
                <a:gd name="T34" fmla="*/ 1581 w 2997"/>
                <a:gd name="T35" fmla="*/ 629 h 3060"/>
                <a:gd name="T36" fmla="*/ 1525 w 2997"/>
                <a:gd name="T37" fmla="*/ 16 h 3060"/>
                <a:gd name="T38" fmla="*/ 1790 w 2997"/>
                <a:gd name="T39" fmla="*/ 280 h 3060"/>
                <a:gd name="T40" fmla="*/ 2146 w 2997"/>
                <a:gd name="T41" fmla="*/ 143 h 3060"/>
                <a:gd name="T42" fmla="*/ 2273 w 2997"/>
                <a:gd name="T43" fmla="*/ 499 h 3060"/>
                <a:gd name="T44" fmla="*/ 2319 w 2997"/>
                <a:gd name="T45" fmla="*/ 535 h 3060"/>
                <a:gd name="T46" fmla="*/ 2694 w 2997"/>
                <a:gd name="T47" fmla="*/ 575 h 3060"/>
                <a:gd name="T48" fmla="*/ 2645 w 2997"/>
                <a:gd name="T49" fmla="*/ 953 h 3060"/>
                <a:gd name="T50" fmla="*/ 2965 w 2997"/>
                <a:gd name="T51" fmla="*/ 1147 h 3060"/>
                <a:gd name="T52" fmla="*/ 2990 w 2997"/>
                <a:gd name="T53" fmla="*/ 1204 h 3060"/>
                <a:gd name="T54" fmla="*/ 2780 w 2997"/>
                <a:gd name="T55" fmla="*/ 1521 h 3060"/>
                <a:gd name="T56" fmla="*/ 2995 w 2997"/>
                <a:gd name="T57" fmla="*/ 1836 h 3060"/>
                <a:gd name="T58" fmla="*/ 2972 w 2997"/>
                <a:gd name="T59" fmla="*/ 1893 h 3060"/>
                <a:gd name="T60" fmla="*/ 2655 w 2997"/>
                <a:gd name="T61" fmla="*/ 2092 h 3060"/>
                <a:gd name="T62" fmla="*/ 2710 w 2997"/>
                <a:gd name="T63" fmla="*/ 2468 h 3060"/>
                <a:gd name="T64" fmla="*/ 2335 w 2997"/>
                <a:gd name="T65" fmla="*/ 2514 h 3060"/>
                <a:gd name="T66" fmla="*/ 2290 w 2997"/>
                <a:gd name="T67" fmla="*/ 2551 h 3060"/>
                <a:gd name="T68" fmla="*/ 2167 w 2997"/>
                <a:gd name="T69" fmla="*/ 2907 h 3060"/>
                <a:gd name="T70" fmla="*/ 1810 w 2997"/>
                <a:gd name="T71" fmla="*/ 2774 h 3060"/>
                <a:gd name="T72" fmla="*/ 1548 w 2997"/>
                <a:gd name="T73" fmla="*/ 3043 h 3060"/>
                <a:gd name="T74" fmla="*/ 1487 w 2997"/>
                <a:gd name="T75" fmla="*/ 3054 h 3060"/>
                <a:gd name="T76" fmla="*/ 1223 w 2997"/>
                <a:gd name="T77" fmla="*/ 2780 h 3060"/>
                <a:gd name="T78" fmla="*/ 868 w 2997"/>
                <a:gd name="T79" fmla="*/ 2919 h 3060"/>
                <a:gd name="T80" fmla="*/ 818 w 2997"/>
                <a:gd name="T81" fmla="*/ 2883 h 3060"/>
                <a:gd name="T82" fmla="*/ 694 w 2997"/>
                <a:gd name="T83" fmla="*/ 2529 h 3060"/>
                <a:gd name="T84" fmla="*/ 313 w 2997"/>
                <a:gd name="T85" fmla="*/ 2499 h 3060"/>
                <a:gd name="T86" fmla="*/ 352 w 2997"/>
                <a:gd name="T87" fmla="*/ 2125 h 3060"/>
                <a:gd name="T88" fmla="*/ 326 w 2997"/>
                <a:gd name="T89" fmla="*/ 2072 h 3060"/>
                <a:gd name="T90" fmla="*/ 6 w 2997"/>
                <a:gd name="T91" fmla="*/ 1873 h 3060"/>
                <a:gd name="T92" fmla="*/ 215 w 2997"/>
                <a:gd name="T93" fmla="*/ 1555 h 3060"/>
                <a:gd name="T94" fmla="*/ 10 w 2997"/>
                <a:gd name="T95" fmla="*/ 1241 h 3060"/>
                <a:gd name="T96" fmla="*/ 12 w 2997"/>
                <a:gd name="T97" fmla="*/ 1179 h 3060"/>
                <a:gd name="T98" fmla="*/ 339 w 2997"/>
                <a:gd name="T99" fmla="*/ 983 h 3060"/>
                <a:gd name="T100" fmla="*/ 282 w 2997"/>
                <a:gd name="T101" fmla="*/ 608 h 3060"/>
                <a:gd name="T102" fmla="*/ 330 w 2997"/>
                <a:gd name="T103" fmla="*/ 565 h 3060"/>
                <a:gd name="T104" fmla="*/ 702 w 2997"/>
                <a:gd name="T105" fmla="*/ 523 h 3060"/>
                <a:gd name="T106" fmla="*/ 815 w 2997"/>
                <a:gd name="T107" fmla="*/ 160 h 3060"/>
                <a:gd name="T108" fmla="*/ 1173 w 2997"/>
                <a:gd name="T109" fmla="*/ 281 h 3060"/>
                <a:gd name="T110" fmla="*/ 1229 w 2997"/>
                <a:gd name="T111" fmla="*/ 269 h 3060"/>
                <a:gd name="T112" fmla="*/ 1495 w 2997"/>
                <a:gd name="T113" fmla="*/ 0 h 3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997" h="3060">
                  <a:moveTo>
                    <a:pt x="1499" y="625"/>
                  </a:moveTo>
                  <a:lnTo>
                    <a:pt x="1417" y="629"/>
                  </a:lnTo>
                  <a:lnTo>
                    <a:pt x="1337" y="640"/>
                  </a:lnTo>
                  <a:lnTo>
                    <a:pt x="1258" y="658"/>
                  </a:lnTo>
                  <a:lnTo>
                    <a:pt x="1184" y="683"/>
                  </a:lnTo>
                  <a:lnTo>
                    <a:pt x="1111" y="713"/>
                  </a:lnTo>
                  <a:lnTo>
                    <a:pt x="1042" y="749"/>
                  </a:lnTo>
                  <a:lnTo>
                    <a:pt x="977" y="792"/>
                  </a:lnTo>
                  <a:lnTo>
                    <a:pt x="916" y="839"/>
                  </a:lnTo>
                  <a:lnTo>
                    <a:pt x="859" y="891"/>
                  </a:lnTo>
                  <a:lnTo>
                    <a:pt x="807" y="948"/>
                  </a:lnTo>
                  <a:lnTo>
                    <a:pt x="760" y="1009"/>
                  </a:lnTo>
                  <a:lnTo>
                    <a:pt x="717" y="1074"/>
                  </a:lnTo>
                  <a:lnTo>
                    <a:pt x="681" y="1143"/>
                  </a:lnTo>
                  <a:lnTo>
                    <a:pt x="651" y="1215"/>
                  </a:lnTo>
                  <a:lnTo>
                    <a:pt x="626" y="1290"/>
                  </a:lnTo>
                  <a:lnTo>
                    <a:pt x="608" y="1369"/>
                  </a:lnTo>
                  <a:lnTo>
                    <a:pt x="597" y="1449"/>
                  </a:lnTo>
                  <a:lnTo>
                    <a:pt x="593" y="1531"/>
                  </a:lnTo>
                  <a:lnTo>
                    <a:pt x="597" y="1613"/>
                  </a:lnTo>
                  <a:lnTo>
                    <a:pt x="608" y="1693"/>
                  </a:lnTo>
                  <a:lnTo>
                    <a:pt x="626" y="1771"/>
                  </a:lnTo>
                  <a:lnTo>
                    <a:pt x="651" y="1846"/>
                  </a:lnTo>
                  <a:lnTo>
                    <a:pt x="681" y="1919"/>
                  </a:lnTo>
                  <a:lnTo>
                    <a:pt x="717" y="1987"/>
                  </a:lnTo>
                  <a:lnTo>
                    <a:pt x="760" y="2052"/>
                  </a:lnTo>
                  <a:lnTo>
                    <a:pt x="807" y="2114"/>
                  </a:lnTo>
                  <a:lnTo>
                    <a:pt x="859" y="2170"/>
                  </a:lnTo>
                  <a:lnTo>
                    <a:pt x="916" y="2223"/>
                  </a:lnTo>
                  <a:lnTo>
                    <a:pt x="977" y="2270"/>
                  </a:lnTo>
                  <a:lnTo>
                    <a:pt x="1042" y="2313"/>
                  </a:lnTo>
                  <a:lnTo>
                    <a:pt x="1111" y="2348"/>
                  </a:lnTo>
                  <a:lnTo>
                    <a:pt x="1184" y="2379"/>
                  </a:lnTo>
                  <a:lnTo>
                    <a:pt x="1258" y="2403"/>
                  </a:lnTo>
                  <a:lnTo>
                    <a:pt x="1337" y="2422"/>
                  </a:lnTo>
                  <a:lnTo>
                    <a:pt x="1417" y="2433"/>
                  </a:lnTo>
                  <a:lnTo>
                    <a:pt x="1499" y="2437"/>
                  </a:lnTo>
                  <a:lnTo>
                    <a:pt x="1581" y="2433"/>
                  </a:lnTo>
                  <a:lnTo>
                    <a:pt x="1661" y="2422"/>
                  </a:lnTo>
                  <a:lnTo>
                    <a:pt x="1740" y="2403"/>
                  </a:lnTo>
                  <a:lnTo>
                    <a:pt x="1815" y="2379"/>
                  </a:lnTo>
                  <a:lnTo>
                    <a:pt x="1887" y="2349"/>
                  </a:lnTo>
                  <a:lnTo>
                    <a:pt x="1956" y="2313"/>
                  </a:lnTo>
                  <a:lnTo>
                    <a:pt x="2021" y="2271"/>
                  </a:lnTo>
                  <a:lnTo>
                    <a:pt x="2082" y="2223"/>
                  </a:lnTo>
                  <a:lnTo>
                    <a:pt x="2139" y="2170"/>
                  </a:lnTo>
                  <a:lnTo>
                    <a:pt x="2192" y="2114"/>
                  </a:lnTo>
                  <a:lnTo>
                    <a:pt x="2238" y="2052"/>
                  </a:lnTo>
                  <a:lnTo>
                    <a:pt x="2281" y="1987"/>
                  </a:lnTo>
                  <a:lnTo>
                    <a:pt x="2317" y="1919"/>
                  </a:lnTo>
                  <a:lnTo>
                    <a:pt x="2348" y="1846"/>
                  </a:lnTo>
                  <a:lnTo>
                    <a:pt x="2372" y="1771"/>
                  </a:lnTo>
                  <a:lnTo>
                    <a:pt x="2391" y="1694"/>
                  </a:lnTo>
                  <a:lnTo>
                    <a:pt x="2402" y="1613"/>
                  </a:lnTo>
                  <a:lnTo>
                    <a:pt x="2405" y="1531"/>
                  </a:lnTo>
                  <a:lnTo>
                    <a:pt x="2402" y="1449"/>
                  </a:lnTo>
                  <a:lnTo>
                    <a:pt x="2391" y="1369"/>
                  </a:lnTo>
                  <a:lnTo>
                    <a:pt x="2372" y="1290"/>
                  </a:lnTo>
                  <a:lnTo>
                    <a:pt x="2348" y="1215"/>
                  </a:lnTo>
                  <a:lnTo>
                    <a:pt x="2317" y="1143"/>
                  </a:lnTo>
                  <a:lnTo>
                    <a:pt x="2281" y="1074"/>
                  </a:lnTo>
                  <a:lnTo>
                    <a:pt x="2238" y="1009"/>
                  </a:lnTo>
                  <a:lnTo>
                    <a:pt x="2192" y="948"/>
                  </a:lnTo>
                  <a:lnTo>
                    <a:pt x="2139" y="891"/>
                  </a:lnTo>
                  <a:lnTo>
                    <a:pt x="2082" y="839"/>
                  </a:lnTo>
                  <a:lnTo>
                    <a:pt x="2021" y="792"/>
                  </a:lnTo>
                  <a:lnTo>
                    <a:pt x="1956" y="749"/>
                  </a:lnTo>
                  <a:lnTo>
                    <a:pt x="1887" y="713"/>
                  </a:lnTo>
                  <a:lnTo>
                    <a:pt x="1815" y="683"/>
                  </a:lnTo>
                  <a:lnTo>
                    <a:pt x="1740" y="658"/>
                  </a:lnTo>
                  <a:lnTo>
                    <a:pt x="1661" y="640"/>
                  </a:lnTo>
                  <a:lnTo>
                    <a:pt x="1581" y="629"/>
                  </a:lnTo>
                  <a:lnTo>
                    <a:pt x="1499" y="625"/>
                  </a:lnTo>
                  <a:close/>
                  <a:moveTo>
                    <a:pt x="1495" y="0"/>
                  </a:moveTo>
                  <a:lnTo>
                    <a:pt x="1511" y="5"/>
                  </a:lnTo>
                  <a:lnTo>
                    <a:pt x="1525" y="16"/>
                  </a:lnTo>
                  <a:lnTo>
                    <a:pt x="1747" y="264"/>
                  </a:lnTo>
                  <a:lnTo>
                    <a:pt x="1759" y="274"/>
                  </a:lnTo>
                  <a:lnTo>
                    <a:pt x="1774" y="280"/>
                  </a:lnTo>
                  <a:lnTo>
                    <a:pt x="1790" y="280"/>
                  </a:lnTo>
                  <a:lnTo>
                    <a:pt x="1805" y="277"/>
                  </a:lnTo>
                  <a:lnTo>
                    <a:pt x="2112" y="145"/>
                  </a:lnTo>
                  <a:lnTo>
                    <a:pt x="2129" y="140"/>
                  </a:lnTo>
                  <a:lnTo>
                    <a:pt x="2146" y="143"/>
                  </a:lnTo>
                  <a:lnTo>
                    <a:pt x="2161" y="150"/>
                  </a:lnTo>
                  <a:lnTo>
                    <a:pt x="2173" y="161"/>
                  </a:lnTo>
                  <a:lnTo>
                    <a:pt x="2181" y="177"/>
                  </a:lnTo>
                  <a:lnTo>
                    <a:pt x="2273" y="499"/>
                  </a:lnTo>
                  <a:lnTo>
                    <a:pt x="2280" y="513"/>
                  </a:lnTo>
                  <a:lnTo>
                    <a:pt x="2290" y="524"/>
                  </a:lnTo>
                  <a:lnTo>
                    <a:pt x="2303" y="532"/>
                  </a:lnTo>
                  <a:lnTo>
                    <a:pt x="2319" y="535"/>
                  </a:lnTo>
                  <a:lnTo>
                    <a:pt x="2652" y="549"/>
                  </a:lnTo>
                  <a:lnTo>
                    <a:pt x="2669" y="553"/>
                  </a:lnTo>
                  <a:lnTo>
                    <a:pt x="2684" y="561"/>
                  </a:lnTo>
                  <a:lnTo>
                    <a:pt x="2694" y="575"/>
                  </a:lnTo>
                  <a:lnTo>
                    <a:pt x="2700" y="589"/>
                  </a:lnTo>
                  <a:lnTo>
                    <a:pt x="2700" y="608"/>
                  </a:lnTo>
                  <a:lnTo>
                    <a:pt x="2645" y="937"/>
                  </a:lnTo>
                  <a:lnTo>
                    <a:pt x="2645" y="953"/>
                  </a:lnTo>
                  <a:lnTo>
                    <a:pt x="2649" y="967"/>
                  </a:lnTo>
                  <a:lnTo>
                    <a:pt x="2658" y="980"/>
                  </a:lnTo>
                  <a:lnTo>
                    <a:pt x="2671" y="990"/>
                  </a:lnTo>
                  <a:lnTo>
                    <a:pt x="2965" y="1147"/>
                  </a:lnTo>
                  <a:lnTo>
                    <a:pt x="2979" y="1158"/>
                  </a:lnTo>
                  <a:lnTo>
                    <a:pt x="2987" y="1171"/>
                  </a:lnTo>
                  <a:lnTo>
                    <a:pt x="2991" y="1187"/>
                  </a:lnTo>
                  <a:lnTo>
                    <a:pt x="2990" y="1204"/>
                  </a:lnTo>
                  <a:lnTo>
                    <a:pt x="2983" y="1220"/>
                  </a:lnTo>
                  <a:lnTo>
                    <a:pt x="2790" y="1492"/>
                  </a:lnTo>
                  <a:lnTo>
                    <a:pt x="2782" y="1506"/>
                  </a:lnTo>
                  <a:lnTo>
                    <a:pt x="2780" y="1521"/>
                  </a:lnTo>
                  <a:lnTo>
                    <a:pt x="2784" y="1537"/>
                  </a:lnTo>
                  <a:lnTo>
                    <a:pt x="2790" y="1550"/>
                  </a:lnTo>
                  <a:lnTo>
                    <a:pt x="2987" y="1820"/>
                  </a:lnTo>
                  <a:lnTo>
                    <a:pt x="2995" y="1836"/>
                  </a:lnTo>
                  <a:lnTo>
                    <a:pt x="2997" y="1852"/>
                  </a:lnTo>
                  <a:lnTo>
                    <a:pt x="2994" y="1868"/>
                  </a:lnTo>
                  <a:lnTo>
                    <a:pt x="2985" y="1883"/>
                  </a:lnTo>
                  <a:lnTo>
                    <a:pt x="2972" y="1893"/>
                  </a:lnTo>
                  <a:lnTo>
                    <a:pt x="2679" y="2055"/>
                  </a:lnTo>
                  <a:lnTo>
                    <a:pt x="2667" y="2063"/>
                  </a:lnTo>
                  <a:lnTo>
                    <a:pt x="2658" y="2077"/>
                  </a:lnTo>
                  <a:lnTo>
                    <a:pt x="2655" y="2092"/>
                  </a:lnTo>
                  <a:lnTo>
                    <a:pt x="2655" y="2108"/>
                  </a:lnTo>
                  <a:lnTo>
                    <a:pt x="2715" y="2435"/>
                  </a:lnTo>
                  <a:lnTo>
                    <a:pt x="2715" y="2452"/>
                  </a:lnTo>
                  <a:lnTo>
                    <a:pt x="2710" y="2468"/>
                  </a:lnTo>
                  <a:lnTo>
                    <a:pt x="2699" y="2482"/>
                  </a:lnTo>
                  <a:lnTo>
                    <a:pt x="2685" y="2491"/>
                  </a:lnTo>
                  <a:lnTo>
                    <a:pt x="2668" y="2494"/>
                  </a:lnTo>
                  <a:lnTo>
                    <a:pt x="2335" y="2514"/>
                  </a:lnTo>
                  <a:lnTo>
                    <a:pt x="2319" y="2518"/>
                  </a:lnTo>
                  <a:lnTo>
                    <a:pt x="2306" y="2525"/>
                  </a:lnTo>
                  <a:lnTo>
                    <a:pt x="2296" y="2536"/>
                  </a:lnTo>
                  <a:lnTo>
                    <a:pt x="2290" y="2551"/>
                  </a:lnTo>
                  <a:lnTo>
                    <a:pt x="2202" y="2872"/>
                  </a:lnTo>
                  <a:lnTo>
                    <a:pt x="2194" y="2888"/>
                  </a:lnTo>
                  <a:lnTo>
                    <a:pt x="2182" y="2899"/>
                  </a:lnTo>
                  <a:lnTo>
                    <a:pt x="2167" y="2907"/>
                  </a:lnTo>
                  <a:lnTo>
                    <a:pt x="2150" y="2909"/>
                  </a:lnTo>
                  <a:lnTo>
                    <a:pt x="2134" y="2905"/>
                  </a:lnTo>
                  <a:lnTo>
                    <a:pt x="1825" y="2778"/>
                  </a:lnTo>
                  <a:lnTo>
                    <a:pt x="1810" y="2774"/>
                  </a:lnTo>
                  <a:lnTo>
                    <a:pt x="1794" y="2775"/>
                  </a:lnTo>
                  <a:lnTo>
                    <a:pt x="1780" y="2781"/>
                  </a:lnTo>
                  <a:lnTo>
                    <a:pt x="1768" y="2791"/>
                  </a:lnTo>
                  <a:lnTo>
                    <a:pt x="1548" y="3043"/>
                  </a:lnTo>
                  <a:lnTo>
                    <a:pt x="1535" y="3054"/>
                  </a:lnTo>
                  <a:lnTo>
                    <a:pt x="1519" y="3060"/>
                  </a:lnTo>
                  <a:lnTo>
                    <a:pt x="1503" y="3060"/>
                  </a:lnTo>
                  <a:lnTo>
                    <a:pt x="1487" y="3054"/>
                  </a:lnTo>
                  <a:lnTo>
                    <a:pt x="1473" y="3044"/>
                  </a:lnTo>
                  <a:lnTo>
                    <a:pt x="1250" y="2795"/>
                  </a:lnTo>
                  <a:lnTo>
                    <a:pt x="1238" y="2786"/>
                  </a:lnTo>
                  <a:lnTo>
                    <a:pt x="1223" y="2780"/>
                  </a:lnTo>
                  <a:lnTo>
                    <a:pt x="1208" y="2779"/>
                  </a:lnTo>
                  <a:lnTo>
                    <a:pt x="1192" y="2783"/>
                  </a:lnTo>
                  <a:lnTo>
                    <a:pt x="885" y="2915"/>
                  </a:lnTo>
                  <a:lnTo>
                    <a:pt x="868" y="2919"/>
                  </a:lnTo>
                  <a:lnTo>
                    <a:pt x="852" y="2918"/>
                  </a:lnTo>
                  <a:lnTo>
                    <a:pt x="836" y="2910"/>
                  </a:lnTo>
                  <a:lnTo>
                    <a:pt x="825" y="2898"/>
                  </a:lnTo>
                  <a:lnTo>
                    <a:pt x="818" y="2883"/>
                  </a:lnTo>
                  <a:lnTo>
                    <a:pt x="724" y="2562"/>
                  </a:lnTo>
                  <a:lnTo>
                    <a:pt x="717" y="2548"/>
                  </a:lnTo>
                  <a:lnTo>
                    <a:pt x="707" y="2537"/>
                  </a:lnTo>
                  <a:lnTo>
                    <a:pt x="694" y="2529"/>
                  </a:lnTo>
                  <a:lnTo>
                    <a:pt x="678" y="2526"/>
                  </a:lnTo>
                  <a:lnTo>
                    <a:pt x="345" y="2511"/>
                  </a:lnTo>
                  <a:lnTo>
                    <a:pt x="328" y="2509"/>
                  </a:lnTo>
                  <a:lnTo>
                    <a:pt x="313" y="2499"/>
                  </a:lnTo>
                  <a:lnTo>
                    <a:pt x="302" y="2487"/>
                  </a:lnTo>
                  <a:lnTo>
                    <a:pt x="297" y="2471"/>
                  </a:lnTo>
                  <a:lnTo>
                    <a:pt x="297" y="2454"/>
                  </a:lnTo>
                  <a:lnTo>
                    <a:pt x="352" y="2125"/>
                  </a:lnTo>
                  <a:lnTo>
                    <a:pt x="352" y="2109"/>
                  </a:lnTo>
                  <a:lnTo>
                    <a:pt x="347" y="2094"/>
                  </a:lnTo>
                  <a:lnTo>
                    <a:pt x="339" y="2081"/>
                  </a:lnTo>
                  <a:lnTo>
                    <a:pt x="326" y="2072"/>
                  </a:lnTo>
                  <a:lnTo>
                    <a:pt x="32" y="1914"/>
                  </a:lnTo>
                  <a:lnTo>
                    <a:pt x="18" y="1904"/>
                  </a:lnTo>
                  <a:lnTo>
                    <a:pt x="10" y="1889"/>
                  </a:lnTo>
                  <a:lnTo>
                    <a:pt x="6" y="1873"/>
                  </a:lnTo>
                  <a:lnTo>
                    <a:pt x="7" y="1856"/>
                  </a:lnTo>
                  <a:lnTo>
                    <a:pt x="15" y="1841"/>
                  </a:lnTo>
                  <a:lnTo>
                    <a:pt x="207" y="1569"/>
                  </a:lnTo>
                  <a:lnTo>
                    <a:pt x="215" y="1555"/>
                  </a:lnTo>
                  <a:lnTo>
                    <a:pt x="216" y="1539"/>
                  </a:lnTo>
                  <a:lnTo>
                    <a:pt x="213" y="1525"/>
                  </a:lnTo>
                  <a:lnTo>
                    <a:pt x="206" y="1510"/>
                  </a:lnTo>
                  <a:lnTo>
                    <a:pt x="10" y="1241"/>
                  </a:lnTo>
                  <a:lnTo>
                    <a:pt x="2" y="1225"/>
                  </a:lnTo>
                  <a:lnTo>
                    <a:pt x="0" y="1209"/>
                  </a:lnTo>
                  <a:lnTo>
                    <a:pt x="3" y="1192"/>
                  </a:lnTo>
                  <a:lnTo>
                    <a:pt x="12" y="1179"/>
                  </a:lnTo>
                  <a:lnTo>
                    <a:pt x="26" y="1168"/>
                  </a:lnTo>
                  <a:lnTo>
                    <a:pt x="318" y="1006"/>
                  </a:lnTo>
                  <a:lnTo>
                    <a:pt x="330" y="996"/>
                  </a:lnTo>
                  <a:lnTo>
                    <a:pt x="339" y="983"/>
                  </a:lnTo>
                  <a:lnTo>
                    <a:pt x="344" y="969"/>
                  </a:lnTo>
                  <a:lnTo>
                    <a:pt x="342" y="953"/>
                  </a:lnTo>
                  <a:lnTo>
                    <a:pt x="282" y="625"/>
                  </a:lnTo>
                  <a:lnTo>
                    <a:pt x="282" y="608"/>
                  </a:lnTo>
                  <a:lnTo>
                    <a:pt x="288" y="592"/>
                  </a:lnTo>
                  <a:lnTo>
                    <a:pt x="298" y="578"/>
                  </a:lnTo>
                  <a:lnTo>
                    <a:pt x="313" y="570"/>
                  </a:lnTo>
                  <a:lnTo>
                    <a:pt x="330" y="565"/>
                  </a:lnTo>
                  <a:lnTo>
                    <a:pt x="663" y="547"/>
                  </a:lnTo>
                  <a:lnTo>
                    <a:pt x="678" y="543"/>
                  </a:lnTo>
                  <a:lnTo>
                    <a:pt x="691" y="535"/>
                  </a:lnTo>
                  <a:lnTo>
                    <a:pt x="702" y="523"/>
                  </a:lnTo>
                  <a:lnTo>
                    <a:pt x="708" y="510"/>
                  </a:lnTo>
                  <a:lnTo>
                    <a:pt x="797" y="188"/>
                  </a:lnTo>
                  <a:lnTo>
                    <a:pt x="804" y="172"/>
                  </a:lnTo>
                  <a:lnTo>
                    <a:pt x="815" y="160"/>
                  </a:lnTo>
                  <a:lnTo>
                    <a:pt x="830" y="153"/>
                  </a:lnTo>
                  <a:lnTo>
                    <a:pt x="847" y="151"/>
                  </a:lnTo>
                  <a:lnTo>
                    <a:pt x="864" y="155"/>
                  </a:lnTo>
                  <a:lnTo>
                    <a:pt x="1173" y="281"/>
                  </a:lnTo>
                  <a:lnTo>
                    <a:pt x="1187" y="285"/>
                  </a:lnTo>
                  <a:lnTo>
                    <a:pt x="1203" y="285"/>
                  </a:lnTo>
                  <a:lnTo>
                    <a:pt x="1218" y="279"/>
                  </a:lnTo>
                  <a:lnTo>
                    <a:pt x="1229" y="269"/>
                  </a:lnTo>
                  <a:lnTo>
                    <a:pt x="1449" y="18"/>
                  </a:lnTo>
                  <a:lnTo>
                    <a:pt x="1462" y="7"/>
                  </a:lnTo>
                  <a:lnTo>
                    <a:pt x="1478" y="0"/>
                  </a:lnTo>
                  <a:lnTo>
                    <a:pt x="14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06"/>
            <p:cNvSpPr>
              <a:spLocks/>
            </p:cNvSpPr>
            <p:nvPr/>
          </p:nvSpPr>
          <p:spPr bwMode="auto">
            <a:xfrm>
              <a:off x="5548" y="3431"/>
              <a:ext cx="303" cy="336"/>
            </a:xfrm>
            <a:custGeom>
              <a:avLst/>
              <a:gdLst>
                <a:gd name="T0" fmla="*/ 655 w 908"/>
                <a:gd name="T1" fmla="*/ 0 h 1009"/>
                <a:gd name="T2" fmla="*/ 906 w 908"/>
                <a:gd name="T3" fmla="*/ 776 h 1009"/>
                <a:gd name="T4" fmla="*/ 908 w 908"/>
                <a:gd name="T5" fmla="*/ 793 h 1009"/>
                <a:gd name="T6" fmla="*/ 903 w 908"/>
                <a:gd name="T7" fmla="*/ 807 h 1009"/>
                <a:gd name="T8" fmla="*/ 892 w 908"/>
                <a:gd name="T9" fmla="*/ 819 h 1009"/>
                <a:gd name="T10" fmla="*/ 877 w 908"/>
                <a:gd name="T11" fmla="*/ 823 h 1009"/>
                <a:gd name="T12" fmla="*/ 861 w 908"/>
                <a:gd name="T13" fmla="*/ 823 h 1009"/>
                <a:gd name="T14" fmla="*/ 561 w 908"/>
                <a:gd name="T15" fmla="*/ 735 h 1009"/>
                <a:gd name="T16" fmla="*/ 550 w 908"/>
                <a:gd name="T17" fmla="*/ 734 h 1009"/>
                <a:gd name="T18" fmla="*/ 539 w 908"/>
                <a:gd name="T19" fmla="*/ 736 h 1009"/>
                <a:gd name="T20" fmla="*/ 529 w 908"/>
                <a:gd name="T21" fmla="*/ 741 h 1009"/>
                <a:gd name="T22" fmla="*/ 522 w 908"/>
                <a:gd name="T23" fmla="*/ 749 h 1009"/>
                <a:gd name="T24" fmla="*/ 329 w 908"/>
                <a:gd name="T25" fmla="*/ 995 h 1009"/>
                <a:gd name="T26" fmla="*/ 318 w 908"/>
                <a:gd name="T27" fmla="*/ 1005 h 1009"/>
                <a:gd name="T28" fmla="*/ 306 w 908"/>
                <a:gd name="T29" fmla="*/ 1009 h 1009"/>
                <a:gd name="T30" fmla="*/ 294 w 908"/>
                <a:gd name="T31" fmla="*/ 1009 h 1009"/>
                <a:gd name="T32" fmla="*/ 281 w 908"/>
                <a:gd name="T33" fmla="*/ 1005 h 1009"/>
                <a:gd name="T34" fmla="*/ 270 w 908"/>
                <a:gd name="T35" fmla="*/ 996 h 1009"/>
                <a:gd name="T36" fmla="*/ 264 w 908"/>
                <a:gd name="T37" fmla="*/ 984 h 1009"/>
                <a:gd name="T38" fmla="*/ 0 w 908"/>
                <a:gd name="T39" fmla="*/ 166 h 1009"/>
                <a:gd name="T40" fmla="*/ 9 w 908"/>
                <a:gd name="T41" fmla="*/ 159 h 1009"/>
                <a:gd name="T42" fmla="*/ 16 w 908"/>
                <a:gd name="T43" fmla="*/ 152 h 1009"/>
                <a:gd name="T44" fmla="*/ 181 w 908"/>
                <a:gd name="T45" fmla="*/ 2 h 1009"/>
                <a:gd name="T46" fmla="*/ 393 w 908"/>
                <a:gd name="T47" fmla="*/ 66 h 1009"/>
                <a:gd name="T48" fmla="*/ 431 w 908"/>
                <a:gd name="T49" fmla="*/ 74 h 1009"/>
                <a:gd name="T50" fmla="*/ 469 w 908"/>
                <a:gd name="T51" fmla="*/ 77 h 1009"/>
                <a:gd name="T52" fmla="*/ 511 w 908"/>
                <a:gd name="T53" fmla="*/ 74 h 1009"/>
                <a:gd name="T54" fmla="*/ 551 w 908"/>
                <a:gd name="T55" fmla="*/ 64 h 1009"/>
                <a:gd name="T56" fmla="*/ 589 w 908"/>
                <a:gd name="T57" fmla="*/ 48 h 1009"/>
                <a:gd name="T58" fmla="*/ 624 w 908"/>
                <a:gd name="T59" fmla="*/ 26 h 1009"/>
                <a:gd name="T60" fmla="*/ 655 w 908"/>
                <a:gd name="T61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08" h="1009">
                  <a:moveTo>
                    <a:pt x="655" y="0"/>
                  </a:moveTo>
                  <a:lnTo>
                    <a:pt x="906" y="776"/>
                  </a:lnTo>
                  <a:lnTo>
                    <a:pt x="908" y="793"/>
                  </a:lnTo>
                  <a:lnTo>
                    <a:pt x="903" y="807"/>
                  </a:lnTo>
                  <a:lnTo>
                    <a:pt x="892" y="819"/>
                  </a:lnTo>
                  <a:lnTo>
                    <a:pt x="877" y="823"/>
                  </a:lnTo>
                  <a:lnTo>
                    <a:pt x="861" y="823"/>
                  </a:lnTo>
                  <a:lnTo>
                    <a:pt x="561" y="735"/>
                  </a:lnTo>
                  <a:lnTo>
                    <a:pt x="550" y="734"/>
                  </a:lnTo>
                  <a:lnTo>
                    <a:pt x="539" y="736"/>
                  </a:lnTo>
                  <a:lnTo>
                    <a:pt x="529" y="741"/>
                  </a:lnTo>
                  <a:lnTo>
                    <a:pt x="522" y="749"/>
                  </a:lnTo>
                  <a:lnTo>
                    <a:pt x="329" y="995"/>
                  </a:lnTo>
                  <a:lnTo>
                    <a:pt x="318" y="1005"/>
                  </a:lnTo>
                  <a:lnTo>
                    <a:pt x="306" y="1009"/>
                  </a:lnTo>
                  <a:lnTo>
                    <a:pt x="294" y="1009"/>
                  </a:lnTo>
                  <a:lnTo>
                    <a:pt x="281" y="1005"/>
                  </a:lnTo>
                  <a:lnTo>
                    <a:pt x="270" y="996"/>
                  </a:lnTo>
                  <a:lnTo>
                    <a:pt x="264" y="984"/>
                  </a:lnTo>
                  <a:lnTo>
                    <a:pt x="0" y="166"/>
                  </a:lnTo>
                  <a:lnTo>
                    <a:pt x="9" y="159"/>
                  </a:lnTo>
                  <a:lnTo>
                    <a:pt x="16" y="152"/>
                  </a:lnTo>
                  <a:lnTo>
                    <a:pt x="181" y="2"/>
                  </a:lnTo>
                  <a:lnTo>
                    <a:pt x="393" y="66"/>
                  </a:lnTo>
                  <a:lnTo>
                    <a:pt x="431" y="74"/>
                  </a:lnTo>
                  <a:lnTo>
                    <a:pt x="469" y="77"/>
                  </a:lnTo>
                  <a:lnTo>
                    <a:pt x="511" y="74"/>
                  </a:lnTo>
                  <a:lnTo>
                    <a:pt x="551" y="64"/>
                  </a:lnTo>
                  <a:lnTo>
                    <a:pt x="589" y="48"/>
                  </a:lnTo>
                  <a:lnTo>
                    <a:pt x="624" y="26"/>
                  </a:lnTo>
                  <a:lnTo>
                    <a:pt x="6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07"/>
            <p:cNvSpPr>
              <a:spLocks/>
            </p:cNvSpPr>
            <p:nvPr/>
          </p:nvSpPr>
          <p:spPr bwMode="auto">
            <a:xfrm>
              <a:off x="5138" y="3431"/>
              <a:ext cx="303" cy="336"/>
            </a:xfrm>
            <a:custGeom>
              <a:avLst/>
              <a:gdLst>
                <a:gd name="T0" fmla="*/ 253 w 909"/>
                <a:gd name="T1" fmla="*/ 0 h 1010"/>
                <a:gd name="T2" fmla="*/ 285 w 909"/>
                <a:gd name="T3" fmla="*/ 26 h 1010"/>
                <a:gd name="T4" fmla="*/ 319 w 909"/>
                <a:gd name="T5" fmla="*/ 48 h 1010"/>
                <a:gd name="T6" fmla="*/ 357 w 909"/>
                <a:gd name="T7" fmla="*/ 64 h 1010"/>
                <a:gd name="T8" fmla="*/ 398 w 909"/>
                <a:gd name="T9" fmla="*/ 74 h 1010"/>
                <a:gd name="T10" fmla="*/ 439 w 909"/>
                <a:gd name="T11" fmla="*/ 77 h 1010"/>
                <a:gd name="T12" fmla="*/ 477 w 909"/>
                <a:gd name="T13" fmla="*/ 75 h 1010"/>
                <a:gd name="T14" fmla="*/ 514 w 909"/>
                <a:gd name="T15" fmla="*/ 66 h 1010"/>
                <a:gd name="T16" fmla="*/ 728 w 909"/>
                <a:gd name="T17" fmla="*/ 2 h 1010"/>
                <a:gd name="T18" fmla="*/ 891 w 909"/>
                <a:gd name="T19" fmla="*/ 152 h 1010"/>
                <a:gd name="T20" fmla="*/ 900 w 909"/>
                <a:gd name="T21" fmla="*/ 159 h 1010"/>
                <a:gd name="T22" fmla="*/ 909 w 909"/>
                <a:gd name="T23" fmla="*/ 167 h 1010"/>
                <a:gd name="T24" fmla="*/ 644 w 909"/>
                <a:gd name="T25" fmla="*/ 984 h 1010"/>
                <a:gd name="T26" fmla="*/ 637 w 909"/>
                <a:gd name="T27" fmla="*/ 998 h 1010"/>
                <a:gd name="T28" fmla="*/ 627 w 909"/>
                <a:gd name="T29" fmla="*/ 1006 h 1010"/>
                <a:gd name="T30" fmla="*/ 615 w 909"/>
                <a:gd name="T31" fmla="*/ 1010 h 1010"/>
                <a:gd name="T32" fmla="*/ 602 w 909"/>
                <a:gd name="T33" fmla="*/ 1010 h 1010"/>
                <a:gd name="T34" fmla="*/ 589 w 909"/>
                <a:gd name="T35" fmla="*/ 1005 h 1010"/>
                <a:gd name="T36" fmla="*/ 579 w 909"/>
                <a:gd name="T37" fmla="*/ 996 h 1010"/>
                <a:gd name="T38" fmla="*/ 387 w 909"/>
                <a:gd name="T39" fmla="*/ 750 h 1010"/>
                <a:gd name="T40" fmla="*/ 376 w 909"/>
                <a:gd name="T41" fmla="*/ 740 h 1010"/>
                <a:gd name="T42" fmla="*/ 362 w 909"/>
                <a:gd name="T43" fmla="*/ 735 h 1010"/>
                <a:gd name="T44" fmla="*/ 347 w 909"/>
                <a:gd name="T45" fmla="*/ 736 h 1010"/>
                <a:gd name="T46" fmla="*/ 48 w 909"/>
                <a:gd name="T47" fmla="*/ 823 h 1010"/>
                <a:gd name="T48" fmla="*/ 30 w 909"/>
                <a:gd name="T49" fmla="*/ 825 h 1010"/>
                <a:gd name="T50" fmla="*/ 17 w 909"/>
                <a:gd name="T51" fmla="*/ 820 h 1010"/>
                <a:gd name="T52" fmla="*/ 6 w 909"/>
                <a:gd name="T53" fmla="*/ 809 h 1010"/>
                <a:gd name="T54" fmla="*/ 0 w 909"/>
                <a:gd name="T55" fmla="*/ 794 h 1010"/>
                <a:gd name="T56" fmla="*/ 1 w 909"/>
                <a:gd name="T57" fmla="*/ 777 h 1010"/>
                <a:gd name="T58" fmla="*/ 253 w 909"/>
                <a:gd name="T59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09" h="1010">
                  <a:moveTo>
                    <a:pt x="253" y="0"/>
                  </a:moveTo>
                  <a:lnTo>
                    <a:pt x="285" y="26"/>
                  </a:lnTo>
                  <a:lnTo>
                    <a:pt x="319" y="48"/>
                  </a:lnTo>
                  <a:lnTo>
                    <a:pt x="357" y="64"/>
                  </a:lnTo>
                  <a:lnTo>
                    <a:pt x="398" y="74"/>
                  </a:lnTo>
                  <a:lnTo>
                    <a:pt x="439" y="77"/>
                  </a:lnTo>
                  <a:lnTo>
                    <a:pt x="477" y="75"/>
                  </a:lnTo>
                  <a:lnTo>
                    <a:pt x="514" y="66"/>
                  </a:lnTo>
                  <a:lnTo>
                    <a:pt x="728" y="2"/>
                  </a:lnTo>
                  <a:lnTo>
                    <a:pt x="891" y="152"/>
                  </a:lnTo>
                  <a:lnTo>
                    <a:pt x="900" y="159"/>
                  </a:lnTo>
                  <a:lnTo>
                    <a:pt x="909" y="167"/>
                  </a:lnTo>
                  <a:lnTo>
                    <a:pt x="644" y="984"/>
                  </a:lnTo>
                  <a:lnTo>
                    <a:pt x="637" y="998"/>
                  </a:lnTo>
                  <a:lnTo>
                    <a:pt x="627" y="1006"/>
                  </a:lnTo>
                  <a:lnTo>
                    <a:pt x="615" y="1010"/>
                  </a:lnTo>
                  <a:lnTo>
                    <a:pt x="602" y="1010"/>
                  </a:lnTo>
                  <a:lnTo>
                    <a:pt x="589" y="1005"/>
                  </a:lnTo>
                  <a:lnTo>
                    <a:pt x="579" y="996"/>
                  </a:lnTo>
                  <a:lnTo>
                    <a:pt x="387" y="750"/>
                  </a:lnTo>
                  <a:lnTo>
                    <a:pt x="376" y="740"/>
                  </a:lnTo>
                  <a:lnTo>
                    <a:pt x="362" y="735"/>
                  </a:lnTo>
                  <a:lnTo>
                    <a:pt x="347" y="736"/>
                  </a:lnTo>
                  <a:lnTo>
                    <a:pt x="48" y="823"/>
                  </a:lnTo>
                  <a:lnTo>
                    <a:pt x="30" y="825"/>
                  </a:lnTo>
                  <a:lnTo>
                    <a:pt x="17" y="820"/>
                  </a:lnTo>
                  <a:lnTo>
                    <a:pt x="6" y="809"/>
                  </a:lnTo>
                  <a:lnTo>
                    <a:pt x="0" y="794"/>
                  </a:lnTo>
                  <a:lnTo>
                    <a:pt x="1" y="777"/>
                  </a:lnTo>
                  <a:lnTo>
                    <a:pt x="2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008"/>
            <p:cNvSpPr>
              <a:spLocks/>
            </p:cNvSpPr>
            <p:nvPr/>
          </p:nvSpPr>
          <p:spPr bwMode="auto">
            <a:xfrm>
              <a:off x="5293" y="2730"/>
              <a:ext cx="402" cy="385"/>
            </a:xfrm>
            <a:custGeom>
              <a:avLst/>
              <a:gdLst>
                <a:gd name="T0" fmla="*/ 595 w 1206"/>
                <a:gd name="T1" fmla="*/ 0 h 1153"/>
                <a:gd name="T2" fmla="*/ 613 w 1206"/>
                <a:gd name="T3" fmla="*/ 0 h 1153"/>
                <a:gd name="T4" fmla="*/ 630 w 1206"/>
                <a:gd name="T5" fmla="*/ 4 h 1153"/>
                <a:gd name="T6" fmla="*/ 646 w 1206"/>
                <a:gd name="T7" fmla="*/ 12 h 1153"/>
                <a:gd name="T8" fmla="*/ 660 w 1206"/>
                <a:gd name="T9" fmla="*/ 26 h 1153"/>
                <a:gd name="T10" fmla="*/ 669 w 1206"/>
                <a:gd name="T11" fmla="*/ 44 h 1153"/>
                <a:gd name="T12" fmla="*/ 798 w 1206"/>
                <a:gd name="T13" fmla="*/ 361 h 1153"/>
                <a:gd name="T14" fmla="*/ 1140 w 1206"/>
                <a:gd name="T15" fmla="*/ 385 h 1153"/>
                <a:gd name="T16" fmla="*/ 1161 w 1206"/>
                <a:gd name="T17" fmla="*/ 389 h 1153"/>
                <a:gd name="T18" fmla="*/ 1177 w 1206"/>
                <a:gd name="T19" fmla="*/ 397 h 1153"/>
                <a:gd name="T20" fmla="*/ 1190 w 1206"/>
                <a:gd name="T21" fmla="*/ 411 h 1153"/>
                <a:gd name="T22" fmla="*/ 1200 w 1206"/>
                <a:gd name="T23" fmla="*/ 426 h 1153"/>
                <a:gd name="T24" fmla="*/ 1205 w 1206"/>
                <a:gd name="T25" fmla="*/ 443 h 1153"/>
                <a:gd name="T26" fmla="*/ 1206 w 1206"/>
                <a:gd name="T27" fmla="*/ 461 h 1153"/>
                <a:gd name="T28" fmla="*/ 1202 w 1206"/>
                <a:gd name="T29" fmla="*/ 478 h 1153"/>
                <a:gd name="T30" fmla="*/ 1194 w 1206"/>
                <a:gd name="T31" fmla="*/ 496 h 1153"/>
                <a:gd name="T32" fmla="*/ 1180 w 1206"/>
                <a:gd name="T33" fmla="*/ 510 h 1153"/>
                <a:gd name="T34" fmla="*/ 919 w 1206"/>
                <a:gd name="T35" fmla="*/ 731 h 1153"/>
                <a:gd name="T36" fmla="*/ 1001 w 1206"/>
                <a:gd name="T37" fmla="*/ 1064 h 1153"/>
                <a:gd name="T38" fmla="*/ 1003 w 1206"/>
                <a:gd name="T39" fmla="*/ 1087 h 1153"/>
                <a:gd name="T40" fmla="*/ 999 w 1206"/>
                <a:gd name="T41" fmla="*/ 1108 h 1153"/>
                <a:gd name="T42" fmla="*/ 989 w 1206"/>
                <a:gd name="T43" fmla="*/ 1125 h 1153"/>
                <a:gd name="T44" fmla="*/ 974 w 1206"/>
                <a:gd name="T45" fmla="*/ 1140 h 1153"/>
                <a:gd name="T46" fmla="*/ 956 w 1206"/>
                <a:gd name="T47" fmla="*/ 1149 h 1153"/>
                <a:gd name="T48" fmla="*/ 936 w 1206"/>
                <a:gd name="T49" fmla="*/ 1153 h 1153"/>
                <a:gd name="T50" fmla="*/ 915 w 1206"/>
                <a:gd name="T51" fmla="*/ 1151 h 1153"/>
                <a:gd name="T52" fmla="*/ 894 w 1206"/>
                <a:gd name="T53" fmla="*/ 1142 h 1153"/>
                <a:gd name="T54" fmla="*/ 603 w 1206"/>
                <a:gd name="T55" fmla="*/ 962 h 1153"/>
                <a:gd name="T56" fmla="*/ 313 w 1206"/>
                <a:gd name="T57" fmla="*/ 1142 h 1153"/>
                <a:gd name="T58" fmla="*/ 292 w 1206"/>
                <a:gd name="T59" fmla="*/ 1151 h 1153"/>
                <a:gd name="T60" fmla="*/ 270 w 1206"/>
                <a:gd name="T61" fmla="*/ 1153 h 1153"/>
                <a:gd name="T62" fmla="*/ 251 w 1206"/>
                <a:gd name="T63" fmla="*/ 1149 h 1153"/>
                <a:gd name="T64" fmla="*/ 234 w 1206"/>
                <a:gd name="T65" fmla="*/ 1140 h 1153"/>
                <a:gd name="T66" fmla="*/ 219 w 1206"/>
                <a:gd name="T67" fmla="*/ 1125 h 1153"/>
                <a:gd name="T68" fmla="*/ 208 w 1206"/>
                <a:gd name="T69" fmla="*/ 1108 h 1153"/>
                <a:gd name="T70" fmla="*/ 204 w 1206"/>
                <a:gd name="T71" fmla="*/ 1087 h 1153"/>
                <a:gd name="T72" fmla="*/ 205 w 1206"/>
                <a:gd name="T73" fmla="*/ 1064 h 1153"/>
                <a:gd name="T74" fmla="*/ 288 w 1206"/>
                <a:gd name="T75" fmla="*/ 731 h 1153"/>
                <a:gd name="T76" fmla="*/ 26 w 1206"/>
                <a:gd name="T77" fmla="*/ 510 h 1153"/>
                <a:gd name="T78" fmla="*/ 12 w 1206"/>
                <a:gd name="T79" fmla="*/ 496 h 1153"/>
                <a:gd name="T80" fmla="*/ 4 w 1206"/>
                <a:gd name="T81" fmla="*/ 478 h 1153"/>
                <a:gd name="T82" fmla="*/ 0 w 1206"/>
                <a:gd name="T83" fmla="*/ 461 h 1153"/>
                <a:gd name="T84" fmla="*/ 1 w 1206"/>
                <a:gd name="T85" fmla="*/ 443 h 1153"/>
                <a:gd name="T86" fmla="*/ 8 w 1206"/>
                <a:gd name="T87" fmla="*/ 426 h 1153"/>
                <a:gd name="T88" fmla="*/ 17 w 1206"/>
                <a:gd name="T89" fmla="*/ 411 h 1153"/>
                <a:gd name="T90" fmla="*/ 30 w 1206"/>
                <a:gd name="T91" fmla="*/ 397 h 1153"/>
                <a:gd name="T92" fmla="*/ 47 w 1206"/>
                <a:gd name="T93" fmla="*/ 389 h 1153"/>
                <a:gd name="T94" fmla="*/ 67 w 1206"/>
                <a:gd name="T95" fmla="*/ 385 h 1153"/>
                <a:gd name="T96" fmla="*/ 409 w 1206"/>
                <a:gd name="T97" fmla="*/ 361 h 1153"/>
                <a:gd name="T98" fmla="*/ 537 w 1206"/>
                <a:gd name="T99" fmla="*/ 44 h 1153"/>
                <a:gd name="T100" fmla="*/ 548 w 1206"/>
                <a:gd name="T101" fmla="*/ 26 h 1153"/>
                <a:gd name="T102" fmla="*/ 561 w 1206"/>
                <a:gd name="T103" fmla="*/ 12 h 1153"/>
                <a:gd name="T104" fmla="*/ 577 w 1206"/>
                <a:gd name="T105" fmla="*/ 4 h 1153"/>
                <a:gd name="T106" fmla="*/ 595 w 1206"/>
                <a:gd name="T107" fmla="*/ 0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06" h="1153">
                  <a:moveTo>
                    <a:pt x="595" y="0"/>
                  </a:moveTo>
                  <a:lnTo>
                    <a:pt x="613" y="0"/>
                  </a:lnTo>
                  <a:lnTo>
                    <a:pt x="630" y="4"/>
                  </a:lnTo>
                  <a:lnTo>
                    <a:pt x="646" y="12"/>
                  </a:lnTo>
                  <a:lnTo>
                    <a:pt x="660" y="26"/>
                  </a:lnTo>
                  <a:lnTo>
                    <a:pt x="669" y="44"/>
                  </a:lnTo>
                  <a:lnTo>
                    <a:pt x="798" y="361"/>
                  </a:lnTo>
                  <a:lnTo>
                    <a:pt x="1140" y="385"/>
                  </a:lnTo>
                  <a:lnTo>
                    <a:pt x="1161" y="389"/>
                  </a:lnTo>
                  <a:lnTo>
                    <a:pt x="1177" y="397"/>
                  </a:lnTo>
                  <a:lnTo>
                    <a:pt x="1190" y="411"/>
                  </a:lnTo>
                  <a:lnTo>
                    <a:pt x="1200" y="426"/>
                  </a:lnTo>
                  <a:lnTo>
                    <a:pt x="1205" y="443"/>
                  </a:lnTo>
                  <a:lnTo>
                    <a:pt x="1206" y="461"/>
                  </a:lnTo>
                  <a:lnTo>
                    <a:pt x="1202" y="478"/>
                  </a:lnTo>
                  <a:lnTo>
                    <a:pt x="1194" y="496"/>
                  </a:lnTo>
                  <a:lnTo>
                    <a:pt x="1180" y="510"/>
                  </a:lnTo>
                  <a:lnTo>
                    <a:pt x="919" y="731"/>
                  </a:lnTo>
                  <a:lnTo>
                    <a:pt x="1001" y="1064"/>
                  </a:lnTo>
                  <a:lnTo>
                    <a:pt x="1003" y="1087"/>
                  </a:lnTo>
                  <a:lnTo>
                    <a:pt x="999" y="1108"/>
                  </a:lnTo>
                  <a:lnTo>
                    <a:pt x="989" y="1125"/>
                  </a:lnTo>
                  <a:lnTo>
                    <a:pt x="974" y="1140"/>
                  </a:lnTo>
                  <a:lnTo>
                    <a:pt x="956" y="1149"/>
                  </a:lnTo>
                  <a:lnTo>
                    <a:pt x="936" y="1153"/>
                  </a:lnTo>
                  <a:lnTo>
                    <a:pt x="915" y="1151"/>
                  </a:lnTo>
                  <a:lnTo>
                    <a:pt x="894" y="1142"/>
                  </a:lnTo>
                  <a:lnTo>
                    <a:pt x="603" y="962"/>
                  </a:lnTo>
                  <a:lnTo>
                    <a:pt x="313" y="1142"/>
                  </a:lnTo>
                  <a:lnTo>
                    <a:pt x="292" y="1151"/>
                  </a:lnTo>
                  <a:lnTo>
                    <a:pt x="270" y="1153"/>
                  </a:lnTo>
                  <a:lnTo>
                    <a:pt x="251" y="1149"/>
                  </a:lnTo>
                  <a:lnTo>
                    <a:pt x="234" y="1140"/>
                  </a:lnTo>
                  <a:lnTo>
                    <a:pt x="219" y="1125"/>
                  </a:lnTo>
                  <a:lnTo>
                    <a:pt x="208" y="1108"/>
                  </a:lnTo>
                  <a:lnTo>
                    <a:pt x="204" y="1087"/>
                  </a:lnTo>
                  <a:lnTo>
                    <a:pt x="205" y="1064"/>
                  </a:lnTo>
                  <a:lnTo>
                    <a:pt x="288" y="731"/>
                  </a:lnTo>
                  <a:lnTo>
                    <a:pt x="26" y="510"/>
                  </a:lnTo>
                  <a:lnTo>
                    <a:pt x="12" y="496"/>
                  </a:lnTo>
                  <a:lnTo>
                    <a:pt x="4" y="478"/>
                  </a:lnTo>
                  <a:lnTo>
                    <a:pt x="0" y="461"/>
                  </a:lnTo>
                  <a:lnTo>
                    <a:pt x="1" y="443"/>
                  </a:lnTo>
                  <a:lnTo>
                    <a:pt x="8" y="426"/>
                  </a:lnTo>
                  <a:lnTo>
                    <a:pt x="17" y="411"/>
                  </a:lnTo>
                  <a:lnTo>
                    <a:pt x="30" y="397"/>
                  </a:lnTo>
                  <a:lnTo>
                    <a:pt x="47" y="389"/>
                  </a:lnTo>
                  <a:lnTo>
                    <a:pt x="67" y="385"/>
                  </a:lnTo>
                  <a:lnTo>
                    <a:pt x="409" y="361"/>
                  </a:lnTo>
                  <a:lnTo>
                    <a:pt x="537" y="44"/>
                  </a:lnTo>
                  <a:lnTo>
                    <a:pt x="548" y="26"/>
                  </a:lnTo>
                  <a:lnTo>
                    <a:pt x="561" y="12"/>
                  </a:lnTo>
                  <a:lnTo>
                    <a:pt x="577" y="4"/>
                  </a:lnTo>
                  <a:lnTo>
                    <a:pt x="5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851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677005" y="958358"/>
            <a:ext cx="2797699" cy="507849"/>
          </a:xfrm>
          <a:prstGeom prst="round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4732361" y="961003"/>
            <a:ext cx="2742343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3806505" y="417143"/>
            <a:ext cx="4578991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019507" y="3686629"/>
            <a:ext cx="2619848" cy="1001032"/>
            <a:chOff x="1349653" y="3758453"/>
            <a:chExt cx="2111577" cy="806824"/>
          </a:xfrm>
          <a:solidFill>
            <a:schemeClr val="accent1"/>
          </a:solidFill>
        </p:grpSpPr>
        <p:sp>
          <p:nvSpPr>
            <p:cNvPr id="15" name="Chevron 6"/>
            <p:cNvSpPr/>
            <p:nvPr/>
          </p:nvSpPr>
          <p:spPr>
            <a:xfrm>
              <a:off x="2704993" y="3805517"/>
              <a:ext cx="756237" cy="759759"/>
            </a:xfrm>
            <a:custGeom>
              <a:avLst/>
              <a:gdLst>
                <a:gd name="connsiteX0" fmla="*/ 0 w 712694"/>
                <a:gd name="connsiteY0" fmla="*/ 0 h 759759"/>
                <a:gd name="connsiteX1" fmla="*/ 356347 w 712694"/>
                <a:gd name="connsiteY1" fmla="*/ 0 h 759759"/>
                <a:gd name="connsiteX2" fmla="*/ 712694 w 712694"/>
                <a:gd name="connsiteY2" fmla="*/ 379880 h 759759"/>
                <a:gd name="connsiteX3" fmla="*/ 356347 w 712694"/>
                <a:gd name="connsiteY3" fmla="*/ 759759 h 759759"/>
                <a:gd name="connsiteX4" fmla="*/ 0 w 712694"/>
                <a:gd name="connsiteY4" fmla="*/ 759759 h 759759"/>
                <a:gd name="connsiteX5" fmla="*/ 356347 w 712694"/>
                <a:gd name="connsiteY5" fmla="*/ 379880 h 759759"/>
                <a:gd name="connsiteX6" fmla="*/ 0 w 712694"/>
                <a:gd name="connsiteY6" fmla="*/ 0 h 759759"/>
                <a:gd name="connsiteX0" fmla="*/ 43543 w 756237"/>
                <a:gd name="connsiteY0" fmla="*/ 0 h 759759"/>
                <a:gd name="connsiteX1" fmla="*/ 399890 w 756237"/>
                <a:gd name="connsiteY1" fmla="*/ 0 h 759759"/>
                <a:gd name="connsiteX2" fmla="*/ 756237 w 756237"/>
                <a:gd name="connsiteY2" fmla="*/ 379880 h 759759"/>
                <a:gd name="connsiteX3" fmla="*/ 399890 w 756237"/>
                <a:gd name="connsiteY3" fmla="*/ 759759 h 759759"/>
                <a:gd name="connsiteX4" fmla="*/ 0 w 756237"/>
                <a:gd name="connsiteY4" fmla="*/ 759759 h 759759"/>
                <a:gd name="connsiteX5" fmla="*/ 399890 w 756237"/>
                <a:gd name="connsiteY5" fmla="*/ 379880 h 759759"/>
                <a:gd name="connsiteX6" fmla="*/ 43543 w 756237"/>
                <a:gd name="connsiteY6" fmla="*/ 0 h 759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6237" h="759759">
                  <a:moveTo>
                    <a:pt x="43543" y="0"/>
                  </a:moveTo>
                  <a:lnTo>
                    <a:pt x="399890" y="0"/>
                  </a:lnTo>
                  <a:lnTo>
                    <a:pt x="756237" y="379880"/>
                  </a:lnTo>
                  <a:lnTo>
                    <a:pt x="399890" y="759759"/>
                  </a:lnTo>
                  <a:lnTo>
                    <a:pt x="0" y="759759"/>
                  </a:lnTo>
                  <a:lnTo>
                    <a:pt x="399890" y="379880"/>
                  </a:lnTo>
                  <a:lnTo>
                    <a:pt x="4354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Pentagon 15"/>
            <p:cNvSpPr/>
            <p:nvPr/>
          </p:nvSpPr>
          <p:spPr>
            <a:xfrm>
              <a:off x="1349653" y="3758453"/>
              <a:ext cx="1628871" cy="806824"/>
            </a:xfrm>
            <a:prstGeom prst="homePlat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868794" y="3686629"/>
            <a:ext cx="2619848" cy="1001032"/>
            <a:chOff x="1349653" y="3758453"/>
            <a:chExt cx="2111577" cy="806824"/>
          </a:xfrm>
          <a:solidFill>
            <a:schemeClr val="accent3"/>
          </a:solidFill>
        </p:grpSpPr>
        <p:sp>
          <p:nvSpPr>
            <p:cNvPr id="18" name="Chevron 6"/>
            <p:cNvSpPr/>
            <p:nvPr/>
          </p:nvSpPr>
          <p:spPr>
            <a:xfrm>
              <a:off x="2704993" y="3805517"/>
              <a:ext cx="756237" cy="759759"/>
            </a:xfrm>
            <a:custGeom>
              <a:avLst/>
              <a:gdLst>
                <a:gd name="connsiteX0" fmla="*/ 0 w 712694"/>
                <a:gd name="connsiteY0" fmla="*/ 0 h 759759"/>
                <a:gd name="connsiteX1" fmla="*/ 356347 w 712694"/>
                <a:gd name="connsiteY1" fmla="*/ 0 h 759759"/>
                <a:gd name="connsiteX2" fmla="*/ 712694 w 712694"/>
                <a:gd name="connsiteY2" fmla="*/ 379880 h 759759"/>
                <a:gd name="connsiteX3" fmla="*/ 356347 w 712694"/>
                <a:gd name="connsiteY3" fmla="*/ 759759 h 759759"/>
                <a:gd name="connsiteX4" fmla="*/ 0 w 712694"/>
                <a:gd name="connsiteY4" fmla="*/ 759759 h 759759"/>
                <a:gd name="connsiteX5" fmla="*/ 356347 w 712694"/>
                <a:gd name="connsiteY5" fmla="*/ 379880 h 759759"/>
                <a:gd name="connsiteX6" fmla="*/ 0 w 712694"/>
                <a:gd name="connsiteY6" fmla="*/ 0 h 759759"/>
                <a:gd name="connsiteX0" fmla="*/ 43543 w 756237"/>
                <a:gd name="connsiteY0" fmla="*/ 0 h 759759"/>
                <a:gd name="connsiteX1" fmla="*/ 399890 w 756237"/>
                <a:gd name="connsiteY1" fmla="*/ 0 h 759759"/>
                <a:gd name="connsiteX2" fmla="*/ 756237 w 756237"/>
                <a:gd name="connsiteY2" fmla="*/ 379880 h 759759"/>
                <a:gd name="connsiteX3" fmla="*/ 399890 w 756237"/>
                <a:gd name="connsiteY3" fmla="*/ 759759 h 759759"/>
                <a:gd name="connsiteX4" fmla="*/ 0 w 756237"/>
                <a:gd name="connsiteY4" fmla="*/ 759759 h 759759"/>
                <a:gd name="connsiteX5" fmla="*/ 399890 w 756237"/>
                <a:gd name="connsiteY5" fmla="*/ 379880 h 759759"/>
                <a:gd name="connsiteX6" fmla="*/ 43543 w 756237"/>
                <a:gd name="connsiteY6" fmla="*/ 0 h 759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6237" h="759759">
                  <a:moveTo>
                    <a:pt x="43543" y="0"/>
                  </a:moveTo>
                  <a:lnTo>
                    <a:pt x="399890" y="0"/>
                  </a:lnTo>
                  <a:lnTo>
                    <a:pt x="756237" y="379880"/>
                  </a:lnTo>
                  <a:lnTo>
                    <a:pt x="399890" y="759759"/>
                  </a:lnTo>
                  <a:lnTo>
                    <a:pt x="0" y="759759"/>
                  </a:lnTo>
                  <a:lnTo>
                    <a:pt x="399890" y="379880"/>
                  </a:lnTo>
                  <a:lnTo>
                    <a:pt x="4354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Pentagon 18"/>
            <p:cNvSpPr/>
            <p:nvPr/>
          </p:nvSpPr>
          <p:spPr>
            <a:xfrm>
              <a:off x="1349653" y="3758453"/>
              <a:ext cx="1628871" cy="806824"/>
            </a:xfrm>
            <a:prstGeom prst="homePlat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718080" y="3686629"/>
            <a:ext cx="2619848" cy="1001032"/>
            <a:chOff x="1349653" y="3758453"/>
            <a:chExt cx="2111577" cy="806824"/>
          </a:xfrm>
          <a:solidFill>
            <a:schemeClr val="accent2"/>
          </a:solidFill>
        </p:grpSpPr>
        <p:sp>
          <p:nvSpPr>
            <p:cNvPr id="12" name="Chevron 6"/>
            <p:cNvSpPr/>
            <p:nvPr/>
          </p:nvSpPr>
          <p:spPr>
            <a:xfrm>
              <a:off x="2704993" y="3805517"/>
              <a:ext cx="756237" cy="759759"/>
            </a:xfrm>
            <a:custGeom>
              <a:avLst/>
              <a:gdLst>
                <a:gd name="connsiteX0" fmla="*/ 0 w 712694"/>
                <a:gd name="connsiteY0" fmla="*/ 0 h 759759"/>
                <a:gd name="connsiteX1" fmla="*/ 356347 w 712694"/>
                <a:gd name="connsiteY1" fmla="*/ 0 h 759759"/>
                <a:gd name="connsiteX2" fmla="*/ 712694 w 712694"/>
                <a:gd name="connsiteY2" fmla="*/ 379880 h 759759"/>
                <a:gd name="connsiteX3" fmla="*/ 356347 w 712694"/>
                <a:gd name="connsiteY3" fmla="*/ 759759 h 759759"/>
                <a:gd name="connsiteX4" fmla="*/ 0 w 712694"/>
                <a:gd name="connsiteY4" fmla="*/ 759759 h 759759"/>
                <a:gd name="connsiteX5" fmla="*/ 356347 w 712694"/>
                <a:gd name="connsiteY5" fmla="*/ 379880 h 759759"/>
                <a:gd name="connsiteX6" fmla="*/ 0 w 712694"/>
                <a:gd name="connsiteY6" fmla="*/ 0 h 759759"/>
                <a:gd name="connsiteX0" fmla="*/ 43543 w 756237"/>
                <a:gd name="connsiteY0" fmla="*/ 0 h 759759"/>
                <a:gd name="connsiteX1" fmla="*/ 399890 w 756237"/>
                <a:gd name="connsiteY1" fmla="*/ 0 h 759759"/>
                <a:gd name="connsiteX2" fmla="*/ 756237 w 756237"/>
                <a:gd name="connsiteY2" fmla="*/ 379880 h 759759"/>
                <a:gd name="connsiteX3" fmla="*/ 399890 w 756237"/>
                <a:gd name="connsiteY3" fmla="*/ 759759 h 759759"/>
                <a:gd name="connsiteX4" fmla="*/ 0 w 756237"/>
                <a:gd name="connsiteY4" fmla="*/ 759759 h 759759"/>
                <a:gd name="connsiteX5" fmla="*/ 399890 w 756237"/>
                <a:gd name="connsiteY5" fmla="*/ 379880 h 759759"/>
                <a:gd name="connsiteX6" fmla="*/ 43543 w 756237"/>
                <a:gd name="connsiteY6" fmla="*/ 0 h 759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6237" h="759759">
                  <a:moveTo>
                    <a:pt x="43543" y="0"/>
                  </a:moveTo>
                  <a:lnTo>
                    <a:pt x="399890" y="0"/>
                  </a:lnTo>
                  <a:lnTo>
                    <a:pt x="756237" y="379880"/>
                  </a:lnTo>
                  <a:lnTo>
                    <a:pt x="399890" y="759759"/>
                  </a:lnTo>
                  <a:lnTo>
                    <a:pt x="0" y="759759"/>
                  </a:lnTo>
                  <a:lnTo>
                    <a:pt x="399890" y="379880"/>
                  </a:lnTo>
                  <a:lnTo>
                    <a:pt x="4354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Pentagon 12"/>
            <p:cNvSpPr/>
            <p:nvPr/>
          </p:nvSpPr>
          <p:spPr>
            <a:xfrm>
              <a:off x="1349653" y="3758453"/>
              <a:ext cx="1628871" cy="806824"/>
            </a:xfrm>
            <a:prstGeom prst="homePlat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67367" y="3686629"/>
            <a:ext cx="2619848" cy="1001032"/>
            <a:chOff x="1349653" y="3758453"/>
            <a:chExt cx="2111577" cy="806824"/>
          </a:xfrm>
          <a:solidFill>
            <a:schemeClr val="accent4"/>
          </a:solidFill>
        </p:grpSpPr>
        <p:sp>
          <p:nvSpPr>
            <p:cNvPr id="7" name="Chevron 6"/>
            <p:cNvSpPr/>
            <p:nvPr/>
          </p:nvSpPr>
          <p:spPr>
            <a:xfrm>
              <a:off x="2704993" y="3805517"/>
              <a:ext cx="756237" cy="759759"/>
            </a:xfrm>
            <a:custGeom>
              <a:avLst/>
              <a:gdLst>
                <a:gd name="connsiteX0" fmla="*/ 0 w 712694"/>
                <a:gd name="connsiteY0" fmla="*/ 0 h 759759"/>
                <a:gd name="connsiteX1" fmla="*/ 356347 w 712694"/>
                <a:gd name="connsiteY1" fmla="*/ 0 h 759759"/>
                <a:gd name="connsiteX2" fmla="*/ 712694 w 712694"/>
                <a:gd name="connsiteY2" fmla="*/ 379880 h 759759"/>
                <a:gd name="connsiteX3" fmla="*/ 356347 w 712694"/>
                <a:gd name="connsiteY3" fmla="*/ 759759 h 759759"/>
                <a:gd name="connsiteX4" fmla="*/ 0 w 712694"/>
                <a:gd name="connsiteY4" fmla="*/ 759759 h 759759"/>
                <a:gd name="connsiteX5" fmla="*/ 356347 w 712694"/>
                <a:gd name="connsiteY5" fmla="*/ 379880 h 759759"/>
                <a:gd name="connsiteX6" fmla="*/ 0 w 712694"/>
                <a:gd name="connsiteY6" fmla="*/ 0 h 759759"/>
                <a:gd name="connsiteX0" fmla="*/ 43543 w 756237"/>
                <a:gd name="connsiteY0" fmla="*/ 0 h 759759"/>
                <a:gd name="connsiteX1" fmla="*/ 399890 w 756237"/>
                <a:gd name="connsiteY1" fmla="*/ 0 h 759759"/>
                <a:gd name="connsiteX2" fmla="*/ 756237 w 756237"/>
                <a:gd name="connsiteY2" fmla="*/ 379880 h 759759"/>
                <a:gd name="connsiteX3" fmla="*/ 399890 w 756237"/>
                <a:gd name="connsiteY3" fmla="*/ 759759 h 759759"/>
                <a:gd name="connsiteX4" fmla="*/ 0 w 756237"/>
                <a:gd name="connsiteY4" fmla="*/ 759759 h 759759"/>
                <a:gd name="connsiteX5" fmla="*/ 399890 w 756237"/>
                <a:gd name="connsiteY5" fmla="*/ 379880 h 759759"/>
                <a:gd name="connsiteX6" fmla="*/ 43543 w 756237"/>
                <a:gd name="connsiteY6" fmla="*/ 0 h 759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6237" h="759759">
                  <a:moveTo>
                    <a:pt x="43543" y="0"/>
                  </a:moveTo>
                  <a:lnTo>
                    <a:pt x="399890" y="0"/>
                  </a:lnTo>
                  <a:lnTo>
                    <a:pt x="756237" y="379880"/>
                  </a:lnTo>
                  <a:lnTo>
                    <a:pt x="399890" y="759759"/>
                  </a:lnTo>
                  <a:lnTo>
                    <a:pt x="0" y="759759"/>
                  </a:lnTo>
                  <a:lnTo>
                    <a:pt x="399890" y="379880"/>
                  </a:lnTo>
                  <a:lnTo>
                    <a:pt x="4354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Pentagon 8"/>
            <p:cNvSpPr/>
            <p:nvPr/>
          </p:nvSpPr>
          <p:spPr>
            <a:xfrm>
              <a:off x="1349653" y="3758453"/>
              <a:ext cx="1628871" cy="806824"/>
            </a:xfrm>
            <a:prstGeom prst="homePlat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88916" y="2235200"/>
            <a:ext cx="999234" cy="1480626"/>
            <a:chOff x="2322285" y="2438401"/>
            <a:chExt cx="999234" cy="1248228"/>
          </a:xfrm>
        </p:grpSpPr>
        <p:cxnSp>
          <p:nvCxnSpPr>
            <p:cNvPr id="24" name="Straight Connector 23"/>
            <p:cNvCxnSpPr>
              <a:endCxn id="9" idx="0"/>
            </p:cNvCxnSpPr>
            <p:nvPr/>
          </p:nvCxnSpPr>
          <p:spPr>
            <a:xfrm>
              <a:off x="2322285" y="2481943"/>
              <a:ext cx="5300" cy="1204686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2322285" y="2481943"/>
              <a:ext cx="926662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3219919" y="2438401"/>
              <a:ext cx="101600" cy="101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551140" y="2235200"/>
            <a:ext cx="999234" cy="1451429"/>
            <a:chOff x="2322285" y="2438401"/>
            <a:chExt cx="999234" cy="1248228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2322285" y="2481943"/>
              <a:ext cx="5300" cy="12046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322285" y="2481943"/>
              <a:ext cx="92666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3219919" y="2438401"/>
              <a:ext cx="1016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 flipH="1" flipV="1">
            <a:off x="3677771" y="4680595"/>
            <a:ext cx="999234" cy="1524454"/>
            <a:chOff x="2322285" y="2438401"/>
            <a:chExt cx="999234" cy="1248228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2322285" y="2481943"/>
              <a:ext cx="5300" cy="12046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2322285" y="2481943"/>
              <a:ext cx="92666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3219919" y="2438401"/>
              <a:ext cx="101600" cy="1016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 flipH="1" flipV="1">
            <a:off x="7996350" y="4687660"/>
            <a:ext cx="999234" cy="1524454"/>
            <a:chOff x="2322285" y="2438401"/>
            <a:chExt cx="999234" cy="1248228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2322285" y="2481943"/>
              <a:ext cx="5300" cy="120468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2322285" y="2481943"/>
              <a:ext cx="92666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3219919" y="2438401"/>
              <a:ext cx="101600" cy="101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2656026" y="2842687"/>
            <a:ext cx="290118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2656026" y="2490494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4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6992030" y="2862030"/>
            <a:ext cx="290118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6992030" y="2509837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400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1498507" y="5462599"/>
            <a:ext cx="290118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1498507" y="5110406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4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5834511" y="5481942"/>
            <a:ext cx="290118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5834511" y="5129749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4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1637782" y="3923652"/>
            <a:ext cx="1611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3995180" y="3905656"/>
            <a:ext cx="1611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6145893" y="3931185"/>
            <a:ext cx="1611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8296607" y="3924753"/>
            <a:ext cx="1611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55781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23950" y="2438400"/>
            <a:ext cx="2889764" cy="155084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768336" y="2438400"/>
            <a:ext cx="2889764" cy="1550847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133474" y="4687355"/>
            <a:ext cx="2889764" cy="1550847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758811" y="4687356"/>
            <a:ext cx="2889764" cy="1550847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3244" y="2464101"/>
            <a:ext cx="2889764" cy="155084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432758" y="4694677"/>
            <a:ext cx="2889764" cy="1550847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636931" y="2370471"/>
            <a:ext cx="993087" cy="1754326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5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US" sz="54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5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1646150" y="3173267"/>
            <a:ext cx="236756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</a:t>
            </a:r>
            <a:endParaRPr lang="en-US" sz="1100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1646150" y="2766701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4271792" y="2389521"/>
            <a:ext cx="993087" cy="1754326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5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US" sz="5400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5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5281011" y="3192317"/>
            <a:ext cx="236756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</a:t>
            </a:r>
            <a:endParaRPr lang="en-US" sz="1100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5281011" y="2785751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7914976" y="2414510"/>
            <a:ext cx="993087" cy="1754326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5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US" sz="54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sz="5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8924195" y="3217306"/>
            <a:ext cx="236756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</a:t>
            </a:r>
            <a:endParaRPr lang="en-US" sz="1100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8924195" y="2810740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667694" y="4544915"/>
            <a:ext cx="993087" cy="1754326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5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US" sz="5400" b="1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sz="5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1676913" y="5347711"/>
            <a:ext cx="236756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</a:t>
            </a:r>
            <a:endParaRPr lang="en-US" sz="1100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1676913" y="4941145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Here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4302555" y="4563965"/>
            <a:ext cx="993087" cy="1754326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5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US" sz="54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sz="5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5311774" y="5366761"/>
            <a:ext cx="236756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</a:t>
            </a:r>
            <a:endParaRPr lang="en-US" sz="1100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5311774" y="4960195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7945739" y="4588954"/>
            <a:ext cx="993087" cy="1754326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5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US" sz="54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sz="5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8954958" y="5391750"/>
            <a:ext cx="236756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</a:t>
            </a:r>
            <a:endParaRPr lang="en-US" sz="1100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8954958" y="4985184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Here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633462" y="1221429"/>
            <a:ext cx="2797699" cy="507849"/>
          </a:xfrm>
          <a:prstGeom prst="round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4688818" y="1224074"/>
            <a:ext cx="2742343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3762962" y="680214"/>
            <a:ext cx="4578991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429216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 flipV="1">
            <a:off x="1116827" y="5823219"/>
            <a:ext cx="1016034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11663" y="2307771"/>
            <a:ext cx="2012109" cy="29283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821729" y="4107648"/>
            <a:ext cx="1887072" cy="1142940"/>
            <a:chOff x="1590985" y="2539999"/>
            <a:chExt cx="1887072" cy="114294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" name="Right Triangle 3"/>
            <p:cNvSpPr/>
            <p:nvPr/>
          </p:nvSpPr>
          <p:spPr>
            <a:xfrm rot="10800000">
              <a:off x="1590985" y="3131610"/>
              <a:ext cx="500890" cy="551329"/>
            </a:xfrm>
            <a:prstGeom prst="rtTriangl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590985" y="2539999"/>
              <a:ext cx="1887072" cy="606124"/>
              <a:chOff x="1890838" y="4625267"/>
              <a:chExt cx="2068558" cy="70628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890838" y="4625267"/>
                <a:ext cx="2068558" cy="70628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961590" y="4696199"/>
                <a:ext cx="83110" cy="831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961590" y="5194674"/>
                <a:ext cx="83110" cy="831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802486" y="4696199"/>
                <a:ext cx="83110" cy="831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802486" y="5194674"/>
                <a:ext cx="83110" cy="831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" name="Rectangle 14"/>
          <p:cNvSpPr/>
          <p:nvPr/>
        </p:nvSpPr>
        <p:spPr>
          <a:xfrm>
            <a:off x="3962796" y="2307771"/>
            <a:ext cx="2012109" cy="29283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472862" y="4107648"/>
            <a:ext cx="1887072" cy="1142940"/>
            <a:chOff x="1590985" y="2539999"/>
            <a:chExt cx="1887072" cy="114294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7" name="Right Triangle 16"/>
            <p:cNvSpPr/>
            <p:nvPr/>
          </p:nvSpPr>
          <p:spPr>
            <a:xfrm rot="10800000">
              <a:off x="1590985" y="3131610"/>
              <a:ext cx="500890" cy="551329"/>
            </a:xfrm>
            <a:prstGeom prst="rt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90985" y="2539999"/>
              <a:ext cx="1887072" cy="606124"/>
              <a:chOff x="1890838" y="4625267"/>
              <a:chExt cx="2068558" cy="706285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90838" y="4625267"/>
                <a:ext cx="2068558" cy="70628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961590" y="4696199"/>
                <a:ext cx="83110" cy="831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961590" y="5194674"/>
                <a:ext cx="83110" cy="831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802486" y="4696199"/>
                <a:ext cx="83110" cy="831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802486" y="5194674"/>
                <a:ext cx="83110" cy="831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" name="Rectangle 23"/>
          <p:cNvSpPr/>
          <p:nvPr/>
        </p:nvSpPr>
        <p:spPr>
          <a:xfrm>
            <a:off x="6613929" y="2307771"/>
            <a:ext cx="2012109" cy="29283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6123995" y="4107648"/>
            <a:ext cx="1887072" cy="1142940"/>
            <a:chOff x="1590985" y="2539999"/>
            <a:chExt cx="1887072" cy="114294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6" name="Right Triangle 25"/>
            <p:cNvSpPr/>
            <p:nvPr/>
          </p:nvSpPr>
          <p:spPr>
            <a:xfrm rot="10800000">
              <a:off x="1590985" y="3131610"/>
              <a:ext cx="500890" cy="551329"/>
            </a:xfrm>
            <a:prstGeom prst="rtTriangl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590985" y="2539999"/>
              <a:ext cx="1887072" cy="606124"/>
              <a:chOff x="1890838" y="4625267"/>
              <a:chExt cx="2068558" cy="706285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890838" y="4625267"/>
                <a:ext cx="2068558" cy="70628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961590" y="4696199"/>
                <a:ext cx="83110" cy="831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61590" y="5194674"/>
                <a:ext cx="83110" cy="831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802486" y="4696199"/>
                <a:ext cx="83110" cy="831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802486" y="5194674"/>
                <a:ext cx="83110" cy="831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3" name="Rectangle 32"/>
          <p:cNvSpPr/>
          <p:nvPr/>
        </p:nvSpPr>
        <p:spPr>
          <a:xfrm>
            <a:off x="9265062" y="2307771"/>
            <a:ext cx="2012109" cy="29283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8775128" y="4107648"/>
            <a:ext cx="1887072" cy="1142940"/>
            <a:chOff x="1590985" y="2539999"/>
            <a:chExt cx="1887072" cy="114294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5" name="Right Triangle 34"/>
            <p:cNvSpPr/>
            <p:nvPr/>
          </p:nvSpPr>
          <p:spPr>
            <a:xfrm rot="10800000">
              <a:off x="1590985" y="3131610"/>
              <a:ext cx="500890" cy="551329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590985" y="2539999"/>
              <a:ext cx="1887072" cy="606124"/>
              <a:chOff x="1890838" y="4625267"/>
              <a:chExt cx="2068558" cy="706285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890838" y="4625267"/>
                <a:ext cx="2068558" cy="70628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961590" y="4696199"/>
                <a:ext cx="83110" cy="831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961590" y="5194674"/>
                <a:ext cx="83110" cy="831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802486" y="4696199"/>
                <a:ext cx="83110" cy="831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802486" y="5194674"/>
                <a:ext cx="83110" cy="831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" name="Oval 41"/>
          <p:cNvSpPr/>
          <p:nvPr/>
        </p:nvSpPr>
        <p:spPr>
          <a:xfrm>
            <a:off x="1063436" y="5568502"/>
            <a:ext cx="518365" cy="51836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116827" y="5617428"/>
            <a:ext cx="411582" cy="4115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44" name="Oval 43"/>
          <p:cNvSpPr/>
          <p:nvPr/>
        </p:nvSpPr>
        <p:spPr>
          <a:xfrm>
            <a:off x="3714570" y="5568502"/>
            <a:ext cx="518365" cy="5183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67961" y="5617428"/>
            <a:ext cx="411582" cy="4115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46" name="Oval 45"/>
          <p:cNvSpPr/>
          <p:nvPr/>
        </p:nvSpPr>
        <p:spPr>
          <a:xfrm>
            <a:off x="6365704" y="5568502"/>
            <a:ext cx="518365" cy="5183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419095" y="5617428"/>
            <a:ext cx="411582" cy="4115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48" name="Oval 47"/>
          <p:cNvSpPr/>
          <p:nvPr/>
        </p:nvSpPr>
        <p:spPr>
          <a:xfrm>
            <a:off x="9016838" y="5568502"/>
            <a:ext cx="518365" cy="5183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9070229" y="5617428"/>
            <a:ext cx="411582" cy="4115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11132457" y="5750862"/>
            <a:ext cx="144714" cy="144714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916537" y="4154671"/>
            <a:ext cx="1611165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3606693" y="4154670"/>
            <a:ext cx="1611165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6264358" y="4131793"/>
            <a:ext cx="1611165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8904334" y="4154608"/>
            <a:ext cx="1611165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4677005" y="958358"/>
            <a:ext cx="2797699" cy="507849"/>
          </a:xfrm>
          <a:prstGeom prst="round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4732361" y="961003"/>
            <a:ext cx="2742343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3806505" y="417143"/>
            <a:ext cx="4578991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1351251" y="3007099"/>
            <a:ext cx="193293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grpSp>
        <p:nvGrpSpPr>
          <p:cNvPr id="63" name="Group 71"/>
          <p:cNvGrpSpPr>
            <a:grpSpLocks noChangeAspect="1"/>
          </p:cNvGrpSpPr>
          <p:nvPr/>
        </p:nvGrpSpPr>
        <p:grpSpPr bwMode="auto">
          <a:xfrm>
            <a:off x="7426417" y="2683593"/>
            <a:ext cx="387132" cy="324423"/>
            <a:chOff x="4518" y="854"/>
            <a:chExt cx="3809" cy="3192"/>
          </a:xfrm>
          <a:solidFill>
            <a:schemeClr val="accent4"/>
          </a:solidFill>
        </p:grpSpPr>
        <p:sp>
          <p:nvSpPr>
            <p:cNvPr id="64" name="Freeform 73"/>
            <p:cNvSpPr>
              <a:spLocks/>
            </p:cNvSpPr>
            <p:nvPr/>
          </p:nvSpPr>
          <p:spPr bwMode="auto">
            <a:xfrm>
              <a:off x="4518" y="1636"/>
              <a:ext cx="2601" cy="2410"/>
            </a:xfrm>
            <a:custGeom>
              <a:avLst/>
              <a:gdLst>
                <a:gd name="T0" fmla="*/ 149 w 2601"/>
                <a:gd name="T1" fmla="*/ 0 h 2410"/>
                <a:gd name="T2" fmla="*/ 1086 w 2601"/>
                <a:gd name="T3" fmla="*/ 0 h 2410"/>
                <a:gd name="T4" fmla="*/ 1086 w 2601"/>
                <a:gd name="T5" fmla="*/ 859 h 2410"/>
                <a:gd name="T6" fmla="*/ 1089 w 2601"/>
                <a:gd name="T7" fmla="*/ 904 h 2410"/>
                <a:gd name="T8" fmla="*/ 1100 w 2601"/>
                <a:gd name="T9" fmla="*/ 946 h 2410"/>
                <a:gd name="T10" fmla="*/ 1116 w 2601"/>
                <a:gd name="T11" fmla="*/ 984 h 2410"/>
                <a:gd name="T12" fmla="*/ 1138 w 2601"/>
                <a:gd name="T13" fmla="*/ 1020 h 2410"/>
                <a:gd name="T14" fmla="*/ 1166 w 2601"/>
                <a:gd name="T15" fmla="*/ 1052 h 2410"/>
                <a:gd name="T16" fmla="*/ 1197 w 2601"/>
                <a:gd name="T17" fmla="*/ 1079 h 2410"/>
                <a:gd name="T18" fmla="*/ 1233 w 2601"/>
                <a:gd name="T19" fmla="*/ 1101 h 2410"/>
                <a:gd name="T20" fmla="*/ 1272 w 2601"/>
                <a:gd name="T21" fmla="*/ 1118 h 2410"/>
                <a:gd name="T22" fmla="*/ 1314 w 2601"/>
                <a:gd name="T23" fmla="*/ 1129 h 2410"/>
                <a:gd name="T24" fmla="*/ 1358 w 2601"/>
                <a:gd name="T25" fmla="*/ 1132 h 2410"/>
                <a:gd name="T26" fmla="*/ 1358 w 2601"/>
                <a:gd name="T27" fmla="*/ 1132 h 2410"/>
                <a:gd name="T28" fmla="*/ 2601 w 2601"/>
                <a:gd name="T29" fmla="*/ 1132 h 2410"/>
                <a:gd name="T30" fmla="*/ 2601 w 2601"/>
                <a:gd name="T31" fmla="*/ 1642 h 2410"/>
                <a:gd name="T32" fmla="*/ 2597 w 2601"/>
                <a:gd name="T33" fmla="*/ 1672 h 2410"/>
                <a:gd name="T34" fmla="*/ 2589 w 2601"/>
                <a:gd name="T35" fmla="*/ 1700 h 2410"/>
                <a:gd name="T36" fmla="*/ 2575 w 2601"/>
                <a:gd name="T37" fmla="*/ 1725 h 2410"/>
                <a:gd name="T38" fmla="*/ 2557 w 2601"/>
                <a:gd name="T39" fmla="*/ 1747 h 2410"/>
                <a:gd name="T40" fmla="*/ 2535 w 2601"/>
                <a:gd name="T41" fmla="*/ 1766 h 2410"/>
                <a:gd name="T42" fmla="*/ 2509 w 2601"/>
                <a:gd name="T43" fmla="*/ 1780 h 2410"/>
                <a:gd name="T44" fmla="*/ 2482 w 2601"/>
                <a:gd name="T45" fmla="*/ 1788 h 2410"/>
                <a:gd name="T46" fmla="*/ 2451 w 2601"/>
                <a:gd name="T47" fmla="*/ 1791 h 2410"/>
                <a:gd name="T48" fmla="*/ 1137 w 2601"/>
                <a:gd name="T49" fmla="*/ 1791 h 2410"/>
                <a:gd name="T50" fmla="*/ 540 w 2601"/>
                <a:gd name="T51" fmla="*/ 2388 h 2410"/>
                <a:gd name="T52" fmla="*/ 523 w 2601"/>
                <a:gd name="T53" fmla="*/ 2401 h 2410"/>
                <a:gd name="T54" fmla="*/ 505 w 2601"/>
                <a:gd name="T55" fmla="*/ 2408 h 2410"/>
                <a:gd name="T56" fmla="*/ 486 w 2601"/>
                <a:gd name="T57" fmla="*/ 2410 h 2410"/>
                <a:gd name="T58" fmla="*/ 467 w 2601"/>
                <a:gd name="T59" fmla="*/ 2408 h 2410"/>
                <a:gd name="T60" fmla="*/ 450 w 2601"/>
                <a:gd name="T61" fmla="*/ 2401 h 2410"/>
                <a:gd name="T62" fmla="*/ 435 w 2601"/>
                <a:gd name="T63" fmla="*/ 2389 h 2410"/>
                <a:gd name="T64" fmla="*/ 423 w 2601"/>
                <a:gd name="T65" fmla="*/ 2374 h 2410"/>
                <a:gd name="T66" fmla="*/ 415 w 2601"/>
                <a:gd name="T67" fmla="*/ 2356 h 2410"/>
                <a:gd name="T68" fmla="*/ 412 w 2601"/>
                <a:gd name="T69" fmla="*/ 2335 h 2410"/>
                <a:gd name="T70" fmla="*/ 412 w 2601"/>
                <a:gd name="T71" fmla="*/ 1791 h 2410"/>
                <a:gd name="T72" fmla="*/ 149 w 2601"/>
                <a:gd name="T73" fmla="*/ 1791 h 2410"/>
                <a:gd name="T74" fmla="*/ 119 w 2601"/>
                <a:gd name="T75" fmla="*/ 1788 h 2410"/>
                <a:gd name="T76" fmla="*/ 91 w 2601"/>
                <a:gd name="T77" fmla="*/ 1780 h 2410"/>
                <a:gd name="T78" fmla="*/ 66 w 2601"/>
                <a:gd name="T79" fmla="*/ 1766 h 2410"/>
                <a:gd name="T80" fmla="*/ 44 w 2601"/>
                <a:gd name="T81" fmla="*/ 1747 h 2410"/>
                <a:gd name="T82" fmla="*/ 25 w 2601"/>
                <a:gd name="T83" fmla="*/ 1725 h 2410"/>
                <a:gd name="T84" fmla="*/ 12 w 2601"/>
                <a:gd name="T85" fmla="*/ 1700 h 2410"/>
                <a:gd name="T86" fmla="*/ 3 w 2601"/>
                <a:gd name="T87" fmla="*/ 1672 h 2410"/>
                <a:gd name="T88" fmla="*/ 0 w 2601"/>
                <a:gd name="T89" fmla="*/ 1642 h 2410"/>
                <a:gd name="T90" fmla="*/ 0 w 2601"/>
                <a:gd name="T91" fmla="*/ 149 h 2410"/>
                <a:gd name="T92" fmla="*/ 3 w 2601"/>
                <a:gd name="T93" fmla="*/ 119 h 2410"/>
                <a:gd name="T94" fmla="*/ 12 w 2601"/>
                <a:gd name="T95" fmla="*/ 91 h 2410"/>
                <a:gd name="T96" fmla="*/ 25 w 2601"/>
                <a:gd name="T97" fmla="*/ 66 h 2410"/>
                <a:gd name="T98" fmla="*/ 44 w 2601"/>
                <a:gd name="T99" fmla="*/ 44 h 2410"/>
                <a:gd name="T100" fmla="*/ 66 w 2601"/>
                <a:gd name="T101" fmla="*/ 25 h 2410"/>
                <a:gd name="T102" fmla="*/ 91 w 2601"/>
                <a:gd name="T103" fmla="*/ 13 h 2410"/>
                <a:gd name="T104" fmla="*/ 119 w 2601"/>
                <a:gd name="T105" fmla="*/ 3 h 2410"/>
                <a:gd name="T106" fmla="*/ 149 w 2601"/>
                <a:gd name="T107" fmla="*/ 0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01" h="2410">
                  <a:moveTo>
                    <a:pt x="149" y="0"/>
                  </a:moveTo>
                  <a:lnTo>
                    <a:pt x="1086" y="0"/>
                  </a:lnTo>
                  <a:lnTo>
                    <a:pt x="1086" y="859"/>
                  </a:lnTo>
                  <a:lnTo>
                    <a:pt x="1089" y="904"/>
                  </a:lnTo>
                  <a:lnTo>
                    <a:pt x="1100" y="946"/>
                  </a:lnTo>
                  <a:lnTo>
                    <a:pt x="1116" y="984"/>
                  </a:lnTo>
                  <a:lnTo>
                    <a:pt x="1138" y="1020"/>
                  </a:lnTo>
                  <a:lnTo>
                    <a:pt x="1166" y="1052"/>
                  </a:lnTo>
                  <a:lnTo>
                    <a:pt x="1197" y="1079"/>
                  </a:lnTo>
                  <a:lnTo>
                    <a:pt x="1233" y="1101"/>
                  </a:lnTo>
                  <a:lnTo>
                    <a:pt x="1272" y="1118"/>
                  </a:lnTo>
                  <a:lnTo>
                    <a:pt x="1314" y="1129"/>
                  </a:lnTo>
                  <a:lnTo>
                    <a:pt x="1358" y="1132"/>
                  </a:lnTo>
                  <a:lnTo>
                    <a:pt x="1358" y="1132"/>
                  </a:lnTo>
                  <a:lnTo>
                    <a:pt x="2601" y="1132"/>
                  </a:lnTo>
                  <a:lnTo>
                    <a:pt x="2601" y="1642"/>
                  </a:lnTo>
                  <a:lnTo>
                    <a:pt x="2597" y="1672"/>
                  </a:lnTo>
                  <a:lnTo>
                    <a:pt x="2589" y="1700"/>
                  </a:lnTo>
                  <a:lnTo>
                    <a:pt x="2575" y="1725"/>
                  </a:lnTo>
                  <a:lnTo>
                    <a:pt x="2557" y="1747"/>
                  </a:lnTo>
                  <a:lnTo>
                    <a:pt x="2535" y="1766"/>
                  </a:lnTo>
                  <a:lnTo>
                    <a:pt x="2509" y="1780"/>
                  </a:lnTo>
                  <a:lnTo>
                    <a:pt x="2482" y="1788"/>
                  </a:lnTo>
                  <a:lnTo>
                    <a:pt x="2451" y="1791"/>
                  </a:lnTo>
                  <a:lnTo>
                    <a:pt x="1137" y="1791"/>
                  </a:lnTo>
                  <a:lnTo>
                    <a:pt x="540" y="2388"/>
                  </a:lnTo>
                  <a:lnTo>
                    <a:pt x="523" y="2401"/>
                  </a:lnTo>
                  <a:lnTo>
                    <a:pt x="505" y="2408"/>
                  </a:lnTo>
                  <a:lnTo>
                    <a:pt x="486" y="2410"/>
                  </a:lnTo>
                  <a:lnTo>
                    <a:pt x="467" y="2408"/>
                  </a:lnTo>
                  <a:lnTo>
                    <a:pt x="450" y="2401"/>
                  </a:lnTo>
                  <a:lnTo>
                    <a:pt x="435" y="2389"/>
                  </a:lnTo>
                  <a:lnTo>
                    <a:pt x="423" y="2374"/>
                  </a:lnTo>
                  <a:lnTo>
                    <a:pt x="415" y="2356"/>
                  </a:lnTo>
                  <a:lnTo>
                    <a:pt x="412" y="2335"/>
                  </a:lnTo>
                  <a:lnTo>
                    <a:pt x="412" y="1791"/>
                  </a:lnTo>
                  <a:lnTo>
                    <a:pt x="149" y="1791"/>
                  </a:lnTo>
                  <a:lnTo>
                    <a:pt x="119" y="1788"/>
                  </a:lnTo>
                  <a:lnTo>
                    <a:pt x="91" y="1780"/>
                  </a:lnTo>
                  <a:lnTo>
                    <a:pt x="66" y="1766"/>
                  </a:lnTo>
                  <a:lnTo>
                    <a:pt x="44" y="1747"/>
                  </a:lnTo>
                  <a:lnTo>
                    <a:pt x="25" y="1725"/>
                  </a:lnTo>
                  <a:lnTo>
                    <a:pt x="12" y="1700"/>
                  </a:lnTo>
                  <a:lnTo>
                    <a:pt x="3" y="1672"/>
                  </a:lnTo>
                  <a:lnTo>
                    <a:pt x="0" y="1642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2" y="91"/>
                  </a:lnTo>
                  <a:lnTo>
                    <a:pt x="25" y="66"/>
                  </a:lnTo>
                  <a:lnTo>
                    <a:pt x="44" y="44"/>
                  </a:lnTo>
                  <a:lnTo>
                    <a:pt x="66" y="25"/>
                  </a:lnTo>
                  <a:lnTo>
                    <a:pt x="91" y="13"/>
                  </a:lnTo>
                  <a:lnTo>
                    <a:pt x="119" y="3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4"/>
            <p:cNvSpPr>
              <a:spLocks noEditPoints="1"/>
            </p:cNvSpPr>
            <p:nvPr/>
          </p:nvSpPr>
          <p:spPr bwMode="auto">
            <a:xfrm>
              <a:off x="5726" y="854"/>
              <a:ext cx="2601" cy="2410"/>
            </a:xfrm>
            <a:custGeom>
              <a:avLst/>
              <a:gdLst>
                <a:gd name="T0" fmla="*/ 1938 w 2601"/>
                <a:gd name="T1" fmla="*/ 699 h 2410"/>
                <a:gd name="T2" fmla="*/ 1863 w 2601"/>
                <a:gd name="T3" fmla="*/ 751 h 2410"/>
                <a:gd name="T4" fmla="*/ 1825 w 2601"/>
                <a:gd name="T5" fmla="*/ 834 h 2410"/>
                <a:gd name="T6" fmla="*/ 1833 w 2601"/>
                <a:gd name="T7" fmla="*/ 929 h 2410"/>
                <a:gd name="T8" fmla="*/ 1885 w 2601"/>
                <a:gd name="T9" fmla="*/ 1003 h 2410"/>
                <a:gd name="T10" fmla="*/ 1969 w 2601"/>
                <a:gd name="T11" fmla="*/ 1042 h 2410"/>
                <a:gd name="T12" fmla="*/ 2063 w 2601"/>
                <a:gd name="T13" fmla="*/ 1034 h 2410"/>
                <a:gd name="T14" fmla="*/ 2137 w 2601"/>
                <a:gd name="T15" fmla="*/ 981 h 2410"/>
                <a:gd name="T16" fmla="*/ 2177 w 2601"/>
                <a:gd name="T17" fmla="*/ 897 h 2410"/>
                <a:gd name="T18" fmla="*/ 2169 w 2601"/>
                <a:gd name="T19" fmla="*/ 804 h 2410"/>
                <a:gd name="T20" fmla="*/ 2115 w 2601"/>
                <a:gd name="T21" fmla="*/ 729 h 2410"/>
                <a:gd name="T22" fmla="*/ 2032 w 2601"/>
                <a:gd name="T23" fmla="*/ 690 h 2410"/>
                <a:gd name="T24" fmla="*/ 1269 w 2601"/>
                <a:gd name="T25" fmla="*/ 690 h 2410"/>
                <a:gd name="T26" fmla="*/ 1186 w 2601"/>
                <a:gd name="T27" fmla="*/ 729 h 2410"/>
                <a:gd name="T28" fmla="*/ 1134 w 2601"/>
                <a:gd name="T29" fmla="*/ 804 h 2410"/>
                <a:gd name="T30" fmla="*/ 1126 w 2601"/>
                <a:gd name="T31" fmla="*/ 897 h 2410"/>
                <a:gd name="T32" fmla="*/ 1165 w 2601"/>
                <a:gd name="T33" fmla="*/ 981 h 2410"/>
                <a:gd name="T34" fmla="*/ 1239 w 2601"/>
                <a:gd name="T35" fmla="*/ 1034 h 2410"/>
                <a:gd name="T36" fmla="*/ 1334 w 2601"/>
                <a:gd name="T37" fmla="*/ 1042 h 2410"/>
                <a:gd name="T38" fmla="*/ 1416 w 2601"/>
                <a:gd name="T39" fmla="*/ 1003 h 2410"/>
                <a:gd name="T40" fmla="*/ 1469 w 2601"/>
                <a:gd name="T41" fmla="*/ 929 h 2410"/>
                <a:gd name="T42" fmla="*/ 1477 w 2601"/>
                <a:gd name="T43" fmla="*/ 834 h 2410"/>
                <a:gd name="T44" fmla="*/ 1438 w 2601"/>
                <a:gd name="T45" fmla="*/ 751 h 2410"/>
                <a:gd name="T46" fmla="*/ 1364 w 2601"/>
                <a:gd name="T47" fmla="*/ 699 h 2410"/>
                <a:gd name="T48" fmla="*/ 602 w 2601"/>
                <a:gd name="T49" fmla="*/ 687 h 2410"/>
                <a:gd name="T50" fmla="*/ 512 w 2601"/>
                <a:gd name="T51" fmla="*/ 711 h 2410"/>
                <a:gd name="T52" fmla="*/ 447 w 2601"/>
                <a:gd name="T53" fmla="*/ 776 h 2410"/>
                <a:gd name="T54" fmla="*/ 422 w 2601"/>
                <a:gd name="T55" fmla="*/ 866 h 2410"/>
                <a:gd name="T56" fmla="*/ 447 w 2601"/>
                <a:gd name="T57" fmla="*/ 956 h 2410"/>
                <a:gd name="T58" fmla="*/ 512 w 2601"/>
                <a:gd name="T59" fmla="*/ 1020 h 2410"/>
                <a:gd name="T60" fmla="*/ 602 w 2601"/>
                <a:gd name="T61" fmla="*/ 1044 h 2410"/>
                <a:gd name="T62" fmla="*/ 692 w 2601"/>
                <a:gd name="T63" fmla="*/ 1020 h 2410"/>
                <a:gd name="T64" fmla="*/ 756 w 2601"/>
                <a:gd name="T65" fmla="*/ 956 h 2410"/>
                <a:gd name="T66" fmla="*/ 780 w 2601"/>
                <a:gd name="T67" fmla="*/ 866 h 2410"/>
                <a:gd name="T68" fmla="*/ 756 w 2601"/>
                <a:gd name="T69" fmla="*/ 776 h 2410"/>
                <a:gd name="T70" fmla="*/ 692 w 2601"/>
                <a:gd name="T71" fmla="*/ 711 h 2410"/>
                <a:gd name="T72" fmla="*/ 602 w 2601"/>
                <a:gd name="T73" fmla="*/ 687 h 2410"/>
                <a:gd name="T74" fmla="*/ 2482 w 2601"/>
                <a:gd name="T75" fmla="*/ 3 h 2410"/>
                <a:gd name="T76" fmla="*/ 2557 w 2601"/>
                <a:gd name="T77" fmla="*/ 44 h 2410"/>
                <a:gd name="T78" fmla="*/ 2599 w 2601"/>
                <a:gd name="T79" fmla="*/ 119 h 2410"/>
                <a:gd name="T80" fmla="*/ 2599 w 2601"/>
                <a:gd name="T81" fmla="*/ 1671 h 2410"/>
                <a:gd name="T82" fmla="*/ 2557 w 2601"/>
                <a:gd name="T83" fmla="*/ 1748 h 2410"/>
                <a:gd name="T84" fmla="*/ 2482 w 2601"/>
                <a:gd name="T85" fmla="*/ 1788 h 2410"/>
                <a:gd name="T86" fmla="*/ 2189 w 2601"/>
                <a:gd name="T87" fmla="*/ 2335 h 2410"/>
                <a:gd name="T88" fmla="*/ 2166 w 2601"/>
                <a:gd name="T89" fmla="*/ 2388 h 2410"/>
                <a:gd name="T90" fmla="*/ 2115 w 2601"/>
                <a:gd name="T91" fmla="*/ 2410 h 2410"/>
                <a:gd name="T92" fmla="*/ 2061 w 2601"/>
                <a:gd name="T93" fmla="*/ 2388 h 2410"/>
                <a:gd name="T94" fmla="*/ 120 w 2601"/>
                <a:gd name="T95" fmla="*/ 1788 h 2410"/>
                <a:gd name="T96" fmla="*/ 44 w 2601"/>
                <a:gd name="T97" fmla="*/ 1748 h 2410"/>
                <a:gd name="T98" fmla="*/ 4 w 2601"/>
                <a:gd name="T99" fmla="*/ 1671 h 2410"/>
                <a:gd name="T100" fmla="*/ 4 w 2601"/>
                <a:gd name="T101" fmla="*/ 119 h 2410"/>
                <a:gd name="T102" fmla="*/ 44 w 2601"/>
                <a:gd name="T103" fmla="*/ 44 h 2410"/>
                <a:gd name="T104" fmla="*/ 120 w 2601"/>
                <a:gd name="T105" fmla="*/ 3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01" h="2410">
                  <a:moveTo>
                    <a:pt x="2001" y="687"/>
                  </a:moveTo>
                  <a:lnTo>
                    <a:pt x="1969" y="690"/>
                  </a:lnTo>
                  <a:lnTo>
                    <a:pt x="1938" y="699"/>
                  </a:lnTo>
                  <a:lnTo>
                    <a:pt x="1911" y="711"/>
                  </a:lnTo>
                  <a:lnTo>
                    <a:pt x="1885" y="729"/>
                  </a:lnTo>
                  <a:lnTo>
                    <a:pt x="1863" y="751"/>
                  </a:lnTo>
                  <a:lnTo>
                    <a:pt x="1846" y="776"/>
                  </a:lnTo>
                  <a:lnTo>
                    <a:pt x="1833" y="804"/>
                  </a:lnTo>
                  <a:lnTo>
                    <a:pt x="1825" y="834"/>
                  </a:lnTo>
                  <a:lnTo>
                    <a:pt x="1822" y="866"/>
                  </a:lnTo>
                  <a:lnTo>
                    <a:pt x="1825" y="897"/>
                  </a:lnTo>
                  <a:lnTo>
                    <a:pt x="1833" y="929"/>
                  </a:lnTo>
                  <a:lnTo>
                    <a:pt x="1846" y="956"/>
                  </a:lnTo>
                  <a:lnTo>
                    <a:pt x="1863" y="981"/>
                  </a:lnTo>
                  <a:lnTo>
                    <a:pt x="1885" y="1003"/>
                  </a:lnTo>
                  <a:lnTo>
                    <a:pt x="1911" y="1020"/>
                  </a:lnTo>
                  <a:lnTo>
                    <a:pt x="1938" y="1034"/>
                  </a:lnTo>
                  <a:lnTo>
                    <a:pt x="1969" y="1042"/>
                  </a:lnTo>
                  <a:lnTo>
                    <a:pt x="2001" y="1044"/>
                  </a:lnTo>
                  <a:lnTo>
                    <a:pt x="2032" y="1042"/>
                  </a:lnTo>
                  <a:lnTo>
                    <a:pt x="2063" y="1034"/>
                  </a:lnTo>
                  <a:lnTo>
                    <a:pt x="2091" y="1020"/>
                  </a:lnTo>
                  <a:lnTo>
                    <a:pt x="2115" y="1003"/>
                  </a:lnTo>
                  <a:lnTo>
                    <a:pt x="2137" y="981"/>
                  </a:lnTo>
                  <a:lnTo>
                    <a:pt x="2155" y="956"/>
                  </a:lnTo>
                  <a:lnTo>
                    <a:pt x="2169" y="929"/>
                  </a:lnTo>
                  <a:lnTo>
                    <a:pt x="2177" y="897"/>
                  </a:lnTo>
                  <a:lnTo>
                    <a:pt x="2179" y="866"/>
                  </a:lnTo>
                  <a:lnTo>
                    <a:pt x="2177" y="834"/>
                  </a:lnTo>
                  <a:lnTo>
                    <a:pt x="2169" y="804"/>
                  </a:lnTo>
                  <a:lnTo>
                    <a:pt x="2155" y="776"/>
                  </a:lnTo>
                  <a:lnTo>
                    <a:pt x="2137" y="751"/>
                  </a:lnTo>
                  <a:lnTo>
                    <a:pt x="2115" y="729"/>
                  </a:lnTo>
                  <a:lnTo>
                    <a:pt x="2091" y="711"/>
                  </a:lnTo>
                  <a:lnTo>
                    <a:pt x="2063" y="699"/>
                  </a:lnTo>
                  <a:lnTo>
                    <a:pt x="2032" y="690"/>
                  </a:lnTo>
                  <a:lnTo>
                    <a:pt x="2001" y="687"/>
                  </a:lnTo>
                  <a:close/>
                  <a:moveTo>
                    <a:pt x="1301" y="687"/>
                  </a:moveTo>
                  <a:lnTo>
                    <a:pt x="1269" y="690"/>
                  </a:lnTo>
                  <a:lnTo>
                    <a:pt x="1239" y="699"/>
                  </a:lnTo>
                  <a:lnTo>
                    <a:pt x="1211" y="711"/>
                  </a:lnTo>
                  <a:lnTo>
                    <a:pt x="1186" y="729"/>
                  </a:lnTo>
                  <a:lnTo>
                    <a:pt x="1165" y="751"/>
                  </a:lnTo>
                  <a:lnTo>
                    <a:pt x="1146" y="776"/>
                  </a:lnTo>
                  <a:lnTo>
                    <a:pt x="1134" y="804"/>
                  </a:lnTo>
                  <a:lnTo>
                    <a:pt x="1126" y="834"/>
                  </a:lnTo>
                  <a:lnTo>
                    <a:pt x="1122" y="866"/>
                  </a:lnTo>
                  <a:lnTo>
                    <a:pt x="1126" y="897"/>
                  </a:lnTo>
                  <a:lnTo>
                    <a:pt x="1134" y="929"/>
                  </a:lnTo>
                  <a:lnTo>
                    <a:pt x="1146" y="956"/>
                  </a:lnTo>
                  <a:lnTo>
                    <a:pt x="1165" y="981"/>
                  </a:lnTo>
                  <a:lnTo>
                    <a:pt x="1186" y="1003"/>
                  </a:lnTo>
                  <a:lnTo>
                    <a:pt x="1211" y="1020"/>
                  </a:lnTo>
                  <a:lnTo>
                    <a:pt x="1239" y="1034"/>
                  </a:lnTo>
                  <a:lnTo>
                    <a:pt x="1269" y="1042"/>
                  </a:lnTo>
                  <a:lnTo>
                    <a:pt x="1301" y="1044"/>
                  </a:lnTo>
                  <a:lnTo>
                    <a:pt x="1334" y="1042"/>
                  </a:lnTo>
                  <a:lnTo>
                    <a:pt x="1364" y="1034"/>
                  </a:lnTo>
                  <a:lnTo>
                    <a:pt x="1392" y="1020"/>
                  </a:lnTo>
                  <a:lnTo>
                    <a:pt x="1416" y="1003"/>
                  </a:lnTo>
                  <a:lnTo>
                    <a:pt x="1438" y="981"/>
                  </a:lnTo>
                  <a:lnTo>
                    <a:pt x="1455" y="956"/>
                  </a:lnTo>
                  <a:lnTo>
                    <a:pt x="1469" y="929"/>
                  </a:lnTo>
                  <a:lnTo>
                    <a:pt x="1477" y="897"/>
                  </a:lnTo>
                  <a:lnTo>
                    <a:pt x="1479" y="866"/>
                  </a:lnTo>
                  <a:lnTo>
                    <a:pt x="1477" y="834"/>
                  </a:lnTo>
                  <a:lnTo>
                    <a:pt x="1469" y="804"/>
                  </a:lnTo>
                  <a:lnTo>
                    <a:pt x="1455" y="776"/>
                  </a:lnTo>
                  <a:lnTo>
                    <a:pt x="1438" y="751"/>
                  </a:lnTo>
                  <a:lnTo>
                    <a:pt x="1416" y="729"/>
                  </a:lnTo>
                  <a:lnTo>
                    <a:pt x="1392" y="711"/>
                  </a:lnTo>
                  <a:lnTo>
                    <a:pt x="1364" y="699"/>
                  </a:lnTo>
                  <a:lnTo>
                    <a:pt x="1334" y="690"/>
                  </a:lnTo>
                  <a:lnTo>
                    <a:pt x="1301" y="687"/>
                  </a:lnTo>
                  <a:close/>
                  <a:moveTo>
                    <a:pt x="602" y="687"/>
                  </a:moveTo>
                  <a:lnTo>
                    <a:pt x="569" y="690"/>
                  </a:lnTo>
                  <a:lnTo>
                    <a:pt x="539" y="699"/>
                  </a:lnTo>
                  <a:lnTo>
                    <a:pt x="512" y="711"/>
                  </a:lnTo>
                  <a:lnTo>
                    <a:pt x="486" y="729"/>
                  </a:lnTo>
                  <a:lnTo>
                    <a:pt x="465" y="751"/>
                  </a:lnTo>
                  <a:lnTo>
                    <a:pt x="447" y="776"/>
                  </a:lnTo>
                  <a:lnTo>
                    <a:pt x="434" y="804"/>
                  </a:lnTo>
                  <a:lnTo>
                    <a:pt x="426" y="834"/>
                  </a:lnTo>
                  <a:lnTo>
                    <a:pt x="422" y="866"/>
                  </a:lnTo>
                  <a:lnTo>
                    <a:pt x="426" y="897"/>
                  </a:lnTo>
                  <a:lnTo>
                    <a:pt x="434" y="929"/>
                  </a:lnTo>
                  <a:lnTo>
                    <a:pt x="447" y="956"/>
                  </a:lnTo>
                  <a:lnTo>
                    <a:pt x="465" y="981"/>
                  </a:lnTo>
                  <a:lnTo>
                    <a:pt x="486" y="1003"/>
                  </a:lnTo>
                  <a:lnTo>
                    <a:pt x="512" y="1020"/>
                  </a:lnTo>
                  <a:lnTo>
                    <a:pt x="539" y="1034"/>
                  </a:lnTo>
                  <a:lnTo>
                    <a:pt x="569" y="1042"/>
                  </a:lnTo>
                  <a:lnTo>
                    <a:pt x="602" y="1044"/>
                  </a:lnTo>
                  <a:lnTo>
                    <a:pt x="634" y="1042"/>
                  </a:lnTo>
                  <a:lnTo>
                    <a:pt x="664" y="1034"/>
                  </a:lnTo>
                  <a:lnTo>
                    <a:pt x="692" y="1020"/>
                  </a:lnTo>
                  <a:lnTo>
                    <a:pt x="716" y="1003"/>
                  </a:lnTo>
                  <a:lnTo>
                    <a:pt x="738" y="981"/>
                  </a:lnTo>
                  <a:lnTo>
                    <a:pt x="756" y="956"/>
                  </a:lnTo>
                  <a:lnTo>
                    <a:pt x="769" y="929"/>
                  </a:lnTo>
                  <a:lnTo>
                    <a:pt x="777" y="897"/>
                  </a:lnTo>
                  <a:lnTo>
                    <a:pt x="780" y="866"/>
                  </a:lnTo>
                  <a:lnTo>
                    <a:pt x="777" y="834"/>
                  </a:lnTo>
                  <a:lnTo>
                    <a:pt x="769" y="804"/>
                  </a:lnTo>
                  <a:lnTo>
                    <a:pt x="756" y="776"/>
                  </a:lnTo>
                  <a:lnTo>
                    <a:pt x="738" y="751"/>
                  </a:lnTo>
                  <a:lnTo>
                    <a:pt x="716" y="729"/>
                  </a:lnTo>
                  <a:lnTo>
                    <a:pt x="692" y="711"/>
                  </a:lnTo>
                  <a:lnTo>
                    <a:pt x="664" y="699"/>
                  </a:lnTo>
                  <a:lnTo>
                    <a:pt x="634" y="690"/>
                  </a:lnTo>
                  <a:lnTo>
                    <a:pt x="602" y="687"/>
                  </a:lnTo>
                  <a:close/>
                  <a:moveTo>
                    <a:pt x="150" y="0"/>
                  </a:moveTo>
                  <a:lnTo>
                    <a:pt x="2452" y="0"/>
                  </a:lnTo>
                  <a:lnTo>
                    <a:pt x="2482" y="3"/>
                  </a:lnTo>
                  <a:lnTo>
                    <a:pt x="2510" y="12"/>
                  </a:lnTo>
                  <a:lnTo>
                    <a:pt x="2535" y="25"/>
                  </a:lnTo>
                  <a:lnTo>
                    <a:pt x="2557" y="44"/>
                  </a:lnTo>
                  <a:lnTo>
                    <a:pt x="2576" y="66"/>
                  </a:lnTo>
                  <a:lnTo>
                    <a:pt x="2589" y="91"/>
                  </a:lnTo>
                  <a:lnTo>
                    <a:pt x="2599" y="119"/>
                  </a:lnTo>
                  <a:lnTo>
                    <a:pt x="2601" y="149"/>
                  </a:lnTo>
                  <a:lnTo>
                    <a:pt x="2601" y="1641"/>
                  </a:lnTo>
                  <a:lnTo>
                    <a:pt x="2599" y="1671"/>
                  </a:lnTo>
                  <a:lnTo>
                    <a:pt x="2589" y="1700"/>
                  </a:lnTo>
                  <a:lnTo>
                    <a:pt x="2576" y="1726"/>
                  </a:lnTo>
                  <a:lnTo>
                    <a:pt x="2557" y="1748"/>
                  </a:lnTo>
                  <a:lnTo>
                    <a:pt x="2535" y="1765"/>
                  </a:lnTo>
                  <a:lnTo>
                    <a:pt x="2510" y="1779"/>
                  </a:lnTo>
                  <a:lnTo>
                    <a:pt x="2482" y="1788"/>
                  </a:lnTo>
                  <a:lnTo>
                    <a:pt x="2452" y="1790"/>
                  </a:lnTo>
                  <a:lnTo>
                    <a:pt x="2189" y="1790"/>
                  </a:lnTo>
                  <a:lnTo>
                    <a:pt x="2189" y="2335"/>
                  </a:lnTo>
                  <a:lnTo>
                    <a:pt x="2186" y="2356"/>
                  </a:lnTo>
                  <a:lnTo>
                    <a:pt x="2179" y="2374"/>
                  </a:lnTo>
                  <a:lnTo>
                    <a:pt x="2166" y="2388"/>
                  </a:lnTo>
                  <a:lnTo>
                    <a:pt x="2151" y="2400"/>
                  </a:lnTo>
                  <a:lnTo>
                    <a:pt x="2134" y="2407"/>
                  </a:lnTo>
                  <a:lnTo>
                    <a:pt x="2115" y="2410"/>
                  </a:lnTo>
                  <a:lnTo>
                    <a:pt x="2097" y="2408"/>
                  </a:lnTo>
                  <a:lnTo>
                    <a:pt x="2078" y="2401"/>
                  </a:lnTo>
                  <a:lnTo>
                    <a:pt x="2061" y="2388"/>
                  </a:lnTo>
                  <a:lnTo>
                    <a:pt x="1464" y="1790"/>
                  </a:lnTo>
                  <a:lnTo>
                    <a:pt x="150" y="1790"/>
                  </a:lnTo>
                  <a:lnTo>
                    <a:pt x="120" y="1788"/>
                  </a:lnTo>
                  <a:lnTo>
                    <a:pt x="92" y="1779"/>
                  </a:lnTo>
                  <a:lnTo>
                    <a:pt x="66" y="1765"/>
                  </a:lnTo>
                  <a:lnTo>
                    <a:pt x="44" y="1748"/>
                  </a:lnTo>
                  <a:lnTo>
                    <a:pt x="26" y="1726"/>
                  </a:lnTo>
                  <a:lnTo>
                    <a:pt x="12" y="1700"/>
                  </a:lnTo>
                  <a:lnTo>
                    <a:pt x="4" y="1671"/>
                  </a:lnTo>
                  <a:lnTo>
                    <a:pt x="0" y="1641"/>
                  </a:lnTo>
                  <a:lnTo>
                    <a:pt x="0" y="149"/>
                  </a:lnTo>
                  <a:lnTo>
                    <a:pt x="4" y="119"/>
                  </a:lnTo>
                  <a:lnTo>
                    <a:pt x="12" y="91"/>
                  </a:lnTo>
                  <a:lnTo>
                    <a:pt x="26" y="66"/>
                  </a:lnTo>
                  <a:lnTo>
                    <a:pt x="44" y="44"/>
                  </a:lnTo>
                  <a:lnTo>
                    <a:pt x="66" y="25"/>
                  </a:lnTo>
                  <a:lnTo>
                    <a:pt x="92" y="12"/>
                  </a:lnTo>
                  <a:lnTo>
                    <a:pt x="120" y="3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oup 82"/>
          <p:cNvGrpSpPr>
            <a:grpSpLocks noChangeAspect="1"/>
          </p:cNvGrpSpPr>
          <p:nvPr/>
        </p:nvGrpSpPr>
        <p:grpSpPr bwMode="auto">
          <a:xfrm>
            <a:off x="2163834" y="2549311"/>
            <a:ext cx="307766" cy="359540"/>
            <a:chOff x="6024" y="79"/>
            <a:chExt cx="2675" cy="3125"/>
          </a:xfrm>
          <a:solidFill>
            <a:schemeClr val="accent3"/>
          </a:solidFill>
        </p:grpSpPr>
        <p:sp>
          <p:nvSpPr>
            <p:cNvPr id="67" name="Freeform 84"/>
            <p:cNvSpPr>
              <a:spLocks/>
            </p:cNvSpPr>
            <p:nvPr/>
          </p:nvSpPr>
          <p:spPr bwMode="auto">
            <a:xfrm>
              <a:off x="6380" y="79"/>
              <a:ext cx="1954" cy="3052"/>
            </a:xfrm>
            <a:custGeom>
              <a:avLst/>
              <a:gdLst>
                <a:gd name="T0" fmla="*/ 1994 w 3909"/>
                <a:gd name="T1" fmla="*/ 11 h 6104"/>
                <a:gd name="T2" fmla="*/ 2178 w 3909"/>
                <a:gd name="T3" fmla="*/ 59 h 6104"/>
                <a:gd name="T4" fmla="*/ 2319 w 3909"/>
                <a:gd name="T5" fmla="*/ 125 h 6104"/>
                <a:gd name="T6" fmla="*/ 2414 w 3909"/>
                <a:gd name="T7" fmla="*/ 194 h 6104"/>
                <a:gd name="T8" fmla="*/ 2466 w 3909"/>
                <a:gd name="T9" fmla="*/ 241 h 6104"/>
                <a:gd name="T10" fmla="*/ 2570 w 3909"/>
                <a:gd name="T11" fmla="*/ 247 h 6104"/>
                <a:gd name="T12" fmla="*/ 2819 w 3909"/>
                <a:gd name="T13" fmla="*/ 283 h 6104"/>
                <a:gd name="T14" fmla="*/ 3025 w 3909"/>
                <a:gd name="T15" fmla="*/ 388 h 6104"/>
                <a:gd name="T16" fmla="*/ 3188 w 3909"/>
                <a:gd name="T17" fmla="*/ 553 h 6104"/>
                <a:gd name="T18" fmla="*/ 3310 w 3909"/>
                <a:gd name="T19" fmla="*/ 772 h 6104"/>
                <a:gd name="T20" fmla="*/ 3396 w 3909"/>
                <a:gd name="T21" fmla="*/ 1034 h 6104"/>
                <a:gd name="T22" fmla="*/ 3445 w 3909"/>
                <a:gd name="T23" fmla="*/ 1333 h 6104"/>
                <a:gd name="T24" fmla="*/ 3464 w 3909"/>
                <a:gd name="T25" fmla="*/ 1660 h 6104"/>
                <a:gd name="T26" fmla="*/ 3451 w 3909"/>
                <a:gd name="T27" fmla="*/ 2010 h 6104"/>
                <a:gd name="T28" fmla="*/ 3428 w 3909"/>
                <a:gd name="T29" fmla="*/ 2362 h 6104"/>
                <a:gd name="T30" fmla="*/ 3451 w 3909"/>
                <a:gd name="T31" fmla="*/ 2653 h 6104"/>
                <a:gd name="T32" fmla="*/ 3508 w 3909"/>
                <a:gd name="T33" fmla="*/ 2881 h 6104"/>
                <a:gd name="T34" fmla="*/ 3592 w 3909"/>
                <a:gd name="T35" fmla="*/ 3054 h 6104"/>
                <a:gd name="T36" fmla="*/ 3685 w 3909"/>
                <a:gd name="T37" fmla="*/ 3176 h 6104"/>
                <a:gd name="T38" fmla="*/ 3774 w 3909"/>
                <a:gd name="T39" fmla="*/ 3257 h 6104"/>
                <a:gd name="T40" fmla="*/ 3850 w 3909"/>
                <a:gd name="T41" fmla="*/ 3307 h 6104"/>
                <a:gd name="T42" fmla="*/ 3900 w 3909"/>
                <a:gd name="T43" fmla="*/ 3328 h 6104"/>
                <a:gd name="T44" fmla="*/ 3845 w 3909"/>
                <a:gd name="T45" fmla="*/ 3391 h 6104"/>
                <a:gd name="T46" fmla="*/ 3614 w 3909"/>
                <a:gd name="T47" fmla="*/ 3531 h 6104"/>
                <a:gd name="T48" fmla="*/ 3361 w 3909"/>
                <a:gd name="T49" fmla="*/ 3623 h 6104"/>
                <a:gd name="T50" fmla="*/ 3112 w 3909"/>
                <a:gd name="T51" fmla="*/ 3676 h 6104"/>
                <a:gd name="T52" fmla="*/ 2897 w 3909"/>
                <a:gd name="T53" fmla="*/ 3701 h 6104"/>
                <a:gd name="T54" fmla="*/ 2745 w 3909"/>
                <a:gd name="T55" fmla="*/ 3706 h 6104"/>
                <a:gd name="T56" fmla="*/ 2688 w 3909"/>
                <a:gd name="T57" fmla="*/ 3706 h 6104"/>
                <a:gd name="T58" fmla="*/ 1965 w 3909"/>
                <a:gd name="T59" fmla="*/ 6104 h 6104"/>
                <a:gd name="T60" fmla="*/ 1107 w 3909"/>
                <a:gd name="T61" fmla="*/ 3714 h 6104"/>
                <a:gd name="T62" fmla="*/ 763 w 3909"/>
                <a:gd name="T63" fmla="*/ 3682 h 6104"/>
                <a:gd name="T64" fmla="*/ 493 w 3909"/>
                <a:gd name="T65" fmla="*/ 3615 h 6104"/>
                <a:gd name="T66" fmla="*/ 290 w 3909"/>
                <a:gd name="T67" fmla="*/ 3533 h 6104"/>
                <a:gd name="T68" fmla="*/ 145 w 3909"/>
                <a:gd name="T69" fmla="*/ 3448 h 6104"/>
                <a:gd name="T70" fmla="*/ 54 w 3909"/>
                <a:gd name="T71" fmla="*/ 3373 h 6104"/>
                <a:gd name="T72" fmla="*/ 10 w 3909"/>
                <a:gd name="T73" fmla="*/ 3324 h 6104"/>
                <a:gd name="T74" fmla="*/ 2 w 3909"/>
                <a:gd name="T75" fmla="*/ 3314 h 6104"/>
                <a:gd name="T76" fmla="*/ 29 w 3909"/>
                <a:gd name="T77" fmla="*/ 3311 h 6104"/>
                <a:gd name="T78" fmla="*/ 80 w 3909"/>
                <a:gd name="T79" fmla="*/ 3294 h 6104"/>
                <a:gd name="T80" fmla="*/ 151 w 3909"/>
                <a:gd name="T81" fmla="*/ 3254 h 6104"/>
                <a:gd name="T82" fmla="*/ 229 w 3909"/>
                <a:gd name="T83" fmla="*/ 3181 h 6104"/>
                <a:gd name="T84" fmla="*/ 310 w 3909"/>
                <a:gd name="T85" fmla="*/ 3067 h 6104"/>
                <a:gd name="T86" fmla="*/ 388 w 3909"/>
                <a:gd name="T87" fmla="*/ 2902 h 6104"/>
                <a:gd name="T88" fmla="*/ 453 w 3909"/>
                <a:gd name="T89" fmla="*/ 2677 h 6104"/>
                <a:gd name="T90" fmla="*/ 497 w 3909"/>
                <a:gd name="T91" fmla="*/ 2383 h 6104"/>
                <a:gd name="T92" fmla="*/ 516 w 3909"/>
                <a:gd name="T93" fmla="*/ 2008 h 6104"/>
                <a:gd name="T94" fmla="*/ 518 w 3909"/>
                <a:gd name="T95" fmla="*/ 1574 h 6104"/>
                <a:gd name="T96" fmla="*/ 556 w 3909"/>
                <a:gd name="T97" fmla="*/ 1202 h 6104"/>
                <a:gd name="T98" fmla="*/ 630 w 3909"/>
                <a:gd name="T99" fmla="*/ 899 h 6104"/>
                <a:gd name="T100" fmla="*/ 731 w 3909"/>
                <a:gd name="T101" fmla="*/ 658 h 6104"/>
                <a:gd name="T102" fmla="*/ 849 w 3909"/>
                <a:gd name="T103" fmla="*/ 473 h 6104"/>
                <a:gd name="T104" fmla="*/ 976 w 3909"/>
                <a:gd name="T105" fmla="*/ 332 h 6104"/>
                <a:gd name="T106" fmla="*/ 1104 w 3909"/>
                <a:gd name="T107" fmla="*/ 232 h 6104"/>
                <a:gd name="T108" fmla="*/ 1227 w 3909"/>
                <a:gd name="T109" fmla="*/ 161 h 6104"/>
                <a:gd name="T110" fmla="*/ 1334 w 3909"/>
                <a:gd name="T111" fmla="*/ 114 h 6104"/>
                <a:gd name="T112" fmla="*/ 1494 w 3909"/>
                <a:gd name="T113" fmla="*/ 57 h 6104"/>
                <a:gd name="T114" fmla="*/ 1766 w 3909"/>
                <a:gd name="T115" fmla="*/ 3 h 6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09" h="6104">
                  <a:moveTo>
                    <a:pt x="1847" y="0"/>
                  </a:moveTo>
                  <a:lnTo>
                    <a:pt x="1923" y="2"/>
                  </a:lnTo>
                  <a:lnTo>
                    <a:pt x="1994" y="11"/>
                  </a:lnTo>
                  <a:lnTo>
                    <a:pt x="2060" y="22"/>
                  </a:lnTo>
                  <a:lnTo>
                    <a:pt x="2121" y="38"/>
                  </a:lnTo>
                  <a:lnTo>
                    <a:pt x="2178" y="59"/>
                  </a:lnTo>
                  <a:lnTo>
                    <a:pt x="2230" y="79"/>
                  </a:lnTo>
                  <a:lnTo>
                    <a:pt x="2277" y="102"/>
                  </a:lnTo>
                  <a:lnTo>
                    <a:pt x="2319" y="125"/>
                  </a:lnTo>
                  <a:lnTo>
                    <a:pt x="2355" y="150"/>
                  </a:lnTo>
                  <a:lnTo>
                    <a:pt x="2388" y="173"/>
                  </a:lnTo>
                  <a:lnTo>
                    <a:pt x="2414" y="194"/>
                  </a:lnTo>
                  <a:lnTo>
                    <a:pt x="2437" y="213"/>
                  </a:lnTo>
                  <a:lnTo>
                    <a:pt x="2454" y="228"/>
                  </a:lnTo>
                  <a:lnTo>
                    <a:pt x="2466" y="241"/>
                  </a:lnTo>
                  <a:lnTo>
                    <a:pt x="2473" y="249"/>
                  </a:lnTo>
                  <a:lnTo>
                    <a:pt x="2477" y="253"/>
                  </a:lnTo>
                  <a:lnTo>
                    <a:pt x="2570" y="247"/>
                  </a:lnTo>
                  <a:lnTo>
                    <a:pt x="2660" y="251"/>
                  </a:lnTo>
                  <a:lnTo>
                    <a:pt x="2741" y="264"/>
                  </a:lnTo>
                  <a:lnTo>
                    <a:pt x="2819" y="283"/>
                  </a:lnTo>
                  <a:lnTo>
                    <a:pt x="2894" y="312"/>
                  </a:lnTo>
                  <a:lnTo>
                    <a:pt x="2962" y="346"/>
                  </a:lnTo>
                  <a:lnTo>
                    <a:pt x="3025" y="388"/>
                  </a:lnTo>
                  <a:lnTo>
                    <a:pt x="3084" y="437"/>
                  </a:lnTo>
                  <a:lnTo>
                    <a:pt x="3139" y="492"/>
                  </a:lnTo>
                  <a:lnTo>
                    <a:pt x="3188" y="553"/>
                  </a:lnTo>
                  <a:lnTo>
                    <a:pt x="3234" y="622"/>
                  </a:lnTo>
                  <a:lnTo>
                    <a:pt x="3274" y="694"/>
                  </a:lnTo>
                  <a:lnTo>
                    <a:pt x="3310" y="772"/>
                  </a:lnTo>
                  <a:lnTo>
                    <a:pt x="3342" y="854"/>
                  </a:lnTo>
                  <a:lnTo>
                    <a:pt x="3371" y="941"/>
                  </a:lnTo>
                  <a:lnTo>
                    <a:pt x="3396" y="1034"/>
                  </a:lnTo>
                  <a:lnTo>
                    <a:pt x="3417" y="1129"/>
                  </a:lnTo>
                  <a:lnTo>
                    <a:pt x="3434" y="1230"/>
                  </a:lnTo>
                  <a:lnTo>
                    <a:pt x="3445" y="1333"/>
                  </a:lnTo>
                  <a:lnTo>
                    <a:pt x="3455" y="1439"/>
                  </a:lnTo>
                  <a:lnTo>
                    <a:pt x="3460" y="1548"/>
                  </a:lnTo>
                  <a:lnTo>
                    <a:pt x="3464" y="1660"/>
                  </a:lnTo>
                  <a:lnTo>
                    <a:pt x="3462" y="1774"/>
                  </a:lnTo>
                  <a:lnTo>
                    <a:pt x="3458" y="1892"/>
                  </a:lnTo>
                  <a:lnTo>
                    <a:pt x="3451" y="2010"/>
                  </a:lnTo>
                  <a:lnTo>
                    <a:pt x="3441" y="2128"/>
                  </a:lnTo>
                  <a:lnTo>
                    <a:pt x="3432" y="2249"/>
                  </a:lnTo>
                  <a:lnTo>
                    <a:pt x="3428" y="2362"/>
                  </a:lnTo>
                  <a:lnTo>
                    <a:pt x="3432" y="2466"/>
                  </a:lnTo>
                  <a:lnTo>
                    <a:pt x="3438" y="2563"/>
                  </a:lnTo>
                  <a:lnTo>
                    <a:pt x="3451" y="2653"/>
                  </a:lnTo>
                  <a:lnTo>
                    <a:pt x="3466" y="2736"/>
                  </a:lnTo>
                  <a:lnTo>
                    <a:pt x="3485" y="2812"/>
                  </a:lnTo>
                  <a:lnTo>
                    <a:pt x="3508" y="2881"/>
                  </a:lnTo>
                  <a:lnTo>
                    <a:pt x="3535" y="2944"/>
                  </a:lnTo>
                  <a:lnTo>
                    <a:pt x="3561" y="3001"/>
                  </a:lnTo>
                  <a:lnTo>
                    <a:pt x="3592" y="3054"/>
                  </a:lnTo>
                  <a:lnTo>
                    <a:pt x="3622" y="3100"/>
                  </a:lnTo>
                  <a:lnTo>
                    <a:pt x="3652" y="3140"/>
                  </a:lnTo>
                  <a:lnTo>
                    <a:pt x="3685" y="3176"/>
                  </a:lnTo>
                  <a:lnTo>
                    <a:pt x="3715" y="3208"/>
                  </a:lnTo>
                  <a:lnTo>
                    <a:pt x="3746" y="3235"/>
                  </a:lnTo>
                  <a:lnTo>
                    <a:pt x="3774" y="3257"/>
                  </a:lnTo>
                  <a:lnTo>
                    <a:pt x="3803" y="3276"/>
                  </a:lnTo>
                  <a:lnTo>
                    <a:pt x="3827" y="3294"/>
                  </a:lnTo>
                  <a:lnTo>
                    <a:pt x="3850" y="3307"/>
                  </a:lnTo>
                  <a:lnTo>
                    <a:pt x="3871" y="3316"/>
                  </a:lnTo>
                  <a:lnTo>
                    <a:pt x="3886" y="3322"/>
                  </a:lnTo>
                  <a:lnTo>
                    <a:pt x="3900" y="3328"/>
                  </a:lnTo>
                  <a:lnTo>
                    <a:pt x="3907" y="3330"/>
                  </a:lnTo>
                  <a:lnTo>
                    <a:pt x="3909" y="3332"/>
                  </a:lnTo>
                  <a:lnTo>
                    <a:pt x="3845" y="3391"/>
                  </a:lnTo>
                  <a:lnTo>
                    <a:pt x="3772" y="3444"/>
                  </a:lnTo>
                  <a:lnTo>
                    <a:pt x="3696" y="3491"/>
                  </a:lnTo>
                  <a:lnTo>
                    <a:pt x="3614" y="3531"/>
                  </a:lnTo>
                  <a:lnTo>
                    <a:pt x="3533" y="3567"/>
                  </a:lnTo>
                  <a:lnTo>
                    <a:pt x="3447" y="3598"/>
                  </a:lnTo>
                  <a:lnTo>
                    <a:pt x="3361" y="3623"/>
                  </a:lnTo>
                  <a:lnTo>
                    <a:pt x="3276" y="3643"/>
                  </a:lnTo>
                  <a:lnTo>
                    <a:pt x="3192" y="3663"/>
                  </a:lnTo>
                  <a:lnTo>
                    <a:pt x="3112" y="3676"/>
                  </a:lnTo>
                  <a:lnTo>
                    <a:pt x="3034" y="3685"/>
                  </a:lnTo>
                  <a:lnTo>
                    <a:pt x="2962" y="3695"/>
                  </a:lnTo>
                  <a:lnTo>
                    <a:pt x="2897" y="3701"/>
                  </a:lnTo>
                  <a:lnTo>
                    <a:pt x="2838" y="3704"/>
                  </a:lnTo>
                  <a:lnTo>
                    <a:pt x="2787" y="3706"/>
                  </a:lnTo>
                  <a:lnTo>
                    <a:pt x="2745" y="3706"/>
                  </a:lnTo>
                  <a:lnTo>
                    <a:pt x="2715" y="3706"/>
                  </a:lnTo>
                  <a:lnTo>
                    <a:pt x="2696" y="3706"/>
                  </a:lnTo>
                  <a:lnTo>
                    <a:pt x="2688" y="3706"/>
                  </a:lnTo>
                  <a:lnTo>
                    <a:pt x="2688" y="3969"/>
                  </a:lnTo>
                  <a:lnTo>
                    <a:pt x="2690" y="3988"/>
                  </a:lnTo>
                  <a:lnTo>
                    <a:pt x="1965" y="6104"/>
                  </a:lnTo>
                  <a:lnTo>
                    <a:pt x="1239" y="3984"/>
                  </a:lnTo>
                  <a:lnTo>
                    <a:pt x="1239" y="3716"/>
                  </a:lnTo>
                  <a:lnTo>
                    <a:pt x="1107" y="3714"/>
                  </a:lnTo>
                  <a:lnTo>
                    <a:pt x="984" y="3708"/>
                  </a:lnTo>
                  <a:lnTo>
                    <a:pt x="870" y="3697"/>
                  </a:lnTo>
                  <a:lnTo>
                    <a:pt x="763" y="3682"/>
                  </a:lnTo>
                  <a:lnTo>
                    <a:pt x="666" y="3663"/>
                  </a:lnTo>
                  <a:lnTo>
                    <a:pt x="575" y="3640"/>
                  </a:lnTo>
                  <a:lnTo>
                    <a:pt x="493" y="3615"/>
                  </a:lnTo>
                  <a:lnTo>
                    <a:pt x="419" y="3588"/>
                  </a:lnTo>
                  <a:lnTo>
                    <a:pt x="350" y="3562"/>
                  </a:lnTo>
                  <a:lnTo>
                    <a:pt x="290" y="3533"/>
                  </a:lnTo>
                  <a:lnTo>
                    <a:pt x="236" y="3505"/>
                  </a:lnTo>
                  <a:lnTo>
                    <a:pt x="187" y="3474"/>
                  </a:lnTo>
                  <a:lnTo>
                    <a:pt x="145" y="3448"/>
                  </a:lnTo>
                  <a:lnTo>
                    <a:pt x="109" y="3421"/>
                  </a:lnTo>
                  <a:lnTo>
                    <a:pt x="80" y="3396"/>
                  </a:lnTo>
                  <a:lnTo>
                    <a:pt x="54" y="3373"/>
                  </a:lnTo>
                  <a:lnTo>
                    <a:pt x="35" y="3353"/>
                  </a:lnTo>
                  <a:lnTo>
                    <a:pt x="19" y="3337"/>
                  </a:lnTo>
                  <a:lnTo>
                    <a:pt x="10" y="3324"/>
                  </a:lnTo>
                  <a:lnTo>
                    <a:pt x="4" y="3316"/>
                  </a:lnTo>
                  <a:lnTo>
                    <a:pt x="0" y="3314"/>
                  </a:lnTo>
                  <a:lnTo>
                    <a:pt x="2" y="3314"/>
                  </a:lnTo>
                  <a:lnTo>
                    <a:pt x="8" y="3314"/>
                  </a:lnTo>
                  <a:lnTo>
                    <a:pt x="18" y="3313"/>
                  </a:lnTo>
                  <a:lnTo>
                    <a:pt x="29" y="3311"/>
                  </a:lnTo>
                  <a:lnTo>
                    <a:pt x="44" y="3307"/>
                  </a:lnTo>
                  <a:lnTo>
                    <a:pt x="61" y="3301"/>
                  </a:lnTo>
                  <a:lnTo>
                    <a:pt x="80" y="3294"/>
                  </a:lnTo>
                  <a:lnTo>
                    <a:pt x="103" y="3282"/>
                  </a:lnTo>
                  <a:lnTo>
                    <a:pt x="126" y="3269"/>
                  </a:lnTo>
                  <a:lnTo>
                    <a:pt x="151" y="3254"/>
                  </a:lnTo>
                  <a:lnTo>
                    <a:pt x="175" y="3233"/>
                  </a:lnTo>
                  <a:lnTo>
                    <a:pt x="202" y="3210"/>
                  </a:lnTo>
                  <a:lnTo>
                    <a:pt x="229" y="3181"/>
                  </a:lnTo>
                  <a:lnTo>
                    <a:pt x="257" y="3149"/>
                  </a:lnTo>
                  <a:lnTo>
                    <a:pt x="284" y="3111"/>
                  </a:lnTo>
                  <a:lnTo>
                    <a:pt x="310" y="3067"/>
                  </a:lnTo>
                  <a:lnTo>
                    <a:pt x="337" y="3018"/>
                  </a:lnTo>
                  <a:lnTo>
                    <a:pt x="364" y="2965"/>
                  </a:lnTo>
                  <a:lnTo>
                    <a:pt x="388" y="2902"/>
                  </a:lnTo>
                  <a:lnTo>
                    <a:pt x="411" y="2835"/>
                  </a:lnTo>
                  <a:lnTo>
                    <a:pt x="432" y="2759"/>
                  </a:lnTo>
                  <a:lnTo>
                    <a:pt x="453" y="2677"/>
                  </a:lnTo>
                  <a:lnTo>
                    <a:pt x="470" y="2588"/>
                  </a:lnTo>
                  <a:lnTo>
                    <a:pt x="485" y="2489"/>
                  </a:lnTo>
                  <a:lnTo>
                    <a:pt x="497" y="2383"/>
                  </a:lnTo>
                  <a:lnTo>
                    <a:pt x="506" y="2267"/>
                  </a:lnTo>
                  <a:lnTo>
                    <a:pt x="512" y="2143"/>
                  </a:lnTo>
                  <a:lnTo>
                    <a:pt x="516" y="2008"/>
                  </a:lnTo>
                  <a:lnTo>
                    <a:pt x="514" y="1865"/>
                  </a:lnTo>
                  <a:lnTo>
                    <a:pt x="512" y="1715"/>
                  </a:lnTo>
                  <a:lnTo>
                    <a:pt x="518" y="1574"/>
                  </a:lnTo>
                  <a:lnTo>
                    <a:pt x="525" y="1441"/>
                  </a:lnTo>
                  <a:lnTo>
                    <a:pt x="539" y="1318"/>
                  </a:lnTo>
                  <a:lnTo>
                    <a:pt x="556" y="1202"/>
                  </a:lnTo>
                  <a:lnTo>
                    <a:pt x="577" y="1093"/>
                  </a:lnTo>
                  <a:lnTo>
                    <a:pt x="601" y="992"/>
                  </a:lnTo>
                  <a:lnTo>
                    <a:pt x="630" y="899"/>
                  </a:lnTo>
                  <a:lnTo>
                    <a:pt x="660" y="812"/>
                  </a:lnTo>
                  <a:lnTo>
                    <a:pt x="695" y="732"/>
                  </a:lnTo>
                  <a:lnTo>
                    <a:pt x="731" y="658"/>
                  </a:lnTo>
                  <a:lnTo>
                    <a:pt x="767" y="591"/>
                  </a:lnTo>
                  <a:lnTo>
                    <a:pt x="807" y="528"/>
                  </a:lnTo>
                  <a:lnTo>
                    <a:pt x="849" y="473"/>
                  </a:lnTo>
                  <a:lnTo>
                    <a:pt x="891" y="422"/>
                  </a:lnTo>
                  <a:lnTo>
                    <a:pt x="932" y="374"/>
                  </a:lnTo>
                  <a:lnTo>
                    <a:pt x="976" y="332"/>
                  </a:lnTo>
                  <a:lnTo>
                    <a:pt x="1018" y="294"/>
                  </a:lnTo>
                  <a:lnTo>
                    <a:pt x="1062" y="262"/>
                  </a:lnTo>
                  <a:lnTo>
                    <a:pt x="1104" y="232"/>
                  </a:lnTo>
                  <a:lnTo>
                    <a:pt x="1145" y="205"/>
                  </a:lnTo>
                  <a:lnTo>
                    <a:pt x="1187" y="182"/>
                  </a:lnTo>
                  <a:lnTo>
                    <a:pt x="1227" y="161"/>
                  </a:lnTo>
                  <a:lnTo>
                    <a:pt x="1263" y="142"/>
                  </a:lnTo>
                  <a:lnTo>
                    <a:pt x="1300" y="127"/>
                  </a:lnTo>
                  <a:lnTo>
                    <a:pt x="1334" y="114"/>
                  </a:lnTo>
                  <a:lnTo>
                    <a:pt x="1364" y="102"/>
                  </a:lnTo>
                  <a:lnTo>
                    <a:pt x="1393" y="91"/>
                  </a:lnTo>
                  <a:lnTo>
                    <a:pt x="1494" y="57"/>
                  </a:lnTo>
                  <a:lnTo>
                    <a:pt x="1589" y="30"/>
                  </a:lnTo>
                  <a:lnTo>
                    <a:pt x="1680" y="13"/>
                  </a:lnTo>
                  <a:lnTo>
                    <a:pt x="1766" y="3"/>
                  </a:lnTo>
                  <a:lnTo>
                    <a:pt x="18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5"/>
            <p:cNvSpPr>
              <a:spLocks/>
            </p:cNvSpPr>
            <p:nvPr/>
          </p:nvSpPr>
          <p:spPr bwMode="auto">
            <a:xfrm>
              <a:off x="6024" y="2175"/>
              <a:ext cx="2675" cy="1029"/>
            </a:xfrm>
            <a:custGeom>
              <a:avLst/>
              <a:gdLst>
                <a:gd name="T0" fmla="*/ 1678 w 5351"/>
                <a:gd name="T1" fmla="*/ 0 h 2060"/>
                <a:gd name="T2" fmla="*/ 1383 w 5351"/>
                <a:gd name="T3" fmla="*/ 850 h 2060"/>
                <a:gd name="T4" fmla="*/ 1788 w 5351"/>
                <a:gd name="T5" fmla="*/ 820 h 2060"/>
                <a:gd name="T6" fmla="*/ 2676 w 5351"/>
                <a:gd name="T7" fmla="*/ 1913 h 2060"/>
                <a:gd name="T8" fmla="*/ 3565 w 5351"/>
                <a:gd name="T9" fmla="*/ 820 h 2060"/>
                <a:gd name="T10" fmla="*/ 3968 w 5351"/>
                <a:gd name="T11" fmla="*/ 850 h 2060"/>
                <a:gd name="T12" fmla="*/ 3681 w 5351"/>
                <a:gd name="T13" fmla="*/ 0 h 2060"/>
                <a:gd name="T14" fmla="*/ 3757 w 5351"/>
                <a:gd name="T15" fmla="*/ 44 h 2060"/>
                <a:gd name="T16" fmla="*/ 3835 w 5351"/>
                <a:gd name="T17" fmla="*/ 84 h 2060"/>
                <a:gd name="T18" fmla="*/ 4750 w 5351"/>
                <a:gd name="T19" fmla="*/ 535 h 2060"/>
                <a:gd name="T20" fmla="*/ 4828 w 5351"/>
                <a:gd name="T21" fmla="*/ 578 h 2060"/>
                <a:gd name="T22" fmla="*/ 4898 w 5351"/>
                <a:gd name="T23" fmla="*/ 628 h 2060"/>
                <a:gd name="T24" fmla="*/ 4963 w 5351"/>
                <a:gd name="T25" fmla="*/ 685 h 2060"/>
                <a:gd name="T26" fmla="*/ 5022 w 5351"/>
                <a:gd name="T27" fmla="*/ 750 h 2060"/>
                <a:gd name="T28" fmla="*/ 5075 w 5351"/>
                <a:gd name="T29" fmla="*/ 818 h 2060"/>
                <a:gd name="T30" fmla="*/ 5119 w 5351"/>
                <a:gd name="T31" fmla="*/ 892 h 2060"/>
                <a:gd name="T32" fmla="*/ 5157 w 5351"/>
                <a:gd name="T33" fmla="*/ 970 h 2060"/>
                <a:gd name="T34" fmla="*/ 5185 w 5351"/>
                <a:gd name="T35" fmla="*/ 1052 h 2060"/>
                <a:gd name="T36" fmla="*/ 5204 w 5351"/>
                <a:gd name="T37" fmla="*/ 1138 h 2060"/>
                <a:gd name="T38" fmla="*/ 5351 w 5351"/>
                <a:gd name="T39" fmla="*/ 1946 h 2060"/>
                <a:gd name="T40" fmla="*/ 5351 w 5351"/>
                <a:gd name="T41" fmla="*/ 1974 h 2060"/>
                <a:gd name="T42" fmla="*/ 5345 w 5351"/>
                <a:gd name="T43" fmla="*/ 2001 h 2060"/>
                <a:gd name="T44" fmla="*/ 5330 w 5351"/>
                <a:gd name="T45" fmla="*/ 2024 h 2060"/>
                <a:gd name="T46" fmla="*/ 5309 w 5351"/>
                <a:gd name="T47" fmla="*/ 2043 h 2060"/>
                <a:gd name="T48" fmla="*/ 5284 w 5351"/>
                <a:gd name="T49" fmla="*/ 2054 h 2060"/>
                <a:gd name="T50" fmla="*/ 5254 w 5351"/>
                <a:gd name="T51" fmla="*/ 2060 h 2060"/>
                <a:gd name="T52" fmla="*/ 97 w 5351"/>
                <a:gd name="T53" fmla="*/ 2060 h 2060"/>
                <a:gd name="T54" fmla="*/ 67 w 5351"/>
                <a:gd name="T55" fmla="*/ 2054 h 2060"/>
                <a:gd name="T56" fmla="*/ 42 w 5351"/>
                <a:gd name="T57" fmla="*/ 2043 h 2060"/>
                <a:gd name="T58" fmla="*/ 23 w 5351"/>
                <a:gd name="T59" fmla="*/ 2024 h 2060"/>
                <a:gd name="T60" fmla="*/ 8 w 5351"/>
                <a:gd name="T61" fmla="*/ 2001 h 2060"/>
                <a:gd name="T62" fmla="*/ 0 w 5351"/>
                <a:gd name="T63" fmla="*/ 1974 h 2060"/>
                <a:gd name="T64" fmla="*/ 2 w 5351"/>
                <a:gd name="T65" fmla="*/ 1946 h 2060"/>
                <a:gd name="T66" fmla="*/ 146 w 5351"/>
                <a:gd name="T67" fmla="*/ 1138 h 2060"/>
                <a:gd name="T68" fmla="*/ 167 w 5351"/>
                <a:gd name="T69" fmla="*/ 1052 h 2060"/>
                <a:gd name="T70" fmla="*/ 196 w 5351"/>
                <a:gd name="T71" fmla="*/ 970 h 2060"/>
                <a:gd name="T72" fmla="*/ 234 w 5351"/>
                <a:gd name="T73" fmla="*/ 892 h 2060"/>
                <a:gd name="T74" fmla="*/ 278 w 5351"/>
                <a:gd name="T75" fmla="*/ 818 h 2060"/>
                <a:gd name="T76" fmla="*/ 331 w 5351"/>
                <a:gd name="T77" fmla="*/ 750 h 2060"/>
                <a:gd name="T78" fmla="*/ 388 w 5351"/>
                <a:gd name="T79" fmla="*/ 685 h 2060"/>
                <a:gd name="T80" fmla="*/ 455 w 5351"/>
                <a:gd name="T81" fmla="*/ 628 h 2060"/>
                <a:gd name="T82" fmla="*/ 525 w 5351"/>
                <a:gd name="T83" fmla="*/ 578 h 2060"/>
                <a:gd name="T84" fmla="*/ 603 w 5351"/>
                <a:gd name="T85" fmla="*/ 535 h 2060"/>
                <a:gd name="T86" fmla="*/ 1495 w 5351"/>
                <a:gd name="T87" fmla="*/ 93 h 2060"/>
                <a:gd name="T88" fmla="*/ 1678 w 5351"/>
                <a:gd name="T89" fmla="*/ 0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51" h="2060">
                  <a:moveTo>
                    <a:pt x="1678" y="0"/>
                  </a:moveTo>
                  <a:lnTo>
                    <a:pt x="1383" y="850"/>
                  </a:lnTo>
                  <a:lnTo>
                    <a:pt x="1788" y="820"/>
                  </a:lnTo>
                  <a:lnTo>
                    <a:pt x="2676" y="1913"/>
                  </a:lnTo>
                  <a:lnTo>
                    <a:pt x="3565" y="820"/>
                  </a:lnTo>
                  <a:lnTo>
                    <a:pt x="3968" y="850"/>
                  </a:lnTo>
                  <a:lnTo>
                    <a:pt x="3681" y="0"/>
                  </a:lnTo>
                  <a:lnTo>
                    <a:pt x="3757" y="44"/>
                  </a:lnTo>
                  <a:lnTo>
                    <a:pt x="3835" y="84"/>
                  </a:lnTo>
                  <a:lnTo>
                    <a:pt x="4750" y="535"/>
                  </a:lnTo>
                  <a:lnTo>
                    <a:pt x="4828" y="578"/>
                  </a:lnTo>
                  <a:lnTo>
                    <a:pt x="4898" y="628"/>
                  </a:lnTo>
                  <a:lnTo>
                    <a:pt x="4963" y="685"/>
                  </a:lnTo>
                  <a:lnTo>
                    <a:pt x="5022" y="750"/>
                  </a:lnTo>
                  <a:lnTo>
                    <a:pt x="5075" y="818"/>
                  </a:lnTo>
                  <a:lnTo>
                    <a:pt x="5119" y="892"/>
                  </a:lnTo>
                  <a:lnTo>
                    <a:pt x="5157" y="970"/>
                  </a:lnTo>
                  <a:lnTo>
                    <a:pt x="5185" y="1052"/>
                  </a:lnTo>
                  <a:lnTo>
                    <a:pt x="5204" y="1138"/>
                  </a:lnTo>
                  <a:lnTo>
                    <a:pt x="5351" y="1946"/>
                  </a:lnTo>
                  <a:lnTo>
                    <a:pt x="5351" y="1974"/>
                  </a:lnTo>
                  <a:lnTo>
                    <a:pt x="5345" y="2001"/>
                  </a:lnTo>
                  <a:lnTo>
                    <a:pt x="5330" y="2024"/>
                  </a:lnTo>
                  <a:lnTo>
                    <a:pt x="5309" y="2043"/>
                  </a:lnTo>
                  <a:lnTo>
                    <a:pt x="5284" y="2054"/>
                  </a:lnTo>
                  <a:lnTo>
                    <a:pt x="5254" y="2060"/>
                  </a:lnTo>
                  <a:lnTo>
                    <a:pt x="97" y="2060"/>
                  </a:lnTo>
                  <a:lnTo>
                    <a:pt x="67" y="2054"/>
                  </a:lnTo>
                  <a:lnTo>
                    <a:pt x="42" y="2043"/>
                  </a:lnTo>
                  <a:lnTo>
                    <a:pt x="23" y="2024"/>
                  </a:lnTo>
                  <a:lnTo>
                    <a:pt x="8" y="2001"/>
                  </a:lnTo>
                  <a:lnTo>
                    <a:pt x="0" y="1974"/>
                  </a:lnTo>
                  <a:lnTo>
                    <a:pt x="2" y="1946"/>
                  </a:lnTo>
                  <a:lnTo>
                    <a:pt x="146" y="1138"/>
                  </a:lnTo>
                  <a:lnTo>
                    <a:pt x="167" y="1052"/>
                  </a:lnTo>
                  <a:lnTo>
                    <a:pt x="196" y="970"/>
                  </a:lnTo>
                  <a:lnTo>
                    <a:pt x="234" y="892"/>
                  </a:lnTo>
                  <a:lnTo>
                    <a:pt x="278" y="818"/>
                  </a:lnTo>
                  <a:lnTo>
                    <a:pt x="331" y="750"/>
                  </a:lnTo>
                  <a:lnTo>
                    <a:pt x="388" y="685"/>
                  </a:lnTo>
                  <a:lnTo>
                    <a:pt x="455" y="628"/>
                  </a:lnTo>
                  <a:lnTo>
                    <a:pt x="525" y="578"/>
                  </a:lnTo>
                  <a:lnTo>
                    <a:pt x="603" y="535"/>
                  </a:lnTo>
                  <a:lnTo>
                    <a:pt x="1495" y="93"/>
                  </a:lnTo>
                  <a:lnTo>
                    <a:pt x="16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9" name="Freeform 410"/>
          <p:cNvSpPr>
            <a:spLocks noEditPoints="1"/>
          </p:cNvSpPr>
          <p:nvPr/>
        </p:nvSpPr>
        <p:spPr bwMode="auto">
          <a:xfrm>
            <a:off x="10105337" y="2600908"/>
            <a:ext cx="317258" cy="372459"/>
          </a:xfrm>
          <a:custGeom>
            <a:avLst/>
            <a:gdLst>
              <a:gd name="T0" fmla="*/ 3024 w 5322"/>
              <a:gd name="T1" fmla="*/ 1074 h 6249"/>
              <a:gd name="T2" fmla="*/ 2994 w 5322"/>
              <a:gd name="T3" fmla="*/ 1114 h 6249"/>
              <a:gd name="T4" fmla="*/ 2992 w 5322"/>
              <a:gd name="T5" fmla="*/ 1120 h 6249"/>
              <a:gd name="T6" fmla="*/ 2249 w 5322"/>
              <a:gd name="T7" fmla="*/ 2423 h 6249"/>
              <a:gd name="T8" fmla="*/ 2273 w 5322"/>
              <a:gd name="T9" fmla="*/ 2466 h 6249"/>
              <a:gd name="T10" fmla="*/ 2735 w 5322"/>
              <a:gd name="T11" fmla="*/ 2474 h 6249"/>
              <a:gd name="T12" fmla="*/ 2794 w 5322"/>
              <a:gd name="T13" fmla="*/ 2506 h 6249"/>
              <a:gd name="T14" fmla="*/ 2627 w 5322"/>
              <a:gd name="T15" fmla="*/ 3398 h 6249"/>
              <a:gd name="T16" fmla="*/ 2623 w 5322"/>
              <a:gd name="T17" fmla="*/ 3448 h 6249"/>
              <a:gd name="T18" fmla="*/ 2654 w 5322"/>
              <a:gd name="T19" fmla="*/ 3484 h 6249"/>
              <a:gd name="T20" fmla="*/ 2701 w 5322"/>
              <a:gd name="T21" fmla="*/ 3478 h 6249"/>
              <a:gd name="T22" fmla="*/ 2730 w 5322"/>
              <a:gd name="T23" fmla="*/ 3438 h 6249"/>
              <a:gd name="T24" fmla="*/ 2733 w 5322"/>
              <a:gd name="T25" fmla="*/ 3432 h 6249"/>
              <a:gd name="T26" fmla="*/ 3477 w 5322"/>
              <a:gd name="T27" fmla="*/ 2130 h 6249"/>
              <a:gd name="T28" fmla="*/ 3452 w 5322"/>
              <a:gd name="T29" fmla="*/ 2086 h 6249"/>
              <a:gd name="T30" fmla="*/ 2988 w 5322"/>
              <a:gd name="T31" fmla="*/ 2078 h 6249"/>
              <a:gd name="T32" fmla="*/ 2931 w 5322"/>
              <a:gd name="T33" fmla="*/ 2046 h 6249"/>
              <a:gd name="T34" fmla="*/ 3098 w 5322"/>
              <a:gd name="T35" fmla="*/ 1154 h 6249"/>
              <a:gd name="T36" fmla="*/ 3102 w 5322"/>
              <a:gd name="T37" fmla="*/ 1105 h 6249"/>
              <a:gd name="T38" fmla="*/ 3072 w 5322"/>
              <a:gd name="T39" fmla="*/ 1068 h 6249"/>
              <a:gd name="T40" fmla="*/ 3106 w 5322"/>
              <a:gd name="T41" fmla="*/ 5 h 6249"/>
              <a:gd name="T42" fmla="*/ 3596 w 5322"/>
              <a:gd name="T43" fmla="*/ 93 h 6249"/>
              <a:gd name="T44" fmla="*/ 4045 w 5322"/>
              <a:gd name="T45" fmla="*/ 273 h 6249"/>
              <a:gd name="T46" fmla="*/ 4446 w 5322"/>
              <a:gd name="T47" fmla="*/ 538 h 6249"/>
              <a:gd name="T48" fmla="*/ 4783 w 5322"/>
              <a:gd name="T49" fmla="*/ 876 h 6249"/>
              <a:gd name="T50" fmla="*/ 5049 w 5322"/>
              <a:gd name="T51" fmla="*/ 1276 h 6249"/>
              <a:gd name="T52" fmla="*/ 5229 w 5322"/>
              <a:gd name="T53" fmla="*/ 1726 h 6249"/>
              <a:gd name="T54" fmla="*/ 5317 w 5322"/>
              <a:gd name="T55" fmla="*/ 2217 h 6249"/>
              <a:gd name="T56" fmla="*/ 5301 w 5322"/>
              <a:gd name="T57" fmla="*/ 2704 h 6249"/>
              <a:gd name="T58" fmla="*/ 5197 w 5322"/>
              <a:gd name="T59" fmla="*/ 3153 h 6249"/>
              <a:gd name="T60" fmla="*/ 5013 w 5322"/>
              <a:gd name="T61" fmla="*/ 3566 h 6249"/>
              <a:gd name="T62" fmla="*/ 4756 w 5322"/>
              <a:gd name="T63" fmla="*/ 3933 h 6249"/>
              <a:gd name="T64" fmla="*/ 4549 w 5322"/>
              <a:gd name="T65" fmla="*/ 5606 h 6249"/>
              <a:gd name="T66" fmla="*/ 4499 w 5322"/>
              <a:gd name="T67" fmla="*/ 5735 h 6249"/>
              <a:gd name="T68" fmla="*/ 4380 w 5322"/>
              <a:gd name="T69" fmla="*/ 5808 h 6249"/>
              <a:gd name="T70" fmla="*/ 1825 w 5322"/>
              <a:gd name="T71" fmla="*/ 6243 h 6249"/>
              <a:gd name="T72" fmla="*/ 1747 w 5322"/>
              <a:gd name="T73" fmla="*/ 6184 h 6249"/>
              <a:gd name="T74" fmla="*/ 1728 w 5322"/>
              <a:gd name="T75" fmla="*/ 6112 h 6249"/>
              <a:gd name="T76" fmla="*/ 964 w 5322"/>
              <a:gd name="T77" fmla="*/ 5519 h 6249"/>
              <a:gd name="T78" fmla="*/ 764 w 5322"/>
              <a:gd name="T79" fmla="*/ 5443 h 6249"/>
              <a:gd name="T80" fmla="*/ 618 w 5322"/>
              <a:gd name="T81" fmla="*/ 5296 h 6249"/>
              <a:gd name="T82" fmla="*/ 542 w 5322"/>
              <a:gd name="T83" fmla="*/ 5096 h 6249"/>
              <a:gd name="T84" fmla="*/ 306 w 5322"/>
              <a:gd name="T85" fmla="*/ 4140 h 6249"/>
              <a:gd name="T86" fmla="*/ 139 w 5322"/>
              <a:gd name="T87" fmla="*/ 4108 h 6249"/>
              <a:gd name="T88" fmla="*/ 34 w 5322"/>
              <a:gd name="T89" fmla="*/ 4014 h 6249"/>
              <a:gd name="T90" fmla="*/ 0 w 5322"/>
              <a:gd name="T91" fmla="*/ 3879 h 6249"/>
              <a:gd name="T92" fmla="*/ 50 w 5322"/>
              <a:gd name="T93" fmla="*/ 3714 h 6249"/>
              <a:gd name="T94" fmla="*/ 542 w 5322"/>
              <a:gd name="T95" fmla="*/ 2221 h 6249"/>
              <a:gd name="T96" fmla="*/ 625 w 5322"/>
              <a:gd name="T97" fmla="*/ 1740 h 6249"/>
              <a:gd name="T98" fmla="*/ 802 w 5322"/>
              <a:gd name="T99" fmla="*/ 1295 h 6249"/>
              <a:gd name="T100" fmla="*/ 1059 w 5322"/>
              <a:gd name="T101" fmla="*/ 901 h 6249"/>
              <a:gd name="T102" fmla="*/ 1386 w 5322"/>
              <a:gd name="T103" fmla="*/ 564 h 6249"/>
              <a:gd name="T104" fmla="*/ 1775 w 5322"/>
              <a:gd name="T105" fmla="*/ 298 h 6249"/>
              <a:gd name="T106" fmla="*/ 2190 w 5322"/>
              <a:gd name="T107" fmla="*/ 118 h 6249"/>
              <a:gd name="T108" fmla="*/ 2627 w 5322"/>
              <a:gd name="T109" fmla="*/ 19 h 6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322" h="6249">
                <a:moveTo>
                  <a:pt x="3053" y="1065"/>
                </a:moveTo>
                <a:lnTo>
                  <a:pt x="3036" y="1067"/>
                </a:lnTo>
                <a:lnTo>
                  <a:pt x="3024" y="1074"/>
                </a:lnTo>
                <a:lnTo>
                  <a:pt x="3013" y="1086"/>
                </a:lnTo>
                <a:lnTo>
                  <a:pt x="3003" y="1099"/>
                </a:lnTo>
                <a:lnTo>
                  <a:pt x="2994" y="1114"/>
                </a:lnTo>
                <a:lnTo>
                  <a:pt x="2994" y="1116"/>
                </a:lnTo>
                <a:lnTo>
                  <a:pt x="2992" y="1118"/>
                </a:lnTo>
                <a:lnTo>
                  <a:pt x="2992" y="1120"/>
                </a:lnTo>
                <a:lnTo>
                  <a:pt x="2268" y="2371"/>
                </a:lnTo>
                <a:lnTo>
                  <a:pt x="2254" y="2400"/>
                </a:lnTo>
                <a:lnTo>
                  <a:pt x="2249" y="2423"/>
                </a:lnTo>
                <a:lnTo>
                  <a:pt x="2249" y="2442"/>
                </a:lnTo>
                <a:lnTo>
                  <a:pt x="2258" y="2457"/>
                </a:lnTo>
                <a:lnTo>
                  <a:pt x="2273" y="2466"/>
                </a:lnTo>
                <a:lnTo>
                  <a:pt x="2296" y="2474"/>
                </a:lnTo>
                <a:lnTo>
                  <a:pt x="2327" y="2476"/>
                </a:lnTo>
                <a:lnTo>
                  <a:pt x="2735" y="2474"/>
                </a:lnTo>
                <a:lnTo>
                  <a:pt x="2764" y="2474"/>
                </a:lnTo>
                <a:lnTo>
                  <a:pt x="2796" y="2476"/>
                </a:lnTo>
                <a:lnTo>
                  <a:pt x="2794" y="2506"/>
                </a:lnTo>
                <a:lnTo>
                  <a:pt x="2791" y="2531"/>
                </a:lnTo>
                <a:lnTo>
                  <a:pt x="2686" y="3084"/>
                </a:lnTo>
                <a:lnTo>
                  <a:pt x="2627" y="3398"/>
                </a:lnTo>
                <a:lnTo>
                  <a:pt x="2623" y="3415"/>
                </a:lnTo>
                <a:lnTo>
                  <a:pt x="2621" y="3432"/>
                </a:lnTo>
                <a:lnTo>
                  <a:pt x="2623" y="3448"/>
                </a:lnTo>
                <a:lnTo>
                  <a:pt x="2627" y="3461"/>
                </a:lnTo>
                <a:lnTo>
                  <a:pt x="2637" y="3474"/>
                </a:lnTo>
                <a:lnTo>
                  <a:pt x="2654" y="3484"/>
                </a:lnTo>
                <a:lnTo>
                  <a:pt x="2673" y="3488"/>
                </a:lnTo>
                <a:lnTo>
                  <a:pt x="2688" y="3486"/>
                </a:lnTo>
                <a:lnTo>
                  <a:pt x="2701" y="3478"/>
                </a:lnTo>
                <a:lnTo>
                  <a:pt x="2713" y="3467"/>
                </a:lnTo>
                <a:lnTo>
                  <a:pt x="2722" y="3453"/>
                </a:lnTo>
                <a:lnTo>
                  <a:pt x="2730" y="3438"/>
                </a:lnTo>
                <a:lnTo>
                  <a:pt x="2732" y="3436"/>
                </a:lnTo>
                <a:lnTo>
                  <a:pt x="2732" y="3434"/>
                </a:lnTo>
                <a:lnTo>
                  <a:pt x="2733" y="3432"/>
                </a:lnTo>
                <a:lnTo>
                  <a:pt x="3456" y="2181"/>
                </a:lnTo>
                <a:lnTo>
                  <a:pt x="3471" y="2152"/>
                </a:lnTo>
                <a:lnTo>
                  <a:pt x="3477" y="2130"/>
                </a:lnTo>
                <a:lnTo>
                  <a:pt x="3475" y="2111"/>
                </a:lnTo>
                <a:lnTo>
                  <a:pt x="3467" y="2095"/>
                </a:lnTo>
                <a:lnTo>
                  <a:pt x="3452" y="2086"/>
                </a:lnTo>
                <a:lnTo>
                  <a:pt x="3427" y="2078"/>
                </a:lnTo>
                <a:lnTo>
                  <a:pt x="3397" y="2076"/>
                </a:lnTo>
                <a:lnTo>
                  <a:pt x="2988" y="2078"/>
                </a:lnTo>
                <a:lnTo>
                  <a:pt x="2960" y="2078"/>
                </a:lnTo>
                <a:lnTo>
                  <a:pt x="2927" y="2076"/>
                </a:lnTo>
                <a:lnTo>
                  <a:pt x="2931" y="2046"/>
                </a:lnTo>
                <a:lnTo>
                  <a:pt x="2933" y="2021"/>
                </a:lnTo>
                <a:lnTo>
                  <a:pt x="3040" y="1468"/>
                </a:lnTo>
                <a:lnTo>
                  <a:pt x="3098" y="1154"/>
                </a:lnTo>
                <a:lnTo>
                  <a:pt x="3100" y="1137"/>
                </a:lnTo>
                <a:lnTo>
                  <a:pt x="3102" y="1120"/>
                </a:lnTo>
                <a:lnTo>
                  <a:pt x="3102" y="1105"/>
                </a:lnTo>
                <a:lnTo>
                  <a:pt x="3098" y="1091"/>
                </a:lnTo>
                <a:lnTo>
                  <a:pt x="3087" y="1078"/>
                </a:lnTo>
                <a:lnTo>
                  <a:pt x="3072" y="1068"/>
                </a:lnTo>
                <a:lnTo>
                  <a:pt x="3053" y="1065"/>
                </a:lnTo>
                <a:close/>
                <a:moveTo>
                  <a:pt x="2935" y="0"/>
                </a:moveTo>
                <a:lnTo>
                  <a:pt x="3106" y="5"/>
                </a:lnTo>
                <a:lnTo>
                  <a:pt x="3273" y="22"/>
                </a:lnTo>
                <a:lnTo>
                  <a:pt x="3437" y="53"/>
                </a:lnTo>
                <a:lnTo>
                  <a:pt x="3596" y="93"/>
                </a:lnTo>
                <a:lnTo>
                  <a:pt x="3750" y="142"/>
                </a:lnTo>
                <a:lnTo>
                  <a:pt x="3901" y="203"/>
                </a:lnTo>
                <a:lnTo>
                  <a:pt x="4045" y="273"/>
                </a:lnTo>
                <a:lnTo>
                  <a:pt x="4186" y="353"/>
                </a:lnTo>
                <a:lnTo>
                  <a:pt x="4319" y="441"/>
                </a:lnTo>
                <a:lnTo>
                  <a:pt x="4446" y="538"/>
                </a:lnTo>
                <a:lnTo>
                  <a:pt x="4566" y="642"/>
                </a:lnTo>
                <a:lnTo>
                  <a:pt x="4678" y="757"/>
                </a:lnTo>
                <a:lnTo>
                  <a:pt x="4783" y="876"/>
                </a:lnTo>
                <a:lnTo>
                  <a:pt x="4880" y="1002"/>
                </a:lnTo>
                <a:lnTo>
                  <a:pt x="4969" y="1135"/>
                </a:lnTo>
                <a:lnTo>
                  <a:pt x="5049" y="1276"/>
                </a:lnTo>
                <a:lnTo>
                  <a:pt x="5119" y="1420"/>
                </a:lnTo>
                <a:lnTo>
                  <a:pt x="5180" y="1571"/>
                </a:lnTo>
                <a:lnTo>
                  <a:pt x="5229" y="1726"/>
                </a:lnTo>
                <a:lnTo>
                  <a:pt x="5269" y="1886"/>
                </a:lnTo>
                <a:lnTo>
                  <a:pt x="5300" y="2050"/>
                </a:lnTo>
                <a:lnTo>
                  <a:pt x="5317" y="2217"/>
                </a:lnTo>
                <a:lnTo>
                  <a:pt x="5322" y="2386"/>
                </a:lnTo>
                <a:lnTo>
                  <a:pt x="5317" y="2546"/>
                </a:lnTo>
                <a:lnTo>
                  <a:pt x="5301" y="2704"/>
                </a:lnTo>
                <a:lnTo>
                  <a:pt x="5277" y="2856"/>
                </a:lnTo>
                <a:lnTo>
                  <a:pt x="5241" y="3006"/>
                </a:lnTo>
                <a:lnTo>
                  <a:pt x="5197" y="3153"/>
                </a:lnTo>
                <a:lnTo>
                  <a:pt x="5144" y="3295"/>
                </a:lnTo>
                <a:lnTo>
                  <a:pt x="5083" y="3432"/>
                </a:lnTo>
                <a:lnTo>
                  <a:pt x="5013" y="3566"/>
                </a:lnTo>
                <a:lnTo>
                  <a:pt x="4935" y="3693"/>
                </a:lnTo>
                <a:lnTo>
                  <a:pt x="4849" y="3815"/>
                </a:lnTo>
                <a:lnTo>
                  <a:pt x="4756" y="3933"/>
                </a:lnTo>
                <a:lnTo>
                  <a:pt x="4655" y="4043"/>
                </a:lnTo>
                <a:lnTo>
                  <a:pt x="4549" y="4147"/>
                </a:lnTo>
                <a:lnTo>
                  <a:pt x="4549" y="5606"/>
                </a:lnTo>
                <a:lnTo>
                  <a:pt x="4543" y="5652"/>
                </a:lnTo>
                <a:lnTo>
                  <a:pt x="4526" y="5696"/>
                </a:lnTo>
                <a:lnTo>
                  <a:pt x="4499" y="5735"/>
                </a:lnTo>
                <a:lnTo>
                  <a:pt x="4465" y="5770"/>
                </a:lnTo>
                <a:lnTo>
                  <a:pt x="4423" y="5794"/>
                </a:lnTo>
                <a:lnTo>
                  <a:pt x="4380" y="5808"/>
                </a:lnTo>
                <a:lnTo>
                  <a:pt x="1899" y="6247"/>
                </a:lnTo>
                <a:lnTo>
                  <a:pt x="1859" y="6249"/>
                </a:lnTo>
                <a:lnTo>
                  <a:pt x="1825" y="6243"/>
                </a:lnTo>
                <a:lnTo>
                  <a:pt x="1794" y="6230"/>
                </a:lnTo>
                <a:lnTo>
                  <a:pt x="1768" y="6211"/>
                </a:lnTo>
                <a:lnTo>
                  <a:pt x="1747" y="6184"/>
                </a:lnTo>
                <a:lnTo>
                  <a:pt x="1734" y="6152"/>
                </a:lnTo>
                <a:lnTo>
                  <a:pt x="1728" y="6116"/>
                </a:lnTo>
                <a:lnTo>
                  <a:pt x="1728" y="6112"/>
                </a:lnTo>
                <a:lnTo>
                  <a:pt x="1726" y="5422"/>
                </a:lnTo>
                <a:lnTo>
                  <a:pt x="1038" y="5524"/>
                </a:lnTo>
                <a:lnTo>
                  <a:pt x="964" y="5519"/>
                </a:lnTo>
                <a:lnTo>
                  <a:pt x="893" y="5503"/>
                </a:lnTo>
                <a:lnTo>
                  <a:pt x="827" y="5479"/>
                </a:lnTo>
                <a:lnTo>
                  <a:pt x="764" y="5443"/>
                </a:lnTo>
                <a:lnTo>
                  <a:pt x="709" y="5401"/>
                </a:lnTo>
                <a:lnTo>
                  <a:pt x="660" y="5351"/>
                </a:lnTo>
                <a:lnTo>
                  <a:pt x="618" y="5296"/>
                </a:lnTo>
                <a:lnTo>
                  <a:pt x="584" y="5233"/>
                </a:lnTo>
                <a:lnTo>
                  <a:pt x="557" y="5167"/>
                </a:lnTo>
                <a:lnTo>
                  <a:pt x="542" y="5096"/>
                </a:lnTo>
                <a:lnTo>
                  <a:pt x="536" y="5022"/>
                </a:lnTo>
                <a:lnTo>
                  <a:pt x="536" y="4140"/>
                </a:lnTo>
                <a:lnTo>
                  <a:pt x="306" y="4140"/>
                </a:lnTo>
                <a:lnTo>
                  <a:pt x="243" y="4136"/>
                </a:lnTo>
                <a:lnTo>
                  <a:pt x="188" y="4125"/>
                </a:lnTo>
                <a:lnTo>
                  <a:pt x="139" y="4108"/>
                </a:lnTo>
                <a:lnTo>
                  <a:pt x="95" y="4081"/>
                </a:lnTo>
                <a:lnTo>
                  <a:pt x="61" y="4050"/>
                </a:lnTo>
                <a:lnTo>
                  <a:pt x="34" y="4014"/>
                </a:lnTo>
                <a:lnTo>
                  <a:pt x="13" y="3974"/>
                </a:lnTo>
                <a:lnTo>
                  <a:pt x="4" y="3929"/>
                </a:lnTo>
                <a:lnTo>
                  <a:pt x="0" y="3879"/>
                </a:lnTo>
                <a:lnTo>
                  <a:pt x="8" y="3826"/>
                </a:lnTo>
                <a:lnTo>
                  <a:pt x="25" y="3771"/>
                </a:lnTo>
                <a:lnTo>
                  <a:pt x="50" y="3714"/>
                </a:lnTo>
                <a:lnTo>
                  <a:pt x="536" y="2786"/>
                </a:lnTo>
                <a:lnTo>
                  <a:pt x="536" y="2390"/>
                </a:lnTo>
                <a:lnTo>
                  <a:pt x="542" y="2221"/>
                </a:lnTo>
                <a:lnTo>
                  <a:pt x="559" y="2057"/>
                </a:lnTo>
                <a:lnTo>
                  <a:pt x="587" y="1896"/>
                </a:lnTo>
                <a:lnTo>
                  <a:pt x="625" y="1740"/>
                </a:lnTo>
                <a:lnTo>
                  <a:pt x="675" y="1586"/>
                </a:lnTo>
                <a:lnTo>
                  <a:pt x="734" y="1439"/>
                </a:lnTo>
                <a:lnTo>
                  <a:pt x="802" y="1295"/>
                </a:lnTo>
                <a:lnTo>
                  <a:pt x="878" y="1158"/>
                </a:lnTo>
                <a:lnTo>
                  <a:pt x="964" y="1027"/>
                </a:lnTo>
                <a:lnTo>
                  <a:pt x="1059" y="901"/>
                </a:lnTo>
                <a:lnTo>
                  <a:pt x="1160" y="781"/>
                </a:lnTo>
                <a:lnTo>
                  <a:pt x="1270" y="669"/>
                </a:lnTo>
                <a:lnTo>
                  <a:pt x="1386" y="564"/>
                </a:lnTo>
                <a:lnTo>
                  <a:pt x="1509" y="467"/>
                </a:lnTo>
                <a:lnTo>
                  <a:pt x="1639" y="380"/>
                </a:lnTo>
                <a:lnTo>
                  <a:pt x="1775" y="298"/>
                </a:lnTo>
                <a:lnTo>
                  <a:pt x="1916" y="228"/>
                </a:lnTo>
                <a:lnTo>
                  <a:pt x="2051" y="169"/>
                </a:lnTo>
                <a:lnTo>
                  <a:pt x="2190" y="118"/>
                </a:lnTo>
                <a:lnTo>
                  <a:pt x="2332" y="76"/>
                </a:lnTo>
                <a:lnTo>
                  <a:pt x="2479" y="43"/>
                </a:lnTo>
                <a:lnTo>
                  <a:pt x="2627" y="19"/>
                </a:lnTo>
                <a:lnTo>
                  <a:pt x="2781" y="5"/>
                </a:lnTo>
                <a:lnTo>
                  <a:pt x="293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0" name="Group 617"/>
          <p:cNvGrpSpPr>
            <a:grpSpLocks noChangeAspect="1"/>
          </p:cNvGrpSpPr>
          <p:nvPr/>
        </p:nvGrpSpPr>
        <p:grpSpPr bwMode="auto">
          <a:xfrm>
            <a:off x="4823025" y="2628984"/>
            <a:ext cx="393766" cy="299552"/>
            <a:chOff x="1858" y="3941"/>
            <a:chExt cx="326" cy="248"/>
          </a:xfrm>
          <a:solidFill>
            <a:schemeClr val="accent2"/>
          </a:solidFill>
        </p:grpSpPr>
        <p:sp>
          <p:nvSpPr>
            <p:cNvPr id="71" name="Freeform 619"/>
            <p:cNvSpPr>
              <a:spLocks noEditPoints="1"/>
            </p:cNvSpPr>
            <p:nvPr/>
          </p:nvSpPr>
          <p:spPr bwMode="auto">
            <a:xfrm>
              <a:off x="1900" y="4125"/>
              <a:ext cx="64" cy="64"/>
            </a:xfrm>
            <a:custGeom>
              <a:avLst/>
              <a:gdLst>
                <a:gd name="T0" fmla="*/ 327 w 707"/>
                <a:gd name="T1" fmla="*/ 217 h 643"/>
                <a:gd name="T2" fmla="*/ 280 w 707"/>
                <a:gd name="T3" fmla="*/ 238 h 643"/>
                <a:gd name="T4" fmla="*/ 249 w 707"/>
                <a:gd name="T5" fmla="*/ 274 h 643"/>
                <a:gd name="T6" fmla="*/ 236 w 707"/>
                <a:gd name="T7" fmla="*/ 321 h 643"/>
                <a:gd name="T8" fmla="*/ 249 w 707"/>
                <a:gd name="T9" fmla="*/ 368 h 643"/>
                <a:gd name="T10" fmla="*/ 280 w 707"/>
                <a:gd name="T11" fmla="*/ 405 h 643"/>
                <a:gd name="T12" fmla="*/ 327 w 707"/>
                <a:gd name="T13" fmla="*/ 425 h 643"/>
                <a:gd name="T14" fmla="*/ 381 w 707"/>
                <a:gd name="T15" fmla="*/ 425 h 643"/>
                <a:gd name="T16" fmla="*/ 428 w 707"/>
                <a:gd name="T17" fmla="*/ 405 h 643"/>
                <a:gd name="T18" fmla="*/ 460 w 707"/>
                <a:gd name="T19" fmla="*/ 368 h 643"/>
                <a:gd name="T20" fmla="*/ 472 w 707"/>
                <a:gd name="T21" fmla="*/ 321 h 643"/>
                <a:gd name="T22" fmla="*/ 460 w 707"/>
                <a:gd name="T23" fmla="*/ 274 h 643"/>
                <a:gd name="T24" fmla="*/ 428 w 707"/>
                <a:gd name="T25" fmla="*/ 238 h 643"/>
                <a:gd name="T26" fmla="*/ 381 w 707"/>
                <a:gd name="T27" fmla="*/ 217 h 643"/>
                <a:gd name="T28" fmla="*/ 354 w 707"/>
                <a:gd name="T29" fmla="*/ 0 h 643"/>
                <a:gd name="T30" fmla="*/ 448 w 707"/>
                <a:gd name="T31" fmla="*/ 11 h 643"/>
                <a:gd name="T32" fmla="*/ 532 w 707"/>
                <a:gd name="T33" fmla="*/ 44 h 643"/>
                <a:gd name="T34" fmla="*/ 604 w 707"/>
                <a:gd name="T35" fmla="*/ 94 h 643"/>
                <a:gd name="T36" fmla="*/ 659 w 707"/>
                <a:gd name="T37" fmla="*/ 159 h 643"/>
                <a:gd name="T38" fmla="*/ 695 w 707"/>
                <a:gd name="T39" fmla="*/ 236 h 643"/>
                <a:gd name="T40" fmla="*/ 707 w 707"/>
                <a:gd name="T41" fmla="*/ 321 h 643"/>
                <a:gd name="T42" fmla="*/ 695 w 707"/>
                <a:gd name="T43" fmla="*/ 407 h 643"/>
                <a:gd name="T44" fmla="*/ 659 w 707"/>
                <a:gd name="T45" fmla="*/ 484 h 643"/>
                <a:gd name="T46" fmla="*/ 604 w 707"/>
                <a:gd name="T47" fmla="*/ 549 h 643"/>
                <a:gd name="T48" fmla="*/ 532 w 707"/>
                <a:gd name="T49" fmla="*/ 600 h 643"/>
                <a:gd name="T50" fmla="*/ 448 w 707"/>
                <a:gd name="T51" fmla="*/ 632 h 643"/>
                <a:gd name="T52" fmla="*/ 354 w 707"/>
                <a:gd name="T53" fmla="*/ 643 h 643"/>
                <a:gd name="T54" fmla="*/ 260 w 707"/>
                <a:gd name="T55" fmla="*/ 632 h 643"/>
                <a:gd name="T56" fmla="*/ 175 w 707"/>
                <a:gd name="T57" fmla="*/ 600 h 643"/>
                <a:gd name="T58" fmla="*/ 103 w 707"/>
                <a:gd name="T59" fmla="*/ 549 h 643"/>
                <a:gd name="T60" fmla="*/ 48 w 707"/>
                <a:gd name="T61" fmla="*/ 484 h 643"/>
                <a:gd name="T62" fmla="*/ 13 w 707"/>
                <a:gd name="T63" fmla="*/ 407 h 643"/>
                <a:gd name="T64" fmla="*/ 0 w 707"/>
                <a:gd name="T65" fmla="*/ 321 h 643"/>
                <a:gd name="T66" fmla="*/ 13 w 707"/>
                <a:gd name="T67" fmla="*/ 236 h 643"/>
                <a:gd name="T68" fmla="*/ 48 w 707"/>
                <a:gd name="T69" fmla="*/ 159 h 643"/>
                <a:gd name="T70" fmla="*/ 103 w 707"/>
                <a:gd name="T71" fmla="*/ 94 h 643"/>
                <a:gd name="T72" fmla="*/ 175 w 707"/>
                <a:gd name="T73" fmla="*/ 44 h 643"/>
                <a:gd name="T74" fmla="*/ 260 w 707"/>
                <a:gd name="T75" fmla="*/ 11 h 643"/>
                <a:gd name="T76" fmla="*/ 354 w 707"/>
                <a:gd name="T77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7" h="643">
                  <a:moveTo>
                    <a:pt x="354" y="214"/>
                  </a:moveTo>
                  <a:lnTo>
                    <a:pt x="327" y="217"/>
                  </a:lnTo>
                  <a:lnTo>
                    <a:pt x="302" y="225"/>
                  </a:lnTo>
                  <a:lnTo>
                    <a:pt x="280" y="238"/>
                  </a:lnTo>
                  <a:lnTo>
                    <a:pt x="262" y="254"/>
                  </a:lnTo>
                  <a:lnTo>
                    <a:pt x="249" y="274"/>
                  </a:lnTo>
                  <a:lnTo>
                    <a:pt x="240" y="297"/>
                  </a:lnTo>
                  <a:lnTo>
                    <a:pt x="236" y="321"/>
                  </a:lnTo>
                  <a:lnTo>
                    <a:pt x="240" y="346"/>
                  </a:lnTo>
                  <a:lnTo>
                    <a:pt x="249" y="368"/>
                  </a:lnTo>
                  <a:lnTo>
                    <a:pt x="262" y="388"/>
                  </a:lnTo>
                  <a:lnTo>
                    <a:pt x="280" y="405"/>
                  </a:lnTo>
                  <a:lnTo>
                    <a:pt x="302" y="417"/>
                  </a:lnTo>
                  <a:lnTo>
                    <a:pt x="327" y="425"/>
                  </a:lnTo>
                  <a:lnTo>
                    <a:pt x="354" y="428"/>
                  </a:lnTo>
                  <a:lnTo>
                    <a:pt x="381" y="425"/>
                  </a:lnTo>
                  <a:lnTo>
                    <a:pt x="406" y="417"/>
                  </a:lnTo>
                  <a:lnTo>
                    <a:pt x="428" y="405"/>
                  </a:lnTo>
                  <a:lnTo>
                    <a:pt x="445" y="388"/>
                  </a:lnTo>
                  <a:lnTo>
                    <a:pt x="460" y="368"/>
                  </a:lnTo>
                  <a:lnTo>
                    <a:pt x="469" y="346"/>
                  </a:lnTo>
                  <a:lnTo>
                    <a:pt x="472" y="321"/>
                  </a:lnTo>
                  <a:lnTo>
                    <a:pt x="469" y="297"/>
                  </a:lnTo>
                  <a:lnTo>
                    <a:pt x="460" y="274"/>
                  </a:lnTo>
                  <a:lnTo>
                    <a:pt x="445" y="254"/>
                  </a:lnTo>
                  <a:lnTo>
                    <a:pt x="428" y="238"/>
                  </a:lnTo>
                  <a:lnTo>
                    <a:pt x="406" y="225"/>
                  </a:lnTo>
                  <a:lnTo>
                    <a:pt x="381" y="217"/>
                  </a:lnTo>
                  <a:lnTo>
                    <a:pt x="354" y="214"/>
                  </a:lnTo>
                  <a:close/>
                  <a:moveTo>
                    <a:pt x="354" y="0"/>
                  </a:moveTo>
                  <a:lnTo>
                    <a:pt x="401" y="3"/>
                  </a:lnTo>
                  <a:lnTo>
                    <a:pt x="448" y="11"/>
                  </a:lnTo>
                  <a:lnTo>
                    <a:pt x="492" y="25"/>
                  </a:lnTo>
                  <a:lnTo>
                    <a:pt x="532" y="44"/>
                  </a:lnTo>
                  <a:lnTo>
                    <a:pt x="570" y="67"/>
                  </a:lnTo>
                  <a:lnTo>
                    <a:pt x="604" y="94"/>
                  </a:lnTo>
                  <a:lnTo>
                    <a:pt x="634" y="125"/>
                  </a:lnTo>
                  <a:lnTo>
                    <a:pt x="659" y="159"/>
                  </a:lnTo>
                  <a:lnTo>
                    <a:pt x="680" y="196"/>
                  </a:lnTo>
                  <a:lnTo>
                    <a:pt x="695" y="236"/>
                  </a:lnTo>
                  <a:lnTo>
                    <a:pt x="704" y="278"/>
                  </a:lnTo>
                  <a:lnTo>
                    <a:pt x="707" y="321"/>
                  </a:lnTo>
                  <a:lnTo>
                    <a:pt x="704" y="365"/>
                  </a:lnTo>
                  <a:lnTo>
                    <a:pt x="695" y="407"/>
                  </a:lnTo>
                  <a:lnTo>
                    <a:pt x="680" y="446"/>
                  </a:lnTo>
                  <a:lnTo>
                    <a:pt x="659" y="484"/>
                  </a:lnTo>
                  <a:lnTo>
                    <a:pt x="634" y="519"/>
                  </a:lnTo>
                  <a:lnTo>
                    <a:pt x="604" y="549"/>
                  </a:lnTo>
                  <a:lnTo>
                    <a:pt x="570" y="577"/>
                  </a:lnTo>
                  <a:lnTo>
                    <a:pt x="532" y="600"/>
                  </a:lnTo>
                  <a:lnTo>
                    <a:pt x="492" y="618"/>
                  </a:lnTo>
                  <a:lnTo>
                    <a:pt x="448" y="632"/>
                  </a:lnTo>
                  <a:lnTo>
                    <a:pt x="401" y="640"/>
                  </a:lnTo>
                  <a:lnTo>
                    <a:pt x="354" y="643"/>
                  </a:lnTo>
                  <a:lnTo>
                    <a:pt x="306" y="640"/>
                  </a:lnTo>
                  <a:lnTo>
                    <a:pt x="260" y="632"/>
                  </a:lnTo>
                  <a:lnTo>
                    <a:pt x="217" y="618"/>
                  </a:lnTo>
                  <a:lnTo>
                    <a:pt x="175" y="600"/>
                  </a:lnTo>
                  <a:lnTo>
                    <a:pt x="137" y="577"/>
                  </a:lnTo>
                  <a:lnTo>
                    <a:pt x="103" y="549"/>
                  </a:lnTo>
                  <a:lnTo>
                    <a:pt x="74" y="519"/>
                  </a:lnTo>
                  <a:lnTo>
                    <a:pt x="48" y="484"/>
                  </a:lnTo>
                  <a:lnTo>
                    <a:pt x="29" y="446"/>
                  </a:lnTo>
                  <a:lnTo>
                    <a:pt x="13" y="407"/>
                  </a:lnTo>
                  <a:lnTo>
                    <a:pt x="3" y="365"/>
                  </a:lnTo>
                  <a:lnTo>
                    <a:pt x="0" y="321"/>
                  </a:lnTo>
                  <a:lnTo>
                    <a:pt x="3" y="278"/>
                  </a:lnTo>
                  <a:lnTo>
                    <a:pt x="13" y="236"/>
                  </a:lnTo>
                  <a:lnTo>
                    <a:pt x="29" y="196"/>
                  </a:lnTo>
                  <a:lnTo>
                    <a:pt x="48" y="159"/>
                  </a:lnTo>
                  <a:lnTo>
                    <a:pt x="74" y="125"/>
                  </a:lnTo>
                  <a:lnTo>
                    <a:pt x="103" y="94"/>
                  </a:lnTo>
                  <a:lnTo>
                    <a:pt x="137" y="67"/>
                  </a:lnTo>
                  <a:lnTo>
                    <a:pt x="175" y="44"/>
                  </a:lnTo>
                  <a:lnTo>
                    <a:pt x="217" y="25"/>
                  </a:lnTo>
                  <a:lnTo>
                    <a:pt x="260" y="11"/>
                  </a:lnTo>
                  <a:lnTo>
                    <a:pt x="306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20"/>
            <p:cNvSpPr>
              <a:spLocks noEditPoints="1"/>
            </p:cNvSpPr>
            <p:nvPr/>
          </p:nvSpPr>
          <p:spPr bwMode="auto">
            <a:xfrm>
              <a:off x="2080" y="4125"/>
              <a:ext cx="65" cy="64"/>
            </a:xfrm>
            <a:custGeom>
              <a:avLst/>
              <a:gdLst>
                <a:gd name="T0" fmla="*/ 327 w 707"/>
                <a:gd name="T1" fmla="*/ 217 h 643"/>
                <a:gd name="T2" fmla="*/ 280 w 707"/>
                <a:gd name="T3" fmla="*/ 238 h 643"/>
                <a:gd name="T4" fmla="*/ 248 w 707"/>
                <a:gd name="T5" fmla="*/ 274 h 643"/>
                <a:gd name="T6" fmla="*/ 236 w 707"/>
                <a:gd name="T7" fmla="*/ 321 h 643"/>
                <a:gd name="T8" fmla="*/ 248 w 707"/>
                <a:gd name="T9" fmla="*/ 368 h 643"/>
                <a:gd name="T10" fmla="*/ 280 w 707"/>
                <a:gd name="T11" fmla="*/ 405 h 643"/>
                <a:gd name="T12" fmla="*/ 327 w 707"/>
                <a:gd name="T13" fmla="*/ 425 h 643"/>
                <a:gd name="T14" fmla="*/ 381 w 707"/>
                <a:gd name="T15" fmla="*/ 425 h 643"/>
                <a:gd name="T16" fmla="*/ 427 w 707"/>
                <a:gd name="T17" fmla="*/ 405 h 643"/>
                <a:gd name="T18" fmla="*/ 459 w 707"/>
                <a:gd name="T19" fmla="*/ 368 h 643"/>
                <a:gd name="T20" fmla="*/ 471 w 707"/>
                <a:gd name="T21" fmla="*/ 321 h 643"/>
                <a:gd name="T22" fmla="*/ 459 w 707"/>
                <a:gd name="T23" fmla="*/ 274 h 643"/>
                <a:gd name="T24" fmla="*/ 427 w 707"/>
                <a:gd name="T25" fmla="*/ 238 h 643"/>
                <a:gd name="T26" fmla="*/ 381 w 707"/>
                <a:gd name="T27" fmla="*/ 217 h 643"/>
                <a:gd name="T28" fmla="*/ 354 w 707"/>
                <a:gd name="T29" fmla="*/ 0 h 643"/>
                <a:gd name="T30" fmla="*/ 447 w 707"/>
                <a:gd name="T31" fmla="*/ 11 h 643"/>
                <a:gd name="T32" fmla="*/ 532 w 707"/>
                <a:gd name="T33" fmla="*/ 44 h 643"/>
                <a:gd name="T34" fmla="*/ 603 w 707"/>
                <a:gd name="T35" fmla="*/ 94 h 643"/>
                <a:gd name="T36" fmla="*/ 658 w 707"/>
                <a:gd name="T37" fmla="*/ 159 h 643"/>
                <a:gd name="T38" fmla="*/ 695 w 707"/>
                <a:gd name="T39" fmla="*/ 236 h 643"/>
                <a:gd name="T40" fmla="*/ 707 w 707"/>
                <a:gd name="T41" fmla="*/ 321 h 643"/>
                <a:gd name="T42" fmla="*/ 695 w 707"/>
                <a:gd name="T43" fmla="*/ 407 h 643"/>
                <a:gd name="T44" fmla="*/ 658 w 707"/>
                <a:gd name="T45" fmla="*/ 484 h 643"/>
                <a:gd name="T46" fmla="*/ 603 w 707"/>
                <a:gd name="T47" fmla="*/ 549 h 643"/>
                <a:gd name="T48" fmla="*/ 532 w 707"/>
                <a:gd name="T49" fmla="*/ 600 h 643"/>
                <a:gd name="T50" fmla="*/ 447 w 707"/>
                <a:gd name="T51" fmla="*/ 632 h 643"/>
                <a:gd name="T52" fmla="*/ 354 w 707"/>
                <a:gd name="T53" fmla="*/ 643 h 643"/>
                <a:gd name="T54" fmla="*/ 260 w 707"/>
                <a:gd name="T55" fmla="*/ 632 h 643"/>
                <a:gd name="T56" fmla="*/ 175 w 707"/>
                <a:gd name="T57" fmla="*/ 600 h 643"/>
                <a:gd name="T58" fmla="*/ 104 w 707"/>
                <a:gd name="T59" fmla="*/ 549 h 643"/>
                <a:gd name="T60" fmla="*/ 49 w 707"/>
                <a:gd name="T61" fmla="*/ 484 h 643"/>
                <a:gd name="T62" fmla="*/ 13 w 707"/>
                <a:gd name="T63" fmla="*/ 407 h 643"/>
                <a:gd name="T64" fmla="*/ 0 w 707"/>
                <a:gd name="T65" fmla="*/ 321 h 643"/>
                <a:gd name="T66" fmla="*/ 13 w 707"/>
                <a:gd name="T67" fmla="*/ 236 h 643"/>
                <a:gd name="T68" fmla="*/ 49 w 707"/>
                <a:gd name="T69" fmla="*/ 159 h 643"/>
                <a:gd name="T70" fmla="*/ 104 w 707"/>
                <a:gd name="T71" fmla="*/ 94 h 643"/>
                <a:gd name="T72" fmla="*/ 175 w 707"/>
                <a:gd name="T73" fmla="*/ 44 h 643"/>
                <a:gd name="T74" fmla="*/ 260 w 707"/>
                <a:gd name="T75" fmla="*/ 11 h 643"/>
                <a:gd name="T76" fmla="*/ 354 w 707"/>
                <a:gd name="T77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7" h="643">
                  <a:moveTo>
                    <a:pt x="354" y="214"/>
                  </a:moveTo>
                  <a:lnTo>
                    <a:pt x="327" y="217"/>
                  </a:lnTo>
                  <a:lnTo>
                    <a:pt x="302" y="225"/>
                  </a:lnTo>
                  <a:lnTo>
                    <a:pt x="280" y="238"/>
                  </a:lnTo>
                  <a:lnTo>
                    <a:pt x="262" y="254"/>
                  </a:lnTo>
                  <a:lnTo>
                    <a:pt x="248" y="274"/>
                  </a:lnTo>
                  <a:lnTo>
                    <a:pt x="239" y="297"/>
                  </a:lnTo>
                  <a:lnTo>
                    <a:pt x="236" y="321"/>
                  </a:lnTo>
                  <a:lnTo>
                    <a:pt x="239" y="346"/>
                  </a:lnTo>
                  <a:lnTo>
                    <a:pt x="248" y="368"/>
                  </a:lnTo>
                  <a:lnTo>
                    <a:pt x="262" y="388"/>
                  </a:lnTo>
                  <a:lnTo>
                    <a:pt x="280" y="405"/>
                  </a:lnTo>
                  <a:lnTo>
                    <a:pt x="302" y="417"/>
                  </a:lnTo>
                  <a:lnTo>
                    <a:pt x="327" y="425"/>
                  </a:lnTo>
                  <a:lnTo>
                    <a:pt x="354" y="428"/>
                  </a:lnTo>
                  <a:lnTo>
                    <a:pt x="381" y="425"/>
                  </a:lnTo>
                  <a:lnTo>
                    <a:pt x="405" y="417"/>
                  </a:lnTo>
                  <a:lnTo>
                    <a:pt x="427" y="405"/>
                  </a:lnTo>
                  <a:lnTo>
                    <a:pt x="445" y="388"/>
                  </a:lnTo>
                  <a:lnTo>
                    <a:pt x="459" y="368"/>
                  </a:lnTo>
                  <a:lnTo>
                    <a:pt x="468" y="346"/>
                  </a:lnTo>
                  <a:lnTo>
                    <a:pt x="471" y="321"/>
                  </a:lnTo>
                  <a:lnTo>
                    <a:pt x="468" y="297"/>
                  </a:lnTo>
                  <a:lnTo>
                    <a:pt x="459" y="274"/>
                  </a:lnTo>
                  <a:lnTo>
                    <a:pt x="445" y="254"/>
                  </a:lnTo>
                  <a:lnTo>
                    <a:pt x="427" y="238"/>
                  </a:lnTo>
                  <a:lnTo>
                    <a:pt x="405" y="225"/>
                  </a:lnTo>
                  <a:lnTo>
                    <a:pt x="381" y="217"/>
                  </a:lnTo>
                  <a:lnTo>
                    <a:pt x="354" y="214"/>
                  </a:lnTo>
                  <a:close/>
                  <a:moveTo>
                    <a:pt x="354" y="0"/>
                  </a:moveTo>
                  <a:lnTo>
                    <a:pt x="402" y="3"/>
                  </a:lnTo>
                  <a:lnTo>
                    <a:pt x="447" y="11"/>
                  </a:lnTo>
                  <a:lnTo>
                    <a:pt x="491" y="25"/>
                  </a:lnTo>
                  <a:lnTo>
                    <a:pt x="532" y="44"/>
                  </a:lnTo>
                  <a:lnTo>
                    <a:pt x="569" y="67"/>
                  </a:lnTo>
                  <a:lnTo>
                    <a:pt x="603" y="94"/>
                  </a:lnTo>
                  <a:lnTo>
                    <a:pt x="633" y="125"/>
                  </a:lnTo>
                  <a:lnTo>
                    <a:pt x="658" y="159"/>
                  </a:lnTo>
                  <a:lnTo>
                    <a:pt x="679" y="196"/>
                  </a:lnTo>
                  <a:lnTo>
                    <a:pt x="695" y="236"/>
                  </a:lnTo>
                  <a:lnTo>
                    <a:pt x="703" y="278"/>
                  </a:lnTo>
                  <a:lnTo>
                    <a:pt x="707" y="321"/>
                  </a:lnTo>
                  <a:lnTo>
                    <a:pt x="703" y="365"/>
                  </a:lnTo>
                  <a:lnTo>
                    <a:pt x="695" y="407"/>
                  </a:lnTo>
                  <a:lnTo>
                    <a:pt x="679" y="446"/>
                  </a:lnTo>
                  <a:lnTo>
                    <a:pt x="658" y="484"/>
                  </a:lnTo>
                  <a:lnTo>
                    <a:pt x="633" y="519"/>
                  </a:lnTo>
                  <a:lnTo>
                    <a:pt x="603" y="549"/>
                  </a:lnTo>
                  <a:lnTo>
                    <a:pt x="569" y="577"/>
                  </a:lnTo>
                  <a:lnTo>
                    <a:pt x="532" y="600"/>
                  </a:lnTo>
                  <a:lnTo>
                    <a:pt x="491" y="618"/>
                  </a:lnTo>
                  <a:lnTo>
                    <a:pt x="447" y="632"/>
                  </a:lnTo>
                  <a:lnTo>
                    <a:pt x="402" y="640"/>
                  </a:lnTo>
                  <a:lnTo>
                    <a:pt x="354" y="643"/>
                  </a:lnTo>
                  <a:lnTo>
                    <a:pt x="305" y="640"/>
                  </a:lnTo>
                  <a:lnTo>
                    <a:pt x="260" y="632"/>
                  </a:lnTo>
                  <a:lnTo>
                    <a:pt x="216" y="618"/>
                  </a:lnTo>
                  <a:lnTo>
                    <a:pt x="175" y="600"/>
                  </a:lnTo>
                  <a:lnTo>
                    <a:pt x="138" y="577"/>
                  </a:lnTo>
                  <a:lnTo>
                    <a:pt x="104" y="549"/>
                  </a:lnTo>
                  <a:lnTo>
                    <a:pt x="74" y="519"/>
                  </a:lnTo>
                  <a:lnTo>
                    <a:pt x="49" y="484"/>
                  </a:lnTo>
                  <a:lnTo>
                    <a:pt x="28" y="446"/>
                  </a:lnTo>
                  <a:lnTo>
                    <a:pt x="13" y="407"/>
                  </a:lnTo>
                  <a:lnTo>
                    <a:pt x="4" y="365"/>
                  </a:lnTo>
                  <a:lnTo>
                    <a:pt x="0" y="321"/>
                  </a:lnTo>
                  <a:lnTo>
                    <a:pt x="4" y="278"/>
                  </a:lnTo>
                  <a:lnTo>
                    <a:pt x="13" y="236"/>
                  </a:lnTo>
                  <a:lnTo>
                    <a:pt x="28" y="196"/>
                  </a:lnTo>
                  <a:lnTo>
                    <a:pt x="49" y="159"/>
                  </a:lnTo>
                  <a:lnTo>
                    <a:pt x="74" y="125"/>
                  </a:lnTo>
                  <a:lnTo>
                    <a:pt x="104" y="94"/>
                  </a:lnTo>
                  <a:lnTo>
                    <a:pt x="138" y="67"/>
                  </a:lnTo>
                  <a:lnTo>
                    <a:pt x="175" y="44"/>
                  </a:lnTo>
                  <a:lnTo>
                    <a:pt x="216" y="25"/>
                  </a:lnTo>
                  <a:lnTo>
                    <a:pt x="260" y="11"/>
                  </a:lnTo>
                  <a:lnTo>
                    <a:pt x="305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21"/>
            <p:cNvSpPr>
              <a:spLocks noEditPoints="1"/>
            </p:cNvSpPr>
            <p:nvPr/>
          </p:nvSpPr>
          <p:spPr bwMode="auto">
            <a:xfrm>
              <a:off x="1858" y="3941"/>
              <a:ext cx="326" cy="216"/>
            </a:xfrm>
            <a:custGeom>
              <a:avLst/>
              <a:gdLst>
                <a:gd name="T0" fmla="*/ 3147 w 3590"/>
                <a:gd name="T1" fmla="*/ 976 h 2153"/>
                <a:gd name="T2" fmla="*/ 2840 w 3590"/>
                <a:gd name="T3" fmla="*/ 611 h 2153"/>
                <a:gd name="T4" fmla="*/ 2768 w 3590"/>
                <a:gd name="T5" fmla="*/ 591 h 2153"/>
                <a:gd name="T6" fmla="*/ 2209 w 3590"/>
                <a:gd name="T7" fmla="*/ 0 h 2153"/>
                <a:gd name="T8" fmla="*/ 2261 w 3590"/>
                <a:gd name="T9" fmla="*/ 19 h 2153"/>
                <a:gd name="T10" fmla="*/ 2281 w 3590"/>
                <a:gd name="T11" fmla="*/ 66 h 2153"/>
                <a:gd name="T12" fmla="*/ 2955 w 3590"/>
                <a:gd name="T13" fmla="*/ 343 h 2153"/>
                <a:gd name="T14" fmla="*/ 3018 w 3590"/>
                <a:gd name="T15" fmla="*/ 367 h 2153"/>
                <a:gd name="T16" fmla="*/ 3452 w 3590"/>
                <a:gd name="T17" fmla="*/ 875 h 2153"/>
                <a:gd name="T18" fmla="*/ 3483 w 3590"/>
                <a:gd name="T19" fmla="*/ 931 h 2153"/>
                <a:gd name="T20" fmla="*/ 3496 w 3590"/>
                <a:gd name="T21" fmla="*/ 993 h 2153"/>
                <a:gd name="T22" fmla="*/ 3539 w 3590"/>
                <a:gd name="T23" fmla="*/ 1795 h 2153"/>
                <a:gd name="T24" fmla="*/ 3581 w 3590"/>
                <a:gd name="T25" fmla="*/ 1824 h 2153"/>
                <a:gd name="T26" fmla="*/ 3590 w 3590"/>
                <a:gd name="T27" fmla="*/ 2087 h 2153"/>
                <a:gd name="T28" fmla="*/ 3570 w 3590"/>
                <a:gd name="T29" fmla="*/ 2134 h 2153"/>
                <a:gd name="T30" fmla="*/ 3518 w 3590"/>
                <a:gd name="T31" fmla="*/ 2153 h 2153"/>
                <a:gd name="T32" fmla="*/ 3281 w 3590"/>
                <a:gd name="T33" fmla="*/ 2050 h 2153"/>
                <a:gd name="T34" fmla="*/ 3218 w 3590"/>
                <a:gd name="T35" fmla="*/ 1912 h 2153"/>
                <a:gd name="T36" fmla="*/ 3109 w 3590"/>
                <a:gd name="T37" fmla="*/ 1802 h 2153"/>
                <a:gd name="T38" fmla="*/ 2967 w 3590"/>
                <a:gd name="T39" fmla="*/ 1728 h 2153"/>
                <a:gd name="T40" fmla="*/ 2800 w 3590"/>
                <a:gd name="T41" fmla="*/ 1702 h 2153"/>
                <a:gd name="T42" fmla="*/ 2632 w 3590"/>
                <a:gd name="T43" fmla="*/ 1728 h 2153"/>
                <a:gd name="T44" fmla="*/ 2490 w 3590"/>
                <a:gd name="T45" fmla="*/ 1802 h 2153"/>
                <a:gd name="T46" fmla="*/ 2382 w 3590"/>
                <a:gd name="T47" fmla="*/ 1912 h 2153"/>
                <a:gd name="T48" fmla="*/ 2318 w 3590"/>
                <a:gd name="T49" fmla="*/ 2050 h 2153"/>
                <a:gd name="T50" fmla="*/ 1310 w 3590"/>
                <a:gd name="T51" fmla="*/ 2153 h 2153"/>
                <a:gd name="T52" fmla="*/ 1280 w 3590"/>
                <a:gd name="T53" fmla="*/ 2002 h 2153"/>
                <a:gd name="T54" fmla="*/ 1201 w 3590"/>
                <a:gd name="T55" fmla="*/ 1872 h 2153"/>
                <a:gd name="T56" fmla="*/ 1080 w 3590"/>
                <a:gd name="T57" fmla="*/ 1772 h 2153"/>
                <a:gd name="T58" fmla="*/ 928 w 3590"/>
                <a:gd name="T59" fmla="*/ 1714 h 2153"/>
                <a:gd name="T60" fmla="*/ 757 w 3590"/>
                <a:gd name="T61" fmla="*/ 1705 h 2153"/>
                <a:gd name="T62" fmla="*/ 597 w 3590"/>
                <a:gd name="T63" fmla="*/ 1748 h 2153"/>
                <a:gd name="T64" fmla="*/ 465 w 3590"/>
                <a:gd name="T65" fmla="*/ 1835 h 2153"/>
                <a:gd name="T66" fmla="*/ 370 w 3590"/>
                <a:gd name="T67" fmla="*/ 1955 h 2153"/>
                <a:gd name="T68" fmla="*/ 323 w 3590"/>
                <a:gd name="T69" fmla="*/ 2101 h 2153"/>
                <a:gd name="T70" fmla="*/ 53 w 3590"/>
                <a:gd name="T71" fmla="*/ 2151 h 2153"/>
                <a:gd name="T72" fmla="*/ 10 w 3590"/>
                <a:gd name="T73" fmla="*/ 2120 h 2153"/>
                <a:gd name="T74" fmla="*/ 0 w 3590"/>
                <a:gd name="T75" fmla="*/ 1857 h 2153"/>
                <a:gd name="T76" fmla="*/ 21 w 3590"/>
                <a:gd name="T77" fmla="*/ 1811 h 2153"/>
                <a:gd name="T78" fmla="*/ 70 w 3590"/>
                <a:gd name="T79" fmla="*/ 1792 h 2153"/>
                <a:gd name="T80" fmla="*/ 112 w 3590"/>
                <a:gd name="T81" fmla="*/ 224 h 2153"/>
                <a:gd name="T82" fmla="*/ 155 w 3590"/>
                <a:gd name="T83" fmla="*/ 119 h 2153"/>
                <a:gd name="T84" fmla="*/ 241 w 3590"/>
                <a:gd name="T85" fmla="*/ 42 h 2153"/>
                <a:gd name="T86" fmla="*/ 355 w 3590"/>
                <a:gd name="T87" fmla="*/ 2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90" h="2153">
                  <a:moveTo>
                    <a:pt x="2465" y="591"/>
                  </a:moveTo>
                  <a:lnTo>
                    <a:pt x="2465" y="976"/>
                  </a:lnTo>
                  <a:lnTo>
                    <a:pt x="3147" y="976"/>
                  </a:lnTo>
                  <a:lnTo>
                    <a:pt x="2878" y="641"/>
                  </a:lnTo>
                  <a:lnTo>
                    <a:pt x="2861" y="625"/>
                  </a:lnTo>
                  <a:lnTo>
                    <a:pt x="2840" y="611"/>
                  </a:lnTo>
                  <a:lnTo>
                    <a:pt x="2816" y="600"/>
                  </a:lnTo>
                  <a:lnTo>
                    <a:pt x="2791" y="593"/>
                  </a:lnTo>
                  <a:lnTo>
                    <a:pt x="2768" y="591"/>
                  </a:lnTo>
                  <a:lnTo>
                    <a:pt x="2465" y="591"/>
                  </a:lnTo>
                  <a:close/>
                  <a:moveTo>
                    <a:pt x="398" y="0"/>
                  </a:moveTo>
                  <a:lnTo>
                    <a:pt x="2209" y="0"/>
                  </a:lnTo>
                  <a:lnTo>
                    <a:pt x="2229" y="2"/>
                  </a:lnTo>
                  <a:lnTo>
                    <a:pt x="2246" y="9"/>
                  </a:lnTo>
                  <a:lnTo>
                    <a:pt x="2261" y="19"/>
                  </a:lnTo>
                  <a:lnTo>
                    <a:pt x="2272" y="32"/>
                  </a:lnTo>
                  <a:lnTo>
                    <a:pt x="2279" y="48"/>
                  </a:lnTo>
                  <a:lnTo>
                    <a:pt x="2281" y="66"/>
                  </a:lnTo>
                  <a:lnTo>
                    <a:pt x="2281" y="342"/>
                  </a:lnTo>
                  <a:lnTo>
                    <a:pt x="2934" y="342"/>
                  </a:lnTo>
                  <a:lnTo>
                    <a:pt x="2955" y="343"/>
                  </a:lnTo>
                  <a:lnTo>
                    <a:pt x="2977" y="349"/>
                  </a:lnTo>
                  <a:lnTo>
                    <a:pt x="2999" y="357"/>
                  </a:lnTo>
                  <a:lnTo>
                    <a:pt x="3018" y="367"/>
                  </a:lnTo>
                  <a:lnTo>
                    <a:pt x="3036" y="380"/>
                  </a:lnTo>
                  <a:lnTo>
                    <a:pt x="3050" y="394"/>
                  </a:lnTo>
                  <a:lnTo>
                    <a:pt x="3452" y="875"/>
                  </a:lnTo>
                  <a:lnTo>
                    <a:pt x="3464" y="891"/>
                  </a:lnTo>
                  <a:lnTo>
                    <a:pt x="3474" y="910"/>
                  </a:lnTo>
                  <a:lnTo>
                    <a:pt x="3483" y="931"/>
                  </a:lnTo>
                  <a:lnTo>
                    <a:pt x="3489" y="952"/>
                  </a:lnTo>
                  <a:lnTo>
                    <a:pt x="3494" y="973"/>
                  </a:lnTo>
                  <a:lnTo>
                    <a:pt x="3496" y="993"/>
                  </a:lnTo>
                  <a:lnTo>
                    <a:pt x="3496" y="1792"/>
                  </a:lnTo>
                  <a:lnTo>
                    <a:pt x="3520" y="1792"/>
                  </a:lnTo>
                  <a:lnTo>
                    <a:pt x="3539" y="1795"/>
                  </a:lnTo>
                  <a:lnTo>
                    <a:pt x="3555" y="1801"/>
                  </a:lnTo>
                  <a:lnTo>
                    <a:pt x="3570" y="1811"/>
                  </a:lnTo>
                  <a:lnTo>
                    <a:pt x="3581" y="1824"/>
                  </a:lnTo>
                  <a:lnTo>
                    <a:pt x="3588" y="1840"/>
                  </a:lnTo>
                  <a:lnTo>
                    <a:pt x="3590" y="1857"/>
                  </a:lnTo>
                  <a:lnTo>
                    <a:pt x="3590" y="2087"/>
                  </a:lnTo>
                  <a:lnTo>
                    <a:pt x="3588" y="2105"/>
                  </a:lnTo>
                  <a:lnTo>
                    <a:pt x="3581" y="2120"/>
                  </a:lnTo>
                  <a:lnTo>
                    <a:pt x="3570" y="2134"/>
                  </a:lnTo>
                  <a:lnTo>
                    <a:pt x="3554" y="2144"/>
                  </a:lnTo>
                  <a:lnTo>
                    <a:pt x="3538" y="2151"/>
                  </a:lnTo>
                  <a:lnTo>
                    <a:pt x="3518" y="2153"/>
                  </a:lnTo>
                  <a:lnTo>
                    <a:pt x="3295" y="2153"/>
                  </a:lnTo>
                  <a:lnTo>
                    <a:pt x="3291" y="2101"/>
                  </a:lnTo>
                  <a:lnTo>
                    <a:pt x="3281" y="2050"/>
                  </a:lnTo>
                  <a:lnTo>
                    <a:pt x="3266" y="2002"/>
                  </a:lnTo>
                  <a:lnTo>
                    <a:pt x="3244" y="1955"/>
                  </a:lnTo>
                  <a:lnTo>
                    <a:pt x="3218" y="1912"/>
                  </a:lnTo>
                  <a:lnTo>
                    <a:pt x="3186" y="1872"/>
                  </a:lnTo>
                  <a:lnTo>
                    <a:pt x="3149" y="1835"/>
                  </a:lnTo>
                  <a:lnTo>
                    <a:pt x="3109" y="1802"/>
                  </a:lnTo>
                  <a:lnTo>
                    <a:pt x="3065" y="1772"/>
                  </a:lnTo>
                  <a:lnTo>
                    <a:pt x="3017" y="1748"/>
                  </a:lnTo>
                  <a:lnTo>
                    <a:pt x="2967" y="1728"/>
                  </a:lnTo>
                  <a:lnTo>
                    <a:pt x="2913" y="1714"/>
                  </a:lnTo>
                  <a:lnTo>
                    <a:pt x="2857" y="1705"/>
                  </a:lnTo>
                  <a:lnTo>
                    <a:pt x="2800" y="1702"/>
                  </a:lnTo>
                  <a:lnTo>
                    <a:pt x="2741" y="1705"/>
                  </a:lnTo>
                  <a:lnTo>
                    <a:pt x="2686" y="1714"/>
                  </a:lnTo>
                  <a:lnTo>
                    <a:pt x="2632" y="1728"/>
                  </a:lnTo>
                  <a:lnTo>
                    <a:pt x="2582" y="1748"/>
                  </a:lnTo>
                  <a:lnTo>
                    <a:pt x="2534" y="1772"/>
                  </a:lnTo>
                  <a:lnTo>
                    <a:pt x="2490" y="1802"/>
                  </a:lnTo>
                  <a:lnTo>
                    <a:pt x="2450" y="1835"/>
                  </a:lnTo>
                  <a:lnTo>
                    <a:pt x="2413" y="1872"/>
                  </a:lnTo>
                  <a:lnTo>
                    <a:pt x="2382" y="1912"/>
                  </a:lnTo>
                  <a:lnTo>
                    <a:pt x="2355" y="1955"/>
                  </a:lnTo>
                  <a:lnTo>
                    <a:pt x="2333" y="2002"/>
                  </a:lnTo>
                  <a:lnTo>
                    <a:pt x="2318" y="2050"/>
                  </a:lnTo>
                  <a:lnTo>
                    <a:pt x="2308" y="2101"/>
                  </a:lnTo>
                  <a:lnTo>
                    <a:pt x="2305" y="2153"/>
                  </a:lnTo>
                  <a:lnTo>
                    <a:pt x="1310" y="2153"/>
                  </a:lnTo>
                  <a:lnTo>
                    <a:pt x="1307" y="2101"/>
                  </a:lnTo>
                  <a:lnTo>
                    <a:pt x="1297" y="2050"/>
                  </a:lnTo>
                  <a:lnTo>
                    <a:pt x="1280" y="2002"/>
                  </a:lnTo>
                  <a:lnTo>
                    <a:pt x="1260" y="1955"/>
                  </a:lnTo>
                  <a:lnTo>
                    <a:pt x="1233" y="1912"/>
                  </a:lnTo>
                  <a:lnTo>
                    <a:pt x="1201" y="1872"/>
                  </a:lnTo>
                  <a:lnTo>
                    <a:pt x="1165" y="1835"/>
                  </a:lnTo>
                  <a:lnTo>
                    <a:pt x="1124" y="1802"/>
                  </a:lnTo>
                  <a:lnTo>
                    <a:pt x="1080" y="1772"/>
                  </a:lnTo>
                  <a:lnTo>
                    <a:pt x="1032" y="1748"/>
                  </a:lnTo>
                  <a:lnTo>
                    <a:pt x="981" y="1728"/>
                  </a:lnTo>
                  <a:lnTo>
                    <a:pt x="928" y="1714"/>
                  </a:lnTo>
                  <a:lnTo>
                    <a:pt x="872" y="1705"/>
                  </a:lnTo>
                  <a:lnTo>
                    <a:pt x="815" y="1702"/>
                  </a:lnTo>
                  <a:lnTo>
                    <a:pt x="757" y="1705"/>
                  </a:lnTo>
                  <a:lnTo>
                    <a:pt x="702" y="1714"/>
                  </a:lnTo>
                  <a:lnTo>
                    <a:pt x="648" y="1728"/>
                  </a:lnTo>
                  <a:lnTo>
                    <a:pt x="597" y="1748"/>
                  </a:lnTo>
                  <a:lnTo>
                    <a:pt x="550" y="1772"/>
                  </a:lnTo>
                  <a:lnTo>
                    <a:pt x="505" y="1802"/>
                  </a:lnTo>
                  <a:lnTo>
                    <a:pt x="465" y="1835"/>
                  </a:lnTo>
                  <a:lnTo>
                    <a:pt x="429" y="1872"/>
                  </a:lnTo>
                  <a:lnTo>
                    <a:pt x="397" y="1912"/>
                  </a:lnTo>
                  <a:lnTo>
                    <a:pt x="370" y="1955"/>
                  </a:lnTo>
                  <a:lnTo>
                    <a:pt x="349" y="2002"/>
                  </a:lnTo>
                  <a:lnTo>
                    <a:pt x="332" y="2050"/>
                  </a:lnTo>
                  <a:lnTo>
                    <a:pt x="323" y="2101"/>
                  </a:lnTo>
                  <a:lnTo>
                    <a:pt x="319" y="2153"/>
                  </a:lnTo>
                  <a:lnTo>
                    <a:pt x="73" y="2153"/>
                  </a:lnTo>
                  <a:lnTo>
                    <a:pt x="53" y="2151"/>
                  </a:lnTo>
                  <a:lnTo>
                    <a:pt x="36" y="2144"/>
                  </a:lnTo>
                  <a:lnTo>
                    <a:pt x="21" y="2134"/>
                  </a:lnTo>
                  <a:lnTo>
                    <a:pt x="10" y="2120"/>
                  </a:lnTo>
                  <a:lnTo>
                    <a:pt x="2" y="2105"/>
                  </a:lnTo>
                  <a:lnTo>
                    <a:pt x="0" y="2087"/>
                  </a:lnTo>
                  <a:lnTo>
                    <a:pt x="0" y="1857"/>
                  </a:lnTo>
                  <a:lnTo>
                    <a:pt x="2" y="1840"/>
                  </a:lnTo>
                  <a:lnTo>
                    <a:pt x="10" y="1824"/>
                  </a:lnTo>
                  <a:lnTo>
                    <a:pt x="21" y="1811"/>
                  </a:lnTo>
                  <a:lnTo>
                    <a:pt x="35" y="1801"/>
                  </a:lnTo>
                  <a:lnTo>
                    <a:pt x="52" y="1795"/>
                  </a:lnTo>
                  <a:lnTo>
                    <a:pt x="70" y="1792"/>
                  </a:lnTo>
                  <a:lnTo>
                    <a:pt x="109" y="1792"/>
                  </a:lnTo>
                  <a:lnTo>
                    <a:pt x="109" y="264"/>
                  </a:lnTo>
                  <a:lnTo>
                    <a:pt x="112" y="224"/>
                  </a:lnTo>
                  <a:lnTo>
                    <a:pt x="121" y="187"/>
                  </a:lnTo>
                  <a:lnTo>
                    <a:pt x="135" y="152"/>
                  </a:lnTo>
                  <a:lnTo>
                    <a:pt x="155" y="119"/>
                  </a:lnTo>
                  <a:lnTo>
                    <a:pt x="179" y="90"/>
                  </a:lnTo>
                  <a:lnTo>
                    <a:pt x="208" y="64"/>
                  </a:lnTo>
                  <a:lnTo>
                    <a:pt x="241" y="42"/>
                  </a:lnTo>
                  <a:lnTo>
                    <a:pt x="276" y="24"/>
                  </a:lnTo>
                  <a:lnTo>
                    <a:pt x="315" y="11"/>
                  </a:lnTo>
                  <a:lnTo>
                    <a:pt x="355" y="2"/>
                  </a:lnTo>
                  <a:lnTo>
                    <a:pt x="3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4002384" y="3042698"/>
            <a:ext cx="193293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6653122" y="3078297"/>
            <a:ext cx="193293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9303860" y="3113896"/>
            <a:ext cx="193293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</p:spTree>
    <p:extLst>
      <p:ext uri="{BB962C8B-B14F-4D97-AF65-F5344CB8AC3E}">
        <p14:creationId xmlns:p14="http://schemas.microsoft.com/office/powerpoint/2010/main" val="28205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870500" y="1031170"/>
            <a:ext cx="2797699" cy="507849"/>
          </a:xfrm>
          <a:prstGeom prst="round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925856" y="1033815"/>
            <a:ext cx="2742343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0" y="489955"/>
            <a:ext cx="4578991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0" y="3660271"/>
            <a:ext cx="2614612" cy="3197729"/>
            <a:chOff x="1460500" y="2038345"/>
            <a:chExt cx="2501901" cy="3197729"/>
          </a:xfrm>
        </p:grpSpPr>
        <p:sp>
          <p:nvSpPr>
            <p:cNvPr id="4" name="Rectangle 3"/>
            <p:cNvSpPr/>
            <p:nvPr/>
          </p:nvSpPr>
          <p:spPr>
            <a:xfrm>
              <a:off x="1460500" y="2772229"/>
              <a:ext cx="1718130" cy="246384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78631" y="2525485"/>
              <a:ext cx="783770" cy="2710588"/>
            </a:xfrm>
            <a:custGeom>
              <a:avLst/>
              <a:gdLst>
                <a:gd name="connsiteX0" fmla="*/ 0 w 1032393"/>
                <a:gd name="connsiteY0" fmla="*/ 0 h 2463845"/>
                <a:gd name="connsiteX1" fmla="*/ 1032393 w 1032393"/>
                <a:gd name="connsiteY1" fmla="*/ 0 h 2463845"/>
                <a:gd name="connsiteX2" fmla="*/ 1032393 w 1032393"/>
                <a:gd name="connsiteY2" fmla="*/ 2463845 h 2463845"/>
                <a:gd name="connsiteX3" fmla="*/ 0 w 1032393"/>
                <a:gd name="connsiteY3" fmla="*/ 2463845 h 2463845"/>
                <a:gd name="connsiteX4" fmla="*/ 0 w 1032393"/>
                <a:gd name="connsiteY4" fmla="*/ 0 h 2463845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710588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449331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362245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393" h="2710588">
                  <a:moveTo>
                    <a:pt x="0" y="246743"/>
                  </a:moveTo>
                  <a:lnTo>
                    <a:pt x="1032393" y="0"/>
                  </a:lnTo>
                  <a:lnTo>
                    <a:pt x="1032393" y="2362245"/>
                  </a:lnTo>
                  <a:lnTo>
                    <a:pt x="0" y="2710588"/>
                  </a:lnTo>
                  <a:lnTo>
                    <a:pt x="0" y="246743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60500" y="2235199"/>
              <a:ext cx="1718130" cy="5515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5"/>
            <p:cNvSpPr/>
            <p:nvPr/>
          </p:nvSpPr>
          <p:spPr>
            <a:xfrm>
              <a:off x="3178631" y="2038346"/>
              <a:ext cx="783770" cy="748394"/>
            </a:xfrm>
            <a:custGeom>
              <a:avLst/>
              <a:gdLst>
                <a:gd name="connsiteX0" fmla="*/ 0 w 1032393"/>
                <a:gd name="connsiteY0" fmla="*/ 0 h 2463845"/>
                <a:gd name="connsiteX1" fmla="*/ 1032393 w 1032393"/>
                <a:gd name="connsiteY1" fmla="*/ 0 h 2463845"/>
                <a:gd name="connsiteX2" fmla="*/ 1032393 w 1032393"/>
                <a:gd name="connsiteY2" fmla="*/ 2463845 h 2463845"/>
                <a:gd name="connsiteX3" fmla="*/ 0 w 1032393"/>
                <a:gd name="connsiteY3" fmla="*/ 2463845 h 2463845"/>
                <a:gd name="connsiteX4" fmla="*/ 0 w 1032393"/>
                <a:gd name="connsiteY4" fmla="*/ 0 h 2463845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710588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449331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362245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49122"/>
                <a:gd name="connsiteY0" fmla="*/ 246743 h 2710588"/>
                <a:gd name="connsiteX1" fmla="*/ 1032393 w 1049122"/>
                <a:gd name="connsiteY1" fmla="*/ 0 h 2710588"/>
                <a:gd name="connsiteX2" fmla="*/ 1049122 w 1049122"/>
                <a:gd name="connsiteY2" fmla="*/ 1990766 h 2710588"/>
                <a:gd name="connsiteX3" fmla="*/ 0 w 1049122"/>
                <a:gd name="connsiteY3" fmla="*/ 2710588 h 2710588"/>
                <a:gd name="connsiteX4" fmla="*/ 0 w 1049122"/>
                <a:gd name="connsiteY4" fmla="*/ 246743 h 2710588"/>
                <a:gd name="connsiteX0" fmla="*/ 0 w 1065851"/>
                <a:gd name="connsiteY0" fmla="*/ 246743 h 2710588"/>
                <a:gd name="connsiteX1" fmla="*/ 1032393 w 1065851"/>
                <a:gd name="connsiteY1" fmla="*/ 0 h 2710588"/>
                <a:gd name="connsiteX2" fmla="*/ 1065851 w 1065851"/>
                <a:gd name="connsiteY2" fmla="*/ 1762163 h 2710588"/>
                <a:gd name="connsiteX3" fmla="*/ 0 w 1065851"/>
                <a:gd name="connsiteY3" fmla="*/ 2710588 h 2710588"/>
                <a:gd name="connsiteX4" fmla="*/ 0 w 1065851"/>
                <a:gd name="connsiteY4" fmla="*/ 246743 h 2710588"/>
                <a:gd name="connsiteX0" fmla="*/ 0 w 1099308"/>
                <a:gd name="connsiteY0" fmla="*/ 246743 h 2710588"/>
                <a:gd name="connsiteX1" fmla="*/ 1032393 w 1099308"/>
                <a:gd name="connsiteY1" fmla="*/ 0 h 2710588"/>
                <a:gd name="connsiteX2" fmla="*/ 1099308 w 1099308"/>
                <a:gd name="connsiteY2" fmla="*/ 1390683 h 2710588"/>
                <a:gd name="connsiteX3" fmla="*/ 0 w 1099308"/>
                <a:gd name="connsiteY3" fmla="*/ 2710588 h 2710588"/>
                <a:gd name="connsiteX4" fmla="*/ 0 w 1099308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24029 w 1032393"/>
                <a:gd name="connsiteY2" fmla="*/ 1676437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903978 h 3367823"/>
                <a:gd name="connsiteX1" fmla="*/ 1032393 w 1032393"/>
                <a:gd name="connsiteY1" fmla="*/ 0 h 3367823"/>
                <a:gd name="connsiteX2" fmla="*/ 1024029 w 1032393"/>
                <a:gd name="connsiteY2" fmla="*/ 2333672 h 3367823"/>
                <a:gd name="connsiteX3" fmla="*/ 0 w 1032393"/>
                <a:gd name="connsiteY3" fmla="*/ 3367823 h 3367823"/>
                <a:gd name="connsiteX4" fmla="*/ 0 w 1032393"/>
                <a:gd name="connsiteY4" fmla="*/ 903978 h 336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393" h="3367823">
                  <a:moveTo>
                    <a:pt x="0" y="903978"/>
                  </a:moveTo>
                  <a:lnTo>
                    <a:pt x="1032393" y="0"/>
                  </a:lnTo>
                  <a:lnTo>
                    <a:pt x="1024029" y="2333672"/>
                  </a:lnTo>
                  <a:lnTo>
                    <a:pt x="0" y="3367823"/>
                  </a:lnTo>
                  <a:lnTo>
                    <a:pt x="0" y="90397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1460500" y="2038346"/>
              <a:ext cx="619760" cy="1968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endCxn id="8" idx="1"/>
            </p:cNvCxnSpPr>
            <p:nvPr/>
          </p:nvCxnSpPr>
          <p:spPr>
            <a:xfrm>
              <a:off x="2080260" y="2038345"/>
              <a:ext cx="1882141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614613" y="3279271"/>
            <a:ext cx="2614612" cy="3197729"/>
            <a:chOff x="1460500" y="2038345"/>
            <a:chExt cx="2501901" cy="3197729"/>
          </a:xfrm>
        </p:grpSpPr>
        <p:sp>
          <p:nvSpPr>
            <p:cNvPr id="21" name="Rectangle 20"/>
            <p:cNvSpPr/>
            <p:nvPr/>
          </p:nvSpPr>
          <p:spPr>
            <a:xfrm>
              <a:off x="1460500" y="2772229"/>
              <a:ext cx="1718130" cy="246384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"/>
            <p:cNvSpPr/>
            <p:nvPr/>
          </p:nvSpPr>
          <p:spPr>
            <a:xfrm>
              <a:off x="3178631" y="2525485"/>
              <a:ext cx="783770" cy="2710588"/>
            </a:xfrm>
            <a:custGeom>
              <a:avLst/>
              <a:gdLst>
                <a:gd name="connsiteX0" fmla="*/ 0 w 1032393"/>
                <a:gd name="connsiteY0" fmla="*/ 0 h 2463845"/>
                <a:gd name="connsiteX1" fmla="*/ 1032393 w 1032393"/>
                <a:gd name="connsiteY1" fmla="*/ 0 h 2463845"/>
                <a:gd name="connsiteX2" fmla="*/ 1032393 w 1032393"/>
                <a:gd name="connsiteY2" fmla="*/ 2463845 h 2463845"/>
                <a:gd name="connsiteX3" fmla="*/ 0 w 1032393"/>
                <a:gd name="connsiteY3" fmla="*/ 2463845 h 2463845"/>
                <a:gd name="connsiteX4" fmla="*/ 0 w 1032393"/>
                <a:gd name="connsiteY4" fmla="*/ 0 h 2463845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710588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449331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362245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393" h="2710588">
                  <a:moveTo>
                    <a:pt x="0" y="246743"/>
                  </a:moveTo>
                  <a:lnTo>
                    <a:pt x="1032393" y="0"/>
                  </a:lnTo>
                  <a:lnTo>
                    <a:pt x="1032393" y="2362245"/>
                  </a:lnTo>
                  <a:lnTo>
                    <a:pt x="0" y="2710588"/>
                  </a:lnTo>
                  <a:lnTo>
                    <a:pt x="0" y="24674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60500" y="2235199"/>
              <a:ext cx="1718130" cy="5515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"/>
            <p:cNvSpPr/>
            <p:nvPr/>
          </p:nvSpPr>
          <p:spPr>
            <a:xfrm>
              <a:off x="3178631" y="2038346"/>
              <a:ext cx="783770" cy="748394"/>
            </a:xfrm>
            <a:custGeom>
              <a:avLst/>
              <a:gdLst>
                <a:gd name="connsiteX0" fmla="*/ 0 w 1032393"/>
                <a:gd name="connsiteY0" fmla="*/ 0 h 2463845"/>
                <a:gd name="connsiteX1" fmla="*/ 1032393 w 1032393"/>
                <a:gd name="connsiteY1" fmla="*/ 0 h 2463845"/>
                <a:gd name="connsiteX2" fmla="*/ 1032393 w 1032393"/>
                <a:gd name="connsiteY2" fmla="*/ 2463845 h 2463845"/>
                <a:gd name="connsiteX3" fmla="*/ 0 w 1032393"/>
                <a:gd name="connsiteY3" fmla="*/ 2463845 h 2463845"/>
                <a:gd name="connsiteX4" fmla="*/ 0 w 1032393"/>
                <a:gd name="connsiteY4" fmla="*/ 0 h 2463845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710588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449331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362245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49122"/>
                <a:gd name="connsiteY0" fmla="*/ 246743 h 2710588"/>
                <a:gd name="connsiteX1" fmla="*/ 1032393 w 1049122"/>
                <a:gd name="connsiteY1" fmla="*/ 0 h 2710588"/>
                <a:gd name="connsiteX2" fmla="*/ 1049122 w 1049122"/>
                <a:gd name="connsiteY2" fmla="*/ 1990766 h 2710588"/>
                <a:gd name="connsiteX3" fmla="*/ 0 w 1049122"/>
                <a:gd name="connsiteY3" fmla="*/ 2710588 h 2710588"/>
                <a:gd name="connsiteX4" fmla="*/ 0 w 1049122"/>
                <a:gd name="connsiteY4" fmla="*/ 246743 h 2710588"/>
                <a:gd name="connsiteX0" fmla="*/ 0 w 1065851"/>
                <a:gd name="connsiteY0" fmla="*/ 246743 h 2710588"/>
                <a:gd name="connsiteX1" fmla="*/ 1032393 w 1065851"/>
                <a:gd name="connsiteY1" fmla="*/ 0 h 2710588"/>
                <a:gd name="connsiteX2" fmla="*/ 1065851 w 1065851"/>
                <a:gd name="connsiteY2" fmla="*/ 1762163 h 2710588"/>
                <a:gd name="connsiteX3" fmla="*/ 0 w 1065851"/>
                <a:gd name="connsiteY3" fmla="*/ 2710588 h 2710588"/>
                <a:gd name="connsiteX4" fmla="*/ 0 w 1065851"/>
                <a:gd name="connsiteY4" fmla="*/ 246743 h 2710588"/>
                <a:gd name="connsiteX0" fmla="*/ 0 w 1099308"/>
                <a:gd name="connsiteY0" fmla="*/ 246743 h 2710588"/>
                <a:gd name="connsiteX1" fmla="*/ 1032393 w 1099308"/>
                <a:gd name="connsiteY1" fmla="*/ 0 h 2710588"/>
                <a:gd name="connsiteX2" fmla="*/ 1099308 w 1099308"/>
                <a:gd name="connsiteY2" fmla="*/ 1390683 h 2710588"/>
                <a:gd name="connsiteX3" fmla="*/ 0 w 1099308"/>
                <a:gd name="connsiteY3" fmla="*/ 2710588 h 2710588"/>
                <a:gd name="connsiteX4" fmla="*/ 0 w 1099308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24029 w 1032393"/>
                <a:gd name="connsiteY2" fmla="*/ 1676437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903978 h 3367823"/>
                <a:gd name="connsiteX1" fmla="*/ 1032393 w 1032393"/>
                <a:gd name="connsiteY1" fmla="*/ 0 h 3367823"/>
                <a:gd name="connsiteX2" fmla="*/ 1024029 w 1032393"/>
                <a:gd name="connsiteY2" fmla="*/ 2333672 h 3367823"/>
                <a:gd name="connsiteX3" fmla="*/ 0 w 1032393"/>
                <a:gd name="connsiteY3" fmla="*/ 3367823 h 3367823"/>
                <a:gd name="connsiteX4" fmla="*/ 0 w 1032393"/>
                <a:gd name="connsiteY4" fmla="*/ 903978 h 336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393" h="3367823">
                  <a:moveTo>
                    <a:pt x="0" y="903978"/>
                  </a:moveTo>
                  <a:lnTo>
                    <a:pt x="1032393" y="0"/>
                  </a:lnTo>
                  <a:lnTo>
                    <a:pt x="1024029" y="2333672"/>
                  </a:lnTo>
                  <a:lnTo>
                    <a:pt x="0" y="3367823"/>
                  </a:lnTo>
                  <a:lnTo>
                    <a:pt x="0" y="90397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V="1">
              <a:off x="1460500" y="2038346"/>
              <a:ext cx="619760" cy="1968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24" idx="1"/>
            </p:cNvCxnSpPr>
            <p:nvPr/>
          </p:nvCxnSpPr>
          <p:spPr>
            <a:xfrm>
              <a:off x="2080260" y="2038345"/>
              <a:ext cx="1882141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9225" y="2898271"/>
            <a:ext cx="2614612" cy="3197729"/>
            <a:chOff x="1460500" y="2038345"/>
            <a:chExt cx="2501901" cy="3197729"/>
          </a:xfrm>
        </p:grpSpPr>
        <p:sp>
          <p:nvSpPr>
            <p:cNvPr id="28" name="Rectangle 27"/>
            <p:cNvSpPr/>
            <p:nvPr/>
          </p:nvSpPr>
          <p:spPr>
            <a:xfrm>
              <a:off x="1460500" y="2772229"/>
              <a:ext cx="1718130" cy="246384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"/>
            <p:cNvSpPr/>
            <p:nvPr/>
          </p:nvSpPr>
          <p:spPr>
            <a:xfrm>
              <a:off x="3178631" y="2525485"/>
              <a:ext cx="783770" cy="2710588"/>
            </a:xfrm>
            <a:custGeom>
              <a:avLst/>
              <a:gdLst>
                <a:gd name="connsiteX0" fmla="*/ 0 w 1032393"/>
                <a:gd name="connsiteY0" fmla="*/ 0 h 2463845"/>
                <a:gd name="connsiteX1" fmla="*/ 1032393 w 1032393"/>
                <a:gd name="connsiteY1" fmla="*/ 0 h 2463845"/>
                <a:gd name="connsiteX2" fmla="*/ 1032393 w 1032393"/>
                <a:gd name="connsiteY2" fmla="*/ 2463845 h 2463845"/>
                <a:gd name="connsiteX3" fmla="*/ 0 w 1032393"/>
                <a:gd name="connsiteY3" fmla="*/ 2463845 h 2463845"/>
                <a:gd name="connsiteX4" fmla="*/ 0 w 1032393"/>
                <a:gd name="connsiteY4" fmla="*/ 0 h 2463845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710588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449331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362245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393" h="2710588">
                  <a:moveTo>
                    <a:pt x="0" y="246743"/>
                  </a:moveTo>
                  <a:lnTo>
                    <a:pt x="1032393" y="0"/>
                  </a:lnTo>
                  <a:lnTo>
                    <a:pt x="1032393" y="2362245"/>
                  </a:lnTo>
                  <a:lnTo>
                    <a:pt x="0" y="2710588"/>
                  </a:lnTo>
                  <a:lnTo>
                    <a:pt x="0" y="246743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460500" y="2235199"/>
              <a:ext cx="1718130" cy="5515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"/>
            <p:cNvSpPr/>
            <p:nvPr/>
          </p:nvSpPr>
          <p:spPr>
            <a:xfrm>
              <a:off x="3178631" y="2038346"/>
              <a:ext cx="783770" cy="748394"/>
            </a:xfrm>
            <a:custGeom>
              <a:avLst/>
              <a:gdLst>
                <a:gd name="connsiteX0" fmla="*/ 0 w 1032393"/>
                <a:gd name="connsiteY0" fmla="*/ 0 h 2463845"/>
                <a:gd name="connsiteX1" fmla="*/ 1032393 w 1032393"/>
                <a:gd name="connsiteY1" fmla="*/ 0 h 2463845"/>
                <a:gd name="connsiteX2" fmla="*/ 1032393 w 1032393"/>
                <a:gd name="connsiteY2" fmla="*/ 2463845 h 2463845"/>
                <a:gd name="connsiteX3" fmla="*/ 0 w 1032393"/>
                <a:gd name="connsiteY3" fmla="*/ 2463845 h 2463845"/>
                <a:gd name="connsiteX4" fmla="*/ 0 w 1032393"/>
                <a:gd name="connsiteY4" fmla="*/ 0 h 2463845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710588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449331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362245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49122"/>
                <a:gd name="connsiteY0" fmla="*/ 246743 h 2710588"/>
                <a:gd name="connsiteX1" fmla="*/ 1032393 w 1049122"/>
                <a:gd name="connsiteY1" fmla="*/ 0 h 2710588"/>
                <a:gd name="connsiteX2" fmla="*/ 1049122 w 1049122"/>
                <a:gd name="connsiteY2" fmla="*/ 1990766 h 2710588"/>
                <a:gd name="connsiteX3" fmla="*/ 0 w 1049122"/>
                <a:gd name="connsiteY3" fmla="*/ 2710588 h 2710588"/>
                <a:gd name="connsiteX4" fmla="*/ 0 w 1049122"/>
                <a:gd name="connsiteY4" fmla="*/ 246743 h 2710588"/>
                <a:gd name="connsiteX0" fmla="*/ 0 w 1065851"/>
                <a:gd name="connsiteY0" fmla="*/ 246743 h 2710588"/>
                <a:gd name="connsiteX1" fmla="*/ 1032393 w 1065851"/>
                <a:gd name="connsiteY1" fmla="*/ 0 h 2710588"/>
                <a:gd name="connsiteX2" fmla="*/ 1065851 w 1065851"/>
                <a:gd name="connsiteY2" fmla="*/ 1762163 h 2710588"/>
                <a:gd name="connsiteX3" fmla="*/ 0 w 1065851"/>
                <a:gd name="connsiteY3" fmla="*/ 2710588 h 2710588"/>
                <a:gd name="connsiteX4" fmla="*/ 0 w 1065851"/>
                <a:gd name="connsiteY4" fmla="*/ 246743 h 2710588"/>
                <a:gd name="connsiteX0" fmla="*/ 0 w 1099308"/>
                <a:gd name="connsiteY0" fmla="*/ 246743 h 2710588"/>
                <a:gd name="connsiteX1" fmla="*/ 1032393 w 1099308"/>
                <a:gd name="connsiteY1" fmla="*/ 0 h 2710588"/>
                <a:gd name="connsiteX2" fmla="*/ 1099308 w 1099308"/>
                <a:gd name="connsiteY2" fmla="*/ 1390683 h 2710588"/>
                <a:gd name="connsiteX3" fmla="*/ 0 w 1099308"/>
                <a:gd name="connsiteY3" fmla="*/ 2710588 h 2710588"/>
                <a:gd name="connsiteX4" fmla="*/ 0 w 1099308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24029 w 1032393"/>
                <a:gd name="connsiteY2" fmla="*/ 1676437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903978 h 3367823"/>
                <a:gd name="connsiteX1" fmla="*/ 1032393 w 1032393"/>
                <a:gd name="connsiteY1" fmla="*/ 0 h 3367823"/>
                <a:gd name="connsiteX2" fmla="*/ 1024029 w 1032393"/>
                <a:gd name="connsiteY2" fmla="*/ 2333672 h 3367823"/>
                <a:gd name="connsiteX3" fmla="*/ 0 w 1032393"/>
                <a:gd name="connsiteY3" fmla="*/ 3367823 h 3367823"/>
                <a:gd name="connsiteX4" fmla="*/ 0 w 1032393"/>
                <a:gd name="connsiteY4" fmla="*/ 903978 h 336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393" h="3367823">
                  <a:moveTo>
                    <a:pt x="0" y="903978"/>
                  </a:moveTo>
                  <a:lnTo>
                    <a:pt x="1032393" y="0"/>
                  </a:lnTo>
                  <a:lnTo>
                    <a:pt x="1024029" y="2333672"/>
                  </a:lnTo>
                  <a:lnTo>
                    <a:pt x="0" y="3367823"/>
                  </a:lnTo>
                  <a:lnTo>
                    <a:pt x="0" y="90397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1460500" y="2038346"/>
              <a:ext cx="619760" cy="1968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endCxn id="31" idx="1"/>
            </p:cNvCxnSpPr>
            <p:nvPr/>
          </p:nvCxnSpPr>
          <p:spPr>
            <a:xfrm>
              <a:off x="2080260" y="2038345"/>
              <a:ext cx="1882141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843838" y="2517271"/>
            <a:ext cx="2614612" cy="3197729"/>
            <a:chOff x="1460500" y="2038345"/>
            <a:chExt cx="2501901" cy="3197729"/>
          </a:xfrm>
        </p:grpSpPr>
        <p:sp>
          <p:nvSpPr>
            <p:cNvPr id="35" name="Rectangle 34"/>
            <p:cNvSpPr/>
            <p:nvPr/>
          </p:nvSpPr>
          <p:spPr>
            <a:xfrm>
              <a:off x="1460500" y="2772229"/>
              <a:ext cx="1718130" cy="246384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5"/>
            <p:cNvSpPr/>
            <p:nvPr/>
          </p:nvSpPr>
          <p:spPr>
            <a:xfrm>
              <a:off x="3178631" y="2525485"/>
              <a:ext cx="783770" cy="2710588"/>
            </a:xfrm>
            <a:custGeom>
              <a:avLst/>
              <a:gdLst>
                <a:gd name="connsiteX0" fmla="*/ 0 w 1032393"/>
                <a:gd name="connsiteY0" fmla="*/ 0 h 2463845"/>
                <a:gd name="connsiteX1" fmla="*/ 1032393 w 1032393"/>
                <a:gd name="connsiteY1" fmla="*/ 0 h 2463845"/>
                <a:gd name="connsiteX2" fmla="*/ 1032393 w 1032393"/>
                <a:gd name="connsiteY2" fmla="*/ 2463845 h 2463845"/>
                <a:gd name="connsiteX3" fmla="*/ 0 w 1032393"/>
                <a:gd name="connsiteY3" fmla="*/ 2463845 h 2463845"/>
                <a:gd name="connsiteX4" fmla="*/ 0 w 1032393"/>
                <a:gd name="connsiteY4" fmla="*/ 0 h 2463845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710588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449331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362245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393" h="2710588">
                  <a:moveTo>
                    <a:pt x="0" y="246743"/>
                  </a:moveTo>
                  <a:lnTo>
                    <a:pt x="1032393" y="0"/>
                  </a:lnTo>
                  <a:lnTo>
                    <a:pt x="1032393" y="2362245"/>
                  </a:lnTo>
                  <a:lnTo>
                    <a:pt x="0" y="2710588"/>
                  </a:lnTo>
                  <a:lnTo>
                    <a:pt x="0" y="24674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460500" y="2235199"/>
              <a:ext cx="1718130" cy="5515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5"/>
            <p:cNvSpPr/>
            <p:nvPr/>
          </p:nvSpPr>
          <p:spPr>
            <a:xfrm>
              <a:off x="3178631" y="2038346"/>
              <a:ext cx="783770" cy="748394"/>
            </a:xfrm>
            <a:custGeom>
              <a:avLst/>
              <a:gdLst>
                <a:gd name="connsiteX0" fmla="*/ 0 w 1032393"/>
                <a:gd name="connsiteY0" fmla="*/ 0 h 2463845"/>
                <a:gd name="connsiteX1" fmla="*/ 1032393 w 1032393"/>
                <a:gd name="connsiteY1" fmla="*/ 0 h 2463845"/>
                <a:gd name="connsiteX2" fmla="*/ 1032393 w 1032393"/>
                <a:gd name="connsiteY2" fmla="*/ 2463845 h 2463845"/>
                <a:gd name="connsiteX3" fmla="*/ 0 w 1032393"/>
                <a:gd name="connsiteY3" fmla="*/ 2463845 h 2463845"/>
                <a:gd name="connsiteX4" fmla="*/ 0 w 1032393"/>
                <a:gd name="connsiteY4" fmla="*/ 0 h 2463845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710588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449331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32393 w 1032393"/>
                <a:gd name="connsiteY2" fmla="*/ 2362245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49122"/>
                <a:gd name="connsiteY0" fmla="*/ 246743 h 2710588"/>
                <a:gd name="connsiteX1" fmla="*/ 1032393 w 1049122"/>
                <a:gd name="connsiteY1" fmla="*/ 0 h 2710588"/>
                <a:gd name="connsiteX2" fmla="*/ 1049122 w 1049122"/>
                <a:gd name="connsiteY2" fmla="*/ 1990766 h 2710588"/>
                <a:gd name="connsiteX3" fmla="*/ 0 w 1049122"/>
                <a:gd name="connsiteY3" fmla="*/ 2710588 h 2710588"/>
                <a:gd name="connsiteX4" fmla="*/ 0 w 1049122"/>
                <a:gd name="connsiteY4" fmla="*/ 246743 h 2710588"/>
                <a:gd name="connsiteX0" fmla="*/ 0 w 1065851"/>
                <a:gd name="connsiteY0" fmla="*/ 246743 h 2710588"/>
                <a:gd name="connsiteX1" fmla="*/ 1032393 w 1065851"/>
                <a:gd name="connsiteY1" fmla="*/ 0 h 2710588"/>
                <a:gd name="connsiteX2" fmla="*/ 1065851 w 1065851"/>
                <a:gd name="connsiteY2" fmla="*/ 1762163 h 2710588"/>
                <a:gd name="connsiteX3" fmla="*/ 0 w 1065851"/>
                <a:gd name="connsiteY3" fmla="*/ 2710588 h 2710588"/>
                <a:gd name="connsiteX4" fmla="*/ 0 w 1065851"/>
                <a:gd name="connsiteY4" fmla="*/ 246743 h 2710588"/>
                <a:gd name="connsiteX0" fmla="*/ 0 w 1099308"/>
                <a:gd name="connsiteY0" fmla="*/ 246743 h 2710588"/>
                <a:gd name="connsiteX1" fmla="*/ 1032393 w 1099308"/>
                <a:gd name="connsiteY1" fmla="*/ 0 h 2710588"/>
                <a:gd name="connsiteX2" fmla="*/ 1099308 w 1099308"/>
                <a:gd name="connsiteY2" fmla="*/ 1390683 h 2710588"/>
                <a:gd name="connsiteX3" fmla="*/ 0 w 1099308"/>
                <a:gd name="connsiteY3" fmla="*/ 2710588 h 2710588"/>
                <a:gd name="connsiteX4" fmla="*/ 0 w 1099308"/>
                <a:gd name="connsiteY4" fmla="*/ 246743 h 2710588"/>
                <a:gd name="connsiteX0" fmla="*/ 0 w 1032393"/>
                <a:gd name="connsiteY0" fmla="*/ 246743 h 2710588"/>
                <a:gd name="connsiteX1" fmla="*/ 1032393 w 1032393"/>
                <a:gd name="connsiteY1" fmla="*/ 0 h 2710588"/>
                <a:gd name="connsiteX2" fmla="*/ 1024029 w 1032393"/>
                <a:gd name="connsiteY2" fmla="*/ 1676437 h 2710588"/>
                <a:gd name="connsiteX3" fmla="*/ 0 w 1032393"/>
                <a:gd name="connsiteY3" fmla="*/ 2710588 h 2710588"/>
                <a:gd name="connsiteX4" fmla="*/ 0 w 1032393"/>
                <a:gd name="connsiteY4" fmla="*/ 246743 h 2710588"/>
                <a:gd name="connsiteX0" fmla="*/ 0 w 1032393"/>
                <a:gd name="connsiteY0" fmla="*/ 903978 h 3367823"/>
                <a:gd name="connsiteX1" fmla="*/ 1032393 w 1032393"/>
                <a:gd name="connsiteY1" fmla="*/ 0 h 3367823"/>
                <a:gd name="connsiteX2" fmla="*/ 1024029 w 1032393"/>
                <a:gd name="connsiteY2" fmla="*/ 2333672 h 3367823"/>
                <a:gd name="connsiteX3" fmla="*/ 0 w 1032393"/>
                <a:gd name="connsiteY3" fmla="*/ 3367823 h 3367823"/>
                <a:gd name="connsiteX4" fmla="*/ 0 w 1032393"/>
                <a:gd name="connsiteY4" fmla="*/ 903978 h 336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393" h="3367823">
                  <a:moveTo>
                    <a:pt x="0" y="903978"/>
                  </a:moveTo>
                  <a:lnTo>
                    <a:pt x="1032393" y="0"/>
                  </a:lnTo>
                  <a:lnTo>
                    <a:pt x="1024029" y="2333672"/>
                  </a:lnTo>
                  <a:lnTo>
                    <a:pt x="0" y="3367823"/>
                  </a:lnTo>
                  <a:lnTo>
                    <a:pt x="0" y="90397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V="1">
              <a:off x="1460500" y="2038346"/>
              <a:ext cx="619760" cy="1968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38" idx="1"/>
            </p:cNvCxnSpPr>
            <p:nvPr/>
          </p:nvCxnSpPr>
          <p:spPr>
            <a:xfrm>
              <a:off x="2080260" y="2038345"/>
              <a:ext cx="1882141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288349" y="2980094"/>
            <a:ext cx="106213" cy="670152"/>
            <a:chOff x="5091072" y="1594969"/>
            <a:chExt cx="119583" cy="788503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5144596" y="1600200"/>
              <a:ext cx="0" cy="7832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5091072" y="1594969"/>
              <a:ext cx="119583" cy="11958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856853" y="2678909"/>
            <a:ext cx="106213" cy="670152"/>
            <a:chOff x="5091072" y="1594969"/>
            <a:chExt cx="119583" cy="788503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5144596" y="1600200"/>
              <a:ext cx="0" cy="7832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091072" y="1594969"/>
              <a:ext cx="119583" cy="11958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529519" y="2244839"/>
            <a:ext cx="106213" cy="670152"/>
            <a:chOff x="5091072" y="1594969"/>
            <a:chExt cx="119583" cy="788503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5144596" y="1600200"/>
              <a:ext cx="0" cy="7832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091072" y="1594969"/>
              <a:ext cx="119583" cy="11958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202186" y="1906019"/>
            <a:ext cx="106213" cy="670152"/>
            <a:chOff x="5091072" y="1594969"/>
            <a:chExt cx="119583" cy="788503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5144596" y="1600200"/>
              <a:ext cx="0" cy="7832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5091072" y="1594969"/>
              <a:ext cx="119583" cy="11958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279"/>
          <p:cNvGrpSpPr>
            <a:grpSpLocks noChangeAspect="1"/>
          </p:cNvGrpSpPr>
          <p:nvPr/>
        </p:nvGrpSpPr>
        <p:grpSpPr bwMode="auto">
          <a:xfrm>
            <a:off x="8545238" y="3569560"/>
            <a:ext cx="392731" cy="529856"/>
            <a:chOff x="4506" y="2376"/>
            <a:chExt cx="1349" cy="1902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4" name="Freeform 281"/>
            <p:cNvSpPr>
              <a:spLocks/>
            </p:cNvSpPr>
            <p:nvPr/>
          </p:nvSpPr>
          <p:spPr bwMode="auto">
            <a:xfrm>
              <a:off x="5418" y="2376"/>
              <a:ext cx="295" cy="295"/>
            </a:xfrm>
            <a:custGeom>
              <a:avLst/>
              <a:gdLst>
                <a:gd name="T0" fmla="*/ 295 w 589"/>
                <a:gd name="T1" fmla="*/ 0 h 589"/>
                <a:gd name="T2" fmla="*/ 338 w 589"/>
                <a:gd name="T3" fmla="*/ 2 h 589"/>
                <a:gd name="T4" fmla="*/ 379 w 589"/>
                <a:gd name="T5" fmla="*/ 11 h 589"/>
                <a:gd name="T6" fmla="*/ 419 w 589"/>
                <a:gd name="T7" fmla="*/ 26 h 589"/>
                <a:gd name="T8" fmla="*/ 455 w 589"/>
                <a:gd name="T9" fmla="*/ 47 h 589"/>
                <a:gd name="T10" fmla="*/ 488 w 589"/>
                <a:gd name="T11" fmla="*/ 72 h 589"/>
                <a:gd name="T12" fmla="*/ 517 w 589"/>
                <a:gd name="T13" fmla="*/ 101 h 589"/>
                <a:gd name="T14" fmla="*/ 541 w 589"/>
                <a:gd name="T15" fmla="*/ 134 h 589"/>
                <a:gd name="T16" fmla="*/ 561 w 589"/>
                <a:gd name="T17" fmla="*/ 170 h 589"/>
                <a:gd name="T18" fmla="*/ 576 w 589"/>
                <a:gd name="T19" fmla="*/ 210 h 589"/>
                <a:gd name="T20" fmla="*/ 585 w 589"/>
                <a:gd name="T21" fmla="*/ 250 h 589"/>
                <a:gd name="T22" fmla="*/ 589 w 589"/>
                <a:gd name="T23" fmla="*/ 294 h 589"/>
                <a:gd name="T24" fmla="*/ 585 w 589"/>
                <a:gd name="T25" fmla="*/ 337 h 589"/>
                <a:gd name="T26" fmla="*/ 576 w 589"/>
                <a:gd name="T27" fmla="*/ 379 h 589"/>
                <a:gd name="T28" fmla="*/ 561 w 589"/>
                <a:gd name="T29" fmla="*/ 419 h 589"/>
                <a:gd name="T30" fmla="*/ 541 w 589"/>
                <a:gd name="T31" fmla="*/ 455 h 589"/>
                <a:gd name="T32" fmla="*/ 517 w 589"/>
                <a:gd name="T33" fmla="*/ 488 h 589"/>
                <a:gd name="T34" fmla="*/ 488 w 589"/>
                <a:gd name="T35" fmla="*/ 517 h 589"/>
                <a:gd name="T36" fmla="*/ 455 w 589"/>
                <a:gd name="T37" fmla="*/ 542 h 589"/>
                <a:gd name="T38" fmla="*/ 419 w 589"/>
                <a:gd name="T39" fmla="*/ 562 h 589"/>
                <a:gd name="T40" fmla="*/ 379 w 589"/>
                <a:gd name="T41" fmla="*/ 577 h 589"/>
                <a:gd name="T42" fmla="*/ 338 w 589"/>
                <a:gd name="T43" fmla="*/ 587 h 589"/>
                <a:gd name="T44" fmla="*/ 295 w 589"/>
                <a:gd name="T45" fmla="*/ 589 h 589"/>
                <a:gd name="T46" fmla="*/ 251 w 589"/>
                <a:gd name="T47" fmla="*/ 587 h 589"/>
                <a:gd name="T48" fmla="*/ 209 w 589"/>
                <a:gd name="T49" fmla="*/ 577 h 589"/>
                <a:gd name="T50" fmla="*/ 171 w 589"/>
                <a:gd name="T51" fmla="*/ 562 h 589"/>
                <a:gd name="T52" fmla="*/ 134 w 589"/>
                <a:gd name="T53" fmla="*/ 542 h 589"/>
                <a:gd name="T54" fmla="*/ 102 w 589"/>
                <a:gd name="T55" fmla="*/ 517 h 589"/>
                <a:gd name="T56" fmla="*/ 73 w 589"/>
                <a:gd name="T57" fmla="*/ 488 h 589"/>
                <a:gd name="T58" fmla="*/ 47 w 589"/>
                <a:gd name="T59" fmla="*/ 455 h 589"/>
                <a:gd name="T60" fmla="*/ 28 w 589"/>
                <a:gd name="T61" fmla="*/ 419 h 589"/>
                <a:gd name="T62" fmla="*/ 12 w 589"/>
                <a:gd name="T63" fmla="*/ 379 h 589"/>
                <a:gd name="T64" fmla="*/ 3 w 589"/>
                <a:gd name="T65" fmla="*/ 337 h 589"/>
                <a:gd name="T66" fmla="*/ 0 w 589"/>
                <a:gd name="T67" fmla="*/ 294 h 589"/>
                <a:gd name="T68" fmla="*/ 3 w 589"/>
                <a:gd name="T69" fmla="*/ 250 h 589"/>
                <a:gd name="T70" fmla="*/ 12 w 589"/>
                <a:gd name="T71" fmla="*/ 210 h 589"/>
                <a:gd name="T72" fmla="*/ 28 w 589"/>
                <a:gd name="T73" fmla="*/ 170 h 589"/>
                <a:gd name="T74" fmla="*/ 47 w 589"/>
                <a:gd name="T75" fmla="*/ 134 h 589"/>
                <a:gd name="T76" fmla="*/ 73 w 589"/>
                <a:gd name="T77" fmla="*/ 101 h 589"/>
                <a:gd name="T78" fmla="*/ 102 w 589"/>
                <a:gd name="T79" fmla="*/ 72 h 589"/>
                <a:gd name="T80" fmla="*/ 134 w 589"/>
                <a:gd name="T81" fmla="*/ 47 h 589"/>
                <a:gd name="T82" fmla="*/ 171 w 589"/>
                <a:gd name="T83" fmla="*/ 26 h 589"/>
                <a:gd name="T84" fmla="*/ 209 w 589"/>
                <a:gd name="T85" fmla="*/ 11 h 589"/>
                <a:gd name="T86" fmla="*/ 251 w 589"/>
                <a:gd name="T87" fmla="*/ 2 h 589"/>
                <a:gd name="T88" fmla="*/ 295 w 589"/>
                <a:gd name="T8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89" h="589">
                  <a:moveTo>
                    <a:pt x="295" y="0"/>
                  </a:moveTo>
                  <a:lnTo>
                    <a:pt x="338" y="2"/>
                  </a:lnTo>
                  <a:lnTo>
                    <a:pt x="379" y="11"/>
                  </a:lnTo>
                  <a:lnTo>
                    <a:pt x="419" y="26"/>
                  </a:lnTo>
                  <a:lnTo>
                    <a:pt x="455" y="47"/>
                  </a:lnTo>
                  <a:lnTo>
                    <a:pt x="488" y="72"/>
                  </a:lnTo>
                  <a:lnTo>
                    <a:pt x="517" y="101"/>
                  </a:lnTo>
                  <a:lnTo>
                    <a:pt x="541" y="134"/>
                  </a:lnTo>
                  <a:lnTo>
                    <a:pt x="561" y="170"/>
                  </a:lnTo>
                  <a:lnTo>
                    <a:pt x="576" y="210"/>
                  </a:lnTo>
                  <a:lnTo>
                    <a:pt x="585" y="250"/>
                  </a:lnTo>
                  <a:lnTo>
                    <a:pt x="589" y="294"/>
                  </a:lnTo>
                  <a:lnTo>
                    <a:pt x="585" y="337"/>
                  </a:lnTo>
                  <a:lnTo>
                    <a:pt x="576" y="379"/>
                  </a:lnTo>
                  <a:lnTo>
                    <a:pt x="561" y="419"/>
                  </a:lnTo>
                  <a:lnTo>
                    <a:pt x="541" y="455"/>
                  </a:lnTo>
                  <a:lnTo>
                    <a:pt x="517" y="488"/>
                  </a:lnTo>
                  <a:lnTo>
                    <a:pt x="488" y="517"/>
                  </a:lnTo>
                  <a:lnTo>
                    <a:pt x="455" y="542"/>
                  </a:lnTo>
                  <a:lnTo>
                    <a:pt x="419" y="562"/>
                  </a:lnTo>
                  <a:lnTo>
                    <a:pt x="379" y="577"/>
                  </a:lnTo>
                  <a:lnTo>
                    <a:pt x="338" y="587"/>
                  </a:lnTo>
                  <a:lnTo>
                    <a:pt x="295" y="589"/>
                  </a:lnTo>
                  <a:lnTo>
                    <a:pt x="251" y="587"/>
                  </a:lnTo>
                  <a:lnTo>
                    <a:pt x="209" y="577"/>
                  </a:lnTo>
                  <a:lnTo>
                    <a:pt x="171" y="562"/>
                  </a:lnTo>
                  <a:lnTo>
                    <a:pt x="134" y="542"/>
                  </a:lnTo>
                  <a:lnTo>
                    <a:pt x="102" y="517"/>
                  </a:lnTo>
                  <a:lnTo>
                    <a:pt x="73" y="488"/>
                  </a:lnTo>
                  <a:lnTo>
                    <a:pt x="47" y="455"/>
                  </a:lnTo>
                  <a:lnTo>
                    <a:pt x="28" y="419"/>
                  </a:lnTo>
                  <a:lnTo>
                    <a:pt x="12" y="379"/>
                  </a:lnTo>
                  <a:lnTo>
                    <a:pt x="3" y="337"/>
                  </a:lnTo>
                  <a:lnTo>
                    <a:pt x="0" y="294"/>
                  </a:lnTo>
                  <a:lnTo>
                    <a:pt x="3" y="250"/>
                  </a:lnTo>
                  <a:lnTo>
                    <a:pt x="12" y="210"/>
                  </a:lnTo>
                  <a:lnTo>
                    <a:pt x="28" y="170"/>
                  </a:lnTo>
                  <a:lnTo>
                    <a:pt x="47" y="134"/>
                  </a:lnTo>
                  <a:lnTo>
                    <a:pt x="73" y="101"/>
                  </a:lnTo>
                  <a:lnTo>
                    <a:pt x="102" y="72"/>
                  </a:lnTo>
                  <a:lnTo>
                    <a:pt x="134" y="47"/>
                  </a:lnTo>
                  <a:lnTo>
                    <a:pt x="171" y="26"/>
                  </a:lnTo>
                  <a:lnTo>
                    <a:pt x="209" y="11"/>
                  </a:lnTo>
                  <a:lnTo>
                    <a:pt x="251" y="2"/>
                  </a:lnTo>
                  <a:lnTo>
                    <a:pt x="2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82"/>
            <p:cNvSpPr>
              <a:spLocks/>
            </p:cNvSpPr>
            <p:nvPr/>
          </p:nvSpPr>
          <p:spPr bwMode="auto">
            <a:xfrm>
              <a:off x="5316" y="2707"/>
              <a:ext cx="500" cy="853"/>
            </a:xfrm>
            <a:custGeom>
              <a:avLst/>
              <a:gdLst>
                <a:gd name="T0" fmla="*/ 310 w 1000"/>
                <a:gd name="T1" fmla="*/ 0 h 1706"/>
                <a:gd name="T2" fmla="*/ 345 w 1000"/>
                <a:gd name="T3" fmla="*/ 12 h 1706"/>
                <a:gd name="T4" fmla="*/ 654 w 1000"/>
                <a:gd name="T5" fmla="*/ 12 h 1706"/>
                <a:gd name="T6" fmla="*/ 689 w 1000"/>
                <a:gd name="T7" fmla="*/ 0 h 1706"/>
                <a:gd name="T8" fmla="*/ 726 w 1000"/>
                <a:gd name="T9" fmla="*/ 3 h 1706"/>
                <a:gd name="T10" fmla="*/ 737 w 1000"/>
                <a:gd name="T11" fmla="*/ 7 h 1706"/>
                <a:gd name="T12" fmla="*/ 763 w 1000"/>
                <a:gd name="T13" fmla="*/ 15 h 1706"/>
                <a:gd name="T14" fmla="*/ 788 w 1000"/>
                <a:gd name="T15" fmla="*/ 23 h 1706"/>
                <a:gd name="T16" fmla="*/ 800 w 1000"/>
                <a:gd name="T17" fmla="*/ 27 h 1706"/>
                <a:gd name="T18" fmla="*/ 874 w 1000"/>
                <a:gd name="T19" fmla="*/ 63 h 1706"/>
                <a:gd name="T20" fmla="*/ 932 w 1000"/>
                <a:gd name="T21" fmla="*/ 117 h 1706"/>
                <a:gd name="T22" fmla="*/ 974 w 1000"/>
                <a:gd name="T23" fmla="*/ 184 h 1706"/>
                <a:gd name="T24" fmla="*/ 996 w 1000"/>
                <a:gd name="T25" fmla="*/ 262 h 1706"/>
                <a:gd name="T26" fmla="*/ 1000 w 1000"/>
                <a:gd name="T27" fmla="*/ 748 h 1706"/>
                <a:gd name="T28" fmla="*/ 993 w 1000"/>
                <a:gd name="T29" fmla="*/ 782 h 1706"/>
                <a:gd name="T30" fmla="*/ 837 w 1000"/>
                <a:gd name="T31" fmla="*/ 1023 h 1706"/>
                <a:gd name="T32" fmla="*/ 833 w 1000"/>
                <a:gd name="T33" fmla="*/ 1641 h 1706"/>
                <a:gd name="T34" fmla="*/ 810 w 1000"/>
                <a:gd name="T35" fmla="*/ 1681 h 1706"/>
                <a:gd name="T36" fmla="*/ 771 w 1000"/>
                <a:gd name="T37" fmla="*/ 1704 h 1706"/>
                <a:gd name="T38" fmla="*/ 252 w 1000"/>
                <a:gd name="T39" fmla="*/ 1706 h 1706"/>
                <a:gd name="T40" fmla="*/ 207 w 1000"/>
                <a:gd name="T41" fmla="*/ 1695 h 1706"/>
                <a:gd name="T42" fmla="*/ 175 w 1000"/>
                <a:gd name="T43" fmla="*/ 1662 h 1706"/>
                <a:gd name="T44" fmla="*/ 163 w 1000"/>
                <a:gd name="T45" fmla="*/ 1617 h 1706"/>
                <a:gd name="T46" fmla="*/ 14 w 1000"/>
                <a:gd name="T47" fmla="*/ 797 h 1706"/>
                <a:gd name="T48" fmla="*/ 1 w 1000"/>
                <a:gd name="T49" fmla="*/ 766 h 1706"/>
                <a:gd name="T50" fmla="*/ 0 w 1000"/>
                <a:gd name="T51" fmla="*/ 304 h 1706"/>
                <a:gd name="T52" fmla="*/ 11 w 1000"/>
                <a:gd name="T53" fmla="*/ 223 h 1706"/>
                <a:gd name="T54" fmla="*/ 44 w 1000"/>
                <a:gd name="T55" fmla="*/ 150 h 1706"/>
                <a:gd name="T56" fmla="*/ 95 w 1000"/>
                <a:gd name="T57" fmla="*/ 88 h 1706"/>
                <a:gd name="T58" fmla="*/ 161 w 1000"/>
                <a:gd name="T59" fmla="*/ 43 h 1706"/>
                <a:gd name="T60" fmla="*/ 202 w 1000"/>
                <a:gd name="T61" fmla="*/ 26 h 1706"/>
                <a:gd name="T62" fmla="*/ 223 w 1000"/>
                <a:gd name="T63" fmla="*/ 20 h 1706"/>
                <a:gd name="T64" fmla="*/ 250 w 1000"/>
                <a:gd name="T65" fmla="*/ 10 h 1706"/>
                <a:gd name="T66" fmla="*/ 271 w 1000"/>
                <a:gd name="T67" fmla="*/ 5 h 1706"/>
                <a:gd name="T68" fmla="*/ 292 w 1000"/>
                <a:gd name="T69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00" h="1706">
                  <a:moveTo>
                    <a:pt x="292" y="0"/>
                  </a:moveTo>
                  <a:lnTo>
                    <a:pt x="310" y="0"/>
                  </a:lnTo>
                  <a:lnTo>
                    <a:pt x="329" y="5"/>
                  </a:lnTo>
                  <a:lnTo>
                    <a:pt x="345" y="12"/>
                  </a:lnTo>
                  <a:lnTo>
                    <a:pt x="500" y="103"/>
                  </a:lnTo>
                  <a:lnTo>
                    <a:pt x="654" y="12"/>
                  </a:lnTo>
                  <a:lnTo>
                    <a:pt x="671" y="5"/>
                  </a:lnTo>
                  <a:lnTo>
                    <a:pt x="689" y="0"/>
                  </a:lnTo>
                  <a:lnTo>
                    <a:pt x="707" y="0"/>
                  </a:lnTo>
                  <a:lnTo>
                    <a:pt x="726" y="3"/>
                  </a:lnTo>
                  <a:lnTo>
                    <a:pt x="729" y="5"/>
                  </a:lnTo>
                  <a:lnTo>
                    <a:pt x="737" y="7"/>
                  </a:lnTo>
                  <a:lnTo>
                    <a:pt x="749" y="10"/>
                  </a:lnTo>
                  <a:lnTo>
                    <a:pt x="763" y="15"/>
                  </a:lnTo>
                  <a:lnTo>
                    <a:pt x="776" y="20"/>
                  </a:lnTo>
                  <a:lnTo>
                    <a:pt x="788" y="23"/>
                  </a:lnTo>
                  <a:lnTo>
                    <a:pt x="796" y="26"/>
                  </a:lnTo>
                  <a:lnTo>
                    <a:pt x="800" y="27"/>
                  </a:lnTo>
                  <a:lnTo>
                    <a:pt x="838" y="43"/>
                  </a:lnTo>
                  <a:lnTo>
                    <a:pt x="874" y="63"/>
                  </a:lnTo>
                  <a:lnTo>
                    <a:pt x="905" y="88"/>
                  </a:lnTo>
                  <a:lnTo>
                    <a:pt x="932" y="117"/>
                  </a:lnTo>
                  <a:lnTo>
                    <a:pt x="956" y="150"/>
                  </a:lnTo>
                  <a:lnTo>
                    <a:pt x="974" y="184"/>
                  </a:lnTo>
                  <a:lnTo>
                    <a:pt x="988" y="223"/>
                  </a:lnTo>
                  <a:lnTo>
                    <a:pt x="996" y="262"/>
                  </a:lnTo>
                  <a:lnTo>
                    <a:pt x="1000" y="304"/>
                  </a:lnTo>
                  <a:lnTo>
                    <a:pt x="1000" y="748"/>
                  </a:lnTo>
                  <a:lnTo>
                    <a:pt x="998" y="766"/>
                  </a:lnTo>
                  <a:lnTo>
                    <a:pt x="993" y="782"/>
                  </a:lnTo>
                  <a:lnTo>
                    <a:pt x="985" y="797"/>
                  </a:lnTo>
                  <a:lnTo>
                    <a:pt x="837" y="1023"/>
                  </a:lnTo>
                  <a:lnTo>
                    <a:pt x="837" y="1617"/>
                  </a:lnTo>
                  <a:lnTo>
                    <a:pt x="833" y="1641"/>
                  </a:lnTo>
                  <a:lnTo>
                    <a:pt x="824" y="1662"/>
                  </a:lnTo>
                  <a:lnTo>
                    <a:pt x="810" y="1681"/>
                  </a:lnTo>
                  <a:lnTo>
                    <a:pt x="793" y="1695"/>
                  </a:lnTo>
                  <a:lnTo>
                    <a:pt x="771" y="1704"/>
                  </a:lnTo>
                  <a:lnTo>
                    <a:pt x="748" y="1706"/>
                  </a:lnTo>
                  <a:lnTo>
                    <a:pt x="252" y="1706"/>
                  </a:lnTo>
                  <a:lnTo>
                    <a:pt x="228" y="1704"/>
                  </a:lnTo>
                  <a:lnTo>
                    <a:pt x="207" y="1695"/>
                  </a:lnTo>
                  <a:lnTo>
                    <a:pt x="189" y="1681"/>
                  </a:lnTo>
                  <a:lnTo>
                    <a:pt x="175" y="1662"/>
                  </a:lnTo>
                  <a:lnTo>
                    <a:pt x="165" y="1641"/>
                  </a:lnTo>
                  <a:lnTo>
                    <a:pt x="163" y="1617"/>
                  </a:lnTo>
                  <a:lnTo>
                    <a:pt x="163" y="1023"/>
                  </a:lnTo>
                  <a:lnTo>
                    <a:pt x="14" y="797"/>
                  </a:lnTo>
                  <a:lnTo>
                    <a:pt x="7" y="782"/>
                  </a:lnTo>
                  <a:lnTo>
                    <a:pt x="1" y="766"/>
                  </a:lnTo>
                  <a:lnTo>
                    <a:pt x="0" y="748"/>
                  </a:lnTo>
                  <a:lnTo>
                    <a:pt x="0" y="304"/>
                  </a:lnTo>
                  <a:lnTo>
                    <a:pt x="2" y="262"/>
                  </a:lnTo>
                  <a:lnTo>
                    <a:pt x="11" y="223"/>
                  </a:lnTo>
                  <a:lnTo>
                    <a:pt x="25" y="184"/>
                  </a:lnTo>
                  <a:lnTo>
                    <a:pt x="44" y="150"/>
                  </a:lnTo>
                  <a:lnTo>
                    <a:pt x="67" y="117"/>
                  </a:lnTo>
                  <a:lnTo>
                    <a:pt x="95" y="88"/>
                  </a:lnTo>
                  <a:lnTo>
                    <a:pt x="126" y="63"/>
                  </a:lnTo>
                  <a:lnTo>
                    <a:pt x="161" y="43"/>
                  </a:lnTo>
                  <a:lnTo>
                    <a:pt x="199" y="27"/>
                  </a:lnTo>
                  <a:lnTo>
                    <a:pt x="202" y="26"/>
                  </a:lnTo>
                  <a:lnTo>
                    <a:pt x="212" y="23"/>
                  </a:lnTo>
                  <a:lnTo>
                    <a:pt x="223" y="20"/>
                  </a:lnTo>
                  <a:lnTo>
                    <a:pt x="237" y="15"/>
                  </a:lnTo>
                  <a:lnTo>
                    <a:pt x="250" y="10"/>
                  </a:lnTo>
                  <a:lnTo>
                    <a:pt x="263" y="7"/>
                  </a:lnTo>
                  <a:lnTo>
                    <a:pt x="271" y="5"/>
                  </a:lnTo>
                  <a:lnTo>
                    <a:pt x="274" y="3"/>
                  </a:lnTo>
                  <a:lnTo>
                    <a:pt x="2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83"/>
            <p:cNvSpPr>
              <a:spLocks/>
            </p:cNvSpPr>
            <p:nvPr/>
          </p:nvSpPr>
          <p:spPr bwMode="auto">
            <a:xfrm>
              <a:off x="4506" y="3648"/>
              <a:ext cx="1349" cy="630"/>
            </a:xfrm>
            <a:custGeom>
              <a:avLst/>
              <a:gdLst>
                <a:gd name="T0" fmla="*/ 1527 w 2696"/>
                <a:gd name="T1" fmla="*/ 0 h 1260"/>
                <a:gd name="T2" fmla="*/ 2607 w 2696"/>
                <a:gd name="T3" fmla="*/ 0 h 1260"/>
                <a:gd name="T4" fmla="*/ 2630 w 2696"/>
                <a:gd name="T5" fmla="*/ 3 h 1260"/>
                <a:gd name="T6" fmla="*/ 2652 w 2696"/>
                <a:gd name="T7" fmla="*/ 11 h 1260"/>
                <a:gd name="T8" fmla="*/ 2670 w 2696"/>
                <a:gd name="T9" fmla="*/ 25 h 1260"/>
                <a:gd name="T10" fmla="*/ 2684 w 2696"/>
                <a:gd name="T11" fmla="*/ 44 h 1260"/>
                <a:gd name="T12" fmla="*/ 2693 w 2696"/>
                <a:gd name="T13" fmla="*/ 65 h 1260"/>
                <a:gd name="T14" fmla="*/ 2696 w 2696"/>
                <a:gd name="T15" fmla="*/ 89 h 1260"/>
                <a:gd name="T16" fmla="*/ 2696 w 2696"/>
                <a:gd name="T17" fmla="*/ 1170 h 1260"/>
                <a:gd name="T18" fmla="*/ 2693 w 2696"/>
                <a:gd name="T19" fmla="*/ 1195 h 1260"/>
                <a:gd name="T20" fmla="*/ 2684 w 2696"/>
                <a:gd name="T21" fmla="*/ 1216 h 1260"/>
                <a:gd name="T22" fmla="*/ 2670 w 2696"/>
                <a:gd name="T23" fmla="*/ 1234 h 1260"/>
                <a:gd name="T24" fmla="*/ 2652 w 2696"/>
                <a:gd name="T25" fmla="*/ 1248 h 1260"/>
                <a:gd name="T26" fmla="*/ 2630 w 2696"/>
                <a:gd name="T27" fmla="*/ 1256 h 1260"/>
                <a:gd name="T28" fmla="*/ 2607 w 2696"/>
                <a:gd name="T29" fmla="*/ 1260 h 1260"/>
                <a:gd name="T30" fmla="*/ 89 w 2696"/>
                <a:gd name="T31" fmla="*/ 1260 h 1260"/>
                <a:gd name="T32" fmla="*/ 66 w 2696"/>
                <a:gd name="T33" fmla="*/ 1256 h 1260"/>
                <a:gd name="T34" fmla="*/ 44 w 2696"/>
                <a:gd name="T35" fmla="*/ 1248 h 1260"/>
                <a:gd name="T36" fmla="*/ 26 w 2696"/>
                <a:gd name="T37" fmla="*/ 1234 h 1260"/>
                <a:gd name="T38" fmla="*/ 13 w 2696"/>
                <a:gd name="T39" fmla="*/ 1216 h 1260"/>
                <a:gd name="T40" fmla="*/ 3 w 2696"/>
                <a:gd name="T41" fmla="*/ 1195 h 1260"/>
                <a:gd name="T42" fmla="*/ 0 w 2696"/>
                <a:gd name="T43" fmla="*/ 1170 h 1260"/>
                <a:gd name="T44" fmla="*/ 0 w 2696"/>
                <a:gd name="T45" fmla="*/ 810 h 1260"/>
                <a:gd name="T46" fmla="*/ 3 w 2696"/>
                <a:gd name="T47" fmla="*/ 786 h 1260"/>
                <a:gd name="T48" fmla="*/ 13 w 2696"/>
                <a:gd name="T49" fmla="*/ 765 h 1260"/>
                <a:gd name="T50" fmla="*/ 26 w 2696"/>
                <a:gd name="T51" fmla="*/ 747 h 1260"/>
                <a:gd name="T52" fmla="*/ 44 w 2696"/>
                <a:gd name="T53" fmla="*/ 733 h 1260"/>
                <a:gd name="T54" fmla="*/ 66 w 2696"/>
                <a:gd name="T55" fmla="*/ 724 h 1260"/>
                <a:gd name="T56" fmla="*/ 89 w 2696"/>
                <a:gd name="T57" fmla="*/ 721 h 1260"/>
                <a:gd name="T58" fmla="*/ 720 w 2696"/>
                <a:gd name="T59" fmla="*/ 721 h 1260"/>
                <a:gd name="T60" fmla="*/ 720 w 2696"/>
                <a:gd name="T61" fmla="*/ 450 h 1260"/>
                <a:gd name="T62" fmla="*/ 723 w 2696"/>
                <a:gd name="T63" fmla="*/ 426 h 1260"/>
                <a:gd name="T64" fmla="*/ 731 w 2696"/>
                <a:gd name="T65" fmla="*/ 405 h 1260"/>
                <a:gd name="T66" fmla="*/ 745 w 2696"/>
                <a:gd name="T67" fmla="*/ 386 h 1260"/>
                <a:gd name="T68" fmla="*/ 764 w 2696"/>
                <a:gd name="T69" fmla="*/ 372 h 1260"/>
                <a:gd name="T70" fmla="*/ 784 w 2696"/>
                <a:gd name="T71" fmla="*/ 363 h 1260"/>
                <a:gd name="T72" fmla="*/ 809 w 2696"/>
                <a:gd name="T73" fmla="*/ 361 h 1260"/>
                <a:gd name="T74" fmla="*/ 1438 w 2696"/>
                <a:gd name="T75" fmla="*/ 361 h 1260"/>
                <a:gd name="T76" fmla="*/ 1438 w 2696"/>
                <a:gd name="T77" fmla="*/ 89 h 1260"/>
                <a:gd name="T78" fmla="*/ 1442 w 2696"/>
                <a:gd name="T79" fmla="*/ 65 h 1260"/>
                <a:gd name="T80" fmla="*/ 1451 w 2696"/>
                <a:gd name="T81" fmla="*/ 44 h 1260"/>
                <a:gd name="T82" fmla="*/ 1465 w 2696"/>
                <a:gd name="T83" fmla="*/ 25 h 1260"/>
                <a:gd name="T84" fmla="*/ 1484 w 2696"/>
                <a:gd name="T85" fmla="*/ 11 h 1260"/>
                <a:gd name="T86" fmla="*/ 1504 w 2696"/>
                <a:gd name="T87" fmla="*/ 3 h 1260"/>
                <a:gd name="T88" fmla="*/ 1527 w 2696"/>
                <a:gd name="T89" fmla="*/ 0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96" h="1260">
                  <a:moveTo>
                    <a:pt x="1527" y="0"/>
                  </a:moveTo>
                  <a:lnTo>
                    <a:pt x="2607" y="0"/>
                  </a:lnTo>
                  <a:lnTo>
                    <a:pt x="2630" y="3"/>
                  </a:lnTo>
                  <a:lnTo>
                    <a:pt x="2652" y="11"/>
                  </a:lnTo>
                  <a:lnTo>
                    <a:pt x="2670" y="25"/>
                  </a:lnTo>
                  <a:lnTo>
                    <a:pt x="2684" y="44"/>
                  </a:lnTo>
                  <a:lnTo>
                    <a:pt x="2693" y="65"/>
                  </a:lnTo>
                  <a:lnTo>
                    <a:pt x="2696" y="89"/>
                  </a:lnTo>
                  <a:lnTo>
                    <a:pt x="2696" y="1170"/>
                  </a:lnTo>
                  <a:lnTo>
                    <a:pt x="2693" y="1195"/>
                  </a:lnTo>
                  <a:lnTo>
                    <a:pt x="2684" y="1216"/>
                  </a:lnTo>
                  <a:lnTo>
                    <a:pt x="2670" y="1234"/>
                  </a:lnTo>
                  <a:lnTo>
                    <a:pt x="2652" y="1248"/>
                  </a:lnTo>
                  <a:lnTo>
                    <a:pt x="2630" y="1256"/>
                  </a:lnTo>
                  <a:lnTo>
                    <a:pt x="2607" y="1260"/>
                  </a:lnTo>
                  <a:lnTo>
                    <a:pt x="89" y="1260"/>
                  </a:lnTo>
                  <a:lnTo>
                    <a:pt x="66" y="1256"/>
                  </a:lnTo>
                  <a:lnTo>
                    <a:pt x="44" y="1248"/>
                  </a:lnTo>
                  <a:lnTo>
                    <a:pt x="26" y="1234"/>
                  </a:lnTo>
                  <a:lnTo>
                    <a:pt x="13" y="1216"/>
                  </a:lnTo>
                  <a:lnTo>
                    <a:pt x="3" y="1195"/>
                  </a:lnTo>
                  <a:lnTo>
                    <a:pt x="0" y="1170"/>
                  </a:lnTo>
                  <a:lnTo>
                    <a:pt x="0" y="810"/>
                  </a:lnTo>
                  <a:lnTo>
                    <a:pt x="3" y="786"/>
                  </a:lnTo>
                  <a:lnTo>
                    <a:pt x="13" y="765"/>
                  </a:lnTo>
                  <a:lnTo>
                    <a:pt x="26" y="747"/>
                  </a:lnTo>
                  <a:lnTo>
                    <a:pt x="44" y="733"/>
                  </a:lnTo>
                  <a:lnTo>
                    <a:pt x="66" y="724"/>
                  </a:lnTo>
                  <a:lnTo>
                    <a:pt x="89" y="721"/>
                  </a:lnTo>
                  <a:lnTo>
                    <a:pt x="720" y="721"/>
                  </a:lnTo>
                  <a:lnTo>
                    <a:pt x="720" y="450"/>
                  </a:lnTo>
                  <a:lnTo>
                    <a:pt x="723" y="426"/>
                  </a:lnTo>
                  <a:lnTo>
                    <a:pt x="731" y="405"/>
                  </a:lnTo>
                  <a:lnTo>
                    <a:pt x="745" y="386"/>
                  </a:lnTo>
                  <a:lnTo>
                    <a:pt x="764" y="372"/>
                  </a:lnTo>
                  <a:lnTo>
                    <a:pt x="784" y="363"/>
                  </a:lnTo>
                  <a:lnTo>
                    <a:pt x="809" y="361"/>
                  </a:lnTo>
                  <a:lnTo>
                    <a:pt x="1438" y="361"/>
                  </a:lnTo>
                  <a:lnTo>
                    <a:pt x="1438" y="89"/>
                  </a:lnTo>
                  <a:lnTo>
                    <a:pt x="1442" y="65"/>
                  </a:lnTo>
                  <a:lnTo>
                    <a:pt x="1451" y="44"/>
                  </a:lnTo>
                  <a:lnTo>
                    <a:pt x="1465" y="25"/>
                  </a:lnTo>
                  <a:lnTo>
                    <a:pt x="1484" y="11"/>
                  </a:lnTo>
                  <a:lnTo>
                    <a:pt x="1504" y="3"/>
                  </a:lnTo>
                  <a:lnTo>
                    <a:pt x="15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420"/>
          <p:cNvGrpSpPr>
            <a:grpSpLocks noChangeAspect="1"/>
          </p:cNvGrpSpPr>
          <p:nvPr/>
        </p:nvGrpSpPr>
        <p:grpSpPr bwMode="auto">
          <a:xfrm>
            <a:off x="5966905" y="3994074"/>
            <a:ext cx="361869" cy="433947"/>
            <a:chOff x="4504" y="811"/>
            <a:chExt cx="2496" cy="3128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8" name="Freeform 422"/>
            <p:cNvSpPr>
              <a:spLocks noEditPoints="1"/>
            </p:cNvSpPr>
            <p:nvPr/>
          </p:nvSpPr>
          <p:spPr bwMode="auto">
            <a:xfrm>
              <a:off x="4504" y="811"/>
              <a:ext cx="2496" cy="2550"/>
            </a:xfrm>
            <a:custGeom>
              <a:avLst/>
              <a:gdLst>
                <a:gd name="T0" fmla="*/ 1847 w 4993"/>
                <a:gd name="T1" fmla="*/ 1018 h 5101"/>
                <a:gd name="T2" fmla="*/ 1232 w 4993"/>
                <a:gd name="T3" fmla="*/ 1467 h 5101"/>
                <a:gd name="T4" fmla="*/ 880 w 4993"/>
                <a:gd name="T5" fmla="*/ 2152 h 5101"/>
                <a:gd name="T6" fmla="*/ 880 w 4993"/>
                <a:gd name="T7" fmla="*/ 2950 h 5101"/>
                <a:gd name="T8" fmla="*/ 1232 w 4993"/>
                <a:gd name="T9" fmla="*/ 3634 h 5101"/>
                <a:gd name="T10" fmla="*/ 1847 w 4993"/>
                <a:gd name="T11" fmla="*/ 4084 h 5101"/>
                <a:gd name="T12" fmla="*/ 2630 w 4993"/>
                <a:gd name="T13" fmla="*/ 4209 h 5101"/>
                <a:gd name="T14" fmla="*/ 3370 w 4993"/>
                <a:gd name="T15" fmla="*/ 3965 h 5101"/>
                <a:gd name="T16" fmla="*/ 3907 w 4993"/>
                <a:gd name="T17" fmla="*/ 3426 h 5101"/>
                <a:gd name="T18" fmla="*/ 4151 w 4993"/>
                <a:gd name="T19" fmla="*/ 2687 h 5101"/>
                <a:gd name="T20" fmla="*/ 4025 w 4993"/>
                <a:gd name="T21" fmla="*/ 1904 h 5101"/>
                <a:gd name="T22" fmla="*/ 3576 w 4993"/>
                <a:gd name="T23" fmla="*/ 1288 h 5101"/>
                <a:gd name="T24" fmla="*/ 2892 w 4993"/>
                <a:gd name="T25" fmla="*/ 936 h 5101"/>
                <a:gd name="T26" fmla="*/ 2586 w 4993"/>
                <a:gd name="T27" fmla="*/ 17 h 5101"/>
                <a:gd name="T28" fmla="*/ 2894 w 4993"/>
                <a:gd name="T29" fmla="*/ 275 h 5101"/>
                <a:gd name="T30" fmla="*/ 3193 w 4993"/>
                <a:gd name="T31" fmla="*/ 292 h 5101"/>
                <a:gd name="T32" fmla="*/ 3585 w 4993"/>
                <a:gd name="T33" fmla="*/ 244 h 5101"/>
                <a:gd name="T34" fmla="*/ 3799 w 4993"/>
                <a:gd name="T35" fmla="*/ 578 h 5101"/>
                <a:gd name="T36" fmla="*/ 4044 w 4993"/>
                <a:gd name="T37" fmla="*/ 810 h 5101"/>
                <a:gd name="T38" fmla="*/ 4440 w 4993"/>
                <a:gd name="T39" fmla="*/ 905 h 5101"/>
                <a:gd name="T40" fmla="*/ 4547 w 4993"/>
                <a:gd name="T41" fmla="*/ 1210 h 5101"/>
                <a:gd name="T42" fmla="*/ 4579 w 4993"/>
                <a:gd name="T43" fmla="*/ 1584 h 5101"/>
                <a:gd name="T44" fmla="*/ 4894 w 4993"/>
                <a:gd name="T45" fmla="*/ 1812 h 5101"/>
                <a:gd name="T46" fmla="*/ 4981 w 4993"/>
                <a:gd name="T47" fmla="*/ 2091 h 5101"/>
                <a:gd name="T48" fmla="*/ 4798 w 4993"/>
                <a:gd name="T49" fmla="*/ 2447 h 5101"/>
                <a:gd name="T50" fmla="*/ 4928 w 4993"/>
                <a:gd name="T51" fmla="*/ 2832 h 5101"/>
                <a:gd name="T52" fmla="*/ 4977 w 4993"/>
                <a:gd name="T53" fmla="*/ 3123 h 5101"/>
                <a:gd name="T54" fmla="*/ 4707 w 4993"/>
                <a:gd name="T55" fmla="*/ 3382 h 5101"/>
                <a:gd name="T56" fmla="*/ 4539 w 4993"/>
                <a:gd name="T57" fmla="*/ 3628 h 5101"/>
                <a:gd name="T58" fmla="*/ 4553 w 4993"/>
                <a:gd name="T59" fmla="*/ 4030 h 5101"/>
                <a:gd name="T60" fmla="*/ 4317 w 4993"/>
                <a:gd name="T61" fmla="*/ 4244 h 5101"/>
                <a:gd name="T62" fmla="*/ 3917 w 4993"/>
                <a:gd name="T63" fmla="*/ 4354 h 5101"/>
                <a:gd name="T64" fmla="*/ 3743 w 4993"/>
                <a:gd name="T65" fmla="*/ 4735 h 5101"/>
                <a:gd name="T66" fmla="*/ 3458 w 4993"/>
                <a:gd name="T67" fmla="*/ 4874 h 5101"/>
                <a:gd name="T68" fmla="*/ 3073 w 4993"/>
                <a:gd name="T69" fmla="*/ 4775 h 5101"/>
                <a:gd name="T70" fmla="*/ 2763 w 4993"/>
                <a:gd name="T71" fmla="*/ 4989 h 5101"/>
                <a:gd name="T72" fmla="*/ 2460 w 4993"/>
                <a:gd name="T73" fmla="*/ 5097 h 5101"/>
                <a:gd name="T74" fmla="*/ 2140 w 4993"/>
                <a:gd name="T75" fmla="*/ 4857 h 5101"/>
                <a:gd name="T76" fmla="*/ 1849 w 4993"/>
                <a:gd name="T77" fmla="*/ 4794 h 5101"/>
                <a:gd name="T78" fmla="*/ 1457 w 4993"/>
                <a:gd name="T79" fmla="*/ 4876 h 5101"/>
                <a:gd name="T80" fmla="*/ 1228 w 4993"/>
                <a:gd name="T81" fmla="*/ 4650 h 5101"/>
                <a:gd name="T82" fmla="*/ 1003 w 4993"/>
                <a:gd name="T83" fmla="*/ 4312 h 5101"/>
                <a:gd name="T84" fmla="*/ 596 w 4993"/>
                <a:gd name="T85" fmla="*/ 4230 h 5101"/>
                <a:gd name="T86" fmla="*/ 440 w 4993"/>
                <a:gd name="T87" fmla="*/ 3952 h 5101"/>
                <a:gd name="T88" fmla="*/ 438 w 4993"/>
                <a:gd name="T89" fmla="*/ 3563 h 5101"/>
                <a:gd name="T90" fmla="*/ 137 w 4993"/>
                <a:gd name="T91" fmla="*/ 3325 h 5101"/>
                <a:gd name="T92" fmla="*/ 6 w 4993"/>
                <a:gd name="T93" fmla="*/ 3062 h 5101"/>
                <a:gd name="T94" fmla="*/ 173 w 4993"/>
                <a:gd name="T95" fmla="*/ 2712 h 5101"/>
                <a:gd name="T96" fmla="*/ 141 w 4993"/>
                <a:gd name="T97" fmla="*/ 2374 h 5101"/>
                <a:gd name="T98" fmla="*/ 4 w 4993"/>
                <a:gd name="T99" fmla="*/ 2028 h 5101"/>
                <a:gd name="T100" fmla="*/ 171 w 4993"/>
                <a:gd name="T101" fmla="*/ 1784 h 5101"/>
                <a:gd name="T102" fmla="*/ 442 w 4993"/>
                <a:gd name="T103" fmla="*/ 1525 h 5101"/>
                <a:gd name="T104" fmla="*/ 425 w 4993"/>
                <a:gd name="T105" fmla="*/ 1126 h 5101"/>
                <a:gd name="T106" fmla="*/ 623 w 4993"/>
                <a:gd name="T107" fmla="*/ 877 h 5101"/>
                <a:gd name="T108" fmla="*/ 1030 w 4993"/>
                <a:gd name="T109" fmla="*/ 785 h 5101"/>
                <a:gd name="T110" fmla="*/ 1221 w 4993"/>
                <a:gd name="T111" fmla="*/ 418 h 5101"/>
                <a:gd name="T112" fmla="*/ 1478 w 4993"/>
                <a:gd name="T113" fmla="*/ 231 h 5101"/>
                <a:gd name="T114" fmla="*/ 1868 w 4993"/>
                <a:gd name="T115" fmla="*/ 326 h 5101"/>
                <a:gd name="T116" fmla="*/ 2144 w 4993"/>
                <a:gd name="T117" fmla="*/ 214 h 5101"/>
                <a:gd name="T118" fmla="*/ 2477 w 4993"/>
                <a:gd name="T119" fmla="*/ 0 h 5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93" h="5101">
                  <a:moveTo>
                    <a:pt x="2494" y="886"/>
                  </a:moveTo>
                  <a:lnTo>
                    <a:pt x="2357" y="892"/>
                  </a:lnTo>
                  <a:lnTo>
                    <a:pt x="2224" y="909"/>
                  </a:lnTo>
                  <a:lnTo>
                    <a:pt x="2095" y="936"/>
                  </a:lnTo>
                  <a:lnTo>
                    <a:pt x="1969" y="972"/>
                  </a:lnTo>
                  <a:lnTo>
                    <a:pt x="1847" y="1018"/>
                  </a:lnTo>
                  <a:lnTo>
                    <a:pt x="1731" y="1073"/>
                  </a:lnTo>
                  <a:lnTo>
                    <a:pt x="1618" y="1136"/>
                  </a:lnTo>
                  <a:lnTo>
                    <a:pt x="1512" y="1208"/>
                  </a:lnTo>
                  <a:lnTo>
                    <a:pt x="1413" y="1288"/>
                  </a:lnTo>
                  <a:lnTo>
                    <a:pt x="1320" y="1374"/>
                  </a:lnTo>
                  <a:lnTo>
                    <a:pt x="1232" y="1467"/>
                  </a:lnTo>
                  <a:lnTo>
                    <a:pt x="1152" y="1568"/>
                  </a:lnTo>
                  <a:lnTo>
                    <a:pt x="1082" y="1675"/>
                  </a:lnTo>
                  <a:lnTo>
                    <a:pt x="1017" y="1786"/>
                  </a:lnTo>
                  <a:lnTo>
                    <a:pt x="962" y="1904"/>
                  </a:lnTo>
                  <a:lnTo>
                    <a:pt x="916" y="2026"/>
                  </a:lnTo>
                  <a:lnTo>
                    <a:pt x="880" y="2152"/>
                  </a:lnTo>
                  <a:lnTo>
                    <a:pt x="853" y="2281"/>
                  </a:lnTo>
                  <a:lnTo>
                    <a:pt x="836" y="2414"/>
                  </a:lnTo>
                  <a:lnTo>
                    <a:pt x="832" y="2552"/>
                  </a:lnTo>
                  <a:lnTo>
                    <a:pt x="836" y="2687"/>
                  </a:lnTo>
                  <a:lnTo>
                    <a:pt x="853" y="2820"/>
                  </a:lnTo>
                  <a:lnTo>
                    <a:pt x="880" y="2950"/>
                  </a:lnTo>
                  <a:lnTo>
                    <a:pt x="916" y="3076"/>
                  </a:lnTo>
                  <a:lnTo>
                    <a:pt x="962" y="3198"/>
                  </a:lnTo>
                  <a:lnTo>
                    <a:pt x="1017" y="3316"/>
                  </a:lnTo>
                  <a:lnTo>
                    <a:pt x="1082" y="3426"/>
                  </a:lnTo>
                  <a:lnTo>
                    <a:pt x="1152" y="3533"/>
                  </a:lnTo>
                  <a:lnTo>
                    <a:pt x="1232" y="3634"/>
                  </a:lnTo>
                  <a:lnTo>
                    <a:pt x="1320" y="3727"/>
                  </a:lnTo>
                  <a:lnTo>
                    <a:pt x="1413" y="3813"/>
                  </a:lnTo>
                  <a:lnTo>
                    <a:pt x="1512" y="3893"/>
                  </a:lnTo>
                  <a:lnTo>
                    <a:pt x="1618" y="3965"/>
                  </a:lnTo>
                  <a:lnTo>
                    <a:pt x="1731" y="4028"/>
                  </a:lnTo>
                  <a:lnTo>
                    <a:pt x="1847" y="4084"/>
                  </a:lnTo>
                  <a:lnTo>
                    <a:pt x="1969" y="4129"/>
                  </a:lnTo>
                  <a:lnTo>
                    <a:pt x="2095" y="4166"/>
                  </a:lnTo>
                  <a:lnTo>
                    <a:pt x="2224" y="4192"/>
                  </a:lnTo>
                  <a:lnTo>
                    <a:pt x="2357" y="4209"/>
                  </a:lnTo>
                  <a:lnTo>
                    <a:pt x="2494" y="4215"/>
                  </a:lnTo>
                  <a:lnTo>
                    <a:pt x="2630" y="4209"/>
                  </a:lnTo>
                  <a:lnTo>
                    <a:pt x="2763" y="4192"/>
                  </a:lnTo>
                  <a:lnTo>
                    <a:pt x="2892" y="4166"/>
                  </a:lnTo>
                  <a:lnTo>
                    <a:pt x="3020" y="4129"/>
                  </a:lnTo>
                  <a:lnTo>
                    <a:pt x="3140" y="4084"/>
                  </a:lnTo>
                  <a:lnTo>
                    <a:pt x="3258" y="4028"/>
                  </a:lnTo>
                  <a:lnTo>
                    <a:pt x="3370" y="3965"/>
                  </a:lnTo>
                  <a:lnTo>
                    <a:pt x="3475" y="3893"/>
                  </a:lnTo>
                  <a:lnTo>
                    <a:pt x="3576" y="3813"/>
                  </a:lnTo>
                  <a:lnTo>
                    <a:pt x="3669" y="3727"/>
                  </a:lnTo>
                  <a:lnTo>
                    <a:pt x="3757" y="3634"/>
                  </a:lnTo>
                  <a:lnTo>
                    <a:pt x="3835" y="3533"/>
                  </a:lnTo>
                  <a:lnTo>
                    <a:pt x="3907" y="3426"/>
                  </a:lnTo>
                  <a:lnTo>
                    <a:pt x="3970" y="3316"/>
                  </a:lnTo>
                  <a:lnTo>
                    <a:pt x="4025" y="3198"/>
                  </a:lnTo>
                  <a:lnTo>
                    <a:pt x="4073" y="3076"/>
                  </a:lnTo>
                  <a:lnTo>
                    <a:pt x="4109" y="2950"/>
                  </a:lnTo>
                  <a:lnTo>
                    <a:pt x="4136" y="2820"/>
                  </a:lnTo>
                  <a:lnTo>
                    <a:pt x="4151" y="2687"/>
                  </a:lnTo>
                  <a:lnTo>
                    <a:pt x="4157" y="2552"/>
                  </a:lnTo>
                  <a:lnTo>
                    <a:pt x="4151" y="2414"/>
                  </a:lnTo>
                  <a:lnTo>
                    <a:pt x="4136" y="2281"/>
                  </a:lnTo>
                  <a:lnTo>
                    <a:pt x="4109" y="2152"/>
                  </a:lnTo>
                  <a:lnTo>
                    <a:pt x="4073" y="2026"/>
                  </a:lnTo>
                  <a:lnTo>
                    <a:pt x="4025" y="1904"/>
                  </a:lnTo>
                  <a:lnTo>
                    <a:pt x="3970" y="1786"/>
                  </a:lnTo>
                  <a:lnTo>
                    <a:pt x="3907" y="1675"/>
                  </a:lnTo>
                  <a:lnTo>
                    <a:pt x="3835" y="1568"/>
                  </a:lnTo>
                  <a:lnTo>
                    <a:pt x="3757" y="1467"/>
                  </a:lnTo>
                  <a:lnTo>
                    <a:pt x="3669" y="1374"/>
                  </a:lnTo>
                  <a:lnTo>
                    <a:pt x="3576" y="1288"/>
                  </a:lnTo>
                  <a:lnTo>
                    <a:pt x="3475" y="1208"/>
                  </a:lnTo>
                  <a:lnTo>
                    <a:pt x="3370" y="1136"/>
                  </a:lnTo>
                  <a:lnTo>
                    <a:pt x="3258" y="1073"/>
                  </a:lnTo>
                  <a:lnTo>
                    <a:pt x="3140" y="1018"/>
                  </a:lnTo>
                  <a:lnTo>
                    <a:pt x="3020" y="972"/>
                  </a:lnTo>
                  <a:lnTo>
                    <a:pt x="2892" y="936"/>
                  </a:lnTo>
                  <a:lnTo>
                    <a:pt x="2763" y="909"/>
                  </a:lnTo>
                  <a:lnTo>
                    <a:pt x="2630" y="892"/>
                  </a:lnTo>
                  <a:lnTo>
                    <a:pt x="2494" y="886"/>
                  </a:lnTo>
                  <a:close/>
                  <a:moveTo>
                    <a:pt x="2477" y="0"/>
                  </a:moveTo>
                  <a:lnTo>
                    <a:pt x="2532" y="4"/>
                  </a:lnTo>
                  <a:lnTo>
                    <a:pt x="2586" y="17"/>
                  </a:lnTo>
                  <a:lnTo>
                    <a:pt x="2637" y="40"/>
                  </a:lnTo>
                  <a:lnTo>
                    <a:pt x="2685" y="71"/>
                  </a:lnTo>
                  <a:lnTo>
                    <a:pt x="2727" y="111"/>
                  </a:lnTo>
                  <a:lnTo>
                    <a:pt x="2814" y="208"/>
                  </a:lnTo>
                  <a:lnTo>
                    <a:pt x="2852" y="244"/>
                  </a:lnTo>
                  <a:lnTo>
                    <a:pt x="2894" y="275"/>
                  </a:lnTo>
                  <a:lnTo>
                    <a:pt x="2942" y="296"/>
                  </a:lnTo>
                  <a:lnTo>
                    <a:pt x="2989" y="311"/>
                  </a:lnTo>
                  <a:lnTo>
                    <a:pt x="3041" y="318"/>
                  </a:lnTo>
                  <a:lnTo>
                    <a:pt x="3092" y="317"/>
                  </a:lnTo>
                  <a:lnTo>
                    <a:pt x="3142" y="309"/>
                  </a:lnTo>
                  <a:lnTo>
                    <a:pt x="3193" y="292"/>
                  </a:lnTo>
                  <a:lnTo>
                    <a:pt x="3313" y="240"/>
                  </a:lnTo>
                  <a:lnTo>
                    <a:pt x="3368" y="221"/>
                  </a:lnTo>
                  <a:lnTo>
                    <a:pt x="3425" y="214"/>
                  </a:lnTo>
                  <a:lnTo>
                    <a:pt x="3481" y="216"/>
                  </a:lnTo>
                  <a:lnTo>
                    <a:pt x="3534" y="225"/>
                  </a:lnTo>
                  <a:lnTo>
                    <a:pt x="3585" y="244"/>
                  </a:lnTo>
                  <a:lnTo>
                    <a:pt x="3633" y="273"/>
                  </a:lnTo>
                  <a:lnTo>
                    <a:pt x="3677" y="307"/>
                  </a:lnTo>
                  <a:lnTo>
                    <a:pt x="3713" y="349"/>
                  </a:lnTo>
                  <a:lnTo>
                    <a:pt x="3742" y="398"/>
                  </a:lnTo>
                  <a:lnTo>
                    <a:pt x="3763" y="454"/>
                  </a:lnTo>
                  <a:lnTo>
                    <a:pt x="3799" y="578"/>
                  </a:lnTo>
                  <a:lnTo>
                    <a:pt x="3820" y="635"/>
                  </a:lnTo>
                  <a:lnTo>
                    <a:pt x="3852" y="684"/>
                  </a:lnTo>
                  <a:lnTo>
                    <a:pt x="3890" y="728"/>
                  </a:lnTo>
                  <a:lnTo>
                    <a:pt x="3936" y="764"/>
                  </a:lnTo>
                  <a:lnTo>
                    <a:pt x="3987" y="791"/>
                  </a:lnTo>
                  <a:lnTo>
                    <a:pt x="4044" y="810"/>
                  </a:lnTo>
                  <a:lnTo>
                    <a:pt x="4103" y="818"/>
                  </a:lnTo>
                  <a:lnTo>
                    <a:pt x="4233" y="823"/>
                  </a:lnTo>
                  <a:lnTo>
                    <a:pt x="4292" y="829"/>
                  </a:lnTo>
                  <a:lnTo>
                    <a:pt x="4345" y="846"/>
                  </a:lnTo>
                  <a:lnTo>
                    <a:pt x="4395" y="873"/>
                  </a:lnTo>
                  <a:lnTo>
                    <a:pt x="4440" y="905"/>
                  </a:lnTo>
                  <a:lnTo>
                    <a:pt x="4478" y="945"/>
                  </a:lnTo>
                  <a:lnTo>
                    <a:pt x="4509" y="991"/>
                  </a:lnTo>
                  <a:lnTo>
                    <a:pt x="4532" y="1041"/>
                  </a:lnTo>
                  <a:lnTo>
                    <a:pt x="4547" y="1094"/>
                  </a:lnTo>
                  <a:lnTo>
                    <a:pt x="4551" y="1151"/>
                  </a:lnTo>
                  <a:lnTo>
                    <a:pt x="4547" y="1210"/>
                  </a:lnTo>
                  <a:lnTo>
                    <a:pt x="4526" y="1338"/>
                  </a:lnTo>
                  <a:lnTo>
                    <a:pt x="4520" y="1391"/>
                  </a:lnTo>
                  <a:lnTo>
                    <a:pt x="4524" y="1443"/>
                  </a:lnTo>
                  <a:lnTo>
                    <a:pt x="4536" y="1492"/>
                  </a:lnTo>
                  <a:lnTo>
                    <a:pt x="4555" y="1540"/>
                  </a:lnTo>
                  <a:lnTo>
                    <a:pt x="4579" y="1584"/>
                  </a:lnTo>
                  <a:lnTo>
                    <a:pt x="4612" y="1624"/>
                  </a:lnTo>
                  <a:lnTo>
                    <a:pt x="4652" y="1658"/>
                  </a:lnTo>
                  <a:lnTo>
                    <a:pt x="4696" y="1687"/>
                  </a:lnTo>
                  <a:lnTo>
                    <a:pt x="4810" y="1748"/>
                  </a:lnTo>
                  <a:lnTo>
                    <a:pt x="4855" y="1778"/>
                  </a:lnTo>
                  <a:lnTo>
                    <a:pt x="4894" y="1812"/>
                  </a:lnTo>
                  <a:lnTo>
                    <a:pt x="4926" y="1850"/>
                  </a:lnTo>
                  <a:lnTo>
                    <a:pt x="4951" y="1894"/>
                  </a:lnTo>
                  <a:lnTo>
                    <a:pt x="4970" y="1942"/>
                  </a:lnTo>
                  <a:lnTo>
                    <a:pt x="4981" y="1990"/>
                  </a:lnTo>
                  <a:lnTo>
                    <a:pt x="4985" y="2039"/>
                  </a:lnTo>
                  <a:lnTo>
                    <a:pt x="4981" y="2091"/>
                  </a:lnTo>
                  <a:lnTo>
                    <a:pt x="4970" y="2140"/>
                  </a:lnTo>
                  <a:lnTo>
                    <a:pt x="4951" y="2188"/>
                  </a:lnTo>
                  <a:lnTo>
                    <a:pt x="4924" y="2233"/>
                  </a:lnTo>
                  <a:lnTo>
                    <a:pt x="4848" y="2340"/>
                  </a:lnTo>
                  <a:lnTo>
                    <a:pt x="4817" y="2392"/>
                  </a:lnTo>
                  <a:lnTo>
                    <a:pt x="4798" y="2447"/>
                  </a:lnTo>
                  <a:lnTo>
                    <a:pt x="4789" y="2504"/>
                  </a:lnTo>
                  <a:lnTo>
                    <a:pt x="4789" y="2563"/>
                  </a:lnTo>
                  <a:lnTo>
                    <a:pt x="4800" y="2620"/>
                  </a:lnTo>
                  <a:lnTo>
                    <a:pt x="4821" y="2676"/>
                  </a:lnTo>
                  <a:lnTo>
                    <a:pt x="4852" y="2727"/>
                  </a:lnTo>
                  <a:lnTo>
                    <a:pt x="4928" y="2832"/>
                  </a:lnTo>
                  <a:lnTo>
                    <a:pt x="4956" y="2877"/>
                  </a:lnTo>
                  <a:lnTo>
                    <a:pt x="4975" y="2925"/>
                  </a:lnTo>
                  <a:lnTo>
                    <a:pt x="4989" y="2975"/>
                  </a:lnTo>
                  <a:lnTo>
                    <a:pt x="4993" y="3026"/>
                  </a:lnTo>
                  <a:lnTo>
                    <a:pt x="4989" y="3076"/>
                  </a:lnTo>
                  <a:lnTo>
                    <a:pt x="4977" y="3123"/>
                  </a:lnTo>
                  <a:lnTo>
                    <a:pt x="4960" y="3171"/>
                  </a:lnTo>
                  <a:lnTo>
                    <a:pt x="4935" y="3215"/>
                  </a:lnTo>
                  <a:lnTo>
                    <a:pt x="4903" y="3255"/>
                  </a:lnTo>
                  <a:lnTo>
                    <a:pt x="4865" y="3289"/>
                  </a:lnTo>
                  <a:lnTo>
                    <a:pt x="4821" y="3320"/>
                  </a:lnTo>
                  <a:lnTo>
                    <a:pt x="4707" y="3382"/>
                  </a:lnTo>
                  <a:lnTo>
                    <a:pt x="4663" y="3411"/>
                  </a:lnTo>
                  <a:lnTo>
                    <a:pt x="4625" y="3447"/>
                  </a:lnTo>
                  <a:lnTo>
                    <a:pt x="4593" y="3487"/>
                  </a:lnTo>
                  <a:lnTo>
                    <a:pt x="4568" y="3531"/>
                  </a:lnTo>
                  <a:lnTo>
                    <a:pt x="4551" y="3579"/>
                  </a:lnTo>
                  <a:lnTo>
                    <a:pt x="4539" y="3628"/>
                  </a:lnTo>
                  <a:lnTo>
                    <a:pt x="4536" y="3682"/>
                  </a:lnTo>
                  <a:lnTo>
                    <a:pt x="4541" y="3733"/>
                  </a:lnTo>
                  <a:lnTo>
                    <a:pt x="4564" y="3861"/>
                  </a:lnTo>
                  <a:lnTo>
                    <a:pt x="4570" y="3920"/>
                  </a:lnTo>
                  <a:lnTo>
                    <a:pt x="4566" y="3977"/>
                  </a:lnTo>
                  <a:lnTo>
                    <a:pt x="4553" y="4030"/>
                  </a:lnTo>
                  <a:lnTo>
                    <a:pt x="4530" y="4080"/>
                  </a:lnTo>
                  <a:lnTo>
                    <a:pt x="4499" y="4126"/>
                  </a:lnTo>
                  <a:lnTo>
                    <a:pt x="4463" y="4167"/>
                  </a:lnTo>
                  <a:lnTo>
                    <a:pt x="4419" y="4200"/>
                  </a:lnTo>
                  <a:lnTo>
                    <a:pt x="4370" y="4227"/>
                  </a:lnTo>
                  <a:lnTo>
                    <a:pt x="4317" y="4244"/>
                  </a:lnTo>
                  <a:lnTo>
                    <a:pt x="4258" y="4253"/>
                  </a:lnTo>
                  <a:lnTo>
                    <a:pt x="4128" y="4261"/>
                  </a:lnTo>
                  <a:lnTo>
                    <a:pt x="4067" y="4270"/>
                  </a:lnTo>
                  <a:lnTo>
                    <a:pt x="4012" y="4289"/>
                  </a:lnTo>
                  <a:lnTo>
                    <a:pt x="3961" y="4318"/>
                  </a:lnTo>
                  <a:lnTo>
                    <a:pt x="3917" y="4354"/>
                  </a:lnTo>
                  <a:lnTo>
                    <a:pt x="3879" y="4398"/>
                  </a:lnTo>
                  <a:lnTo>
                    <a:pt x="3848" y="4449"/>
                  </a:lnTo>
                  <a:lnTo>
                    <a:pt x="3827" y="4505"/>
                  </a:lnTo>
                  <a:lnTo>
                    <a:pt x="3793" y="4630"/>
                  </a:lnTo>
                  <a:lnTo>
                    <a:pt x="3772" y="4686"/>
                  </a:lnTo>
                  <a:lnTo>
                    <a:pt x="3743" y="4735"/>
                  </a:lnTo>
                  <a:lnTo>
                    <a:pt x="3707" y="4777"/>
                  </a:lnTo>
                  <a:lnTo>
                    <a:pt x="3665" y="4813"/>
                  </a:lnTo>
                  <a:lnTo>
                    <a:pt x="3618" y="4840"/>
                  </a:lnTo>
                  <a:lnTo>
                    <a:pt x="3568" y="4861"/>
                  </a:lnTo>
                  <a:lnTo>
                    <a:pt x="3513" y="4872"/>
                  </a:lnTo>
                  <a:lnTo>
                    <a:pt x="3458" y="4874"/>
                  </a:lnTo>
                  <a:lnTo>
                    <a:pt x="3403" y="4867"/>
                  </a:lnTo>
                  <a:lnTo>
                    <a:pt x="3346" y="4850"/>
                  </a:lnTo>
                  <a:lnTo>
                    <a:pt x="3226" y="4800"/>
                  </a:lnTo>
                  <a:lnTo>
                    <a:pt x="3176" y="4783"/>
                  </a:lnTo>
                  <a:lnTo>
                    <a:pt x="3125" y="4775"/>
                  </a:lnTo>
                  <a:lnTo>
                    <a:pt x="3073" y="4775"/>
                  </a:lnTo>
                  <a:lnTo>
                    <a:pt x="3022" y="4785"/>
                  </a:lnTo>
                  <a:lnTo>
                    <a:pt x="2974" y="4800"/>
                  </a:lnTo>
                  <a:lnTo>
                    <a:pt x="2929" y="4823"/>
                  </a:lnTo>
                  <a:lnTo>
                    <a:pt x="2887" y="4852"/>
                  </a:lnTo>
                  <a:lnTo>
                    <a:pt x="2849" y="4890"/>
                  </a:lnTo>
                  <a:lnTo>
                    <a:pt x="2763" y="4989"/>
                  </a:lnTo>
                  <a:lnTo>
                    <a:pt x="2721" y="5029"/>
                  </a:lnTo>
                  <a:lnTo>
                    <a:pt x="2673" y="5061"/>
                  </a:lnTo>
                  <a:lnTo>
                    <a:pt x="2622" y="5084"/>
                  </a:lnTo>
                  <a:lnTo>
                    <a:pt x="2569" y="5097"/>
                  </a:lnTo>
                  <a:lnTo>
                    <a:pt x="2515" y="5101"/>
                  </a:lnTo>
                  <a:lnTo>
                    <a:pt x="2460" y="5097"/>
                  </a:lnTo>
                  <a:lnTo>
                    <a:pt x="2407" y="5084"/>
                  </a:lnTo>
                  <a:lnTo>
                    <a:pt x="2355" y="5063"/>
                  </a:lnTo>
                  <a:lnTo>
                    <a:pt x="2308" y="5033"/>
                  </a:lnTo>
                  <a:lnTo>
                    <a:pt x="2266" y="4993"/>
                  </a:lnTo>
                  <a:lnTo>
                    <a:pt x="2178" y="4893"/>
                  </a:lnTo>
                  <a:lnTo>
                    <a:pt x="2140" y="4857"/>
                  </a:lnTo>
                  <a:lnTo>
                    <a:pt x="2096" y="4829"/>
                  </a:lnTo>
                  <a:lnTo>
                    <a:pt x="2051" y="4806"/>
                  </a:lnTo>
                  <a:lnTo>
                    <a:pt x="2001" y="4792"/>
                  </a:lnTo>
                  <a:lnTo>
                    <a:pt x="1952" y="4785"/>
                  </a:lnTo>
                  <a:lnTo>
                    <a:pt x="1900" y="4785"/>
                  </a:lnTo>
                  <a:lnTo>
                    <a:pt x="1849" y="4794"/>
                  </a:lnTo>
                  <a:lnTo>
                    <a:pt x="1799" y="4812"/>
                  </a:lnTo>
                  <a:lnTo>
                    <a:pt x="1679" y="4863"/>
                  </a:lnTo>
                  <a:lnTo>
                    <a:pt x="1624" y="4880"/>
                  </a:lnTo>
                  <a:lnTo>
                    <a:pt x="1567" y="4890"/>
                  </a:lnTo>
                  <a:lnTo>
                    <a:pt x="1512" y="4888"/>
                  </a:lnTo>
                  <a:lnTo>
                    <a:pt x="1457" y="4876"/>
                  </a:lnTo>
                  <a:lnTo>
                    <a:pt x="1405" y="4857"/>
                  </a:lnTo>
                  <a:lnTo>
                    <a:pt x="1358" y="4831"/>
                  </a:lnTo>
                  <a:lnTo>
                    <a:pt x="1316" y="4796"/>
                  </a:lnTo>
                  <a:lnTo>
                    <a:pt x="1280" y="4752"/>
                  </a:lnTo>
                  <a:lnTo>
                    <a:pt x="1249" y="4705"/>
                  </a:lnTo>
                  <a:lnTo>
                    <a:pt x="1228" y="4650"/>
                  </a:lnTo>
                  <a:lnTo>
                    <a:pt x="1194" y="4524"/>
                  </a:lnTo>
                  <a:lnTo>
                    <a:pt x="1171" y="4469"/>
                  </a:lnTo>
                  <a:lnTo>
                    <a:pt x="1141" y="4419"/>
                  </a:lnTo>
                  <a:lnTo>
                    <a:pt x="1101" y="4375"/>
                  </a:lnTo>
                  <a:lnTo>
                    <a:pt x="1055" y="4339"/>
                  </a:lnTo>
                  <a:lnTo>
                    <a:pt x="1003" y="4312"/>
                  </a:lnTo>
                  <a:lnTo>
                    <a:pt x="948" y="4293"/>
                  </a:lnTo>
                  <a:lnTo>
                    <a:pt x="889" y="4286"/>
                  </a:lnTo>
                  <a:lnTo>
                    <a:pt x="758" y="4280"/>
                  </a:lnTo>
                  <a:lnTo>
                    <a:pt x="701" y="4272"/>
                  </a:lnTo>
                  <a:lnTo>
                    <a:pt x="645" y="4255"/>
                  </a:lnTo>
                  <a:lnTo>
                    <a:pt x="596" y="4230"/>
                  </a:lnTo>
                  <a:lnTo>
                    <a:pt x="552" y="4198"/>
                  </a:lnTo>
                  <a:lnTo>
                    <a:pt x="514" y="4158"/>
                  </a:lnTo>
                  <a:lnTo>
                    <a:pt x="484" y="4112"/>
                  </a:lnTo>
                  <a:lnTo>
                    <a:pt x="461" y="4063"/>
                  </a:lnTo>
                  <a:lnTo>
                    <a:pt x="446" y="4009"/>
                  </a:lnTo>
                  <a:lnTo>
                    <a:pt x="440" y="3952"/>
                  </a:lnTo>
                  <a:lnTo>
                    <a:pt x="446" y="3893"/>
                  </a:lnTo>
                  <a:lnTo>
                    <a:pt x="467" y="3764"/>
                  </a:lnTo>
                  <a:lnTo>
                    <a:pt x="472" y="3712"/>
                  </a:lnTo>
                  <a:lnTo>
                    <a:pt x="468" y="3661"/>
                  </a:lnTo>
                  <a:lnTo>
                    <a:pt x="457" y="3609"/>
                  </a:lnTo>
                  <a:lnTo>
                    <a:pt x="438" y="3563"/>
                  </a:lnTo>
                  <a:lnTo>
                    <a:pt x="411" y="3520"/>
                  </a:lnTo>
                  <a:lnTo>
                    <a:pt x="379" y="3480"/>
                  </a:lnTo>
                  <a:lnTo>
                    <a:pt x="341" y="3445"/>
                  </a:lnTo>
                  <a:lnTo>
                    <a:pt x="297" y="3417"/>
                  </a:lnTo>
                  <a:lnTo>
                    <a:pt x="181" y="3354"/>
                  </a:lnTo>
                  <a:lnTo>
                    <a:pt x="137" y="3325"/>
                  </a:lnTo>
                  <a:lnTo>
                    <a:pt x="99" y="3291"/>
                  </a:lnTo>
                  <a:lnTo>
                    <a:pt x="67" y="3251"/>
                  </a:lnTo>
                  <a:lnTo>
                    <a:pt x="40" y="3207"/>
                  </a:lnTo>
                  <a:lnTo>
                    <a:pt x="23" y="3161"/>
                  </a:lnTo>
                  <a:lnTo>
                    <a:pt x="11" y="3114"/>
                  </a:lnTo>
                  <a:lnTo>
                    <a:pt x="6" y="3062"/>
                  </a:lnTo>
                  <a:lnTo>
                    <a:pt x="10" y="3013"/>
                  </a:lnTo>
                  <a:lnTo>
                    <a:pt x="21" y="2963"/>
                  </a:lnTo>
                  <a:lnTo>
                    <a:pt x="40" y="2916"/>
                  </a:lnTo>
                  <a:lnTo>
                    <a:pt x="67" y="2870"/>
                  </a:lnTo>
                  <a:lnTo>
                    <a:pt x="143" y="2763"/>
                  </a:lnTo>
                  <a:lnTo>
                    <a:pt x="173" y="2712"/>
                  </a:lnTo>
                  <a:lnTo>
                    <a:pt x="194" y="2656"/>
                  </a:lnTo>
                  <a:lnTo>
                    <a:pt x="204" y="2597"/>
                  </a:lnTo>
                  <a:lnTo>
                    <a:pt x="204" y="2540"/>
                  </a:lnTo>
                  <a:lnTo>
                    <a:pt x="192" y="2483"/>
                  </a:lnTo>
                  <a:lnTo>
                    <a:pt x="171" y="2428"/>
                  </a:lnTo>
                  <a:lnTo>
                    <a:pt x="141" y="2374"/>
                  </a:lnTo>
                  <a:lnTo>
                    <a:pt x="63" y="2270"/>
                  </a:lnTo>
                  <a:lnTo>
                    <a:pt x="36" y="2226"/>
                  </a:lnTo>
                  <a:lnTo>
                    <a:pt x="15" y="2176"/>
                  </a:lnTo>
                  <a:lnTo>
                    <a:pt x="4" y="2127"/>
                  </a:lnTo>
                  <a:lnTo>
                    <a:pt x="0" y="2077"/>
                  </a:lnTo>
                  <a:lnTo>
                    <a:pt x="4" y="2028"/>
                  </a:lnTo>
                  <a:lnTo>
                    <a:pt x="13" y="1980"/>
                  </a:lnTo>
                  <a:lnTo>
                    <a:pt x="32" y="1932"/>
                  </a:lnTo>
                  <a:lnTo>
                    <a:pt x="57" y="1889"/>
                  </a:lnTo>
                  <a:lnTo>
                    <a:pt x="88" y="1849"/>
                  </a:lnTo>
                  <a:lnTo>
                    <a:pt x="126" y="1814"/>
                  </a:lnTo>
                  <a:lnTo>
                    <a:pt x="171" y="1784"/>
                  </a:lnTo>
                  <a:lnTo>
                    <a:pt x="286" y="1721"/>
                  </a:lnTo>
                  <a:lnTo>
                    <a:pt x="329" y="1690"/>
                  </a:lnTo>
                  <a:lnTo>
                    <a:pt x="367" y="1656"/>
                  </a:lnTo>
                  <a:lnTo>
                    <a:pt x="398" y="1616"/>
                  </a:lnTo>
                  <a:lnTo>
                    <a:pt x="423" y="1572"/>
                  </a:lnTo>
                  <a:lnTo>
                    <a:pt x="442" y="1525"/>
                  </a:lnTo>
                  <a:lnTo>
                    <a:pt x="453" y="1473"/>
                  </a:lnTo>
                  <a:lnTo>
                    <a:pt x="455" y="1422"/>
                  </a:lnTo>
                  <a:lnTo>
                    <a:pt x="449" y="1368"/>
                  </a:lnTo>
                  <a:lnTo>
                    <a:pt x="427" y="1241"/>
                  </a:lnTo>
                  <a:lnTo>
                    <a:pt x="421" y="1184"/>
                  </a:lnTo>
                  <a:lnTo>
                    <a:pt x="425" y="1126"/>
                  </a:lnTo>
                  <a:lnTo>
                    <a:pt x="440" y="1073"/>
                  </a:lnTo>
                  <a:lnTo>
                    <a:pt x="461" y="1022"/>
                  </a:lnTo>
                  <a:lnTo>
                    <a:pt x="491" y="976"/>
                  </a:lnTo>
                  <a:lnTo>
                    <a:pt x="529" y="936"/>
                  </a:lnTo>
                  <a:lnTo>
                    <a:pt x="573" y="902"/>
                  </a:lnTo>
                  <a:lnTo>
                    <a:pt x="623" y="877"/>
                  </a:lnTo>
                  <a:lnTo>
                    <a:pt x="676" y="858"/>
                  </a:lnTo>
                  <a:lnTo>
                    <a:pt x="733" y="850"/>
                  </a:lnTo>
                  <a:lnTo>
                    <a:pt x="864" y="842"/>
                  </a:lnTo>
                  <a:lnTo>
                    <a:pt x="923" y="833"/>
                  </a:lnTo>
                  <a:lnTo>
                    <a:pt x="979" y="814"/>
                  </a:lnTo>
                  <a:lnTo>
                    <a:pt x="1030" y="785"/>
                  </a:lnTo>
                  <a:lnTo>
                    <a:pt x="1076" y="749"/>
                  </a:lnTo>
                  <a:lnTo>
                    <a:pt x="1114" y="703"/>
                  </a:lnTo>
                  <a:lnTo>
                    <a:pt x="1144" y="654"/>
                  </a:lnTo>
                  <a:lnTo>
                    <a:pt x="1165" y="597"/>
                  </a:lnTo>
                  <a:lnTo>
                    <a:pt x="1200" y="473"/>
                  </a:lnTo>
                  <a:lnTo>
                    <a:pt x="1221" y="418"/>
                  </a:lnTo>
                  <a:lnTo>
                    <a:pt x="1249" y="368"/>
                  </a:lnTo>
                  <a:lnTo>
                    <a:pt x="1283" y="326"/>
                  </a:lnTo>
                  <a:lnTo>
                    <a:pt x="1327" y="290"/>
                  </a:lnTo>
                  <a:lnTo>
                    <a:pt x="1373" y="261"/>
                  </a:lnTo>
                  <a:lnTo>
                    <a:pt x="1424" y="242"/>
                  </a:lnTo>
                  <a:lnTo>
                    <a:pt x="1478" y="231"/>
                  </a:lnTo>
                  <a:lnTo>
                    <a:pt x="1535" y="229"/>
                  </a:lnTo>
                  <a:lnTo>
                    <a:pt x="1590" y="235"/>
                  </a:lnTo>
                  <a:lnTo>
                    <a:pt x="1645" y="254"/>
                  </a:lnTo>
                  <a:lnTo>
                    <a:pt x="1767" y="303"/>
                  </a:lnTo>
                  <a:lnTo>
                    <a:pt x="1817" y="318"/>
                  </a:lnTo>
                  <a:lnTo>
                    <a:pt x="1868" y="326"/>
                  </a:lnTo>
                  <a:lnTo>
                    <a:pt x="1919" y="326"/>
                  </a:lnTo>
                  <a:lnTo>
                    <a:pt x="1969" y="318"/>
                  </a:lnTo>
                  <a:lnTo>
                    <a:pt x="2018" y="303"/>
                  </a:lnTo>
                  <a:lnTo>
                    <a:pt x="2064" y="280"/>
                  </a:lnTo>
                  <a:lnTo>
                    <a:pt x="2106" y="250"/>
                  </a:lnTo>
                  <a:lnTo>
                    <a:pt x="2144" y="214"/>
                  </a:lnTo>
                  <a:lnTo>
                    <a:pt x="2230" y="115"/>
                  </a:lnTo>
                  <a:lnTo>
                    <a:pt x="2272" y="75"/>
                  </a:lnTo>
                  <a:lnTo>
                    <a:pt x="2319" y="42"/>
                  </a:lnTo>
                  <a:lnTo>
                    <a:pt x="2369" y="19"/>
                  </a:lnTo>
                  <a:lnTo>
                    <a:pt x="2422" y="6"/>
                  </a:lnTo>
                  <a:lnTo>
                    <a:pt x="24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23"/>
            <p:cNvSpPr>
              <a:spLocks/>
            </p:cNvSpPr>
            <p:nvPr/>
          </p:nvSpPr>
          <p:spPr bwMode="auto">
            <a:xfrm>
              <a:off x="6043" y="3122"/>
              <a:ext cx="811" cy="816"/>
            </a:xfrm>
            <a:custGeom>
              <a:avLst/>
              <a:gdLst>
                <a:gd name="T0" fmla="*/ 1154 w 1622"/>
                <a:gd name="T1" fmla="*/ 0 h 1633"/>
                <a:gd name="T2" fmla="*/ 1599 w 1622"/>
                <a:gd name="T3" fmla="*/ 808 h 1633"/>
                <a:gd name="T4" fmla="*/ 1615 w 1622"/>
                <a:gd name="T5" fmla="*/ 846 h 1633"/>
                <a:gd name="T6" fmla="*/ 1622 w 1622"/>
                <a:gd name="T7" fmla="*/ 888 h 1633"/>
                <a:gd name="T8" fmla="*/ 1620 w 1622"/>
                <a:gd name="T9" fmla="*/ 930 h 1633"/>
                <a:gd name="T10" fmla="*/ 1609 w 1622"/>
                <a:gd name="T11" fmla="*/ 972 h 1633"/>
                <a:gd name="T12" fmla="*/ 1394 w 1622"/>
                <a:gd name="T13" fmla="*/ 1511 h 1633"/>
                <a:gd name="T14" fmla="*/ 1375 w 1622"/>
                <a:gd name="T15" fmla="*/ 1545 h 1633"/>
                <a:gd name="T16" fmla="*/ 1352 w 1622"/>
                <a:gd name="T17" fmla="*/ 1576 h 1633"/>
                <a:gd name="T18" fmla="*/ 1323 w 1622"/>
                <a:gd name="T19" fmla="*/ 1599 h 1633"/>
                <a:gd name="T20" fmla="*/ 1291 w 1622"/>
                <a:gd name="T21" fmla="*/ 1618 h 1633"/>
                <a:gd name="T22" fmla="*/ 1255 w 1622"/>
                <a:gd name="T23" fmla="*/ 1629 h 1633"/>
                <a:gd name="T24" fmla="*/ 1219 w 1622"/>
                <a:gd name="T25" fmla="*/ 1633 h 1633"/>
                <a:gd name="T26" fmla="*/ 1179 w 1622"/>
                <a:gd name="T27" fmla="*/ 1629 h 1633"/>
                <a:gd name="T28" fmla="*/ 607 w 1622"/>
                <a:gd name="T29" fmla="*/ 1522 h 1633"/>
                <a:gd name="T30" fmla="*/ 567 w 1622"/>
                <a:gd name="T31" fmla="*/ 1511 h 1633"/>
                <a:gd name="T32" fmla="*/ 531 w 1622"/>
                <a:gd name="T33" fmla="*/ 1490 h 1633"/>
                <a:gd name="T34" fmla="*/ 499 w 1622"/>
                <a:gd name="T35" fmla="*/ 1461 h 1633"/>
                <a:gd name="T36" fmla="*/ 474 w 1622"/>
                <a:gd name="T37" fmla="*/ 1427 h 1633"/>
                <a:gd name="T38" fmla="*/ 0 w 1622"/>
                <a:gd name="T39" fmla="*/ 564 h 1633"/>
                <a:gd name="T40" fmla="*/ 31 w 1622"/>
                <a:gd name="T41" fmla="*/ 528 h 1633"/>
                <a:gd name="T42" fmla="*/ 128 w 1622"/>
                <a:gd name="T43" fmla="*/ 568 h 1633"/>
                <a:gd name="T44" fmla="*/ 213 w 1622"/>
                <a:gd name="T45" fmla="*/ 598 h 1633"/>
                <a:gd name="T46" fmla="*/ 303 w 1622"/>
                <a:gd name="T47" fmla="*/ 615 h 1633"/>
                <a:gd name="T48" fmla="*/ 394 w 1622"/>
                <a:gd name="T49" fmla="*/ 621 h 1633"/>
                <a:gd name="T50" fmla="*/ 478 w 1622"/>
                <a:gd name="T51" fmla="*/ 615 h 1633"/>
                <a:gd name="T52" fmla="*/ 560 w 1622"/>
                <a:gd name="T53" fmla="*/ 600 h 1633"/>
                <a:gd name="T54" fmla="*/ 640 w 1622"/>
                <a:gd name="T55" fmla="*/ 575 h 1633"/>
                <a:gd name="T56" fmla="*/ 714 w 1622"/>
                <a:gd name="T57" fmla="*/ 543 h 1633"/>
                <a:gd name="T58" fmla="*/ 785 w 1622"/>
                <a:gd name="T59" fmla="*/ 501 h 1633"/>
                <a:gd name="T60" fmla="*/ 849 w 1622"/>
                <a:gd name="T61" fmla="*/ 451 h 1633"/>
                <a:gd name="T62" fmla="*/ 908 w 1622"/>
                <a:gd name="T63" fmla="*/ 394 h 1633"/>
                <a:gd name="T64" fmla="*/ 960 w 1622"/>
                <a:gd name="T65" fmla="*/ 331 h 1633"/>
                <a:gd name="T66" fmla="*/ 1005 w 1622"/>
                <a:gd name="T67" fmla="*/ 261 h 1633"/>
                <a:gd name="T68" fmla="*/ 1042 w 1622"/>
                <a:gd name="T69" fmla="*/ 187 h 1633"/>
                <a:gd name="T70" fmla="*/ 1068 w 1622"/>
                <a:gd name="T71" fmla="*/ 107 h 1633"/>
                <a:gd name="T72" fmla="*/ 1097 w 1622"/>
                <a:gd name="T73" fmla="*/ 4 h 1633"/>
                <a:gd name="T74" fmla="*/ 1154 w 1622"/>
                <a:gd name="T75" fmla="*/ 0 h 1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22" h="1633">
                  <a:moveTo>
                    <a:pt x="1154" y="0"/>
                  </a:moveTo>
                  <a:lnTo>
                    <a:pt x="1599" y="808"/>
                  </a:lnTo>
                  <a:lnTo>
                    <a:pt x="1615" y="846"/>
                  </a:lnTo>
                  <a:lnTo>
                    <a:pt x="1622" y="888"/>
                  </a:lnTo>
                  <a:lnTo>
                    <a:pt x="1620" y="930"/>
                  </a:lnTo>
                  <a:lnTo>
                    <a:pt x="1609" y="972"/>
                  </a:lnTo>
                  <a:lnTo>
                    <a:pt x="1394" y="1511"/>
                  </a:lnTo>
                  <a:lnTo>
                    <a:pt x="1375" y="1545"/>
                  </a:lnTo>
                  <a:lnTo>
                    <a:pt x="1352" y="1576"/>
                  </a:lnTo>
                  <a:lnTo>
                    <a:pt x="1323" y="1599"/>
                  </a:lnTo>
                  <a:lnTo>
                    <a:pt x="1291" y="1618"/>
                  </a:lnTo>
                  <a:lnTo>
                    <a:pt x="1255" y="1629"/>
                  </a:lnTo>
                  <a:lnTo>
                    <a:pt x="1219" y="1633"/>
                  </a:lnTo>
                  <a:lnTo>
                    <a:pt x="1179" y="1629"/>
                  </a:lnTo>
                  <a:lnTo>
                    <a:pt x="607" y="1522"/>
                  </a:lnTo>
                  <a:lnTo>
                    <a:pt x="567" y="1511"/>
                  </a:lnTo>
                  <a:lnTo>
                    <a:pt x="531" y="1490"/>
                  </a:lnTo>
                  <a:lnTo>
                    <a:pt x="499" y="1461"/>
                  </a:lnTo>
                  <a:lnTo>
                    <a:pt x="474" y="1427"/>
                  </a:lnTo>
                  <a:lnTo>
                    <a:pt x="0" y="564"/>
                  </a:lnTo>
                  <a:lnTo>
                    <a:pt x="31" y="528"/>
                  </a:lnTo>
                  <a:lnTo>
                    <a:pt x="128" y="568"/>
                  </a:lnTo>
                  <a:lnTo>
                    <a:pt x="213" y="598"/>
                  </a:lnTo>
                  <a:lnTo>
                    <a:pt x="303" y="615"/>
                  </a:lnTo>
                  <a:lnTo>
                    <a:pt x="394" y="621"/>
                  </a:lnTo>
                  <a:lnTo>
                    <a:pt x="478" y="615"/>
                  </a:lnTo>
                  <a:lnTo>
                    <a:pt x="560" y="600"/>
                  </a:lnTo>
                  <a:lnTo>
                    <a:pt x="640" y="575"/>
                  </a:lnTo>
                  <a:lnTo>
                    <a:pt x="714" y="543"/>
                  </a:lnTo>
                  <a:lnTo>
                    <a:pt x="785" y="501"/>
                  </a:lnTo>
                  <a:lnTo>
                    <a:pt x="849" y="451"/>
                  </a:lnTo>
                  <a:lnTo>
                    <a:pt x="908" y="394"/>
                  </a:lnTo>
                  <a:lnTo>
                    <a:pt x="960" y="331"/>
                  </a:lnTo>
                  <a:lnTo>
                    <a:pt x="1005" y="261"/>
                  </a:lnTo>
                  <a:lnTo>
                    <a:pt x="1042" y="187"/>
                  </a:lnTo>
                  <a:lnTo>
                    <a:pt x="1068" y="107"/>
                  </a:lnTo>
                  <a:lnTo>
                    <a:pt x="1097" y="4"/>
                  </a:lnTo>
                  <a:lnTo>
                    <a:pt x="1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24"/>
            <p:cNvSpPr>
              <a:spLocks/>
            </p:cNvSpPr>
            <p:nvPr/>
          </p:nvSpPr>
          <p:spPr bwMode="auto">
            <a:xfrm>
              <a:off x="4649" y="3135"/>
              <a:ext cx="818" cy="804"/>
            </a:xfrm>
            <a:custGeom>
              <a:avLst/>
              <a:gdLst>
                <a:gd name="T0" fmla="*/ 454 w 1636"/>
                <a:gd name="T1" fmla="*/ 0 h 1608"/>
                <a:gd name="T2" fmla="*/ 556 w 1636"/>
                <a:gd name="T3" fmla="*/ 3 h 1608"/>
                <a:gd name="T4" fmla="*/ 585 w 1636"/>
                <a:gd name="T5" fmla="*/ 104 h 1608"/>
                <a:gd name="T6" fmla="*/ 614 w 1636"/>
                <a:gd name="T7" fmla="*/ 182 h 1608"/>
                <a:gd name="T8" fmla="*/ 650 w 1636"/>
                <a:gd name="T9" fmla="*/ 257 h 1608"/>
                <a:gd name="T10" fmla="*/ 695 w 1636"/>
                <a:gd name="T11" fmla="*/ 323 h 1608"/>
                <a:gd name="T12" fmla="*/ 747 w 1636"/>
                <a:gd name="T13" fmla="*/ 386 h 1608"/>
                <a:gd name="T14" fmla="*/ 806 w 1636"/>
                <a:gd name="T15" fmla="*/ 442 h 1608"/>
                <a:gd name="T16" fmla="*/ 871 w 1636"/>
                <a:gd name="T17" fmla="*/ 491 h 1608"/>
                <a:gd name="T18" fmla="*/ 941 w 1636"/>
                <a:gd name="T19" fmla="*/ 531 h 1608"/>
                <a:gd name="T20" fmla="*/ 1015 w 1636"/>
                <a:gd name="T21" fmla="*/ 564 h 1608"/>
                <a:gd name="T22" fmla="*/ 1093 w 1636"/>
                <a:gd name="T23" fmla="*/ 588 h 1608"/>
                <a:gd name="T24" fmla="*/ 1173 w 1636"/>
                <a:gd name="T25" fmla="*/ 604 h 1608"/>
                <a:gd name="T26" fmla="*/ 1257 w 1636"/>
                <a:gd name="T27" fmla="*/ 607 h 1608"/>
                <a:gd name="T28" fmla="*/ 1328 w 1636"/>
                <a:gd name="T29" fmla="*/ 604 h 1608"/>
                <a:gd name="T30" fmla="*/ 1398 w 1636"/>
                <a:gd name="T31" fmla="*/ 594 h 1608"/>
                <a:gd name="T32" fmla="*/ 1467 w 1636"/>
                <a:gd name="T33" fmla="*/ 575 h 1608"/>
                <a:gd name="T34" fmla="*/ 1533 w 1636"/>
                <a:gd name="T35" fmla="*/ 550 h 1608"/>
                <a:gd name="T36" fmla="*/ 1632 w 1636"/>
                <a:gd name="T37" fmla="*/ 510 h 1608"/>
                <a:gd name="T38" fmla="*/ 1636 w 1636"/>
                <a:gd name="T39" fmla="*/ 514 h 1608"/>
                <a:gd name="T40" fmla="*/ 1149 w 1636"/>
                <a:gd name="T41" fmla="*/ 1402 h 1608"/>
                <a:gd name="T42" fmla="*/ 1124 w 1636"/>
                <a:gd name="T43" fmla="*/ 1436 h 1608"/>
                <a:gd name="T44" fmla="*/ 1093 w 1636"/>
                <a:gd name="T45" fmla="*/ 1465 h 1608"/>
                <a:gd name="T46" fmla="*/ 1055 w 1636"/>
                <a:gd name="T47" fmla="*/ 1486 h 1608"/>
                <a:gd name="T48" fmla="*/ 1015 w 1636"/>
                <a:gd name="T49" fmla="*/ 1497 h 1608"/>
                <a:gd name="T50" fmla="*/ 444 w 1636"/>
                <a:gd name="T51" fmla="*/ 1604 h 1608"/>
                <a:gd name="T52" fmla="*/ 406 w 1636"/>
                <a:gd name="T53" fmla="*/ 1608 h 1608"/>
                <a:gd name="T54" fmla="*/ 368 w 1636"/>
                <a:gd name="T55" fmla="*/ 1602 h 1608"/>
                <a:gd name="T56" fmla="*/ 334 w 1636"/>
                <a:gd name="T57" fmla="*/ 1591 h 1608"/>
                <a:gd name="T58" fmla="*/ 301 w 1636"/>
                <a:gd name="T59" fmla="*/ 1573 h 1608"/>
                <a:gd name="T60" fmla="*/ 273 w 1636"/>
                <a:gd name="T61" fmla="*/ 1551 h 1608"/>
                <a:gd name="T62" fmla="*/ 248 w 1636"/>
                <a:gd name="T63" fmla="*/ 1520 h 1608"/>
                <a:gd name="T64" fmla="*/ 231 w 1636"/>
                <a:gd name="T65" fmla="*/ 1486 h 1608"/>
                <a:gd name="T66" fmla="*/ 14 w 1636"/>
                <a:gd name="T67" fmla="*/ 947 h 1608"/>
                <a:gd name="T68" fmla="*/ 2 w 1636"/>
                <a:gd name="T69" fmla="*/ 905 h 1608"/>
                <a:gd name="T70" fmla="*/ 0 w 1636"/>
                <a:gd name="T71" fmla="*/ 863 h 1608"/>
                <a:gd name="T72" fmla="*/ 8 w 1636"/>
                <a:gd name="T73" fmla="*/ 821 h 1608"/>
                <a:gd name="T74" fmla="*/ 23 w 1636"/>
                <a:gd name="T75" fmla="*/ 783 h 1608"/>
                <a:gd name="T76" fmla="*/ 454 w 1636"/>
                <a:gd name="T77" fmla="*/ 0 h 1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6" h="1608">
                  <a:moveTo>
                    <a:pt x="454" y="0"/>
                  </a:moveTo>
                  <a:lnTo>
                    <a:pt x="556" y="3"/>
                  </a:lnTo>
                  <a:lnTo>
                    <a:pt x="585" y="104"/>
                  </a:lnTo>
                  <a:lnTo>
                    <a:pt x="614" y="182"/>
                  </a:lnTo>
                  <a:lnTo>
                    <a:pt x="650" y="257"/>
                  </a:lnTo>
                  <a:lnTo>
                    <a:pt x="695" y="323"/>
                  </a:lnTo>
                  <a:lnTo>
                    <a:pt x="747" y="386"/>
                  </a:lnTo>
                  <a:lnTo>
                    <a:pt x="806" y="442"/>
                  </a:lnTo>
                  <a:lnTo>
                    <a:pt x="871" y="491"/>
                  </a:lnTo>
                  <a:lnTo>
                    <a:pt x="941" y="531"/>
                  </a:lnTo>
                  <a:lnTo>
                    <a:pt x="1015" y="564"/>
                  </a:lnTo>
                  <a:lnTo>
                    <a:pt x="1093" y="588"/>
                  </a:lnTo>
                  <a:lnTo>
                    <a:pt x="1173" y="604"/>
                  </a:lnTo>
                  <a:lnTo>
                    <a:pt x="1257" y="607"/>
                  </a:lnTo>
                  <a:lnTo>
                    <a:pt x="1328" y="604"/>
                  </a:lnTo>
                  <a:lnTo>
                    <a:pt x="1398" y="594"/>
                  </a:lnTo>
                  <a:lnTo>
                    <a:pt x="1467" y="575"/>
                  </a:lnTo>
                  <a:lnTo>
                    <a:pt x="1533" y="550"/>
                  </a:lnTo>
                  <a:lnTo>
                    <a:pt x="1632" y="510"/>
                  </a:lnTo>
                  <a:lnTo>
                    <a:pt x="1636" y="514"/>
                  </a:lnTo>
                  <a:lnTo>
                    <a:pt x="1149" y="1402"/>
                  </a:lnTo>
                  <a:lnTo>
                    <a:pt x="1124" y="1436"/>
                  </a:lnTo>
                  <a:lnTo>
                    <a:pt x="1093" y="1465"/>
                  </a:lnTo>
                  <a:lnTo>
                    <a:pt x="1055" y="1486"/>
                  </a:lnTo>
                  <a:lnTo>
                    <a:pt x="1015" y="1497"/>
                  </a:lnTo>
                  <a:lnTo>
                    <a:pt x="444" y="1604"/>
                  </a:lnTo>
                  <a:lnTo>
                    <a:pt x="406" y="1608"/>
                  </a:lnTo>
                  <a:lnTo>
                    <a:pt x="368" y="1602"/>
                  </a:lnTo>
                  <a:lnTo>
                    <a:pt x="334" y="1591"/>
                  </a:lnTo>
                  <a:lnTo>
                    <a:pt x="301" y="1573"/>
                  </a:lnTo>
                  <a:lnTo>
                    <a:pt x="273" y="1551"/>
                  </a:lnTo>
                  <a:lnTo>
                    <a:pt x="248" y="1520"/>
                  </a:lnTo>
                  <a:lnTo>
                    <a:pt x="231" y="1486"/>
                  </a:lnTo>
                  <a:lnTo>
                    <a:pt x="14" y="947"/>
                  </a:lnTo>
                  <a:lnTo>
                    <a:pt x="2" y="905"/>
                  </a:lnTo>
                  <a:lnTo>
                    <a:pt x="0" y="863"/>
                  </a:lnTo>
                  <a:lnTo>
                    <a:pt x="8" y="821"/>
                  </a:lnTo>
                  <a:lnTo>
                    <a:pt x="23" y="783"/>
                  </a:lnTo>
                  <a:lnTo>
                    <a:pt x="4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25"/>
            <p:cNvSpPr>
              <a:spLocks/>
            </p:cNvSpPr>
            <p:nvPr/>
          </p:nvSpPr>
          <p:spPr bwMode="auto">
            <a:xfrm>
              <a:off x="5189" y="1451"/>
              <a:ext cx="1079" cy="1115"/>
            </a:xfrm>
            <a:custGeom>
              <a:avLst/>
              <a:gdLst>
                <a:gd name="T0" fmla="*/ 1245 w 2157"/>
                <a:gd name="T1" fmla="*/ 7 h 2229"/>
                <a:gd name="T2" fmla="*/ 1337 w 2157"/>
                <a:gd name="T3" fmla="*/ 49 h 2229"/>
                <a:gd name="T4" fmla="*/ 1409 w 2157"/>
                <a:gd name="T5" fmla="*/ 146 h 2229"/>
                <a:gd name="T6" fmla="*/ 1426 w 2157"/>
                <a:gd name="T7" fmla="*/ 320 h 2229"/>
                <a:gd name="T8" fmla="*/ 1361 w 2157"/>
                <a:gd name="T9" fmla="*/ 579 h 2229"/>
                <a:gd name="T10" fmla="*/ 1321 w 2157"/>
                <a:gd name="T11" fmla="*/ 773 h 2229"/>
                <a:gd name="T12" fmla="*/ 1329 w 2157"/>
                <a:gd name="T13" fmla="*/ 863 h 2229"/>
                <a:gd name="T14" fmla="*/ 1359 w 2157"/>
                <a:gd name="T15" fmla="*/ 888 h 2229"/>
                <a:gd name="T16" fmla="*/ 1382 w 2157"/>
                <a:gd name="T17" fmla="*/ 886 h 2229"/>
                <a:gd name="T18" fmla="*/ 1483 w 2157"/>
                <a:gd name="T19" fmla="*/ 865 h 2229"/>
                <a:gd name="T20" fmla="*/ 1592 w 2157"/>
                <a:gd name="T21" fmla="*/ 846 h 2229"/>
                <a:gd name="T22" fmla="*/ 1784 w 2157"/>
                <a:gd name="T23" fmla="*/ 834 h 2229"/>
                <a:gd name="T24" fmla="*/ 1978 w 2157"/>
                <a:gd name="T25" fmla="*/ 867 h 2229"/>
                <a:gd name="T26" fmla="*/ 2100 w 2157"/>
                <a:gd name="T27" fmla="*/ 977 h 2229"/>
                <a:gd name="T28" fmla="*/ 2112 w 2157"/>
                <a:gd name="T29" fmla="*/ 1101 h 2229"/>
                <a:gd name="T30" fmla="*/ 2083 w 2157"/>
                <a:gd name="T31" fmla="*/ 1173 h 2229"/>
                <a:gd name="T32" fmla="*/ 2102 w 2157"/>
                <a:gd name="T33" fmla="*/ 1200 h 2229"/>
                <a:gd name="T34" fmla="*/ 2150 w 2157"/>
                <a:gd name="T35" fmla="*/ 1292 h 2229"/>
                <a:gd name="T36" fmla="*/ 2136 w 2157"/>
                <a:gd name="T37" fmla="*/ 1435 h 2229"/>
                <a:gd name="T38" fmla="*/ 2087 w 2157"/>
                <a:gd name="T39" fmla="*/ 1534 h 2229"/>
                <a:gd name="T40" fmla="*/ 2110 w 2157"/>
                <a:gd name="T41" fmla="*/ 1631 h 2229"/>
                <a:gd name="T42" fmla="*/ 2068 w 2157"/>
                <a:gd name="T43" fmla="*/ 1779 h 2229"/>
                <a:gd name="T44" fmla="*/ 1995 w 2157"/>
                <a:gd name="T45" fmla="*/ 1869 h 2229"/>
                <a:gd name="T46" fmla="*/ 2001 w 2157"/>
                <a:gd name="T47" fmla="*/ 1943 h 2229"/>
                <a:gd name="T48" fmla="*/ 1963 w 2157"/>
                <a:gd name="T49" fmla="*/ 2054 h 2229"/>
                <a:gd name="T50" fmla="*/ 1832 w 2157"/>
                <a:gd name="T51" fmla="*/ 2159 h 2229"/>
                <a:gd name="T52" fmla="*/ 1571 w 2157"/>
                <a:gd name="T53" fmla="*/ 2212 h 2229"/>
                <a:gd name="T54" fmla="*/ 1230 w 2157"/>
                <a:gd name="T55" fmla="*/ 2206 h 2229"/>
                <a:gd name="T56" fmla="*/ 889 w 2157"/>
                <a:gd name="T57" fmla="*/ 2185 h 2229"/>
                <a:gd name="T58" fmla="*/ 744 w 2157"/>
                <a:gd name="T59" fmla="*/ 2079 h 2229"/>
                <a:gd name="T60" fmla="*/ 663 w 2157"/>
                <a:gd name="T61" fmla="*/ 1907 h 2229"/>
                <a:gd name="T62" fmla="*/ 625 w 2157"/>
                <a:gd name="T63" fmla="*/ 1730 h 2229"/>
                <a:gd name="T64" fmla="*/ 615 w 2157"/>
                <a:gd name="T65" fmla="*/ 1606 h 2229"/>
                <a:gd name="T66" fmla="*/ 611 w 2157"/>
                <a:gd name="T67" fmla="*/ 2090 h 2229"/>
                <a:gd name="T68" fmla="*/ 583 w 2157"/>
                <a:gd name="T69" fmla="*/ 2183 h 2229"/>
                <a:gd name="T70" fmla="*/ 505 w 2157"/>
                <a:gd name="T71" fmla="*/ 2225 h 2229"/>
                <a:gd name="T72" fmla="*/ 105 w 2157"/>
                <a:gd name="T73" fmla="*/ 2210 h 2229"/>
                <a:gd name="T74" fmla="*/ 6 w 2157"/>
                <a:gd name="T75" fmla="*/ 2084 h 2229"/>
                <a:gd name="T76" fmla="*/ 19 w 2157"/>
                <a:gd name="T77" fmla="*/ 1212 h 2229"/>
                <a:gd name="T78" fmla="*/ 145 w 2157"/>
                <a:gd name="T79" fmla="*/ 1112 h 2229"/>
                <a:gd name="T80" fmla="*/ 552 w 2157"/>
                <a:gd name="T81" fmla="*/ 1128 h 2229"/>
                <a:gd name="T82" fmla="*/ 653 w 2157"/>
                <a:gd name="T83" fmla="*/ 1027 h 2229"/>
                <a:gd name="T84" fmla="*/ 794 w 2157"/>
                <a:gd name="T85" fmla="*/ 871 h 2229"/>
                <a:gd name="T86" fmla="*/ 923 w 2157"/>
                <a:gd name="T87" fmla="*/ 655 h 2229"/>
                <a:gd name="T88" fmla="*/ 1030 w 2157"/>
                <a:gd name="T89" fmla="*/ 430 h 2229"/>
                <a:gd name="T90" fmla="*/ 1099 w 2157"/>
                <a:gd name="T91" fmla="*/ 265 h 2229"/>
                <a:gd name="T92" fmla="*/ 1116 w 2157"/>
                <a:gd name="T93" fmla="*/ 215 h 2229"/>
                <a:gd name="T94" fmla="*/ 1110 w 2157"/>
                <a:gd name="T95" fmla="*/ 137 h 2229"/>
                <a:gd name="T96" fmla="*/ 1129 w 2157"/>
                <a:gd name="T97" fmla="*/ 34 h 2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57" h="2229">
                  <a:moveTo>
                    <a:pt x="1184" y="0"/>
                  </a:moveTo>
                  <a:lnTo>
                    <a:pt x="1203" y="0"/>
                  </a:lnTo>
                  <a:lnTo>
                    <a:pt x="1222" y="4"/>
                  </a:lnTo>
                  <a:lnTo>
                    <a:pt x="1245" y="7"/>
                  </a:lnTo>
                  <a:lnTo>
                    <a:pt x="1268" y="13"/>
                  </a:lnTo>
                  <a:lnTo>
                    <a:pt x="1291" y="23"/>
                  </a:lnTo>
                  <a:lnTo>
                    <a:pt x="1314" y="34"/>
                  </a:lnTo>
                  <a:lnTo>
                    <a:pt x="1337" y="49"/>
                  </a:lnTo>
                  <a:lnTo>
                    <a:pt x="1358" y="68"/>
                  </a:lnTo>
                  <a:lnTo>
                    <a:pt x="1377" y="89"/>
                  </a:lnTo>
                  <a:lnTo>
                    <a:pt x="1394" y="116"/>
                  </a:lnTo>
                  <a:lnTo>
                    <a:pt x="1409" y="146"/>
                  </a:lnTo>
                  <a:lnTo>
                    <a:pt x="1420" y="183"/>
                  </a:lnTo>
                  <a:lnTo>
                    <a:pt x="1426" y="223"/>
                  </a:lnTo>
                  <a:lnTo>
                    <a:pt x="1430" y="268"/>
                  </a:lnTo>
                  <a:lnTo>
                    <a:pt x="1426" y="320"/>
                  </a:lnTo>
                  <a:lnTo>
                    <a:pt x="1419" y="377"/>
                  </a:lnTo>
                  <a:lnTo>
                    <a:pt x="1405" y="440"/>
                  </a:lnTo>
                  <a:lnTo>
                    <a:pt x="1384" y="510"/>
                  </a:lnTo>
                  <a:lnTo>
                    <a:pt x="1361" y="579"/>
                  </a:lnTo>
                  <a:lnTo>
                    <a:pt x="1346" y="640"/>
                  </a:lnTo>
                  <a:lnTo>
                    <a:pt x="1333" y="691"/>
                  </a:lnTo>
                  <a:lnTo>
                    <a:pt x="1325" y="735"/>
                  </a:lnTo>
                  <a:lnTo>
                    <a:pt x="1321" y="773"/>
                  </a:lnTo>
                  <a:lnTo>
                    <a:pt x="1320" y="804"/>
                  </a:lnTo>
                  <a:lnTo>
                    <a:pt x="1320" y="829"/>
                  </a:lnTo>
                  <a:lnTo>
                    <a:pt x="1323" y="848"/>
                  </a:lnTo>
                  <a:lnTo>
                    <a:pt x="1329" y="863"/>
                  </a:lnTo>
                  <a:lnTo>
                    <a:pt x="1337" y="874"/>
                  </a:lnTo>
                  <a:lnTo>
                    <a:pt x="1344" y="882"/>
                  </a:lnTo>
                  <a:lnTo>
                    <a:pt x="1352" y="886"/>
                  </a:lnTo>
                  <a:lnTo>
                    <a:pt x="1359" y="888"/>
                  </a:lnTo>
                  <a:lnTo>
                    <a:pt x="1367" y="888"/>
                  </a:lnTo>
                  <a:lnTo>
                    <a:pt x="1375" y="888"/>
                  </a:lnTo>
                  <a:lnTo>
                    <a:pt x="1379" y="886"/>
                  </a:lnTo>
                  <a:lnTo>
                    <a:pt x="1382" y="886"/>
                  </a:lnTo>
                  <a:lnTo>
                    <a:pt x="1384" y="884"/>
                  </a:lnTo>
                  <a:lnTo>
                    <a:pt x="1432" y="874"/>
                  </a:lnTo>
                  <a:lnTo>
                    <a:pt x="1478" y="865"/>
                  </a:lnTo>
                  <a:lnTo>
                    <a:pt x="1483" y="865"/>
                  </a:lnTo>
                  <a:lnTo>
                    <a:pt x="1498" y="861"/>
                  </a:lnTo>
                  <a:lnTo>
                    <a:pt x="1523" y="857"/>
                  </a:lnTo>
                  <a:lnTo>
                    <a:pt x="1554" y="851"/>
                  </a:lnTo>
                  <a:lnTo>
                    <a:pt x="1592" y="846"/>
                  </a:lnTo>
                  <a:lnTo>
                    <a:pt x="1636" y="842"/>
                  </a:lnTo>
                  <a:lnTo>
                    <a:pt x="1683" y="836"/>
                  </a:lnTo>
                  <a:lnTo>
                    <a:pt x="1733" y="834"/>
                  </a:lnTo>
                  <a:lnTo>
                    <a:pt x="1784" y="834"/>
                  </a:lnTo>
                  <a:lnTo>
                    <a:pt x="1836" y="838"/>
                  </a:lnTo>
                  <a:lnTo>
                    <a:pt x="1885" y="844"/>
                  </a:lnTo>
                  <a:lnTo>
                    <a:pt x="1935" y="853"/>
                  </a:lnTo>
                  <a:lnTo>
                    <a:pt x="1978" y="867"/>
                  </a:lnTo>
                  <a:lnTo>
                    <a:pt x="2018" y="888"/>
                  </a:lnTo>
                  <a:lnTo>
                    <a:pt x="2053" y="912"/>
                  </a:lnTo>
                  <a:lnTo>
                    <a:pt x="2081" y="945"/>
                  </a:lnTo>
                  <a:lnTo>
                    <a:pt x="2100" y="977"/>
                  </a:lnTo>
                  <a:lnTo>
                    <a:pt x="2112" y="1010"/>
                  </a:lnTo>
                  <a:lnTo>
                    <a:pt x="2115" y="1042"/>
                  </a:lnTo>
                  <a:lnTo>
                    <a:pt x="2115" y="1072"/>
                  </a:lnTo>
                  <a:lnTo>
                    <a:pt x="2112" y="1101"/>
                  </a:lnTo>
                  <a:lnTo>
                    <a:pt x="2104" y="1126"/>
                  </a:lnTo>
                  <a:lnTo>
                    <a:pt x="2096" y="1147"/>
                  </a:lnTo>
                  <a:lnTo>
                    <a:pt x="2089" y="1162"/>
                  </a:lnTo>
                  <a:lnTo>
                    <a:pt x="2083" y="1173"/>
                  </a:lnTo>
                  <a:lnTo>
                    <a:pt x="2081" y="1175"/>
                  </a:lnTo>
                  <a:lnTo>
                    <a:pt x="2083" y="1179"/>
                  </a:lnTo>
                  <a:lnTo>
                    <a:pt x="2091" y="1187"/>
                  </a:lnTo>
                  <a:lnTo>
                    <a:pt x="2102" y="1200"/>
                  </a:lnTo>
                  <a:lnTo>
                    <a:pt x="2115" y="1217"/>
                  </a:lnTo>
                  <a:lnTo>
                    <a:pt x="2129" y="1238"/>
                  </a:lnTo>
                  <a:lnTo>
                    <a:pt x="2140" y="1263"/>
                  </a:lnTo>
                  <a:lnTo>
                    <a:pt x="2150" y="1292"/>
                  </a:lnTo>
                  <a:lnTo>
                    <a:pt x="2157" y="1324"/>
                  </a:lnTo>
                  <a:lnTo>
                    <a:pt x="2157" y="1358"/>
                  </a:lnTo>
                  <a:lnTo>
                    <a:pt x="2152" y="1396"/>
                  </a:lnTo>
                  <a:lnTo>
                    <a:pt x="2136" y="1435"/>
                  </a:lnTo>
                  <a:lnTo>
                    <a:pt x="2114" y="1476"/>
                  </a:lnTo>
                  <a:lnTo>
                    <a:pt x="2079" y="1518"/>
                  </a:lnTo>
                  <a:lnTo>
                    <a:pt x="2081" y="1522"/>
                  </a:lnTo>
                  <a:lnTo>
                    <a:pt x="2087" y="1534"/>
                  </a:lnTo>
                  <a:lnTo>
                    <a:pt x="2093" y="1551"/>
                  </a:lnTo>
                  <a:lnTo>
                    <a:pt x="2100" y="1572"/>
                  </a:lnTo>
                  <a:lnTo>
                    <a:pt x="2106" y="1600"/>
                  </a:lnTo>
                  <a:lnTo>
                    <a:pt x="2110" y="1631"/>
                  </a:lnTo>
                  <a:lnTo>
                    <a:pt x="2110" y="1665"/>
                  </a:lnTo>
                  <a:lnTo>
                    <a:pt x="2104" y="1701"/>
                  </a:lnTo>
                  <a:lnTo>
                    <a:pt x="2091" y="1741"/>
                  </a:lnTo>
                  <a:lnTo>
                    <a:pt x="2068" y="1779"/>
                  </a:lnTo>
                  <a:lnTo>
                    <a:pt x="2035" y="1819"/>
                  </a:lnTo>
                  <a:lnTo>
                    <a:pt x="1992" y="1858"/>
                  </a:lnTo>
                  <a:lnTo>
                    <a:pt x="1992" y="1859"/>
                  </a:lnTo>
                  <a:lnTo>
                    <a:pt x="1995" y="1869"/>
                  </a:lnTo>
                  <a:lnTo>
                    <a:pt x="1997" y="1882"/>
                  </a:lnTo>
                  <a:lnTo>
                    <a:pt x="1999" y="1899"/>
                  </a:lnTo>
                  <a:lnTo>
                    <a:pt x="2001" y="1920"/>
                  </a:lnTo>
                  <a:lnTo>
                    <a:pt x="2001" y="1943"/>
                  </a:lnTo>
                  <a:lnTo>
                    <a:pt x="1997" y="1970"/>
                  </a:lnTo>
                  <a:lnTo>
                    <a:pt x="1992" y="1997"/>
                  </a:lnTo>
                  <a:lnTo>
                    <a:pt x="1980" y="2025"/>
                  </a:lnTo>
                  <a:lnTo>
                    <a:pt x="1963" y="2054"/>
                  </a:lnTo>
                  <a:lnTo>
                    <a:pt x="1942" y="2082"/>
                  </a:lnTo>
                  <a:lnTo>
                    <a:pt x="1914" y="2109"/>
                  </a:lnTo>
                  <a:lnTo>
                    <a:pt x="1876" y="2134"/>
                  </a:lnTo>
                  <a:lnTo>
                    <a:pt x="1832" y="2159"/>
                  </a:lnTo>
                  <a:lnTo>
                    <a:pt x="1776" y="2178"/>
                  </a:lnTo>
                  <a:lnTo>
                    <a:pt x="1712" y="2195"/>
                  </a:lnTo>
                  <a:lnTo>
                    <a:pt x="1645" y="2206"/>
                  </a:lnTo>
                  <a:lnTo>
                    <a:pt x="1571" y="2212"/>
                  </a:lnTo>
                  <a:lnTo>
                    <a:pt x="1493" y="2214"/>
                  </a:lnTo>
                  <a:lnTo>
                    <a:pt x="1415" y="2212"/>
                  </a:lnTo>
                  <a:lnTo>
                    <a:pt x="1337" y="2206"/>
                  </a:lnTo>
                  <a:lnTo>
                    <a:pt x="1230" y="2206"/>
                  </a:lnTo>
                  <a:lnTo>
                    <a:pt x="1127" y="2204"/>
                  </a:lnTo>
                  <a:lnTo>
                    <a:pt x="1028" y="2201"/>
                  </a:lnTo>
                  <a:lnTo>
                    <a:pt x="937" y="2195"/>
                  </a:lnTo>
                  <a:lnTo>
                    <a:pt x="889" y="2185"/>
                  </a:lnTo>
                  <a:lnTo>
                    <a:pt x="847" y="2168"/>
                  </a:lnTo>
                  <a:lnTo>
                    <a:pt x="807" y="2143"/>
                  </a:lnTo>
                  <a:lnTo>
                    <a:pt x="775" y="2113"/>
                  </a:lnTo>
                  <a:lnTo>
                    <a:pt x="744" y="2079"/>
                  </a:lnTo>
                  <a:lnTo>
                    <a:pt x="718" y="2039"/>
                  </a:lnTo>
                  <a:lnTo>
                    <a:pt x="697" y="1997"/>
                  </a:lnTo>
                  <a:lnTo>
                    <a:pt x="678" y="1953"/>
                  </a:lnTo>
                  <a:lnTo>
                    <a:pt x="663" y="1907"/>
                  </a:lnTo>
                  <a:lnTo>
                    <a:pt x="649" y="1861"/>
                  </a:lnTo>
                  <a:lnTo>
                    <a:pt x="640" y="1816"/>
                  </a:lnTo>
                  <a:lnTo>
                    <a:pt x="630" y="1772"/>
                  </a:lnTo>
                  <a:lnTo>
                    <a:pt x="625" y="1730"/>
                  </a:lnTo>
                  <a:lnTo>
                    <a:pt x="621" y="1692"/>
                  </a:lnTo>
                  <a:lnTo>
                    <a:pt x="617" y="1657"/>
                  </a:lnTo>
                  <a:lnTo>
                    <a:pt x="615" y="1629"/>
                  </a:lnTo>
                  <a:lnTo>
                    <a:pt x="615" y="1606"/>
                  </a:lnTo>
                  <a:lnTo>
                    <a:pt x="613" y="1593"/>
                  </a:lnTo>
                  <a:lnTo>
                    <a:pt x="613" y="1585"/>
                  </a:lnTo>
                  <a:lnTo>
                    <a:pt x="613" y="2050"/>
                  </a:lnTo>
                  <a:lnTo>
                    <a:pt x="611" y="2090"/>
                  </a:lnTo>
                  <a:lnTo>
                    <a:pt x="607" y="2122"/>
                  </a:lnTo>
                  <a:lnTo>
                    <a:pt x="600" y="2149"/>
                  </a:lnTo>
                  <a:lnTo>
                    <a:pt x="590" y="2168"/>
                  </a:lnTo>
                  <a:lnTo>
                    <a:pt x="583" y="2183"/>
                  </a:lnTo>
                  <a:lnTo>
                    <a:pt x="575" y="2191"/>
                  </a:lnTo>
                  <a:lnTo>
                    <a:pt x="571" y="2197"/>
                  </a:lnTo>
                  <a:lnTo>
                    <a:pt x="539" y="2214"/>
                  </a:lnTo>
                  <a:lnTo>
                    <a:pt x="505" y="2225"/>
                  </a:lnTo>
                  <a:lnTo>
                    <a:pt x="466" y="2229"/>
                  </a:lnTo>
                  <a:lnTo>
                    <a:pt x="187" y="2229"/>
                  </a:lnTo>
                  <a:lnTo>
                    <a:pt x="145" y="2223"/>
                  </a:lnTo>
                  <a:lnTo>
                    <a:pt x="105" y="2210"/>
                  </a:lnTo>
                  <a:lnTo>
                    <a:pt x="70" y="2187"/>
                  </a:lnTo>
                  <a:lnTo>
                    <a:pt x="42" y="2159"/>
                  </a:lnTo>
                  <a:lnTo>
                    <a:pt x="19" y="2124"/>
                  </a:lnTo>
                  <a:lnTo>
                    <a:pt x="6" y="2084"/>
                  </a:lnTo>
                  <a:lnTo>
                    <a:pt x="0" y="2042"/>
                  </a:lnTo>
                  <a:lnTo>
                    <a:pt x="0" y="1294"/>
                  </a:lnTo>
                  <a:lnTo>
                    <a:pt x="6" y="1252"/>
                  </a:lnTo>
                  <a:lnTo>
                    <a:pt x="19" y="1212"/>
                  </a:lnTo>
                  <a:lnTo>
                    <a:pt x="40" y="1177"/>
                  </a:lnTo>
                  <a:lnTo>
                    <a:pt x="70" y="1149"/>
                  </a:lnTo>
                  <a:lnTo>
                    <a:pt x="105" y="1126"/>
                  </a:lnTo>
                  <a:lnTo>
                    <a:pt x="145" y="1112"/>
                  </a:lnTo>
                  <a:lnTo>
                    <a:pt x="187" y="1107"/>
                  </a:lnTo>
                  <a:lnTo>
                    <a:pt x="466" y="1107"/>
                  </a:lnTo>
                  <a:lnTo>
                    <a:pt x="512" y="1112"/>
                  </a:lnTo>
                  <a:lnTo>
                    <a:pt x="552" y="1128"/>
                  </a:lnTo>
                  <a:lnTo>
                    <a:pt x="588" y="1153"/>
                  </a:lnTo>
                  <a:lnTo>
                    <a:pt x="604" y="1114"/>
                  </a:lnTo>
                  <a:lnTo>
                    <a:pt x="625" y="1072"/>
                  </a:lnTo>
                  <a:lnTo>
                    <a:pt x="653" y="1027"/>
                  </a:lnTo>
                  <a:lnTo>
                    <a:pt x="689" y="981"/>
                  </a:lnTo>
                  <a:lnTo>
                    <a:pt x="724" y="951"/>
                  </a:lnTo>
                  <a:lnTo>
                    <a:pt x="760" y="914"/>
                  </a:lnTo>
                  <a:lnTo>
                    <a:pt x="794" y="871"/>
                  </a:lnTo>
                  <a:lnTo>
                    <a:pt x="828" y="821"/>
                  </a:lnTo>
                  <a:lnTo>
                    <a:pt x="861" y="768"/>
                  </a:lnTo>
                  <a:lnTo>
                    <a:pt x="893" y="712"/>
                  </a:lnTo>
                  <a:lnTo>
                    <a:pt x="923" y="655"/>
                  </a:lnTo>
                  <a:lnTo>
                    <a:pt x="954" y="598"/>
                  </a:lnTo>
                  <a:lnTo>
                    <a:pt x="981" y="541"/>
                  </a:lnTo>
                  <a:lnTo>
                    <a:pt x="1007" y="484"/>
                  </a:lnTo>
                  <a:lnTo>
                    <a:pt x="1030" y="430"/>
                  </a:lnTo>
                  <a:lnTo>
                    <a:pt x="1053" y="381"/>
                  </a:lnTo>
                  <a:lnTo>
                    <a:pt x="1070" y="335"/>
                  </a:lnTo>
                  <a:lnTo>
                    <a:pt x="1087" y="297"/>
                  </a:lnTo>
                  <a:lnTo>
                    <a:pt x="1099" y="265"/>
                  </a:lnTo>
                  <a:lnTo>
                    <a:pt x="1108" y="240"/>
                  </a:lnTo>
                  <a:lnTo>
                    <a:pt x="1114" y="225"/>
                  </a:lnTo>
                  <a:lnTo>
                    <a:pt x="1116" y="219"/>
                  </a:lnTo>
                  <a:lnTo>
                    <a:pt x="1116" y="215"/>
                  </a:lnTo>
                  <a:lnTo>
                    <a:pt x="1114" y="202"/>
                  </a:lnTo>
                  <a:lnTo>
                    <a:pt x="1112" y="185"/>
                  </a:lnTo>
                  <a:lnTo>
                    <a:pt x="1112" y="162"/>
                  </a:lnTo>
                  <a:lnTo>
                    <a:pt x="1110" y="137"/>
                  </a:lnTo>
                  <a:lnTo>
                    <a:pt x="1112" y="110"/>
                  </a:lnTo>
                  <a:lnTo>
                    <a:pt x="1116" y="82"/>
                  </a:lnTo>
                  <a:lnTo>
                    <a:pt x="1121" y="57"/>
                  </a:lnTo>
                  <a:lnTo>
                    <a:pt x="1129" y="34"/>
                  </a:lnTo>
                  <a:lnTo>
                    <a:pt x="1144" y="17"/>
                  </a:lnTo>
                  <a:lnTo>
                    <a:pt x="1161" y="4"/>
                  </a:lnTo>
                  <a:lnTo>
                    <a:pt x="11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313"/>
          <p:cNvGrpSpPr>
            <a:grpSpLocks noChangeAspect="1"/>
          </p:cNvGrpSpPr>
          <p:nvPr/>
        </p:nvGrpSpPr>
        <p:grpSpPr bwMode="auto">
          <a:xfrm>
            <a:off x="720799" y="4777474"/>
            <a:ext cx="353933" cy="336441"/>
            <a:chOff x="3699" y="2381"/>
            <a:chExt cx="303" cy="301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3" name="Freeform 315"/>
            <p:cNvSpPr>
              <a:spLocks/>
            </p:cNvSpPr>
            <p:nvPr/>
          </p:nvSpPr>
          <p:spPr bwMode="auto">
            <a:xfrm>
              <a:off x="3699" y="2381"/>
              <a:ext cx="199" cy="301"/>
            </a:xfrm>
            <a:custGeom>
              <a:avLst/>
              <a:gdLst>
                <a:gd name="T0" fmla="*/ 2044 w 2194"/>
                <a:gd name="T1" fmla="*/ 0 h 3308"/>
                <a:gd name="T2" fmla="*/ 2102 w 2194"/>
                <a:gd name="T3" fmla="*/ 12 h 3308"/>
                <a:gd name="T4" fmla="*/ 2150 w 2194"/>
                <a:gd name="T5" fmla="*/ 44 h 3308"/>
                <a:gd name="T6" fmla="*/ 2183 w 2194"/>
                <a:gd name="T7" fmla="*/ 92 h 3308"/>
                <a:gd name="T8" fmla="*/ 2194 w 2194"/>
                <a:gd name="T9" fmla="*/ 150 h 3308"/>
                <a:gd name="T10" fmla="*/ 2185 w 2194"/>
                <a:gd name="T11" fmla="*/ 203 h 3308"/>
                <a:gd name="T12" fmla="*/ 2159 w 2194"/>
                <a:gd name="T13" fmla="*/ 247 h 3308"/>
                <a:gd name="T14" fmla="*/ 2119 w 2194"/>
                <a:gd name="T15" fmla="*/ 280 h 3308"/>
                <a:gd name="T16" fmla="*/ 1968 w 2194"/>
                <a:gd name="T17" fmla="*/ 933 h 3308"/>
                <a:gd name="T18" fmla="*/ 227 w 2194"/>
                <a:gd name="T19" fmla="*/ 301 h 3308"/>
                <a:gd name="T20" fmla="*/ 1968 w 2194"/>
                <a:gd name="T21" fmla="*/ 1955 h 3308"/>
                <a:gd name="T22" fmla="*/ 2119 w 2194"/>
                <a:gd name="T23" fmla="*/ 1580 h 3308"/>
                <a:gd name="T24" fmla="*/ 2117 w 2194"/>
                <a:gd name="T25" fmla="*/ 2050 h 3308"/>
                <a:gd name="T26" fmla="*/ 2097 w 2194"/>
                <a:gd name="T27" fmla="*/ 2084 h 3308"/>
                <a:gd name="T28" fmla="*/ 2064 w 2194"/>
                <a:gd name="T29" fmla="*/ 2102 h 3308"/>
                <a:gd name="T30" fmla="*/ 1578 w 2194"/>
                <a:gd name="T31" fmla="*/ 2105 h 3308"/>
                <a:gd name="T32" fmla="*/ 1854 w 2194"/>
                <a:gd name="T33" fmla="*/ 3145 h 3308"/>
                <a:gd name="T34" fmla="*/ 1849 w 2194"/>
                <a:gd name="T35" fmla="*/ 3197 h 3308"/>
                <a:gd name="T36" fmla="*/ 1827 w 2194"/>
                <a:gd name="T37" fmla="*/ 3244 h 3308"/>
                <a:gd name="T38" fmla="*/ 1790 w 2194"/>
                <a:gd name="T39" fmla="*/ 3281 h 3308"/>
                <a:gd name="T40" fmla="*/ 1742 w 2194"/>
                <a:gd name="T41" fmla="*/ 3302 h 3308"/>
                <a:gd name="T42" fmla="*/ 1703 w 2194"/>
                <a:gd name="T43" fmla="*/ 3308 h 3308"/>
                <a:gd name="T44" fmla="*/ 1648 w 2194"/>
                <a:gd name="T45" fmla="*/ 3298 h 3308"/>
                <a:gd name="T46" fmla="*/ 1601 w 2194"/>
                <a:gd name="T47" fmla="*/ 3269 h 3308"/>
                <a:gd name="T48" fmla="*/ 1567 w 2194"/>
                <a:gd name="T49" fmla="*/ 3223 h 3308"/>
                <a:gd name="T50" fmla="*/ 1264 w 2194"/>
                <a:gd name="T51" fmla="*/ 2105 h 3308"/>
                <a:gd name="T52" fmla="*/ 639 w 2194"/>
                <a:gd name="T53" fmla="*/ 3196 h 3308"/>
                <a:gd name="T54" fmla="*/ 613 w 2194"/>
                <a:gd name="T55" fmla="*/ 3248 h 3308"/>
                <a:gd name="T56" fmla="*/ 573 w 2194"/>
                <a:gd name="T57" fmla="*/ 3286 h 3308"/>
                <a:gd name="T58" fmla="*/ 520 w 2194"/>
                <a:gd name="T59" fmla="*/ 3306 h 3308"/>
                <a:gd name="T60" fmla="*/ 473 w 2194"/>
                <a:gd name="T61" fmla="*/ 3307 h 3308"/>
                <a:gd name="T62" fmla="*/ 427 w 2194"/>
                <a:gd name="T63" fmla="*/ 3294 h 3308"/>
                <a:gd name="T64" fmla="*/ 384 w 2194"/>
                <a:gd name="T65" fmla="*/ 3264 h 3308"/>
                <a:gd name="T66" fmla="*/ 355 w 2194"/>
                <a:gd name="T67" fmla="*/ 3221 h 3308"/>
                <a:gd name="T68" fmla="*/ 341 w 2194"/>
                <a:gd name="T69" fmla="*/ 3172 h 3308"/>
                <a:gd name="T70" fmla="*/ 345 w 2194"/>
                <a:gd name="T71" fmla="*/ 3118 h 3308"/>
                <a:gd name="T72" fmla="*/ 152 w 2194"/>
                <a:gd name="T73" fmla="*/ 2105 h 3308"/>
                <a:gd name="T74" fmla="*/ 113 w 2194"/>
                <a:gd name="T75" fmla="*/ 2095 h 3308"/>
                <a:gd name="T76" fmla="*/ 87 w 2194"/>
                <a:gd name="T77" fmla="*/ 2068 h 3308"/>
                <a:gd name="T78" fmla="*/ 76 w 2194"/>
                <a:gd name="T79" fmla="*/ 2030 h 3308"/>
                <a:gd name="T80" fmla="*/ 54 w 2194"/>
                <a:gd name="T81" fmla="*/ 266 h 3308"/>
                <a:gd name="T82" fmla="*/ 21 w 2194"/>
                <a:gd name="T83" fmla="*/ 226 h 3308"/>
                <a:gd name="T84" fmla="*/ 3 w 2194"/>
                <a:gd name="T85" fmla="*/ 177 h 3308"/>
                <a:gd name="T86" fmla="*/ 3 w 2194"/>
                <a:gd name="T87" fmla="*/ 120 h 3308"/>
                <a:gd name="T88" fmla="*/ 26 w 2194"/>
                <a:gd name="T89" fmla="*/ 67 h 3308"/>
                <a:gd name="T90" fmla="*/ 67 w 2194"/>
                <a:gd name="T91" fmla="*/ 25 h 3308"/>
                <a:gd name="T92" fmla="*/ 121 w 2194"/>
                <a:gd name="T93" fmla="*/ 4 h 3308"/>
                <a:gd name="T94" fmla="*/ 1683 w 2194"/>
                <a:gd name="T95" fmla="*/ 0 h 3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94" h="3308">
                  <a:moveTo>
                    <a:pt x="1683" y="0"/>
                  </a:moveTo>
                  <a:lnTo>
                    <a:pt x="2044" y="0"/>
                  </a:lnTo>
                  <a:lnTo>
                    <a:pt x="2074" y="4"/>
                  </a:lnTo>
                  <a:lnTo>
                    <a:pt x="2102" y="12"/>
                  </a:lnTo>
                  <a:lnTo>
                    <a:pt x="2128" y="25"/>
                  </a:lnTo>
                  <a:lnTo>
                    <a:pt x="2150" y="44"/>
                  </a:lnTo>
                  <a:lnTo>
                    <a:pt x="2169" y="67"/>
                  </a:lnTo>
                  <a:lnTo>
                    <a:pt x="2183" y="92"/>
                  </a:lnTo>
                  <a:lnTo>
                    <a:pt x="2192" y="120"/>
                  </a:lnTo>
                  <a:lnTo>
                    <a:pt x="2194" y="150"/>
                  </a:lnTo>
                  <a:lnTo>
                    <a:pt x="2192" y="177"/>
                  </a:lnTo>
                  <a:lnTo>
                    <a:pt x="2185" y="203"/>
                  </a:lnTo>
                  <a:lnTo>
                    <a:pt x="2175" y="226"/>
                  </a:lnTo>
                  <a:lnTo>
                    <a:pt x="2159" y="247"/>
                  </a:lnTo>
                  <a:lnTo>
                    <a:pt x="2141" y="266"/>
                  </a:lnTo>
                  <a:lnTo>
                    <a:pt x="2119" y="280"/>
                  </a:lnTo>
                  <a:lnTo>
                    <a:pt x="2119" y="966"/>
                  </a:lnTo>
                  <a:lnTo>
                    <a:pt x="1968" y="933"/>
                  </a:lnTo>
                  <a:lnTo>
                    <a:pt x="1968" y="301"/>
                  </a:lnTo>
                  <a:lnTo>
                    <a:pt x="227" y="301"/>
                  </a:lnTo>
                  <a:lnTo>
                    <a:pt x="227" y="1955"/>
                  </a:lnTo>
                  <a:lnTo>
                    <a:pt x="1968" y="1955"/>
                  </a:lnTo>
                  <a:lnTo>
                    <a:pt x="1968" y="1548"/>
                  </a:lnTo>
                  <a:lnTo>
                    <a:pt x="2119" y="1580"/>
                  </a:lnTo>
                  <a:lnTo>
                    <a:pt x="2119" y="2030"/>
                  </a:lnTo>
                  <a:lnTo>
                    <a:pt x="2117" y="2050"/>
                  </a:lnTo>
                  <a:lnTo>
                    <a:pt x="2110" y="2068"/>
                  </a:lnTo>
                  <a:lnTo>
                    <a:pt x="2097" y="2084"/>
                  </a:lnTo>
                  <a:lnTo>
                    <a:pt x="2082" y="2095"/>
                  </a:lnTo>
                  <a:lnTo>
                    <a:pt x="2064" y="2102"/>
                  </a:lnTo>
                  <a:lnTo>
                    <a:pt x="2044" y="2105"/>
                  </a:lnTo>
                  <a:lnTo>
                    <a:pt x="1578" y="2105"/>
                  </a:lnTo>
                  <a:lnTo>
                    <a:pt x="1850" y="3118"/>
                  </a:lnTo>
                  <a:lnTo>
                    <a:pt x="1854" y="3145"/>
                  </a:lnTo>
                  <a:lnTo>
                    <a:pt x="1854" y="3172"/>
                  </a:lnTo>
                  <a:lnTo>
                    <a:pt x="1849" y="3197"/>
                  </a:lnTo>
                  <a:lnTo>
                    <a:pt x="1841" y="3221"/>
                  </a:lnTo>
                  <a:lnTo>
                    <a:pt x="1827" y="3244"/>
                  </a:lnTo>
                  <a:lnTo>
                    <a:pt x="1810" y="3264"/>
                  </a:lnTo>
                  <a:lnTo>
                    <a:pt x="1790" y="3281"/>
                  </a:lnTo>
                  <a:lnTo>
                    <a:pt x="1768" y="3294"/>
                  </a:lnTo>
                  <a:lnTo>
                    <a:pt x="1742" y="3302"/>
                  </a:lnTo>
                  <a:lnTo>
                    <a:pt x="1722" y="3307"/>
                  </a:lnTo>
                  <a:lnTo>
                    <a:pt x="1703" y="3308"/>
                  </a:lnTo>
                  <a:lnTo>
                    <a:pt x="1675" y="3306"/>
                  </a:lnTo>
                  <a:lnTo>
                    <a:pt x="1648" y="3298"/>
                  </a:lnTo>
                  <a:lnTo>
                    <a:pt x="1623" y="3286"/>
                  </a:lnTo>
                  <a:lnTo>
                    <a:pt x="1601" y="3269"/>
                  </a:lnTo>
                  <a:lnTo>
                    <a:pt x="1582" y="3248"/>
                  </a:lnTo>
                  <a:lnTo>
                    <a:pt x="1567" y="3223"/>
                  </a:lnTo>
                  <a:lnTo>
                    <a:pt x="1557" y="3196"/>
                  </a:lnTo>
                  <a:lnTo>
                    <a:pt x="1264" y="2105"/>
                  </a:lnTo>
                  <a:lnTo>
                    <a:pt x="932" y="2105"/>
                  </a:lnTo>
                  <a:lnTo>
                    <a:pt x="639" y="3196"/>
                  </a:lnTo>
                  <a:lnTo>
                    <a:pt x="628" y="3223"/>
                  </a:lnTo>
                  <a:lnTo>
                    <a:pt x="613" y="3248"/>
                  </a:lnTo>
                  <a:lnTo>
                    <a:pt x="595" y="3269"/>
                  </a:lnTo>
                  <a:lnTo>
                    <a:pt x="573" y="3286"/>
                  </a:lnTo>
                  <a:lnTo>
                    <a:pt x="548" y="3298"/>
                  </a:lnTo>
                  <a:lnTo>
                    <a:pt x="520" y="3306"/>
                  </a:lnTo>
                  <a:lnTo>
                    <a:pt x="492" y="3308"/>
                  </a:lnTo>
                  <a:lnTo>
                    <a:pt x="473" y="3307"/>
                  </a:lnTo>
                  <a:lnTo>
                    <a:pt x="453" y="3302"/>
                  </a:lnTo>
                  <a:lnTo>
                    <a:pt x="427" y="3294"/>
                  </a:lnTo>
                  <a:lnTo>
                    <a:pt x="404" y="3281"/>
                  </a:lnTo>
                  <a:lnTo>
                    <a:pt x="384" y="3264"/>
                  </a:lnTo>
                  <a:lnTo>
                    <a:pt x="368" y="3244"/>
                  </a:lnTo>
                  <a:lnTo>
                    <a:pt x="355" y="3221"/>
                  </a:lnTo>
                  <a:lnTo>
                    <a:pt x="346" y="3197"/>
                  </a:lnTo>
                  <a:lnTo>
                    <a:pt x="341" y="3172"/>
                  </a:lnTo>
                  <a:lnTo>
                    <a:pt x="341" y="3145"/>
                  </a:lnTo>
                  <a:lnTo>
                    <a:pt x="345" y="3118"/>
                  </a:lnTo>
                  <a:lnTo>
                    <a:pt x="618" y="2105"/>
                  </a:lnTo>
                  <a:lnTo>
                    <a:pt x="152" y="2105"/>
                  </a:lnTo>
                  <a:lnTo>
                    <a:pt x="132" y="2102"/>
                  </a:lnTo>
                  <a:lnTo>
                    <a:pt x="113" y="2095"/>
                  </a:lnTo>
                  <a:lnTo>
                    <a:pt x="98" y="2084"/>
                  </a:lnTo>
                  <a:lnTo>
                    <a:pt x="87" y="2068"/>
                  </a:lnTo>
                  <a:lnTo>
                    <a:pt x="78" y="2050"/>
                  </a:lnTo>
                  <a:lnTo>
                    <a:pt x="76" y="2030"/>
                  </a:lnTo>
                  <a:lnTo>
                    <a:pt x="76" y="280"/>
                  </a:lnTo>
                  <a:lnTo>
                    <a:pt x="54" y="266"/>
                  </a:lnTo>
                  <a:lnTo>
                    <a:pt x="37" y="247"/>
                  </a:lnTo>
                  <a:lnTo>
                    <a:pt x="21" y="226"/>
                  </a:lnTo>
                  <a:lnTo>
                    <a:pt x="9" y="203"/>
                  </a:lnTo>
                  <a:lnTo>
                    <a:pt x="3" y="177"/>
                  </a:lnTo>
                  <a:lnTo>
                    <a:pt x="0" y="150"/>
                  </a:lnTo>
                  <a:lnTo>
                    <a:pt x="3" y="120"/>
                  </a:lnTo>
                  <a:lnTo>
                    <a:pt x="13" y="92"/>
                  </a:lnTo>
                  <a:lnTo>
                    <a:pt x="26" y="67"/>
                  </a:lnTo>
                  <a:lnTo>
                    <a:pt x="45" y="44"/>
                  </a:lnTo>
                  <a:lnTo>
                    <a:pt x="67" y="25"/>
                  </a:lnTo>
                  <a:lnTo>
                    <a:pt x="93" y="12"/>
                  </a:lnTo>
                  <a:lnTo>
                    <a:pt x="121" y="4"/>
                  </a:lnTo>
                  <a:lnTo>
                    <a:pt x="152" y="0"/>
                  </a:lnTo>
                  <a:lnTo>
                    <a:pt x="16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16"/>
            <p:cNvSpPr>
              <a:spLocks/>
            </p:cNvSpPr>
            <p:nvPr/>
          </p:nvSpPr>
          <p:spPr bwMode="auto">
            <a:xfrm>
              <a:off x="3912" y="2432"/>
              <a:ext cx="49" cy="48"/>
            </a:xfrm>
            <a:custGeom>
              <a:avLst/>
              <a:gdLst>
                <a:gd name="T0" fmla="*/ 269 w 537"/>
                <a:gd name="T1" fmla="*/ 0 h 534"/>
                <a:gd name="T2" fmla="*/ 308 w 537"/>
                <a:gd name="T3" fmla="*/ 3 h 534"/>
                <a:gd name="T4" fmla="*/ 347 w 537"/>
                <a:gd name="T5" fmla="*/ 11 h 534"/>
                <a:gd name="T6" fmla="*/ 382 w 537"/>
                <a:gd name="T7" fmla="*/ 25 h 534"/>
                <a:gd name="T8" fmla="*/ 415 w 537"/>
                <a:gd name="T9" fmla="*/ 43 h 534"/>
                <a:gd name="T10" fmla="*/ 445 w 537"/>
                <a:gd name="T11" fmla="*/ 65 h 534"/>
                <a:gd name="T12" fmla="*/ 471 w 537"/>
                <a:gd name="T13" fmla="*/ 92 h 534"/>
                <a:gd name="T14" fmla="*/ 494 w 537"/>
                <a:gd name="T15" fmla="*/ 121 h 534"/>
                <a:gd name="T16" fmla="*/ 512 w 537"/>
                <a:gd name="T17" fmla="*/ 155 h 534"/>
                <a:gd name="T18" fmla="*/ 526 w 537"/>
                <a:gd name="T19" fmla="*/ 190 h 534"/>
                <a:gd name="T20" fmla="*/ 535 w 537"/>
                <a:gd name="T21" fmla="*/ 228 h 534"/>
                <a:gd name="T22" fmla="*/ 537 w 537"/>
                <a:gd name="T23" fmla="*/ 267 h 534"/>
                <a:gd name="T24" fmla="*/ 535 w 537"/>
                <a:gd name="T25" fmla="*/ 307 h 534"/>
                <a:gd name="T26" fmla="*/ 526 w 537"/>
                <a:gd name="T27" fmla="*/ 344 h 534"/>
                <a:gd name="T28" fmla="*/ 512 w 537"/>
                <a:gd name="T29" fmla="*/ 379 h 534"/>
                <a:gd name="T30" fmla="*/ 494 w 537"/>
                <a:gd name="T31" fmla="*/ 413 h 534"/>
                <a:gd name="T32" fmla="*/ 471 w 537"/>
                <a:gd name="T33" fmla="*/ 442 h 534"/>
                <a:gd name="T34" fmla="*/ 445 w 537"/>
                <a:gd name="T35" fmla="*/ 469 h 534"/>
                <a:gd name="T36" fmla="*/ 415 w 537"/>
                <a:gd name="T37" fmla="*/ 491 h 534"/>
                <a:gd name="T38" fmla="*/ 382 w 537"/>
                <a:gd name="T39" fmla="*/ 509 h 534"/>
                <a:gd name="T40" fmla="*/ 347 w 537"/>
                <a:gd name="T41" fmla="*/ 523 h 534"/>
                <a:gd name="T42" fmla="*/ 308 w 537"/>
                <a:gd name="T43" fmla="*/ 531 h 534"/>
                <a:gd name="T44" fmla="*/ 269 w 537"/>
                <a:gd name="T45" fmla="*/ 534 h 534"/>
                <a:gd name="T46" fmla="*/ 229 w 537"/>
                <a:gd name="T47" fmla="*/ 531 h 534"/>
                <a:gd name="T48" fmla="*/ 191 w 537"/>
                <a:gd name="T49" fmla="*/ 523 h 534"/>
                <a:gd name="T50" fmla="*/ 155 w 537"/>
                <a:gd name="T51" fmla="*/ 509 h 534"/>
                <a:gd name="T52" fmla="*/ 123 w 537"/>
                <a:gd name="T53" fmla="*/ 491 h 534"/>
                <a:gd name="T54" fmla="*/ 92 w 537"/>
                <a:gd name="T55" fmla="*/ 469 h 534"/>
                <a:gd name="T56" fmla="*/ 66 w 537"/>
                <a:gd name="T57" fmla="*/ 442 h 534"/>
                <a:gd name="T58" fmla="*/ 43 w 537"/>
                <a:gd name="T59" fmla="*/ 413 h 534"/>
                <a:gd name="T60" fmla="*/ 25 w 537"/>
                <a:gd name="T61" fmla="*/ 379 h 534"/>
                <a:gd name="T62" fmla="*/ 12 w 537"/>
                <a:gd name="T63" fmla="*/ 344 h 534"/>
                <a:gd name="T64" fmla="*/ 3 w 537"/>
                <a:gd name="T65" fmla="*/ 307 h 534"/>
                <a:gd name="T66" fmla="*/ 0 w 537"/>
                <a:gd name="T67" fmla="*/ 267 h 534"/>
                <a:gd name="T68" fmla="*/ 3 w 537"/>
                <a:gd name="T69" fmla="*/ 228 h 534"/>
                <a:gd name="T70" fmla="*/ 12 w 537"/>
                <a:gd name="T71" fmla="*/ 190 h 534"/>
                <a:gd name="T72" fmla="*/ 25 w 537"/>
                <a:gd name="T73" fmla="*/ 155 h 534"/>
                <a:gd name="T74" fmla="*/ 43 w 537"/>
                <a:gd name="T75" fmla="*/ 121 h 534"/>
                <a:gd name="T76" fmla="*/ 66 w 537"/>
                <a:gd name="T77" fmla="*/ 91 h 534"/>
                <a:gd name="T78" fmla="*/ 92 w 537"/>
                <a:gd name="T79" fmla="*/ 65 h 534"/>
                <a:gd name="T80" fmla="*/ 123 w 537"/>
                <a:gd name="T81" fmla="*/ 43 h 534"/>
                <a:gd name="T82" fmla="*/ 155 w 537"/>
                <a:gd name="T83" fmla="*/ 25 h 534"/>
                <a:gd name="T84" fmla="*/ 191 w 537"/>
                <a:gd name="T85" fmla="*/ 11 h 534"/>
                <a:gd name="T86" fmla="*/ 229 w 537"/>
                <a:gd name="T87" fmla="*/ 3 h 534"/>
                <a:gd name="T88" fmla="*/ 269 w 537"/>
                <a:gd name="T89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7" h="534">
                  <a:moveTo>
                    <a:pt x="269" y="0"/>
                  </a:moveTo>
                  <a:lnTo>
                    <a:pt x="308" y="3"/>
                  </a:lnTo>
                  <a:lnTo>
                    <a:pt x="347" y="11"/>
                  </a:lnTo>
                  <a:lnTo>
                    <a:pt x="382" y="25"/>
                  </a:lnTo>
                  <a:lnTo>
                    <a:pt x="415" y="43"/>
                  </a:lnTo>
                  <a:lnTo>
                    <a:pt x="445" y="65"/>
                  </a:lnTo>
                  <a:lnTo>
                    <a:pt x="471" y="92"/>
                  </a:lnTo>
                  <a:lnTo>
                    <a:pt x="494" y="121"/>
                  </a:lnTo>
                  <a:lnTo>
                    <a:pt x="512" y="155"/>
                  </a:lnTo>
                  <a:lnTo>
                    <a:pt x="526" y="190"/>
                  </a:lnTo>
                  <a:lnTo>
                    <a:pt x="535" y="228"/>
                  </a:lnTo>
                  <a:lnTo>
                    <a:pt x="537" y="267"/>
                  </a:lnTo>
                  <a:lnTo>
                    <a:pt x="535" y="307"/>
                  </a:lnTo>
                  <a:lnTo>
                    <a:pt x="526" y="344"/>
                  </a:lnTo>
                  <a:lnTo>
                    <a:pt x="512" y="379"/>
                  </a:lnTo>
                  <a:lnTo>
                    <a:pt x="494" y="413"/>
                  </a:lnTo>
                  <a:lnTo>
                    <a:pt x="471" y="442"/>
                  </a:lnTo>
                  <a:lnTo>
                    <a:pt x="445" y="469"/>
                  </a:lnTo>
                  <a:lnTo>
                    <a:pt x="415" y="491"/>
                  </a:lnTo>
                  <a:lnTo>
                    <a:pt x="382" y="509"/>
                  </a:lnTo>
                  <a:lnTo>
                    <a:pt x="347" y="523"/>
                  </a:lnTo>
                  <a:lnTo>
                    <a:pt x="308" y="531"/>
                  </a:lnTo>
                  <a:lnTo>
                    <a:pt x="269" y="534"/>
                  </a:lnTo>
                  <a:lnTo>
                    <a:pt x="229" y="531"/>
                  </a:lnTo>
                  <a:lnTo>
                    <a:pt x="191" y="523"/>
                  </a:lnTo>
                  <a:lnTo>
                    <a:pt x="155" y="509"/>
                  </a:lnTo>
                  <a:lnTo>
                    <a:pt x="123" y="491"/>
                  </a:lnTo>
                  <a:lnTo>
                    <a:pt x="92" y="469"/>
                  </a:lnTo>
                  <a:lnTo>
                    <a:pt x="66" y="442"/>
                  </a:lnTo>
                  <a:lnTo>
                    <a:pt x="43" y="413"/>
                  </a:lnTo>
                  <a:lnTo>
                    <a:pt x="25" y="379"/>
                  </a:lnTo>
                  <a:lnTo>
                    <a:pt x="12" y="344"/>
                  </a:lnTo>
                  <a:lnTo>
                    <a:pt x="3" y="307"/>
                  </a:lnTo>
                  <a:lnTo>
                    <a:pt x="0" y="267"/>
                  </a:lnTo>
                  <a:lnTo>
                    <a:pt x="3" y="228"/>
                  </a:lnTo>
                  <a:lnTo>
                    <a:pt x="12" y="190"/>
                  </a:lnTo>
                  <a:lnTo>
                    <a:pt x="25" y="155"/>
                  </a:lnTo>
                  <a:lnTo>
                    <a:pt x="43" y="121"/>
                  </a:lnTo>
                  <a:lnTo>
                    <a:pt x="66" y="91"/>
                  </a:lnTo>
                  <a:lnTo>
                    <a:pt x="92" y="65"/>
                  </a:lnTo>
                  <a:lnTo>
                    <a:pt x="123" y="43"/>
                  </a:lnTo>
                  <a:lnTo>
                    <a:pt x="155" y="25"/>
                  </a:lnTo>
                  <a:lnTo>
                    <a:pt x="191" y="11"/>
                  </a:lnTo>
                  <a:lnTo>
                    <a:pt x="229" y="3"/>
                  </a:lnTo>
                  <a:lnTo>
                    <a:pt x="2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17"/>
            <p:cNvSpPr>
              <a:spLocks/>
            </p:cNvSpPr>
            <p:nvPr/>
          </p:nvSpPr>
          <p:spPr bwMode="auto">
            <a:xfrm>
              <a:off x="3816" y="2470"/>
              <a:ext cx="186" cy="212"/>
            </a:xfrm>
            <a:custGeom>
              <a:avLst/>
              <a:gdLst>
                <a:gd name="T0" fmla="*/ 183 w 2044"/>
                <a:gd name="T1" fmla="*/ 3 h 2330"/>
                <a:gd name="T2" fmla="*/ 1182 w 2044"/>
                <a:gd name="T3" fmla="*/ 187 h 2330"/>
                <a:gd name="T4" fmla="*/ 1229 w 2044"/>
                <a:gd name="T5" fmla="*/ 196 h 2330"/>
                <a:gd name="T6" fmla="*/ 1270 w 2044"/>
                <a:gd name="T7" fmla="*/ 217 h 2330"/>
                <a:gd name="T8" fmla="*/ 1216 w 2044"/>
                <a:gd name="T9" fmla="*/ 747 h 2330"/>
                <a:gd name="T10" fmla="*/ 1433 w 2044"/>
                <a:gd name="T11" fmla="*/ 747 h 2330"/>
                <a:gd name="T12" fmla="*/ 1380 w 2044"/>
                <a:gd name="T13" fmla="*/ 217 h 2330"/>
                <a:gd name="T14" fmla="*/ 1420 w 2044"/>
                <a:gd name="T15" fmla="*/ 196 h 2330"/>
                <a:gd name="T16" fmla="*/ 1468 w 2044"/>
                <a:gd name="T17" fmla="*/ 187 h 2330"/>
                <a:gd name="T18" fmla="*/ 1641 w 2044"/>
                <a:gd name="T19" fmla="*/ 189 h 2330"/>
                <a:gd name="T20" fmla="*/ 1689 w 2044"/>
                <a:gd name="T21" fmla="*/ 207 h 2330"/>
                <a:gd name="T22" fmla="*/ 1729 w 2044"/>
                <a:gd name="T23" fmla="*/ 239 h 2330"/>
                <a:gd name="T24" fmla="*/ 1756 w 2044"/>
                <a:gd name="T25" fmla="*/ 283 h 2330"/>
                <a:gd name="T26" fmla="*/ 2041 w 2044"/>
                <a:gd name="T27" fmla="*/ 1024 h 2330"/>
                <a:gd name="T28" fmla="*/ 2042 w 2044"/>
                <a:gd name="T29" fmla="*/ 1076 h 2330"/>
                <a:gd name="T30" fmla="*/ 2026 w 2044"/>
                <a:gd name="T31" fmla="*/ 1124 h 2330"/>
                <a:gd name="T32" fmla="*/ 1993 w 2044"/>
                <a:gd name="T33" fmla="*/ 1165 h 2330"/>
                <a:gd name="T34" fmla="*/ 1948 w 2044"/>
                <a:gd name="T35" fmla="*/ 1193 h 2330"/>
                <a:gd name="T36" fmla="*/ 1895 w 2044"/>
                <a:gd name="T37" fmla="*/ 1202 h 2330"/>
                <a:gd name="T38" fmla="*/ 1844 w 2044"/>
                <a:gd name="T39" fmla="*/ 1195 h 2330"/>
                <a:gd name="T40" fmla="*/ 1798 w 2044"/>
                <a:gd name="T41" fmla="*/ 1170 h 2330"/>
                <a:gd name="T42" fmla="*/ 1764 w 2044"/>
                <a:gd name="T43" fmla="*/ 1132 h 2330"/>
                <a:gd name="T44" fmla="*/ 1619 w 2044"/>
                <a:gd name="T45" fmla="*/ 764 h 2330"/>
                <a:gd name="T46" fmla="*/ 1677 w 2044"/>
                <a:gd name="T47" fmla="*/ 2170 h 2330"/>
                <a:gd name="T48" fmla="*/ 1669 w 2044"/>
                <a:gd name="T49" fmla="*/ 2230 h 2330"/>
                <a:gd name="T50" fmla="*/ 1639 w 2044"/>
                <a:gd name="T51" fmla="*/ 2280 h 2330"/>
                <a:gd name="T52" fmla="*/ 1593 w 2044"/>
                <a:gd name="T53" fmla="*/ 2314 h 2330"/>
                <a:gd name="T54" fmla="*/ 1535 w 2044"/>
                <a:gd name="T55" fmla="*/ 2330 h 2330"/>
                <a:gd name="T56" fmla="*/ 1497 w 2044"/>
                <a:gd name="T57" fmla="*/ 2326 h 2330"/>
                <a:gd name="T58" fmla="*/ 1444 w 2044"/>
                <a:gd name="T59" fmla="*/ 2306 h 2330"/>
                <a:gd name="T60" fmla="*/ 1404 w 2044"/>
                <a:gd name="T61" fmla="*/ 2268 h 2330"/>
                <a:gd name="T62" fmla="*/ 1380 w 2044"/>
                <a:gd name="T63" fmla="*/ 2217 h 2330"/>
                <a:gd name="T64" fmla="*/ 1325 w 2044"/>
                <a:gd name="T65" fmla="*/ 1342 h 2330"/>
                <a:gd name="T66" fmla="*/ 1271 w 2044"/>
                <a:gd name="T67" fmla="*/ 2217 h 2330"/>
                <a:gd name="T68" fmla="*/ 1247 w 2044"/>
                <a:gd name="T69" fmla="*/ 2268 h 2330"/>
                <a:gd name="T70" fmla="*/ 1206 w 2044"/>
                <a:gd name="T71" fmla="*/ 2306 h 2330"/>
                <a:gd name="T72" fmla="*/ 1153 w 2044"/>
                <a:gd name="T73" fmla="*/ 2326 h 2330"/>
                <a:gd name="T74" fmla="*/ 1115 w 2044"/>
                <a:gd name="T75" fmla="*/ 2330 h 2330"/>
                <a:gd name="T76" fmla="*/ 1057 w 2044"/>
                <a:gd name="T77" fmla="*/ 2314 h 2330"/>
                <a:gd name="T78" fmla="*/ 1011 w 2044"/>
                <a:gd name="T79" fmla="*/ 2280 h 2330"/>
                <a:gd name="T80" fmla="*/ 982 w 2044"/>
                <a:gd name="T81" fmla="*/ 2230 h 2330"/>
                <a:gd name="T82" fmla="*/ 973 w 2044"/>
                <a:gd name="T83" fmla="*/ 2170 h 2330"/>
                <a:gd name="T84" fmla="*/ 1031 w 2044"/>
                <a:gd name="T85" fmla="*/ 488 h 2330"/>
                <a:gd name="T86" fmla="*/ 120 w 2044"/>
                <a:gd name="T87" fmla="*/ 297 h 2330"/>
                <a:gd name="T88" fmla="*/ 70 w 2044"/>
                <a:gd name="T89" fmla="*/ 277 h 2330"/>
                <a:gd name="T90" fmla="*/ 32 w 2044"/>
                <a:gd name="T91" fmla="*/ 242 h 2330"/>
                <a:gd name="T92" fmla="*/ 7 w 2044"/>
                <a:gd name="T93" fmla="*/ 198 h 2330"/>
                <a:gd name="T94" fmla="*/ 0 w 2044"/>
                <a:gd name="T95" fmla="*/ 146 h 2330"/>
                <a:gd name="T96" fmla="*/ 11 w 2044"/>
                <a:gd name="T97" fmla="*/ 93 h 2330"/>
                <a:gd name="T98" fmla="*/ 39 w 2044"/>
                <a:gd name="T99" fmla="*/ 49 h 2330"/>
                <a:gd name="T100" fmla="*/ 80 w 2044"/>
                <a:gd name="T101" fmla="*/ 18 h 2330"/>
                <a:gd name="T102" fmla="*/ 129 w 2044"/>
                <a:gd name="T103" fmla="*/ 1 h 2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44" h="2330">
                  <a:moveTo>
                    <a:pt x="156" y="0"/>
                  </a:moveTo>
                  <a:lnTo>
                    <a:pt x="183" y="3"/>
                  </a:lnTo>
                  <a:lnTo>
                    <a:pt x="1051" y="187"/>
                  </a:lnTo>
                  <a:lnTo>
                    <a:pt x="1182" y="187"/>
                  </a:lnTo>
                  <a:lnTo>
                    <a:pt x="1207" y="189"/>
                  </a:lnTo>
                  <a:lnTo>
                    <a:pt x="1229" y="196"/>
                  </a:lnTo>
                  <a:lnTo>
                    <a:pt x="1251" y="205"/>
                  </a:lnTo>
                  <a:lnTo>
                    <a:pt x="1270" y="217"/>
                  </a:lnTo>
                  <a:lnTo>
                    <a:pt x="1287" y="233"/>
                  </a:lnTo>
                  <a:lnTo>
                    <a:pt x="1216" y="747"/>
                  </a:lnTo>
                  <a:lnTo>
                    <a:pt x="1325" y="837"/>
                  </a:lnTo>
                  <a:lnTo>
                    <a:pt x="1433" y="747"/>
                  </a:lnTo>
                  <a:lnTo>
                    <a:pt x="1362" y="233"/>
                  </a:lnTo>
                  <a:lnTo>
                    <a:pt x="1380" y="217"/>
                  </a:lnTo>
                  <a:lnTo>
                    <a:pt x="1399" y="205"/>
                  </a:lnTo>
                  <a:lnTo>
                    <a:pt x="1420" y="196"/>
                  </a:lnTo>
                  <a:lnTo>
                    <a:pt x="1443" y="189"/>
                  </a:lnTo>
                  <a:lnTo>
                    <a:pt x="1468" y="187"/>
                  </a:lnTo>
                  <a:lnTo>
                    <a:pt x="1615" y="187"/>
                  </a:lnTo>
                  <a:lnTo>
                    <a:pt x="1641" y="189"/>
                  </a:lnTo>
                  <a:lnTo>
                    <a:pt x="1666" y="197"/>
                  </a:lnTo>
                  <a:lnTo>
                    <a:pt x="1689" y="207"/>
                  </a:lnTo>
                  <a:lnTo>
                    <a:pt x="1710" y="222"/>
                  </a:lnTo>
                  <a:lnTo>
                    <a:pt x="1729" y="239"/>
                  </a:lnTo>
                  <a:lnTo>
                    <a:pt x="1745" y="260"/>
                  </a:lnTo>
                  <a:lnTo>
                    <a:pt x="1756" y="283"/>
                  </a:lnTo>
                  <a:lnTo>
                    <a:pt x="2034" y="998"/>
                  </a:lnTo>
                  <a:lnTo>
                    <a:pt x="2041" y="1024"/>
                  </a:lnTo>
                  <a:lnTo>
                    <a:pt x="2044" y="1050"/>
                  </a:lnTo>
                  <a:lnTo>
                    <a:pt x="2042" y="1076"/>
                  </a:lnTo>
                  <a:lnTo>
                    <a:pt x="2036" y="1101"/>
                  </a:lnTo>
                  <a:lnTo>
                    <a:pt x="2026" y="1124"/>
                  </a:lnTo>
                  <a:lnTo>
                    <a:pt x="2011" y="1146"/>
                  </a:lnTo>
                  <a:lnTo>
                    <a:pt x="1993" y="1165"/>
                  </a:lnTo>
                  <a:lnTo>
                    <a:pt x="1972" y="1180"/>
                  </a:lnTo>
                  <a:lnTo>
                    <a:pt x="1948" y="1193"/>
                  </a:lnTo>
                  <a:lnTo>
                    <a:pt x="1922" y="1200"/>
                  </a:lnTo>
                  <a:lnTo>
                    <a:pt x="1895" y="1202"/>
                  </a:lnTo>
                  <a:lnTo>
                    <a:pt x="1870" y="1201"/>
                  </a:lnTo>
                  <a:lnTo>
                    <a:pt x="1844" y="1195"/>
                  </a:lnTo>
                  <a:lnTo>
                    <a:pt x="1820" y="1185"/>
                  </a:lnTo>
                  <a:lnTo>
                    <a:pt x="1798" y="1170"/>
                  </a:lnTo>
                  <a:lnTo>
                    <a:pt x="1780" y="1152"/>
                  </a:lnTo>
                  <a:lnTo>
                    <a:pt x="1764" y="1132"/>
                  </a:lnTo>
                  <a:lnTo>
                    <a:pt x="1752" y="1107"/>
                  </a:lnTo>
                  <a:lnTo>
                    <a:pt x="1619" y="764"/>
                  </a:lnTo>
                  <a:lnTo>
                    <a:pt x="1619" y="1184"/>
                  </a:lnTo>
                  <a:lnTo>
                    <a:pt x="1677" y="2170"/>
                  </a:lnTo>
                  <a:lnTo>
                    <a:pt x="1676" y="2201"/>
                  </a:lnTo>
                  <a:lnTo>
                    <a:pt x="1669" y="2230"/>
                  </a:lnTo>
                  <a:lnTo>
                    <a:pt x="1656" y="2256"/>
                  </a:lnTo>
                  <a:lnTo>
                    <a:pt x="1639" y="2280"/>
                  </a:lnTo>
                  <a:lnTo>
                    <a:pt x="1617" y="2299"/>
                  </a:lnTo>
                  <a:lnTo>
                    <a:pt x="1593" y="2314"/>
                  </a:lnTo>
                  <a:lnTo>
                    <a:pt x="1565" y="2324"/>
                  </a:lnTo>
                  <a:lnTo>
                    <a:pt x="1535" y="2330"/>
                  </a:lnTo>
                  <a:lnTo>
                    <a:pt x="1526" y="2330"/>
                  </a:lnTo>
                  <a:lnTo>
                    <a:pt x="1497" y="2326"/>
                  </a:lnTo>
                  <a:lnTo>
                    <a:pt x="1470" y="2319"/>
                  </a:lnTo>
                  <a:lnTo>
                    <a:pt x="1444" y="2306"/>
                  </a:lnTo>
                  <a:lnTo>
                    <a:pt x="1423" y="2289"/>
                  </a:lnTo>
                  <a:lnTo>
                    <a:pt x="1404" y="2268"/>
                  </a:lnTo>
                  <a:lnTo>
                    <a:pt x="1389" y="2244"/>
                  </a:lnTo>
                  <a:lnTo>
                    <a:pt x="1380" y="2217"/>
                  </a:lnTo>
                  <a:lnTo>
                    <a:pt x="1374" y="2188"/>
                  </a:lnTo>
                  <a:lnTo>
                    <a:pt x="1325" y="1342"/>
                  </a:lnTo>
                  <a:lnTo>
                    <a:pt x="1276" y="2188"/>
                  </a:lnTo>
                  <a:lnTo>
                    <a:pt x="1271" y="2217"/>
                  </a:lnTo>
                  <a:lnTo>
                    <a:pt x="1261" y="2244"/>
                  </a:lnTo>
                  <a:lnTo>
                    <a:pt x="1247" y="2268"/>
                  </a:lnTo>
                  <a:lnTo>
                    <a:pt x="1228" y="2289"/>
                  </a:lnTo>
                  <a:lnTo>
                    <a:pt x="1206" y="2306"/>
                  </a:lnTo>
                  <a:lnTo>
                    <a:pt x="1181" y="2319"/>
                  </a:lnTo>
                  <a:lnTo>
                    <a:pt x="1153" y="2326"/>
                  </a:lnTo>
                  <a:lnTo>
                    <a:pt x="1124" y="2330"/>
                  </a:lnTo>
                  <a:lnTo>
                    <a:pt x="1115" y="2330"/>
                  </a:lnTo>
                  <a:lnTo>
                    <a:pt x="1085" y="2324"/>
                  </a:lnTo>
                  <a:lnTo>
                    <a:pt x="1057" y="2314"/>
                  </a:lnTo>
                  <a:lnTo>
                    <a:pt x="1032" y="2299"/>
                  </a:lnTo>
                  <a:lnTo>
                    <a:pt x="1011" y="2280"/>
                  </a:lnTo>
                  <a:lnTo>
                    <a:pt x="994" y="2256"/>
                  </a:lnTo>
                  <a:lnTo>
                    <a:pt x="982" y="2230"/>
                  </a:lnTo>
                  <a:lnTo>
                    <a:pt x="974" y="2201"/>
                  </a:lnTo>
                  <a:lnTo>
                    <a:pt x="973" y="2170"/>
                  </a:lnTo>
                  <a:lnTo>
                    <a:pt x="1031" y="1184"/>
                  </a:lnTo>
                  <a:lnTo>
                    <a:pt x="1031" y="488"/>
                  </a:lnTo>
                  <a:lnTo>
                    <a:pt x="1003" y="485"/>
                  </a:lnTo>
                  <a:lnTo>
                    <a:pt x="120" y="297"/>
                  </a:lnTo>
                  <a:lnTo>
                    <a:pt x="94" y="289"/>
                  </a:lnTo>
                  <a:lnTo>
                    <a:pt x="70" y="277"/>
                  </a:lnTo>
                  <a:lnTo>
                    <a:pt x="49" y="261"/>
                  </a:lnTo>
                  <a:lnTo>
                    <a:pt x="32" y="242"/>
                  </a:lnTo>
                  <a:lnTo>
                    <a:pt x="17" y="222"/>
                  </a:lnTo>
                  <a:lnTo>
                    <a:pt x="7" y="198"/>
                  </a:lnTo>
                  <a:lnTo>
                    <a:pt x="2" y="173"/>
                  </a:lnTo>
                  <a:lnTo>
                    <a:pt x="0" y="146"/>
                  </a:lnTo>
                  <a:lnTo>
                    <a:pt x="3" y="119"/>
                  </a:lnTo>
                  <a:lnTo>
                    <a:pt x="11" y="93"/>
                  </a:lnTo>
                  <a:lnTo>
                    <a:pt x="24" y="70"/>
                  </a:lnTo>
                  <a:lnTo>
                    <a:pt x="39" y="49"/>
                  </a:lnTo>
                  <a:lnTo>
                    <a:pt x="58" y="31"/>
                  </a:lnTo>
                  <a:lnTo>
                    <a:pt x="80" y="18"/>
                  </a:lnTo>
                  <a:lnTo>
                    <a:pt x="104" y="7"/>
                  </a:lnTo>
                  <a:lnTo>
                    <a:pt x="129" y="1"/>
                  </a:lnTo>
                  <a:lnTo>
                    <a:pt x="1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18"/>
            <p:cNvSpPr>
              <a:spLocks/>
            </p:cNvSpPr>
            <p:nvPr/>
          </p:nvSpPr>
          <p:spPr bwMode="auto">
            <a:xfrm>
              <a:off x="3730" y="2472"/>
              <a:ext cx="14" cy="72"/>
            </a:xfrm>
            <a:custGeom>
              <a:avLst/>
              <a:gdLst>
                <a:gd name="T0" fmla="*/ 76 w 151"/>
                <a:gd name="T1" fmla="*/ 0 h 789"/>
                <a:gd name="T2" fmla="*/ 96 w 151"/>
                <a:gd name="T3" fmla="*/ 2 h 789"/>
                <a:gd name="T4" fmla="*/ 113 w 151"/>
                <a:gd name="T5" fmla="*/ 10 h 789"/>
                <a:gd name="T6" fmla="*/ 129 w 151"/>
                <a:gd name="T7" fmla="*/ 22 h 789"/>
                <a:gd name="T8" fmla="*/ 141 w 151"/>
                <a:gd name="T9" fmla="*/ 37 h 789"/>
                <a:gd name="T10" fmla="*/ 149 w 151"/>
                <a:gd name="T11" fmla="*/ 55 h 789"/>
                <a:gd name="T12" fmla="*/ 151 w 151"/>
                <a:gd name="T13" fmla="*/ 75 h 789"/>
                <a:gd name="T14" fmla="*/ 151 w 151"/>
                <a:gd name="T15" fmla="*/ 714 h 789"/>
                <a:gd name="T16" fmla="*/ 149 w 151"/>
                <a:gd name="T17" fmla="*/ 734 h 789"/>
                <a:gd name="T18" fmla="*/ 141 w 151"/>
                <a:gd name="T19" fmla="*/ 752 h 789"/>
                <a:gd name="T20" fmla="*/ 129 w 151"/>
                <a:gd name="T21" fmla="*/ 766 h 789"/>
                <a:gd name="T22" fmla="*/ 113 w 151"/>
                <a:gd name="T23" fmla="*/ 779 h 789"/>
                <a:gd name="T24" fmla="*/ 96 w 151"/>
                <a:gd name="T25" fmla="*/ 786 h 789"/>
                <a:gd name="T26" fmla="*/ 76 w 151"/>
                <a:gd name="T27" fmla="*/ 789 h 789"/>
                <a:gd name="T28" fmla="*/ 56 w 151"/>
                <a:gd name="T29" fmla="*/ 786 h 789"/>
                <a:gd name="T30" fmla="*/ 37 w 151"/>
                <a:gd name="T31" fmla="*/ 779 h 789"/>
                <a:gd name="T32" fmla="*/ 22 w 151"/>
                <a:gd name="T33" fmla="*/ 766 h 789"/>
                <a:gd name="T34" fmla="*/ 10 w 151"/>
                <a:gd name="T35" fmla="*/ 752 h 789"/>
                <a:gd name="T36" fmla="*/ 2 w 151"/>
                <a:gd name="T37" fmla="*/ 734 h 789"/>
                <a:gd name="T38" fmla="*/ 0 w 151"/>
                <a:gd name="T39" fmla="*/ 714 h 789"/>
                <a:gd name="T40" fmla="*/ 0 w 151"/>
                <a:gd name="T41" fmla="*/ 75 h 789"/>
                <a:gd name="T42" fmla="*/ 2 w 151"/>
                <a:gd name="T43" fmla="*/ 55 h 789"/>
                <a:gd name="T44" fmla="*/ 10 w 151"/>
                <a:gd name="T45" fmla="*/ 37 h 789"/>
                <a:gd name="T46" fmla="*/ 22 w 151"/>
                <a:gd name="T47" fmla="*/ 22 h 789"/>
                <a:gd name="T48" fmla="*/ 37 w 151"/>
                <a:gd name="T49" fmla="*/ 10 h 789"/>
                <a:gd name="T50" fmla="*/ 56 w 151"/>
                <a:gd name="T51" fmla="*/ 2 h 789"/>
                <a:gd name="T52" fmla="*/ 76 w 151"/>
                <a:gd name="T53" fmla="*/ 0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1" h="789">
                  <a:moveTo>
                    <a:pt x="76" y="0"/>
                  </a:moveTo>
                  <a:lnTo>
                    <a:pt x="96" y="2"/>
                  </a:lnTo>
                  <a:lnTo>
                    <a:pt x="113" y="10"/>
                  </a:lnTo>
                  <a:lnTo>
                    <a:pt x="129" y="22"/>
                  </a:lnTo>
                  <a:lnTo>
                    <a:pt x="141" y="37"/>
                  </a:lnTo>
                  <a:lnTo>
                    <a:pt x="149" y="55"/>
                  </a:lnTo>
                  <a:lnTo>
                    <a:pt x="151" y="75"/>
                  </a:lnTo>
                  <a:lnTo>
                    <a:pt x="151" y="714"/>
                  </a:lnTo>
                  <a:lnTo>
                    <a:pt x="149" y="734"/>
                  </a:lnTo>
                  <a:lnTo>
                    <a:pt x="141" y="752"/>
                  </a:lnTo>
                  <a:lnTo>
                    <a:pt x="129" y="766"/>
                  </a:lnTo>
                  <a:lnTo>
                    <a:pt x="113" y="779"/>
                  </a:lnTo>
                  <a:lnTo>
                    <a:pt x="96" y="786"/>
                  </a:lnTo>
                  <a:lnTo>
                    <a:pt x="76" y="789"/>
                  </a:lnTo>
                  <a:lnTo>
                    <a:pt x="56" y="786"/>
                  </a:lnTo>
                  <a:lnTo>
                    <a:pt x="37" y="779"/>
                  </a:lnTo>
                  <a:lnTo>
                    <a:pt x="22" y="766"/>
                  </a:lnTo>
                  <a:lnTo>
                    <a:pt x="10" y="752"/>
                  </a:lnTo>
                  <a:lnTo>
                    <a:pt x="2" y="734"/>
                  </a:lnTo>
                  <a:lnTo>
                    <a:pt x="0" y="714"/>
                  </a:lnTo>
                  <a:lnTo>
                    <a:pt x="0" y="75"/>
                  </a:lnTo>
                  <a:lnTo>
                    <a:pt x="2" y="55"/>
                  </a:lnTo>
                  <a:lnTo>
                    <a:pt x="10" y="37"/>
                  </a:lnTo>
                  <a:lnTo>
                    <a:pt x="22" y="22"/>
                  </a:lnTo>
                  <a:lnTo>
                    <a:pt x="37" y="10"/>
                  </a:lnTo>
                  <a:lnTo>
                    <a:pt x="56" y="2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19"/>
            <p:cNvSpPr>
              <a:spLocks/>
            </p:cNvSpPr>
            <p:nvPr/>
          </p:nvSpPr>
          <p:spPr bwMode="auto">
            <a:xfrm>
              <a:off x="3761" y="2424"/>
              <a:ext cx="14" cy="120"/>
            </a:xfrm>
            <a:custGeom>
              <a:avLst/>
              <a:gdLst>
                <a:gd name="T0" fmla="*/ 75 w 150"/>
                <a:gd name="T1" fmla="*/ 0 h 1316"/>
                <a:gd name="T2" fmla="*/ 95 w 150"/>
                <a:gd name="T3" fmla="*/ 3 h 1316"/>
                <a:gd name="T4" fmla="*/ 114 w 150"/>
                <a:gd name="T5" fmla="*/ 11 h 1316"/>
                <a:gd name="T6" fmla="*/ 128 w 150"/>
                <a:gd name="T7" fmla="*/ 22 h 1316"/>
                <a:gd name="T8" fmla="*/ 140 w 150"/>
                <a:gd name="T9" fmla="*/ 37 h 1316"/>
                <a:gd name="T10" fmla="*/ 148 w 150"/>
                <a:gd name="T11" fmla="*/ 56 h 1316"/>
                <a:gd name="T12" fmla="*/ 150 w 150"/>
                <a:gd name="T13" fmla="*/ 75 h 1316"/>
                <a:gd name="T14" fmla="*/ 150 w 150"/>
                <a:gd name="T15" fmla="*/ 1240 h 1316"/>
                <a:gd name="T16" fmla="*/ 148 w 150"/>
                <a:gd name="T17" fmla="*/ 1260 h 1316"/>
                <a:gd name="T18" fmla="*/ 140 w 150"/>
                <a:gd name="T19" fmla="*/ 1279 h 1316"/>
                <a:gd name="T20" fmla="*/ 128 w 150"/>
                <a:gd name="T21" fmla="*/ 1293 h 1316"/>
                <a:gd name="T22" fmla="*/ 114 w 150"/>
                <a:gd name="T23" fmla="*/ 1306 h 1316"/>
                <a:gd name="T24" fmla="*/ 95 w 150"/>
                <a:gd name="T25" fmla="*/ 1313 h 1316"/>
                <a:gd name="T26" fmla="*/ 75 w 150"/>
                <a:gd name="T27" fmla="*/ 1316 h 1316"/>
                <a:gd name="T28" fmla="*/ 55 w 150"/>
                <a:gd name="T29" fmla="*/ 1313 h 1316"/>
                <a:gd name="T30" fmla="*/ 37 w 150"/>
                <a:gd name="T31" fmla="*/ 1306 h 1316"/>
                <a:gd name="T32" fmla="*/ 22 w 150"/>
                <a:gd name="T33" fmla="*/ 1293 h 1316"/>
                <a:gd name="T34" fmla="*/ 10 w 150"/>
                <a:gd name="T35" fmla="*/ 1279 h 1316"/>
                <a:gd name="T36" fmla="*/ 2 w 150"/>
                <a:gd name="T37" fmla="*/ 1260 h 1316"/>
                <a:gd name="T38" fmla="*/ 0 w 150"/>
                <a:gd name="T39" fmla="*/ 1240 h 1316"/>
                <a:gd name="T40" fmla="*/ 0 w 150"/>
                <a:gd name="T41" fmla="*/ 75 h 1316"/>
                <a:gd name="T42" fmla="*/ 2 w 150"/>
                <a:gd name="T43" fmla="*/ 56 h 1316"/>
                <a:gd name="T44" fmla="*/ 10 w 150"/>
                <a:gd name="T45" fmla="*/ 37 h 1316"/>
                <a:gd name="T46" fmla="*/ 22 w 150"/>
                <a:gd name="T47" fmla="*/ 22 h 1316"/>
                <a:gd name="T48" fmla="*/ 37 w 150"/>
                <a:gd name="T49" fmla="*/ 11 h 1316"/>
                <a:gd name="T50" fmla="*/ 55 w 150"/>
                <a:gd name="T51" fmla="*/ 3 h 1316"/>
                <a:gd name="T52" fmla="*/ 75 w 150"/>
                <a:gd name="T53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0" h="1316">
                  <a:moveTo>
                    <a:pt x="75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28" y="22"/>
                  </a:lnTo>
                  <a:lnTo>
                    <a:pt x="140" y="37"/>
                  </a:lnTo>
                  <a:lnTo>
                    <a:pt x="148" y="56"/>
                  </a:lnTo>
                  <a:lnTo>
                    <a:pt x="150" y="75"/>
                  </a:lnTo>
                  <a:lnTo>
                    <a:pt x="150" y="1240"/>
                  </a:lnTo>
                  <a:lnTo>
                    <a:pt x="148" y="1260"/>
                  </a:lnTo>
                  <a:lnTo>
                    <a:pt x="140" y="1279"/>
                  </a:lnTo>
                  <a:lnTo>
                    <a:pt x="128" y="1293"/>
                  </a:lnTo>
                  <a:lnTo>
                    <a:pt x="114" y="1306"/>
                  </a:lnTo>
                  <a:lnTo>
                    <a:pt x="95" y="1313"/>
                  </a:lnTo>
                  <a:lnTo>
                    <a:pt x="75" y="1316"/>
                  </a:lnTo>
                  <a:lnTo>
                    <a:pt x="55" y="1313"/>
                  </a:lnTo>
                  <a:lnTo>
                    <a:pt x="37" y="1306"/>
                  </a:lnTo>
                  <a:lnTo>
                    <a:pt x="22" y="1293"/>
                  </a:lnTo>
                  <a:lnTo>
                    <a:pt x="10" y="1279"/>
                  </a:lnTo>
                  <a:lnTo>
                    <a:pt x="2" y="1260"/>
                  </a:lnTo>
                  <a:lnTo>
                    <a:pt x="0" y="1240"/>
                  </a:lnTo>
                  <a:lnTo>
                    <a:pt x="0" y="75"/>
                  </a:lnTo>
                  <a:lnTo>
                    <a:pt x="2" y="56"/>
                  </a:lnTo>
                  <a:lnTo>
                    <a:pt x="10" y="37"/>
                  </a:lnTo>
                  <a:lnTo>
                    <a:pt x="22" y="22"/>
                  </a:lnTo>
                  <a:lnTo>
                    <a:pt x="37" y="11"/>
                  </a:lnTo>
                  <a:lnTo>
                    <a:pt x="55" y="3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20"/>
            <p:cNvSpPr>
              <a:spLocks/>
            </p:cNvSpPr>
            <p:nvPr/>
          </p:nvSpPr>
          <p:spPr bwMode="auto">
            <a:xfrm>
              <a:off x="3792" y="2451"/>
              <a:ext cx="14" cy="93"/>
            </a:xfrm>
            <a:custGeom>
              <a:avLst/>
              <a:gdLst>
                <a:gd name="T0" fmla="*/ 75 w 152"/>
                <a:gd name="T1" fmla="*/ 0 h 1015"/>
                <a:gd name="T2" fmla="*/ 96 w 152"/>
                <a:gd name="T3" fmla="*/ 2 h 1015"/>
                <a:gd name="T4" fmla="*/ 114 w 152"/>
                <a:gd name="T5" fmla="*/ 9 h 1015"/>
                <a:gd name="T6" fmla="*/ 130 w 152"/>
                <a:gd name="T7" fmla="*/ 22 h 1015"/>
                <a:gd name="T8" fmla="*/ 141 w 152"/>
                <a:gd name="T9" fmla="*/ 36 h 1015"/>
                <a:gd name="T10" fmla="*/ 148 w 152"/>
                <a:gd name="T11" fmla="*/ 55 h 1015"/>
                <a:gd name="T12" fmla="*/ 152 w 152"/>
                <a:gd name="T13" fmla="*/ 75 h 1015"/>
                <a:gd name="T14" fmla="*/ 152 w 152"/>
                <a:gd name="T15" fmla="*/ 939 h 1015"/>
                <a:gd name="T16" fmla="*/ 148 w 152"/>
                <a:gd name="T17" fmla="*/ 959 h 1015"/>
                <a:gd name="T18" fmla="*/ 141 w 152"/>
                <a:gd name="T19" fmla="*/ 978 h 1015"/>
                <a:gd name="T20" fmla="*/ 130 w 152"/>
                <a:gd name="T21" fmla="*/ 992 h 1015"/>
                <a:gd name="T22" fmla="*/ 114 w 152"/>
                <a:gd name="T23" fmla="*/ 1005 h 1015"/>
                <a:gd name="T24" fmla="*/ 96 w 152"/>
                <a:gd name="T25" fmla="*/ 1012 h 1015"/>
                <a:gd name="T26" fmla="*/ 75 w 152"/>
                <a:gd name="T27" fmla="*/ 1015 h 1015"/>
                <a:gd name="T28" fmla="*/ 55 w 152"/>
                <a:gd name="T29" fmla="*/ 1012 h 1015"/>
                <a:gd name="T30" fmla="*/ 37 w 152"/>
                <a:gd name="T31" fmla="*/ 1005 h 1015"/>
                <a:gd name="T32" fmla="*/ 22 w 152"/>
                <a:gd name="T33" fmla="*/ 992 h 1015"/>
                <a:gd name="T34" fmla="*/ 10 w 152"/>
                <a:gd name="T35" fmla="*/ 978 h 1015"/>
                <a:gd name="T36" fmla="*/ 3 w 152"/>
                <a:gd name="T37" fmla="*/ 959 h 1015"/>
                <a:gd name="T38" fmla="*/ 0 w 152"/>
                <a:gd name="T39" fmla="*/ 939 h 1015"/>
                <a:gd name="T40" fmla="*/ 0 w 152"/>
                <a:gd name="T41" fmla="*/ 75 h 1015"/>
                <a:gd name="T42" fmla="*/ 3 w 152"/>
                <a:gd name="T43" fmla="*/ 55 h 1015"/>
                <a:gd name="T44" fmla="*/ 10 w 152"/>
                <a:gd name="T45" fmla="*/ 36 h 1015"/>
                <a:gd name="T46" fmla="*/ 22 w 152"/>
                <a:gd name="T47" fmla="*/ 22 h 1015"/>
                <a:gd name="T48" fmla="*/ 37 w 152"/>
                <a:gd name="T49" fmla="*/ 9 h 1015"/>
                <a:gd name="T50" fmla="*/ 55 w 152"/>
                <a:gd name="T51" fmla="*/ 2 h 1015"/>
                <a:gd name="T52" fmla="*/ 75 w 152"/>
                <a:gd name="T53" fmla="*/ 0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" h="1015">
                  <a:moveTo>
                    <a:pt x="75" y="0"/>
                  </a:moveTo>
                  <a:lnTo>
                    <a:pt x="96" y="2"/>
                  </a:lnTo>
                  <a:lnTo>
                    <a:pt x="114" y="9"/>
                  </a:lnTo>
                  <a:lnTo>
                    <a:pt x="130" y="22"/>
                  </a:lnTo>
                  <a:lnTo>
                    <a:pt x="141" y="36"/>
                  </a:lnTo>
                  <a:lnTo>
                    <a:pt x="148" y="55"/>
                  </a:lnTo>
                  <a:lnTo>
                    <a:pt x="152" y="75"/>
                  </a:lnTo>
                  <a:lnTo>
                    <a:pt x="152" y="939"/>
                  </a:lnTo>
                  <a:lnTo>
                    <a:pt x="148" y="959"/>
                  </a:lnTo>
                  <a:lnTo>
                    <a:pt x="141" y="978"/>
                  </a:lnTo>
                  <a:lnTo>
                    <a:pt x="130" y="992"/>
                  </a:lnTo>
                  <a:lnTo>
                    <a:pt x="114" y="1005"/>
                  </a:lnTo>
                  <a:lnTo>
                    <a:pt x="96" y="1012"/>
                  </a:lnTo>
                  <a:lnTo>
                    <a:pt x="75" y="1015"/>
                  </a:lnTo>
                  <a:lnTo>
                    <a:pt x="55" y="1012"/>
                  </a:lnTo>
                  <a:lnTo>
                    <a:pt x="37" y="1005"/>
                  </a:lnTo>
                  <a:lnTo>
                    <a:pt x="22" y="992"/>
                  </a:lnTo>
                  <a:lnTo>
                    <a:pt x="10" y="978"/>
                  </a:lnTo>
                  <a:lnTo>
                    <a:pt x="3" y="959"/>
                  </a:lnTo>
                  <a:lnTo>
                    <a:pt x="0" y="939"/>
                  </a:lnTo>
                  <a:lnTo>
                    <a:pt x="0" y="75"/>
                  </a:lnTo>
                  <a:lnTo>
                    <a:pt x="3" y="55"/>
                  </a:lnTo>
                  <a:lnTo>
                    <a:pt x="10" y="36"/>
                  </a:lnTo>
                  <a:lnTo>
                    <a:pt x="22" y="22"/>
                  </a:lnTo>
                  <a:lnTo>
                    <a:pt x="37" y="9"/>
                  </a:lnTo>
                  <a:lnTo>
                    <a:pt x="55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9" name="Freeform 410"/>
          <p:cNvSpPr>
            <a:spLocks noEditPoints="1"/>
          </p:cNvSpPr>
          <p:nvPr/>
        </p:nvSpPr>
        <p:spPr bwMode="auto">
          <a:xfrm>
            <a:off x="3316449" y="4459200"/>
            <a:ext cx="304074" cy="341592"/>
          </a:xfrm>
          <a:custGeom>
            <a:avLst/>
            <a:gdLst>
              <a:gd name="T0" fmla="*/ 3024 w 5322"/>
              <a:gd name="T1" fmla="*/ 1074 h 6249"/>
              <a:gd name="T2" fmla="*/ 2994 w 5322"/>
              <a:gd name="T3" fmla="*/ 1114 h 6249"/>
              <a:gd name="T4" fmla="*/ 2992 w 5322"/>
              <a:gd name="T5" fmla="*/ 1120 h 6249"/>
              <a:gd name="T6" fmla="*/ 2249 w 5322"/>
              <a:gd name="T7" fmla="*/ 2423 h 6249"/>
              <a:gd name="T8" fmla="*/ 2273 w 5322"/>
              <a:gd name="T9" fmla="*/ 2466 h 6249"/>
              <a:gd name="T10" fmla="*/ 2735 w 5322"/>
              <a:gd name="T11" fmla="*/ 2474 h 6249"/>
              <a:gd name="T12" fmla="*/ 2794 w 5322"/>
              <a:gd name="T13" fmla="*/ 2506 h 6249"/>
              <a:gd name="T14" fmla="*/ 2627 w 5322"/>
              <a:gd name="T15" fmla="*/ 3398 h 6249"/>
              <a:gd name="T16" fmla="*/ 2623 w 5322"/>
              <a:gd name="T17" fmla="*/ 3448 h 6249"/>
              <a:gd name="T18" fmla="*/ 2654 w 5322"/>
              <a:gd name="T19" fmla="*/ 3484 h 6249"/>
              <a:gd name="T20" fmla="*/ 2701 w 5322"/>
              <a:gd name="T21" fmla="*/ 3478 h 6249"/>
              <a:gd name="T22" fmla="*/ 2730 w 5322"/>
              <a:gd name="T23" fmla="*/ 3438 h 6249"/>
              <a:gd name="T24" fmla="*/ 2733 w 5322"/>
              <a:gd name="T25" fmla="*/ 3432 h 6249"/>
              <a:gd name="T26" fmla="*/ 3477 w 5322"/>
              <a:gd name="T27" fmla="*/ 2130 h 6249"/>
              <a:gd name="T28" fmla="*/ 3452 w 5322"/>
              <a:gd name="T29" fmla="*/ 2086 h 6249"/>
              <a:gd name="T30" fmla="*/ 2988 w 5322"/>
              <a:gd name="T31" fmla="*/ 2078 h 6249"/>
              <a:gd name="T32" fmla="*/ 2931 w 5322"/>
              <a:gd name="T33" fmla="*/ 2046 h 6249"/>
              <a:gd name="T34" fmla="*/ 3098 w 5322"/>
              <a:gd name="T35" fmla="*/ 1154 h 6249"/>
              <a:gd name="T36" fmla="*/ 3102 w 5322"/>
              <a:gd name="T37" fmla="*/ 1105 h 6249"/>
              <a:gd name="T38" fmla="*/ 3072 w 5322"/>
              <a:gd name="T39" fmla="*/ 1068 h 6249"/>
              <a:gd name="T40" fmla="*/ 3106 w 5322"/>
              <a:gd name="T41" fmla="*/ 5 h 6249"/>
              <a:gd name="T42" fmla="*/ 3596 w 5322"/>
              <a:gd name="T43" fmla="*/ 93 h 6249"/>
              <a:gd name="T44" fmla="*/ 4045 w 5322"/>
              <a:gd name="T45" fmla="*/ 273 h 6249"/>
              <a:gd name="T46" fmla="*/ 4446 w 5322"/>
              <a:gd name="T47" fmla="*/ 538 h 6249"/>
              <a:gd name="T48" fmla="*/ 4783 w 5322"/>
              <a:gd name="T49" fmla="*/ 876 h 6249"/>
              <a:gd name="T50" fmla="*/ 5049 w 5322"/>
              <a:gd name="T51" fmla="*/ 1276 h 6249"/>
              <a:gd name="T52" fmla="*/ 5229 w 5322"/>
              <a:gd name="T53" fmla="*/ 1726 h 6249"/>
              <a:gd name="T54" fmla="*/ 5317 w 5322"/>
              <a:gd name="T55" fmla="*/ 2217 h 6249"/>
              <a:gd name="T56" fmla="*/ 5301 w 5322"/>
              <a:gd name="T57" fmla="*/ 2704 h 6249"/>
              <a:gd name="T58" fmla="*/ 5197 w 5322"/>
              <a:gd name="T59" fmla="*/ 3153 h 6249"/>
              <a:gd name="T60" fmla="*/ 5013 w 5322"/>
              <a:gd name="T61" fmla="*/ 3566 h 6249"/>
              <a:gd name="T62" fmla="*/ 4756 w 5322"/>
              <a:gd name="T63" fmla="*/ 3933 h 6249"/>
              <a:gd name="T64" fmla="*/ 4549 w 5322"/>
              <a:gd name="T65" fmla="*/ 5606 h 6249"/>
              <a:gd name="T66" fmla="*/ 4499 w 5322"/>
              <a:gd name="T67" fmla="*/ 5735 h 6249"/>
              <a:gd name="T68" fmla="*/ 4380 w 5322"/>
              <a:gd name="T69" fmla="*/ 5808 h 6249"/>
              <a:gd name="T70" fmla="*/ 1825 w 5322"/>
              <a:gd name="T71" fmla="*/ 6243 h 6249"/>
              <a:gd name="T72" fmla="*/ 1747 w 5322"/>
              <a:gd name="T73" fmla="*/ 6184 h 6249"/>
              <a:gd name="T74" fmla="*/ 1728 w 5322"/>
              <a:gd name="T75" fmla="*/ 6112 h 6249"/>
              <a:gd name="T76" fmla="*/ 964 w 5322"/>
              <a:gd name="T77" fmla="*/ 5519 h 6249"/>
              <a:gd name="T78" fmla="*/ 764 w 5322"/>
              <a:gd name="T79" fmla="*/ 5443 h 6249"/>
              <a:gd name="T80" fmla="*/ 618 w 5322"/>
              <a:gd name="T81" fmla="*/ 5296 h 6249"/>
              <a:gd name="T82" fmla="*/ 542 w 5322"/>
              <a:gd name="T83" fmla="*/ 5096 h 6249"/>
              <a:gd name="T84" fmla="*/ 306 w 5322"/>
              <a:gd name="T85" fmla="*/ 4140 h 6249"/>
              <a:gd name="T86" fmla="*/ 139 w 5322"/>
              <a:gd name="T87" fmla="*/ 4108 h 6249"/>
              <a:gd name="T88" fmla="*/ 34 w 5322"/>
              <a:gd name="T89" fmla="*/ 4014 h 6249"/>
              <a:gd name="T90" fmla="*/ 0 w 5322"/>
              <a:gd name="T91" fmla="*/ 3879 h 6249"/>
              <a:gd name="T92" fmla="*/ 50 w 5322"/>
              <a:gd name="T93" fmla="*/ 3714 h 6249"/>
              <a:gd name="T94" fmla="*/ 542 w 5322"/>
              <a:gd name="T95" fmla="*/ 2221 h 6249"/>
              <a:gd name="T96" fmla="*/ 625 w 5322"/>
              <a:gd name="T97" fmla="*/ 1740 h 6249"/>
              <a:gd name="T98" fmla="*/ 802 w 5322"/>
              <a:gd name="T99" fmla="*/ 1295 h 6249"/>
              <a:gd name="T100" fmla="*/ 1059 w 5322"/>
              <a:gd name="T101" fmla="*/ 901 h 6249"/>
              <a:gd name="T102" fmla="*/ 1386 w 5322"/>
              <a:gd name="T103" fmla="*/ 564 h 6249"/>
              <a:gd name="T104" fmla="*/ 1775 w 5322"/>
              <a:gd name="T105" fmla="*/ 298 h 6249"/>
              <a:gd name="T106" fmla="*/ 2190 w 5322"/>
              <a:gd name="T107" fmla="*/ 118 h 6249"/>
              <a:gd name="T108" fmla="*/ 2627 w 5322"/>
              <a:gd name="T109" fmla="*/ 19 h 6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322" h="6249">
                <a:moveTo>
                  <a:pt x="3053" y="1065"/>
                </a:moveTo>
                <a:lnTo>
                  <a:pt x="3036" y="1067"/>
                </a:lnTo>
                <a:lnTo>
                  <a:pt x="3024" y="1074"/>
                </a:lnTo>
                <a:lnTo>
                  <a:pt x="3013" y="1086"/>
                </a:lnTo>
                <a:lnTo>
                  <a:pt x="3003" y="1099"/>
                </a:lnTo>
                <a:lnTo>
                  <a:pt x="2994" y="1114"/>
                </a:lnTo>
                <a:lnTo>
                  <a:pt x="2994" y="1116"/>
                </a:lnTo>
                <a:lnTo>
                  <a:pt x="2992" y="1118"/>
                </a:lnTo>
                <a:lnTo>
                  <a:pt x="2992" y="1120"/>
                </a:lnTo>
                <a:lnTo>
                  <a:pt x="2268" y="2371"/>
                </a:lnTo>
                <a:lnTo>
                  <a:pt x="2254" y="2400"/>
                </a:lnTo>
                <a:lnTo>
                  <a:pt x="2249" y="2423"/>
                </a:lnTo>
                <a:lnTo>
                  <a:pt x="2249" y="2442"/>
                </a:lnTo>
                <a:lnTo>
                  <a:pt x="2258" y="2457"/>
                </a:lnTo>
                <a:lnTo>
                  <a:pt x="2273" y="2466"/>
                </a:lnTo>
                <a:lnTo>
                  <a:pt x="2296" y="2474"/>
                </a:lnTo>
                <a:lnTo>
                  <a:pt x="2327" y="2476"/>
                </a:lnTo>
                <a:lnTo>
                  <a:pt x="2735" y="2474"/>
                </a:lnTo>
                <a:lnTo>
                  <a:pt x="2764" y="2474"/>
                </a:lnTo>
                <a:lnTo>
                  <a:pt x="2796" y="2476"/>
                </a:lnTo>
                <a:lnTo>
                  <a:pt x="2794" y="2506"/>
                </a:lnTo>
                <a:lnTo>
                  <a:pt x="2791" y="2531"/>
                </a:lnTo>
                <a:lnTo>
                  <a:pt x="2686" y="3084"/>
                </a:lnTo>
                <a:lnTo>
                  <a:pt x="2627" y="3398"/>
                </a:lnTo>
                <a:lnTo>
                  <a:pt x="2623" y="3415"/>
                </a:lnTo>
                <a:lnTo>
                  <a:pt x="2621" y="3432"/>
                </a:lnTo>
                <a:lnTo>
                  <a:pt x="2623" y="3448"/>
                </a:lnTo>
                <a:lnTo>
                  <a:pt x="2627" y="3461"/>
                </a:lnTo>
                <a:lnTo>
                  <a:pt x="2637" y="3474"/>
                </a:lnTo>
                <a:lnTo>
                  <a:pt x="2654" y="3484"/>
                </a:lnTo>
                <a:lnTo>
                  <a:pt x="2673" y="3488"/>
                </a:lnTo>
                <a:lnTo>
                  <a:pt x="2688" y="3486"/>
                </a:lnTo>
                <a:lnTo>
                  <a:pt x="2701" y="3478"/>
                </a:lnTo>
                <a:lnTo>
                  <a:pt x="2713" y="3467"/>
                </a:lnTo>
                <a:lnTo>
                  <a:pt x="2722" y="3453"/>
                </a:lnTo>
                <a:lnTo>
                  <a:pt x="2730" y="3438"/>
                </a:lnTo>
                <a:lnTo>
                  <a:pt x="2732" y="3436"/>
                </a:lnTo>
                <a:lnTo>
                  <a:pt x="2732" y="3434"/>
                </a:lnTo>
                <a:lnTo>
                  <a:pt x="2733" y="3432"/>
                </a:lnTo>
                <a:lnTo>
                  <a:pt x="3456" y="2181"/>
                </a:lnTo>
                <a:lnTo>
                  <a:pt x="3471" y="2152"/>
                </a:lnTo>
                <a:lnTo>
                  <a:pt x="3477" y="2130"/>
                </a:lnTo>
                <a:lnTo>
                  <a:pt x="3475" y="2111"/>
                </a:lnTo>
                <a:lnTo>
                  <a:pt x="3467" y="2095"/>
                </a:lnTo>
                <a:lnTo>
                  <a:pt x="3452" y="2086"/>
                </a:lnTo>
                <a:lnTo>
                  <a:pt x="3427" y="2078"/>
                </a:lnTo>
                <a:lnTo>
                  <a:pt x="3397" y="2076"/>
                </a:lnTo>
                <a:lnTo>
                  <a:pt x="2988" y="2078"/>
                </a:lnTo>
                <a:lnTo>
                  <a:pt x="2960" y="2078"/>
                </a:lnTo>
                <a:lnTo>
                  <a:pt x="2927" y="2076"/>
                </a:lnTo>
                <a:lnTo>
                  <a:pt x="2931" y="2046"/>
                </a:lnTo>
                <a:lnTo>
                  <a:pt x="2933" y="2021"/>
                </a:lnTo>
                <a:lnTo>
                  <a:pt x="3040" y="1468"/>
                </a:lnTo>
                <a:lnTo>
                  <a:pt x="3098" y="1154"/>
                </a:lnTo>
                <a:lnTo>
                  <a:pt x="3100" y="1137"/>
                </a:lnTo>
                <a:lnTo>
                  <a:pt x="3102" y="1120"/>
                </a:lnTo>
                <a:lnTo>
                  <a:pt x="3102" y="1105"/>
                </a:lnTo>
                <a:lnTo>
                  <a:pt x="3098" y="1091"/>
                </a:lnTo>
                <a:lnTo>
                  <a:pt x="3087" y="1078"/>
                </a:lnTo>
                <a:lnTo>
                  <a:pt x="3072" y="1068"/>
                </a:lnTo>
                <a:lnTo>
                  <a:pt x="3053" y="1065"/>
                </a:lnTo>
                <a:close/>
                <a:moveTo>
                  <a:pt x="2935" y="0"/>
                </a:moveTo>
                <a:lnTo>
                  <a:pt x="3106" y="5"/>
                </a:lnTo>
                <a:lnTo>
                  <a:pt x="3273" y="22"/>
                </a:lnTo>
                <a:lnTo>
                  <a:pt x="3437" y="53"/>
                </a:lnTo>
                <a:lnTo>
                  <a:pt x="3596" y="93"/>
                </a:lnTo>
                <a:lnTo>
                  <a:pt x="3750" y="142"/>
                </a:lnTo>
                <a:lnTo>
                  <a:pt x="3901" y="203"/>
                </a:lnTo>
                <a:lnTo>
                  <a:pt x="4045" y="273"/>
                </a:lnTo>
                <a:lnTo>
                  <a:pt x="4186" y="353"/>
                </a:lnTo>
                <a:lnTo>
                  <a:pt x="4319" y="441"/>
                </a:lnTo>
                <a:lnTo>
                  <a:pt x="4446" y="538"/>
                </a:lnTo>
                <a:lnTo>
                  <a:pt x="4566" y="642"/>
                </a:lnTo>
                <a:lnTo>
                  <a:pt x="4678" y="757"/>
                </a:lnTo>
                <a:lnTo>
                  <a:pt x="4783" y="876"/>
                </a:lnTo>
                <a:lnTo>
                  <a:pt x="4880" y="1002"/>
                </a:lnTo>
                <a:lnTo>
                  <a:pt x="4969" y="1135"/>
                </a:lnTo>
                <a:lnTo>
                  <a:pt x="5049" y="1276"/>
                </a:lnTo>
                <a:lnTo>
                  <a:pt x="5119" y="1420"/>
                </a:lnTo>
                <a:lnTo>
                  <a:pt x="5180" y="1571"/>
                </a:lnTo>
                <a:lnTo>
                  <a:pt x="5229" y="1726"/>
                </a:lnTo>
                <a:lnTo>
                  <a:pt x="5269" y="1886"/>
                </a:lnTo>
                <a:lnTo>
                  <a:pt x="5300" y="2050"/>
                </a:lnTo>
                <a:lnTo>
                  <a:pt x="5317" y="2217"/>
                </a:lnTo>
                <a:lnTo>
                  <a:pt x="5322" y="2386"/>
                </a:lnTo>
                <a:lnTo>
                  <a:pt x="5317" y="2546"/>
                </a:lnTo>
                <a:lnTo>
                  <a:pt x="5301" y="2704"/>
                </a:lnTo>
                <a:lnTo>
                  <a:pt x="5277" y="2856"/>
                </a:lnTo>
                <a:lnTo>
                  <a:pt x="5241" y="3006"/>
                </a:lnTo>
                <a:lnTo>
                  <a:pt x="5197" y="3153"/>
                </a:lnTo>
                <a:lnTo>
                  <a:pt x="5144" y="3295"/>
                </a:lnTo>
                <a:lnTo>
                  <a:pt x="5083" y="3432"/>
                </a:lnTo>
                <a:lnTo>
                  <a:pt x="5013" y="3566"/>
                </a:lnTo>
                <a:lnTo>
                  <a:pt x="4935" y="3693"/>
                </a:lnTo>
                <a:lnTo>
                  <a:pt x="4849" y="3815"/>
                </a:lnTo>
                <a:lnTo>
                  <a:pt x="4756" y="3933"/>
                </a:lnTo>
                <a:lnTo>
                  <a:pt x="4655" y="4043"/>
                </a:lnTo>
                <a:lnTo>
                  <a:pt x="4549" y="4147"/>
                </a:lnTo>
                <a:lnTo>
                  <a:pt x="4549" y="5606"/>
                </a:lnTo>
                <a:lnTo>
                  <a:pt x="4543" y="5652"/>
                </a:lnTo>
                <a:lnTo>
                  <a:pt x="4526" y="5696"/>
                </a:lnTo>
                <a:lnTo>
                  <a:pt x="4499" y="5735"/>
                </a:lnTo>
                <a:lnTo>
                  <a:pt x="4465" y="5770"/>
                </a:lnTo>
                <a:lnTo>
                  <a:pt x="4423" y="5794"/>
                </a:lnTo>
                <a:lnTo>
                  <a:pt x="4380" y="5808"/>
                </a:lnTo>
                <a:lnTo>
                  <a:pt x="1899" y="6247"/>
                </a:lnTo>
                <a:lnTo>
                  <a:pt x="1859" y="6249"/>
                </a:lnTo>
                <a:lnTo>
                  <a:pt x="1825" y="6243"/>
                </a:lnTo>
                <a:lnTo>
                  <a:pt x="1794" y="6230"/>
                </a:lnTo>
                <a:lnTo>
                  <a:pt x="1768" y="6211"/>
                </a:lnTo>
                <a:lnTo>
                  <a:pt x="1747" y="6184"/>
                </a:lnTo>
                <a:lnTo>
                  <a:pt x="1734" y="6152"/>
                </a:lnTo>
                <a:lnTo>
                  <a:pt x="1728" y="6116"/>
                </a:lnTo>
                <a:lnTo>
                  <a:pt x="1728" y="6112"/>
                </a:lnTo>
                <a:lnTo>
                  <a:pt x="1726" y="5422"/>
                </a:lnTo>
                <a:lnTo>
                  <a:pt x="1038" y="5524"/>
                </a:lnTo>
                <a:lnTo>
                  <a:pt x="964" y="5519"/>
                </a:lnTo>
                <a:lnTo>
                  <a:pt x="893" y="5503"/>
                </a:lnTo>
                <a:lnTo>
                  <a:pt x="827" y="5479"/>
                </a:lnTo>
                <a:lnTo>
                  <a:pt x="764" y="5443"/>
                </a:lnTo>
                <a:lnTo>
                  <a:pt x="709" y="5401"/>
                </a:lnTo>
                <a:lnTo>
                  <a:pt x="660" y="5351"/>
                </a:lnTo>
                <a:lnTo>
                  <a:pt x="618" y="5296"/>
                </a:lnTo>
                <a:lnTo>
                  <a:pt x="584" y="5233"/>
                </a:lnTo>
                <a:lnTo>
                  <a:pt x="557" y="5167"/>
                </a:lnTo>
                <a:lnTo>
                  <a:pt x="542" y="5096"/>
                </a:lnTo>
                <a:lnTo>
                  <a:pt x="536" y="5022"/>
                </a:lnTo>
                <a:lnTo>
                  <a:pt x="536" y="4140"/>
                </a:lnTo>
                <a:lnTo>
                  <a:pt x="306" y="4140"/>
                </a:lnTo>
                <a:lnTo>
                  <a:pt x="243" y="4136"/>
                </a:lnTo>
                <a:lnTo>
                  <a:pt x="188" y="4125"/>
                </a:lnTo>
                <a:lnTo>
                  <a:pt x="139" y="4108"/>
                </a:lnTo>
                <a:lnTo>
                  <a:pt x="95" y="4081"/>
                </a:lnTo>
                <a:lnTo>
                  <a:pt x="61" y="4050"/>
                </a:lnTo>
                <a:lnTo>
                  <a:pt x="34" y="4014"/>
                </a:lnTo>
                <a:lnTo>
                  <a:pt x="13" y="3974"/>
                </a:lnTo>
                <a:lnTo>
                  <a:pt x="4" y="3929"/>
                </a:lnTo>
                <a:lnTo>
                  <a:pt x="0" y="3879"/>
                </a:lnTo>
                <a:lnTo>
                  <a:pt x="8" y="3826"/>
                </a:lnTo>
                <a:lnTo>
                  <a:pt x="25" y="3771"/>
                </a:lnTo>
                <a:lnTo>
                  <a:pt x="50" y="3714"/>
                </a:lnTo>
                <a:lnTo>
                  <a:pt x="536" y="2786"/>
                </a:lnTo>
                <a:lnTo>
                  <a:pt x="536" y="2390"/>
                </a:lnTo>
                <a:lnTo>
                  <a:pt x="542" y="2221"/>
                </a:lnTo>
                <a:lnTo>
                  <a:pt x="559" y="2057"/>
                </a:lnTo>
                <a:lnTo>
                  <a:pt x="587" y="1896"/>
                </a:lnTo>
                <a:lnTo>
                  <a:pt x="625" y="1740"/>
                </a:lnTo>
                <a:lnTo>
                  <a:pt x="675" y="1586"/>
                </a:lnTo>
                <a:lnTo>
                  <a:pt x="734" y="1439"/>
                </a:lnTo>
                <a:lnTo>
                  <a:pt x="802" y="1295"/>
                </a:lnTo>
                <a:lnTo>
                  <a:pt x="878" y="1158"/>
                </a:lnTo>
                <a:lnTo>
                  <a:pt x="964" y="1027"/>
                </a:lnTo>
                <a:lnTo>
                  <a:pt x="1059" y="901"/>
                </a:lnTo>
                <a:lnTo>
                  <a:pt x="1160" y="781"/>
                </a:lnTo>
                <a:lnTo>
                  <a:pt x="1270" y="669"/>
                </a:lnTo>
                <a:lnTo>
                  <a:pt x="1386" y="564"/>
                </a:lnTo>
                <a:lnTo>
                  <a:pt x="1509" y="467"/>
                </a:lnTo>
                <a:lnTo>
                  <a:pt x="1639" y="380"/>
                </a:lnTo>
                <a:lnTo>
                  <a:pt x="1775" y="298"/>
                </a:lnTo>
                <a:lnTo>
                  <a:pt x="1916" y="228"/>
                </a:lnTo>
                <a:lnTo>
                  <a:pt x="2051" y="169"/>
                </a:lnTo>
                <a:lnTo>
                  <a:pt x="2190" y="118"/>
                </a:lnTo>
                <a:lnTo>
                  <a:pt x="2332" y="76"/>
                </a:lnTo>
                <a:lnTo>
                  <a:pt x="2479" y="43"/>
                </a:lnTo>
                <a:lnTo>
                  <a:pt x="2627" y="19"/>
                </a:lnTo>
                <a:lnTo>
                  <a:pt x="2781" y="5"/>
                </a:lnTo>
                <a:lnTo>
                  <a:pt x="293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39816" y="5283177"/>
            <a:ext cx="159456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1100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2715095" y="4914102"/>
            <a:ext cx="159456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1100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5351499" y="4541089"/>
            <a:ext cx="159456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1100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7948913" y="4224807"/>
            <a:ext cx="159456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1100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528231" y="2451466"/>
            <a:ext cx="1636873" cy="64631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6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3163635" y="2089098"/>
            <a:ext cx="1636873" cy="64631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6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5817296" y="1633679"/>
            <a:ext cx="1636873" cy="64631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6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8470957" y="1178260"/>
            <a:ext cx="1636873" cy="64631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6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89850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14471"/>
            <a:ext cx="2492947" cy="328019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16" name="Group 15"/>
          <p:cNvGrpSpPr/>
          <p:nvPr/>
        </p:nvGrpSpPr>
        <p:grpSpPr>
          <a:xfrm>
            <a:off x="205010" y="789641"/>
            <a:ext cx="2082924" cy="3296594"/>
            <a:chOff x="1284513" y="1436915"/>
            <a:chExt cx="1843315" cy="2917371"/>
          </a:xfrm>
        </p:grpSpPr>
        <p:grpSp>
          <p:nvGrpSpPr>
            <p:cNvPr id="9" name="Group 8"/>
            <p:cNvGrpSpPr/>
            <p:nvPr/>
          </p:nvGrpSpPr>
          <p:grpSpPr>
            <a:xfrm>
              <a:off x="1284513" y="1436915"/>
              <a:ext cx="1843315" cy="2917371"/>
              <a:chOff x="1284513" y="1436915"/>
              <a:chExt cx="1843315" cy="291737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284513" y="1436915"/>
                <a:ext cx="1843315" cy="25254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 rot="10800000">
                <a:off x="2409371" y="3962401"/>
                <a:ext cx="454587" cy="39188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1284513" y="1436915"/>
              <a:ext cx="1843315" cy="113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140783" y="3825397"/>
            <a:ext cx="1194520" cy="5912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  <p:grpSp>
        <p:nvGrpSpPr>
          <p:cNvPr id="11" name="Group 71"/>
          <p:cNvGrpSpPr>
            <a:grpSpLocks noChangeAspect="1"/>
          </p:cNvGrpSpPr>
          <p:nvPr/>
        </p:nvGrpSpPr>
        <p:grpSpPr bwMode="auto">
          <a:xfrm>
            <a:off x="977558" y="1388982"/>
            <a:ext cx="437455" cy="366594"/>
            <a:chOff x="4518" y="854"/>
            <a:chExt cx="3809" cy="3192"/>
          </a:xfrm>
          <a:solidFill>
            <a:schemeClr val="bg1">
              <a:lumMod val="50000"/>
            </a:schemeClr>
          </a:solidFill>
        </p:grpSpPr>
        <p:sp>
          <p:nvSpPr>
            <p:cNvPr id="12" name="Freeform 73"/>
            <p:cNvSpPr>
              <a:spLocks/>
            </p:cNvSpPr>
            <p:nvPr/>
          </p:nvSpPr>
          <p:spPr bwMode="auto">
            <a:xfrm>
              <a:off x="4518" y="1636"/>
              <a:ext cx="2601" cy="2410"/>
            </a:xfrm>
            <a:custGeom>
              <a:avLst/>
              <a:gdLst>
                <a:gd name="T0" fmla="*/ 149 w 2601"/>
                <a:gd name="T1" fmla="*/ 0 h 2410"/>
                <a:gd name="T2" fmla="*/ 1086 w 2601"/>
                <a:gd name="T3" fmla="*/ 0 h 2410"/>
                <a:gd name="T4" fmla="*/ 1086 w 2601"/>
                <a:gd name="T5" fmla="*/ 859 h 2410"/>
                <a:gd name="T6" fmla="*/ 1089 w 2601"/>
                <a:gd name="T7" fmla="*/ 904 h 2410"/>
                <a:gd name="T8" fmla="*/ 1100 w 2601"/>
                <a:gd name="T9" fmla="*/ 946 h 2410"/>
                <a:gd name="T10" fmla="*/ 1116 w 2601"/>
                <a:gd name="T11" fmla="*/ 984 h 2410"/>
                <a:gd name="T12" fmla="*/ 1138 w 2601"/>
                <a:gd name="T13" fmla="*/ 1020 h 2410"/>
                <a:gd name="T14" fmla="*/ 1166 w 2601"/>
                <a:gd name="T15" fmla="*/ 1052 h 2410"/>
                <a:gd name="T16" fmla="*/ 1197 w 2601"/>
                <a:gd name="T17" fmla="*/ 1079 h 2410"/>
                <a:gd name="T18" fmla="*/ 1233 w 2601"/>
                <a:gd name="T19" fmla="*/ 1101 h 2410"/>
                <a:gd name="T20" fmla="*/ 1272 w 2601"/>
                <a:gd name="T21" fmla="*/ 1118 h 2410"/>
                <a:gd name="T22" fmla="*/ 1314 w 2601"/>
                <a:gd name="T23" fmla="*/ 1129 h 2410"/>
                <a:gd name="T24" fmla="*/ 1358 w 2601"/>
                <a:gd name="T25" fmla="*/ 1132 h 2410"/>
                <a:gd name="T26" fmla="*/ 1358 w 2601"/>
                <a:gd name="T27" fmla="*/ 1132 h 2410"/>
                <a:gd name="T28" fmla="*/ 2601 w 2601"/>
                <a:gd name="T29" fmla="*/ 1132 h 2410"/>
                <a:gd name="T30" fmla="*/ 2601 w 2601"/>
                <a:gd name="T31" fmla="*/ 1642 h 2410"/>
                <a:gd name="T32" fmla="*/ 2597 w 2601"/>
                <a:gd name="T33" fmla="*/ 1672 h 2410"/>
                <a:gd name="T34" fmla="*/ 2589 w 2601"/>
                <a:gd name="T35" fmla="*/ 1700 h 2410"/>
                <a:gd name="T36" fmla="*/ 2575 w 2601"/>
                <a:gd name="T37" fmla="*/ 1725 h 2410"/>
                <a:gd name="T38" fmla="*/ 2557 w 2601"/>
                <a:gd name="T39" fmla="*/ 1747 h 2410"/>
                <a:gd name="T40" fmla="*/ 2535 w 2601"/>
                <a:gd name="T41" fmla="*/ 1766 h 2410"/>
                <a:gd name="T42" fmla="*/ 2509 w 2601"/>
                <a:gd name="T43" fmla="*/ 1780 h 2410"/>
                <a:gd name="T44" fmla="*/ 2482 w 2601"/>
                <a:gd name="T45" fmla="*/ 1788 h 2410"/>
                <a:gd name="T46" fmla="*/ 2451 w 2601"/>
                <a:gd name="T47" fmla="*/ 1791 h 2410"/>
                <a:gd name="T48" fmla="*/ 1137 w 2601"/>
                <a:gd name="T49" fmla="*/ 1791 h 2410"/>
                <a:gd name="T50" fmla="*/ 540 w 2601"/>
                <a:gd name="T51" fmla="*/ 2388 h 2410"/>
                <a:gd name="T52" fmla="*/ 523 w 2601"/>
                <a:gd name="T53" fmla="*/ 2401 h 2410"/>
                <a:gd name="T54" fmla="*/ 505 w 2601"/>
                <a:gd name="T55" fmla="*/ 2408 h 2410"/>
                <a:gd name="T56" fmla="*/ 486 w 2601"/>
                <a:gd name="T57" fmla="*/ 2410 h 2410"/>
                <a:gd name="T58" fmla="*/ 467 w 2601"/>
                <a:gd name="T59" fmla="*/ 2408 h 2410"/>
                <a:gd name="T60" fmla="*/ 450 w 2601"/>
                <a:gd name="T61" fmla="*/ 2401 h 2410"/>
                <a:gd name="T62" fmla="*/ 435 w 2601"/>
                <a:gd name="T63" fmla="*/ 2389 h 2410"/>
                <a:gd name="T64" fmla="*/ 423 w 2601"/>
                <a:gd name="T65" fmla="*/ 2374 h 2410"/>
                <a:gd name="T66" fmla="*/ 415 w 2601"/>
                <a:gd name="T67" fmla="*/ 2356 h 2410"/>
                <a:gd name="T68" fmla="*/ 412 w 2601"/>
                <a:gd name="T69" fmla="*/ 2335 h 2410"/>
                <a:gd name="T70" fmla="*/ 412 w 2601"/>
                <a:gd name="T71" fmla="*/ 1791 h 2410"/>
                <a:gd name="T72" fmla="*/ 149 w 2601"/>
                <a:gd name="T73" fmla="*/ 1791 h 2410"/>
                <a:gd name="T74" fmla="*/ 119 w 2601"/>
                <a:gd name="T75" fmla="*/ 1788 h 2410"/>
                <a:gd name="T76" fmla="*/ 91 w 2601"/>
                <a:gd name="T77" fmla="*/ 1780 h 2410"/>
                <a:gd name="T78" fmla="*/ 66 w 2601"/>
                <a:gd name="T79" fmla="*/ 1766 h 2410"/>
                <a:gd name="T80" fmla="*/ 44 w 2601"/>
                <a:gd name="T81" fmla="*/ 1747 h 2410"/>
                <a:gd name="T82" fmla="*/ 25 w 2601"/>
                <a:gd name="T83" fmla="*/ 1725 h 2410"/>
                <a:gd name="T84" fmla="*/ 12 w 2601"/>
                <a:gd name="T85" fmla="*/ 1700 h 2410"/>
                <a:gd name="T86" fmla="*/ 3 w 2601"/>
                <a:gd name="T87" fmla="*/ 1672 h 2410"/>
                <a:gd name="T88" fmla="*/ 0 w 2601"/>
                <a:gd name="T89" fmla="*/ 1642 h 2410"/>
                <a:gd name="T90" fmla="*/ 0 w 2601"/>
                <a:gd name="T91" fmla="*/ 149 h 2410"/>
                <a:gd name="T92" fmla="*/ 3 w 2601"/>
                <a:gd name="T93" fmla="*/ 119 h 2410"/>
                <a:gd name="T94" fmla="*/ 12 w 2601"/>
                <a:gd name="T95" fmla="*/ 91 h 2410"/>
                <a:gd name="T96" fmla="*/ 25 w 2601"/>
                <a:gd name="T97" fmla="*/ 66 h 2410"/>
                <a:gd name="T98" fmla="*/ 44 w 2601"/>
                <a:gd name="T99" fmla="*/ 44 h 2410"/>
                <a:gd name="T100" fmla="*/ 66 w 2601"/>
                <a:gd name="T101" fmla="*/ 25 h 2410"/>
                <a:gd name="T102" fmla="*/ 91 w 2601"/>
                <a:gd name="T103" fmla="*/ 13 h 2410"/>
                <a:gd name="T104" fmla="*/ 119 w 2601"/>
                <a:gd name="T105" fmla="*/ 3 h 2410"/>
                <a:gd name="T106" fmla="*/ 149 w 2601"/>
                <a:gd name="T107" fmla="*/ 0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01" h="2410">
                  <a:moveTo>
                    <a:pt x="149" y="0"/>
                  </a:moveTo>
                  <a:lnTo>
                    <a:pt x="1086" y="0"/>
                  </a:lnTo>
                  <a:lnTo>
                    <a:pt x="1086" y="859"/>
                  </a:lnTo>
                  <a:lnTo>
                    <a:pt x="1089" y="904"/>
                  </a:lnTo>
                  <a:lnTo>
                    <a:pt x="1100" y="946"/>
                  </a:lnTo>
                  <a:lnTo>
                    <a:pt x="1116" y="984"/>
                  </a:lnTo>
                  <a:lnTo>
                    <a:pt x="1138" y="1020"/>
                  </a:lnTo>
                  <a:lnTo>
                    <a:pt x="1166" y="1052"/>
                  </a:lnTo>
                  <a:lnTo>
                    <a:pt x="1197" y="1079"/>
                  </a:lnTo>
                  <a:lnTo>
                    <a:pt x="1233" y="1101"/>
                  </a:lnTo>
                  <a:lnTo>
                    <a:pt x="1272" y="1118"/>
                  </a:lnTo>
                  <a:lnTo>
                    <a:pt x="1314" y="1129"/>
                  </a:lnTo>
                  <a:lnTo>
                    <a:pt x="1358" y="1132"/>
                  </a:lnTo>
                  <a:lnTo>
                    <a:pt x="1358" y="1132"/>
                  </a:lnTo>
                  <a:lnTo>
                    <a:pt x="2601" y="1132"/>
                  </a:lnTo>
                  <a:lnTo>
                    <a:pt x="2601" y="1642"/>
                  </a:lnTo>
                  <a:lnTo>
                    <a:pt x="2597" y="1672"/>
                  </a:lnTo>
                  <a:lnTo>
                    <a:pt x="2589" y="1700"/>
                  </a:lnTo>
                  <a:lnTo>
                    <a:pt x="2575" y="1725"/>
                  </a:lnTo>
                  <a:lnTo>
                    <a:pt x="2557" y="1747"/>
                  </a:lnTo>
                  <a:lnTo>
                    <a:pt x="2535" y="1766"/>
                  </a:lnTo>
                  <a:lnTo>
                    <a:pt x="2509" y="1780"/>
                  </a:lnTo>
                  <a:lnTo>
                    <a:pt x="2482" y="1788"/>
                  </a:lnTo>
                  <a:lnTo>
                    <a:pt x="2451" y="1791"/>
                  </a:lnTo>
                  <a:lnTo>
                    <a:pt x="1137" y="1791"/>
                  </a:lnTo>
                  <a:lnTo>
                    <a:pt x="540" y="2388"/>
                  </a:lnTo>
                  <a:lnTo>
                    <a:pt x="523" y="2401"/>
                  </a:lnTo>
                  <a:lnTo>
                    <a:pt x="505" y="2408"/>
                  </a:lnTo>
                  <a:lnTo>
                    <a:pt x="486" y="2410"/>
                  </a:lnTo>
                  <a:lnTo>
                    <a:pt x="467" y="2408"/>
                  </a:lnTo>
                  <a:lnTo>
                    <a:pt x="450" y="2401"/>
                  </a:lnTo>
                  <a:lnTo>
                    <a:pt x="435" y="2389"/>
                  </a:lnTo>
                  <a:lnTo>
                    <a:pt x="423" y="2374"/>
                  </a:lnTo>
                  <a:lnTo>
                    <a:pt x="415" y="2356"/>
                  </a:lnTo>
                  <a:lnTo>
                    <a:pt x="412" y="2335"/>
                  </a:lnTo>
                  <a:lnTo>
                    <a:pt x="412" y="1791"/>
                  </a:lnTo>
                  <a:lnTo>
                    <a:pt x="149" y="1791"/>
                  </a:lnTo>
                  <a:lnTo>
                    <a:pt x="119" y="1788"/>
                  </a:lnTo>
                  <a:lnTo>
                    <a:pt x="91" y="1780"/>
                  </a:lnTo>
                  <a:lnTo>
                    <a:pt x="66" y="1766"/>
                  </a:lnTo>
                  <a:lnTo>
                    <a:pt x="44" y="1747"/>
                  </a:lnTo>
                  <a:lnTo>
                    <a:pt x="25" y="1725"/>
                  </a:lnTo>
                  <a:lnTo>
                    <a:pt x="12" y="1700"/>
                  </a:lnTo>
                  <a:lnTo>
                    <a:pt x="3" y="1672"/>
                  </a:lnTo>
                  <a:lnTo>
                    <a:pt x="0" y="1642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2" y="91"/>
                  </a:lnTo>
                  <a:lnTo>
                    <a:pt x="25" y="66"/>
                  </a:lnTo>
                  <a:lnTo>
                    <a:pt x="44" y="44"/>
                  </a:lnTo>
                  <a:lnTo>
                    <a:pt x="66" y="25"/>
                  </a:lnTo>
                  <a:lnTo>
                    <a:pt x="91" y="13"/>
                  </a:lnTo>
                  <a:lnTo>
                    <a:pt x="119" y="3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3" name="Freeform 74"/>
            <p:cNvSpPr>
              <a:spLocks noEditPoints="1"/>
            </p:cNvSpPr>
            <p:nvPr/>
          </p:nvSpPr>
          <p:spPr bwMode="auto">
            <a:xfrm>
              <a:off x="5726" y="854"/>
              <a:ext cx="2601" cy="2410"/>
            </a:xfrm>
            <a:custGeom>
              <a:avLst/>
              <a:gdLst>
                <a:gd name="T0" fmla="*/ 1938 w 2601"/>
                <a:gd name="T1" fmla="*/ 699 h 2410"/>
                <a:gd name="T2" fmla="*/ 1863 w 2601"/>
                <a:gd name="T3" fmla="*/ 751 h 2410"/>
                <a:gd name="T4" fmla="*/ 1825 w 2601"/>
                <a:gd name="T5" fmla="*/ 834 h 2410"/>
                <a:gd name="T6" fmla="*/ 1833 w 2601"/>
                <a:gd name="T7" fmla="*/ 929 h 2410"/>
                <a:gd name="T8" fmla="*/ 1885 w 2601"/>
                <a:gd name="T9" fmla="*/ 1003 h 2410"/>
                <a:gd name="T10" fmla="*/ 1969 w 2601"/>
                <a:gd name="T11" fmla="*/ 1042 h 2410"/>
                <a:gd name="T12" fmla="*/ 2063 w 2601"/>
                <a:gd name="T13" fmla="*/ 1034 h 2410"/>
                <a:gd name="T14" fmla="*/ 2137 w 2601"/>
                <a:gd name="T15" fmla="*/ 981 h 2410"/>
                <a:gd name="T16" fmla="*/ 2177 w 2601"/>
                <a:gd name="T17" fmla="*/ 897 h 2410"/>
                <a:gd name="T18" fmla="*/ 2169 w 2601"/>
                <a:gd name="T19" fmla="*/ 804 h 2410"/>
                <a:gd name="T20" fmla="*/ 2115 w 2601"/>
                <a:gd name="T21" fmla="*/ 729 h 2410"/>
                <a:gd name="T22" fmla="*/ 2032 w 2601"/>
                <a:gd name="T23" fmla="*/ 690 h 2410"/>
                <a:gd name="T24" fmla="*/ 1269 w 2601"/>
                <a:gd name="T25" fmla="*/ 690 h 2410"/>
                <a:gd name="T26" fmla="*/ 1186 w 2601"/>
                <a:gd name="T27" fmla="*/ 729 h 2410"/>
                <a:gd name="T28" fmla="*/ 1134 w 2601"/>
                <a:gd name="T29" fmla="*/ 804 h 2410"/>
                <a:gd name="T30" fmla="*/ 1126 w 2601"/>
                <a:gd name="T31" fmla="*/ 897 h 2410"/>
                <a:gd name="T32" fmla="*/ 1165 w 2601"/>
                <a:gd name="T33" fmla="*/ 981 h 2410"/>
                <a:gd name="T34" fmla="*/ 1239 w 2601"/>
                <a:gd name="T35" fmla="*/ 1034 h 2410"/>
                <a:gd name="T36" fmla="*/ 1334 w 2601"/>
                <a:gd name="T37" fmla="*/ 1042 h 2410"/>
                <a:gd name="T38" fmla="*/ 1416 w 2601"/>
                <a:gd name="T39" fmla="*/ 1003 h 2410"/>
                <a:gd name="T40" fmla="*/ 1469 w 2601"/>
                <a:gd name="T41" fmla="*/ 929 h 2410"/>
                <a:gd name="T42" fmla="*/ 1477 w 2601"/>
                <a:gd name="T43" fmla="*/ 834 h 2410"/>
                <a:gd name="T44" fmla="*/ 1438 w 2601"/>
                <a:gd name="T45" fmla="*/ 751 h 2410"/>
                <a:gd name="T46" fmla="*/ 1364 w 2601"/>
                <a:gd name="T47" fmla="*/ 699 h 2410"/>
                <a:gd name="T48" fmla="*/ 602 w 2601"/>
                <a:gd name="T49" fmla="*/ 687 h 2410"/>
                <a:gd name="T50" fmla="*/ 512 w 2601"/>
                <a:gd name="T51" fmla="*/ 711 h 2410"/>
                <a:gd name="T52" fmla="*/ 447 w 2601"/>
                <a:gd name="T53" fmla="*/ 776 h 2410"/>
                <a:gd name="T54" fmla="*/ 422 w 2601"/>
                <a:gd name="T55" fmla="*/ 866 h 2410"/>
                <a:gd name="T56" fmla="*/ 447 w 2601"/>
                <a:gd name="T57" fmla="*/ 956 h 2410"/>
                <a:gd name="T58" fmla="*/ 512 w 2601"/>
                <a:gd name="T59" fmla="*/ 1020 h 2410"/>
                <a:gd name="T60" fmla="*/ 602 w 2601"/>
                <a:gd name="T61" fmla="*/ 1044 h 2410"/>
                <a:gd name="T62" fmla="*/ 692 w 2601"/>
                <a:gd name="T63" fmla="*/ 1020 h 2410"/>
                <a:gd name="T64" fmla="*/ 756 w 2601"/>
                <a:gd name="T65" fmla="*/ 956 h 2410"/>
                <a:gd name="T66" fmla="*/ 780 w 2601"/>
                <a:gd name="T67" fmla="*/ 866 h 2410"/>
                <a:gd name="T68" fmla="*/ 756 w 2601"/>
                <a:gd name="T69" fmla="*/ 776 h 2410"/>
                <a:gd name="T70" fmla="*/ 692 w 2601"/>
                <a:gd name="T71" fmla="*/ 711 h 2410"/>
                <a:gd name="T72" fmla="*/ 602 w 2601"/>
                <a:gd name="T73" fmla="*/ 687 h 2410"/>
                <a:gd name="T74" fmla="*/ 2482 w 2601"/>
                <a:gd name="T75" fmla="*/ 3 h 2410"/>
                <a:gd name="T76" fmla="*/ 2557 w 2601"/>
                <a:gd name="T77" fmla="*/ 44 h 2410"/>
                <a:gd name="T78" fmla="*/ 2599 w 2601"/>
                <a:gd name="T79" fmla="*/ 119 h 2410"/>
                <a:gd name="T80" fmla="*/ 2599 w 2601"/>
                <a:gd name="T81" fmla="*/ 1671 h 2410"/>
                <a:gd name="T82" fmla="*/ 2557 w 2601"/>
                <a:gd name="T83" fmla="*/ 1748 h 2410"/>
                <a:gd name="T84" fmla="*/ 2482 w 2601"/>
                <a:gd name="T85" fmla="*/ 1788 h 2410"/>
                <a:gd name="T86" fmla="*/ 2189 w 2601"/>
                <a:gd name="T87" fmla="*/ 2335 h 2410"/>
                <a:gd name="T88" fmla="*/ 2166 w 2601"/>
                <a:gd name="T89" fmla="*/ 2388 h 2410"/>
                <a:gd name="T90" fmla="*/ 2115 w 2601"/>
                <a:gd name="T91" fmla="*/ 2410 h 2410"/>
                <a:gd name="T92" fmla="*/ 2061 w 2601"/>
                <a:gd name="T93" fmla="*/ 2388 h 2410"/>
                <a:gd name="T94" fmla="*/ 120 w 2601"/>
                <a:gd name="T95" fmla="*/ 1788 h 2410"/>
                <a:gd name="T96" fmla="*/ 44 w 2601"/>
                <a:gd name="T97" fmla="*/ 1748 h 2410"/>
                <a:gd name="T98" fmla="*/ 4 w 2601"/>
                <a:gd name="T99" fmla="*/ 1671 h 2410"/>
                <a:gd name="T100" fmla="*/ 4 w 2601"/>
                <a:gd name="T101" fmla="*/ 119 h 2410"/>
                <a:gd name="T102" fmla="*/ 44 w 2601"/>
                <a:gd name="T103" fmla="*/ 44 h 2410"/>
                <a:gd name="T104" fmla="*/ 120 w 2601"/>
                <a:gd name="T105" fmla="*/ 3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01" h="2410">
                  <a:moveTo>
                    <a:pt x="2001" y="687"/>
                  </a:moveTo>
                  <a:lnTo>
                    <a:pt x="1969" y="690"/>
                  </a:lnTo>
                  <a:lnTo>
                    <a:pt x="1938" y="699"/>
                  </a:lnTo>
                  <a:lnTo>
                    <a:pt x="1911" y="711"/>
                  </a:lnTo>
                  <a:lnTo>
                    <a:pt x="1885" y="729"/>
                  </a:lnTo>
                  <a:lnTo>
                    <a:pt x="1863" y="751"/>
                  </a:lnTo>
                  <a:lnTo>
                    <a:pt x="1846" y="776"/>
                  </a:lnTo>
                  <a:lnTo>
                    <a:pt x="1833" y="804"/>
                  </a:lnTo>
                  <a:lnTo>
                    <a:pt x="1825" y="834"/>
                  </a:lnTo>
                  <a:lnTo>
                    <a:pt x="1822" y="866"/>
                  </a:lnTo>
                  <a:lnTo>
                    <a:pt x="1825" y="897"/>
                  </a:lnTo>
                  <a:lnTo>
                    <a:pt x="1833" y="929"/>
                  </a:lnTo>
                  <a:lnTo>
                    <a:pt x="1846" y="956"/>
                  </a:lnTo>
                  <a:lnTo>
                    <a:pt x="1863" y="981"/>
                  </a:lnTo>
                  <a:lnTo>
                    <a:pt x="1885" y="1003"/>
                  </a:lnTo>
                  <a:lnTo>
                    <a:pt x="1911" y="1020"/>
                  </a:lnTo>
                  <a:lnTo>
                    <a:pt x="1938" y="1034"/>
                  </a:lnTo>
                  <a:lnTo>
                    <a:pt x="1969" y="1042"/>
                  </a:lnTo>
                  <a:lnTo>
                    <a:pt x="2001" y="1044"/>
                  </a:lnTo>
                  <a:lnTo>
                    <a:pt x="2032" y="1042"/>
                  </a:lnTo>
                  <a:lnTo>
                    <a:pt x="2063" y="1034"/>
                  </a:lnTo>
                  <a:lnTo>
                    <a:pt x="2091" y="1020"/>
                  </a:lnTo>
                  <a:lnTo>
                    <a:pt x="2115" y="1003"/>
                  </a:lnTo>
                  <a:lnTo>
                    <a:pt x="2137" y="981"/>
                  </a:lnTo>
                  <a:lnTo>
                    <a:pt x="2155" y="956"/>
                  </a:lnTo>
                  <a:lnTo>
                    <a:pt x="2169" y="929"/>
                  </a:lnTo>
                  <a:lnTo>
                    <a:pt x="2177" y="897"/>
                  </a:lnTo>
                  <a:lnTo>
                    <a:pt x="2179" y="866"/>
                  </a:lnTo>
                  <a:lnTo>
                    <a:pt x="2177" y="834"/>
                  </a:lnTo>
                  <a:lnTo>
                    <a:pt x="2169" y="804"/>
                  </a:lnTo>
                  <a:lnTo>
                    <a:pt x="2155" y="776"/>
                  </a:lnTo>
                  <a:lnTo>
                    <a:pt x="2137" y="751"/>
                  </a:lnTo>
                  <a:lnTo>
                    <a:pt x="2115" y="729"/>
                  </a:lnTo>
                  <a:lnTo>
                    <a:pt x="2091" y="711"/>
                  </a:lnTo>
                  <a:lnTo>
                    <a:pt x="2063" y="699"/>
                  </a:lnTo>
                  <a:lnTo>
                    <a:pt x="2032" y="690"/>
                  </a:lnTo>
                  <a:lnTo>
                    <a:pt x="2001" y="687"/>
                  </a:lnTo>
                  <a:close/>
                  <a:moveTo>
                    <a:pt x="1301" y="687"/>
                  </a:moveTo>
                  <a:lnTo>
                    <a:pt x="1269" y="690"/>
                  </a:lnTo>
                  <a:lnTo>
                    <a:pt x="1239" y="699"/>
                  </a:lnTo>
                  <a:lnTo>
                    <a:pt x="1211" y="711"/>
                  </a:lnTo>
                  <a:lnTo>
                    <a:pt x="1186" y="729"/>
                  </a:lnTo>
                  <a:lnTo>
                    <a:pt x="1165" y="751"/>
                  </a:lnTo>
                  <a:lnTo>
                    <a:pt x="1146" y="776"/>
                  </a:lnTo>
                  <a:lnTo>
                    <a:pt x="1134" y="804"/>
                  </a:lnTo>
                  <a:lnTo>
                    <a:pt x="1126" y="834"/>
                  </a:lnTo>
                  <a:lnTo>
                    <a:pt x="1122" y="866"/>
                  </a:lnTo>
                  <a:lnTo>
                    <a:pt x="1126" y="897"/>
                  </a:lnTo>
                  <a:lnTo>
                    <a:pt x="1134" y="929"/>
                  </a:lnTo>
                  <a:lnTo>
                    <a:pt x="1146" y="956"/>
                  </a:lnTo>
                  <a:lnTo>
                    <a:pt x="1165" y="981"/>
                  </a:lnTo>
                  <a:lnTo>
                    <a:pt x="1186" y="1003"/>
                  </a:lnTo>
                  <a:lnTo>
                    <a:pt x="1211" y="1020"/>
                  </a:lnTo>
                  <a:lnTo>
                    <a:pt x="1239" y="1034"/>
                  </a:lnTo>
                  <a:lnTo>
                    <a:pt x="1269" y="1042"/>
                  </a:lnTo>
                  <a:lnTo>
                    <a:pt x="1301" y="1044"/>
                  </a:lnTo>
                  <a:lnTo>
                    <a:pt x="1334" y="1042"/>
                  </a:lnTo>
                  <a:lnTo>
                    <a:pt x="1364" y="1034"/>
                  </a:lnTo>
                  <a:lnTo>
                    <a:pt x="1392" y="1020"/>
                  </a:lnTo>
                  <a:lnTo>
                    <a:pt x="1416" y="1003"/>
                  </a:lnTo>
                  <a:lnTo>
                    <a:pt x="1438" y="981"/>
                  </a:lnTo>
                  <a:lnTo>
                    <a:pt x="1455" y="956"/>
                  </a:lnTo>
                  <a:lnTo>
                    <a:pt x="1469" y="929"/>
                  </a:lnTo>
                  <a:lnTo>
                    <a:pt x="1477" y="897"/>
                  </a:lnTo>
                  <a:lnTo>
                    <a:pt x="1479" y="866"/>
                  </a:lnTo>
                  <a:lnTo>
                    <a:pt x="1477" y="834"/>
                  </a:lnTo>
                  <a:lnTo>
                    <a:pt x="1469" y="804"/>
                  </a:lnTo>
                  <a:lnTo>
                    <a:pt x="1455" y="776"/>
                  </a:lnTo>
                  <a:lnTo>
                    <a:pt x="1438" y="751"/>
                  </a:lnTo>
                  <a:lnTo>
                    <a:pt x="1416" y="729"/>
                  </a:lnTo>
                  <a:lnTo>
                    <a:pt x="1392" y="711"/>
                  </a:lnTo>
                  <a:lnTo>
                    <a:pt x="1364" y="699"/>
                  </a:lnTo>
                  <a:lnTo>
                    <a:pt x="1334" y="690"/>
                  </a:lnTo>
                  <a:lnTo>
                    <a:pt x="1301" y="687"/>
                  </a:lnTo>
                  <a:close/>
                  <a:moveTo>
                    <a:pt x="602" y="687"/>
                  </a:moveTo>
                  <a:lnTo>
                    <a:pt x="569" y="690"/>
                  </a:lnTo>
                  <a:lnTo>
                    <a:pt x="539" y="699"/>
                  </a:lnTo>
                  <a:lnTo>
                    <a:pt x="512" y="711"/>
                  </a:lnTo>
                  <a:lnTo>
                    <a:pt x="486" y="729"/>
                  </a:lnTo>
                  <a:lnTo>
                    <a:pt x="465" y="751"/>
                  </a:lnTo>
                  <a:lnTo>
                    <a:pt x="447" y="776"/>
                  </a:lnTo>
                  <a:lnTo>
                    <a:pt x="434" y="804"/>
                  </a:lnTo>
                  <a:lnTo>
                    <a:pt x="426" y="834"/>
                  </a:lnTo>
                  <a:lnTo>
                    <a:pt x="422" y="866"/>
                  </a:lnTo>
                  <a:lnTo>
                    <a:pt x="426" y="897"/>
                  </a:lnTo>
                  <a:lnTo>
                    <a:pt x="434" y="929"/>
                  </a:lnTo>
                  <a:lnTo>
                    <a:pt x="447" y="956"/>
                  </a:lnTo>
                  <a:lnTo>
                    <a:pt x="465" y="981"/>
                  </a:lnTo>
                  <a:lnTo>
                    <a:pt x="486" y="1003"/>
                  </a:lnTo>
                  <a:lnTo>
                    <a:pt x="512" y="1020"/>
                  </a:lnTo>
                  <a:lnTo>
                    <a:pt x="539" y="1034"/>
                  </a:lnTo>
                  <a:lnTo>
                    <a:pt x="569" y="1042"/>
                  </a:lnTo>
                  <a:lnTo>
                    <a:pt x="602" y="1044"/>
                  </a:lnTo>
                  <a:lnTo>
                    <a:pt x="634" y="1042"/>
                  </a:lnTo>
                  <a:lnTo>
                    <a:pt x="664" y="1034"/>
                  </a:lnTo>
                  <a:lnTo>
                    <a:pt x="692" y="1020"/>
                  </a:lnTo>
                  <a:lnTo>
                    <a:pt x="716" y="1003"/>
                  </a:lnTo>
                  <a:lnTo>
                    <a:pt x="738" y="981"/>
                  </a:lnTo>
                  <a:lnTo>
                    <a:pt x="756" y="956"/>
                  </a:lnTo>
                  <a:lnTo>
                    <a:pt x="769" y="929"/>
                  </a:lnTo>
                  <a:lnTo>
                    <a:pt x="777" y="897"/>
                  </a:lnTo>
                  <a:lnTo>
                    <a:pt x="780" y="866"/>
                  </a:lnTo>
                  <a:lnTo>
                    <a:pt x="777" y="834"/>
                  </a:lnTo>
                  <a:lnTo>
                    <a:pt x="769" y="804"/>
                  </a:lnTo>
                  <a:lnTo>
                    <a:pt x="756" y="776"/>
                  </a:lnTo>
                  <a:lnTo>
                    <a:pt x="738" y="751"/>
                  </a:lnTo>
                  <a:lnTo>
                    <a:pt x="716" y="729"/>
                  </a:lnTo>
                  <a:lnTo>
                    <a:pt x="692" y="711"/>
                  </a:lnTo>
                  <a:lnTo>
                    <a:pt x="664" y="699"/>
                  </a:lnTo>
                  <a:lnTo>
                    <a:pt x="634" y="690"/>
                  </a:lnTo>
                  <a:lnTo>
                    <a:pt x="602" y="687"/>
                  </a:lnTo>
                  <a:close/>
                  <a:moveTo>
                    <a:pt x="150" y="0"/>
                  </a:moveTo>
                  <a:lnTo>
                    <a:pt x="2452" y="0"/>
                  </a:lnTo>
                  <a:lnTo>
                    <a:pt x="2482" y="3"/>
                  </a:lnTo>
                  <a:lnTo>
                    <a:pt x="2510" y="12"/>
                  </a:lnTo>
                  <a:lnTo>
                    <a:pt x="2535" y="25"/>
                  </a:lnTo>
                  <a:lnTo>
                    <a:pt x="2557" y="44"/>
                  </a:lnTo>
                  <a:lnTo>
                    <a:pt x="2576" y="66"/>
                  </a:lnTo>
                  <a:lnTo>
                    <a:pt x="2589" y="91"/>
                  </a:lnTo>
                  <a:lnTo>
                    <a:pt x="2599" y="119"/>
                  </a:lnTo>
                  <a:lnTo>
                    <a:pt x="2601" y="149"/>
                  </a:lnTo>
                  <a:lnTo>
                    <a:pt x="2601" y="1641"/>
                  </a:lnTo>
                  <a:lnTo>
                    <a:pt x="2599" y="1671"/>
                  </a:lnTo>
                  <a:lnTo>
                    <a:pt x="2589" y="1700"/>
                  </a:lnTo>
                  <a:lnTo>
                    <a:pt x="2576" y="1726"/>
                  </a:lnTo>
                  <a:lnTo>
                    <a:pt x="2557" y="1748"/>
                  </a:lnTo>
                  <a:lnTo>
                    <a:pt x="2535" y="1765"/>
                  </a:lnTo>
                  <a:lnTo>
                    <a:pt x="2510" y="1779"/>
                  </a:lnTo>
                  <a:lnTo>
                    <a:pt x="2482" y="1788"/>
                  </a:lnTo>
                  <a:lnTo>
                    <a:pt x="2452" y="1790"/>
                  </a:lnTo>
                  <a:lnTo>
                    <a:pt x="2189" y="1790"/>
                  </a:lnTo>
                  <a:lnTo>
                    <a:pt x="2189" y="2335"/>
                  </a:lnTo>
                  <a:lnTo>
                    <a:pt x="2186" y="2356"/>
                  </a:lnTo>
                  <a:lnTo>
                    <a:pt x="2179" y="2374"/>
                  </a:lnTo>
                  <a:lnTo>
                    <a:pt x="2166" y="2388"/>
                  </a:lnTo>
                  <a:lnTo>
                    <a:pt x="2151" y="2400"/>
                  </a:lnTo>
                  <a:lnTo>
                    <a:pt x="2134" y="2407"/>
                  </a:lnTo>
                  <a:lnTo>
                    <a:pt x="2115" y="2410"/>
                  </a:lnTo>
                  <a:lnTo>
                    <a:pt x="2097" y="2408"/>
                  </a:lnTo>
                  <a:lnTo>
                    <a:pt x="2078" y="2401"/>
                  </a:lnTo>
                  <a:lnTo>
                    <a:pt x="2061" y="2388"/>
                  </a:lnTo>
                  <a:lnTo>
                    <a:pt x="1464" y="1790"/>
                  </a:lnTo>
                  <a:lnTo>
                    <a:pt x="150" y="1790"/>
                  </a:lnTo>
                  <a:lnTo>
                    <a:pt x="120" y="1788"/>
                  </a:lnTo>
                  <a:lnTo>
                    <a:pt x="92" y="1779"/>
                  </a:lnTo>
                  <a:lnTo>
                    <a:pt x="66" y="1765"/>
                  </a:lnTo>
                  <a:lnTo>
                    <a:pt x="44" y="1748"/>
                  </a:lnTo>
                  <a:lnTo>
                    <a:pt x="26" y="1726"/>
                  </a:lnTo>
                  <a:lnTo>
                    <a:pt x="12" y="1700"/>
                  </a:lnTo>
                  <a:lnTo>
                    <a:pt x="4" y="1671"/>
                  </a:lnTo>
                  <a:lnTo>
                    <a:pt x="0" y="1641"/>
                  </a:lnTo>
                  <a:lnTo>
                    <a:pt x="0" y="149"/>
                  </a:lnTo>
                  <a:lnTo>
                    <a:pt x="4" y="119"/>
                  </a:lnTo>
                  <a:lnTo>
                    <a:pt x="12" y="91"/>
                  </a:lnTo>
                  <a:lnTo>
                    <a:pt x="26" y="66"/>
                  </a:lnTo>
                  <a:lnTo>
                    <a:pt x="44" y="44"/>
                  </a:lnTo>
                  <a:lnTo>
                    <a:pt x="66" y="25"/>
                  </a:lnTo>
                  <a:lnTo>
                    <a:pt x="92" y="12"/>
                  </a:lnTo>
                  <a:lnTo>
                    <a:pt x="120" y="3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303462" y="1904044"/>
            <a:ext cx="18860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text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 of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92152" y="2446138"/>
            <a:ext cx="2492947" cy="328019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18" name="Group 17"/>
          <p:cNvGrpSpPr/>
          <p:nvPr/>
        </p:nvGrpSpPr>
        <p:grpSpPr>
          <a:xfrm>
            <a:off x="3197162" y="1921308"/>
            <a:ext cx="2082924" cy="3296594"/>
            <a:chOff x="1284513" y="1436915"/>
            <a:chExt cx="1843315" cy="2917371"/>
          </a:xfrm>
        </p:grpSpPr>
        <p:grpSp>
          <p:nvGrpSpPr>
            <p:cNvPr id="19" name="Group 18"/>
            <p:cNvGrpSpPr/>
            <p:nvPr/>
          </p:nvGrpSpPr>
          <p:grpSpPr>
            <a:xfrm>
              <a:off x="1284513" y="1436915"/>
              <a:ext cx="1843315" cy="2917371"/>
              <a:chOff x="1284513" y="1436915"/>
              <a:chExt cx="1843315" cy="2917371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284513" y="1436915"/>
                <a:ext cx="1843315" cy="25254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0800000">
                <a:off x="2409371" y="3962401"/>
                <a:ext cx="454587" cy="39188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1284513" y="1436915"/>
              <a:ext cx="1843315" cy="1138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3132935" y="4957064"/>
            <a:ext cx="1194520" cy="5912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3295613" y="3035711"/>
            <a:ext cx="18860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text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 of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84303" y="3577805"/>
            <a:ext cx="2492947" cy="32801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29" name="Group 28"/>
          <p:cNvGrpSpPr/>
          <p:nvPr/>
        </p:nvGrpSpPr>
        <p:grpSpPr>
          <a:xfrm>
            <a:off x="6189314" y="3052975"/>
            <a:ext cx="2082924" cy="3296594"/>
            <a:chOff x="1284513" y="1436915"/>
            <a:chExt cx="1843315" cy="2917371"/>
          </a:xfrm>
        </p:grpSpPr>
        <p:grpSp>
          <p:nvGrpSpPr>
            <p:cNvPr id="30" name="Group 29"/>
            <p:cNvGrpSpPr/>
            <p:nvPr/>
          </p:nvGrpSpPr>
          <p:grpSpPr>
            <a:xfrm>
              <a:off x="1284513" y="1436915"/>
              <a:ext cx="1843315" cy="2917371"/>
              <a:chOff x="1284513" y="1436915"/>
              <a:chExt cx="1843315" cy="2917371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284513" y="1436915"/>
                <a:ext cx="1843315" cy="25254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10800000">
                <a:off x="2409371" y="3962401"/>
                <a:ext cx="454587" cy="39188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1284513" y="1436915"/>
              <a:ext cx="1843315" cy="1138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6125086" y="6088731"/>
            <a:ext cx="1194520" cy="5912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6287765" y="4167379"/>
            <a:ext cx="1886020" cy="1169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text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 of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grpSp>
        <p:nvGrpSpPr>
          <p:cNvPr id="40" name="Group 937"/>
          <p:cNvGrpSpPr>
            <a:grpSpLocks noChangeAspect="1"/>
          </p:cNvGrpSpPr>
          <p:nvPr/>
        </p:nvGrpSpPr>
        <p:grpSpPr bwMode="auto">
          <a:xfrm>
            <a:off x="7018266" y="3559786"/>
            <a:ext cx="408429" cy="407009"/>
            <a:chOff x="6094" y="274"/>
            <a:chExt cx="575" cy="57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1" name="Freeform 939"/>
            <p:cNvSpPr>
              <a:spLocks/>
            </p:cNvSpPr>
            <p:nvPr/>
          </p:nvSpPr>
          <p:spPr bwMode="auto">
            <a:xfrm>
              <a:off x="6313" y="274"/>
              <a:ext cx="137" cy="137"/>
            </a:xfrm>
            <a:custGeom>
              <a:avLst/>
              <a:gdLst>
                <a:gd name="T0" fmla="*/ 411 w 821"/>
                <a:gd name="T1" fmla="*/ 0 h 821"/>
                <a:gd name="T2" fmla="*/ 462 w 821"/>
                <a:gd name="T3" fmla="*/ 3 h 821"/>
                <a:gd name="T4" fmla="*/ 512 w 821"/>
                <a:gd name="T5" fmla="*/ 13 h 821"/>
                <a:gd name="T6" fmla="*/ 560 w 821"/>
                <a:gd name="T7" fmla="*/ 29 h 821"/>
                <a:gd name="T8" fmla="*/ 604 w 821"/>
                <a:gd name="T9" fmla="*/ 49 h 821"/>
                <a:gd name="T10" fmla="*/ 645 w 821"/>
                <a:gd name="T11" fmla="*/ 74 h 821"/>
                <a:gd name="T12" fmla="*/ 683 w 821"/>
                <a:gd name="T13" fmla="*/ 104 h 821"/>
                <a:gd name="T14" fmla="*/ 718 w 821"/>
                <a:gd name="T15" fmla="*/ 139 h 821"/>
                <a:gd name="T16" fmla="*/ 748 w 821"/>
                <a:gd name="T17" fmla="*/ 176 h 821"/>
                <a:gd name="T18" fmla="*/ 773 w 821"/>
                <a:gd name="T19" fmla="*/ 218 h 821"/>
                <a:gd name="T20" fmla="*/ 794 w 821"/>
                <a:gd name="T21" fmla="*/ 263 h 821"/>
                <a:gd name="T22" fmla="*/ 809 w 821"/>
                <a:gd name="T23" fmla="*/ 310 h 821"/>
                <a:gd name="T24" fmla="*/ 818 w 821"/>
                <a:gd name="T25" fmla="*/ 360 h 821"/>
                <a:gd name="T26" fmla="*/ 821 w 821"/>
                <a:gd name="T27" fmla="*/ 411 h 821"/>
                <a:gd name="T28" fmla="*/ 818 w 821"/>
                <a:gd name="T29" fmla="*/ 462 h 821"/>
                <a:gd name="T30" fmla="*/ 809 w 821"/>
                <a:gd name="T31" fmla="*/ 512 h 821"/>
                <a:gd name="T32" fmla="*/ 794 w 821"/>
                <a:gd name="T33" fmla="*/ 560 h 821"/>
                <a:gd name="T34" fmla="*/ 773 w 821"/>
                <a:gd name="T35" fmla="*/ 604 h 821"/>
                <a:gd name="T36" fmla="*/ 748 w 821"/>
                <a:gd name="T37" fmla="*/ 645 h 821"/>
                <a:gd name="T38" fmla="*/ 718 w 821"/>
                <a:gd name="T39" fmla="*/ 683 h 821"/>
                <a:gd name="T40" fmla="*/ 683 w 821"/>
                <a:gd name="T41" fmla="*/ 718 h 821"/>
                <a:gd name="T42" fmla="*/ 645 w 821"/>
                <a:gd name="T43" fmla="*/ 748 h 821"/>
                <a:gd name="T44" fmla="*/ 604 w 821"/>
                <a:gd name="T45" fmla="*/ 773 h 821"/>
                <a:gd name="T46" fmla="*/ 560 w 821"/>
                <a:gd name="T47" fmla="*/ 794 h 821"/>
                <a:gd name="T48" fmla="*/ 512 w 821"/>
                <a:gd name="T49" fmla="*/ 809 h 821"/>
                <a:gd name="T50" fmla="*/ 462 w 821"/>
                <a:gd name="T51" fmla="*/ 818 h 821"/>
                <a:gd name="T52" fmla="*/ 411 w 821"/>
                <a:gd name="T53" fmla="*/ 821 h 821"/>
                <a:gd name="T54" fmla="*/ 360 w 821"/>
                <a:gd name="T55" fmla="*/ 818 h 821"/>
                <a:gd name="T56" fmla="*/ 310 w 821"/>
                <a:gd name="T57" fmla="*/ 809 h 821"/>
                <a:gd name="T58" fmla="*/ 263 w 821"/>
                <a:gd name="T59" fmla="*/ 794 h 821"/>
                <a:gd name="T60" fmla="*/ 218 w 821"/>
                <a:gd name="T61" fmla="*/ 773 h 821"/>
                <a:gd name="T62" fmla="*/ 176 w 821"/>
                <a:gd name="T63" fmla="*/ 748 h 821"/>
                <a:gd name="T64" fmla="*/ 139 w 821"/>
                <a:gd name="T65" fmla="*/ 718 h 821"/>
                <a:gd name="T66" fmla="*/ 104 w 821"/>
                <a:gd name="T67" fmla="*/ 683 h 821"/>
                <a:gd name="T68" fmla="*/ 74 w 821"/>
                <a:gd name="T69" fmla="*/ 645 h 821"/>
                <a:gd name="T70" fmla="*/ 49 w 821"/>
                <a:gd name="T71" fmla="*/ 604 h 821"/>
                <a:gd name="T72" fmla="*/ 29 w 821"/>
                <a:gd name="T73" fmla="*/ 560 h 821"/>
                <a:gd name="T74" fmla="*/ 13 w 821"/>
                <a:gd name="T75" fmla="*/ 512 h 821"/>
                <a:gd name="T76" fmla="*/ 3 w 821"/>
                <a:gd name="T77" fmla="*/ 462 h 821"/>
                <a:gd name="T78" fmla="*/ 0 w 821"/>
                <a:gd name="T79" fmla="*/ 411 h 821"/>
                <a:gd name="T80" fmla="*/ 3 w 821"/>
                <a:gd name="T81" fmla="*/ 360 h 821"/>
                <a:gd name="T82" fmla="*/ 13 w 821"/>
                <a:gd name="T83" fmla="*/ 310 h 821"/>
                <a:gd name="T84" fmla="*/ 29 w 821"/>
                <a:gd name="T85" fmla="*/ 263 h 821"/>
                <a:gd name="T86" fmla="*/ 49 w 821"/>
                <a:gd name="T87" fmla="*/ 218 h 821"/>
                <a:gd name="T88" fmla="*/ 74 w 821"/>
                <a:gd name="T89" fmla="*/ 176 h 821"/>
                <a:gd name="T90" fmla="*/ 104 w 821"/>
                <a:gd name="T91" fmla="*/ 139 h 821"/>
                <a:gd name="T92" fmla="*/ 139 w 821"/>
                <a:gd name="T93" fmla="*/ 104 h 821"/>
                <a:gd name="T94" fmla="*/ 176 w 821"/>
                <a:gd name="T95" fmla="*/ 74 h 821"/>
                <a:gd name="T96" fmla="*/ 218 w 821"/>
                <a:gd name="T97" fmla="*/ 49 h 821"/>
                <a:gd name="T98" fmla="*/ 263 w 821"/>
                <a:gd name="T99" fmla="*/ 29 h 821"/>
                <a:gd name="T100" fmla="*/ 310 w 821"/>
                <a:gd name="T101" fmla="*/ 13 h 821"/>
                <a:gd name="T102" fmla="*/ 360 w 821"/>
                <a:gd name="T103" fmla="*/ 3 h 821"/>
                <a:gd name="T104" fmla="*/ 411 w 821"/>
                <a:gd name="T105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21" h="821">
                  <a:moveTo>
                    <a:pt x="411" y="0"/>
                  </a:moveTo>
                  <a:lnTo>
                    <a:pt x="462" y="3"/>
                  </a:lnTo>
                  <a:lnTo>
                    <a:pt x="512" y="13"/>
                  </a:lnTo>
                  <a:lnTo>
                    <a:pt x="560" y="29"/>
                  </a:lnTo>
                  <a:lnTo>
                    <a:pt x="604" y="49"/>
                  </a:lnTo>
                  <a:lnTo>
                    <a:pt x="645" y="74"/>
                  </a:lnTo>
                  <a:lnTo>
                    <a:pt x="683" y="104"/>
                  </a:lnTo>
                  <a:lnTo>
                    <a:pt x="718" y="139"/>
                  </a:lnTo>
                  <a:lnTo>
                    <a:pt x="748" y="176"/>
                  </a:lnTo>
                  <a:lnTo>
                    <a:pt x="773" y="218"/>
                  </a:lnTo>
                  <a:lnTo>
                    <a:pt x="794" y="263"/>
                  </a:lnTo>
                  <a:lnTo>
                    <a:pt x="809" y="310"/>
                  </a:lnTo>
                  <a:lnTo>
                    <a:pt x="818" y="360"/>
                  </a:lnTo>
                  <a:lnTo>
                    <a:pt x="821" y="411"/>
                  </a:lnTo>
                  <a:lnTo>
                    <a:pt x="818" y="462"/>
                  </a:lnTo>
                  <a:lnTo>
                    <a:pt x="809" y="512"/>
                  </a:lnTo>
                  <a:lnTo>
                    <a:pt x="794" y="560"/>
                  </a:lnTo>
                  <a:lnTo>
                    <a:pt x="773" y="604"/>
                  </a:lnTo>
                  <a:lnTo>
                    <a:pt x="748" y="645"/>
                  </a:lnTo>
                  <a:lnTo>
                    <a:pt x="718" y="683"/>
                  </a:lnTo>
                  <a:lnTo>
                    <a:pt x="683" y="718"/>
                  </a:lnTo>
                  <a:lnTo>
                    <a:pt x="645" y="748"/>
                  </a:lnTo>
                  <a:lnTo>
                    <a:pt x="604" y="773"/>
                  </a:lnTo>
                  <a:lnTo>
                    <a:pt x="560" y="794"/>
                  </a:lnTo>
                  <a:lnTo>
                    <a:pt x="512" y="809"/>
                  </a:lnTo>
                  <a:lnTo>
                    <a:pt x="462" y="818"/>
                  </a:lnTo>
                  <a:lnTo>
                    <a:pt x="411" y="821"/>
                  </a:lnTo>
                  <a:lnTo>
                    <a:pt x="360" y="818"/>
                  </a:lnTo>
                  <a:lnTo>
                    <a:pt x="310" y="809"/>
                  </a:lnTo>
                  <a:lnTo>
                    <a:pt x="263" y="794"/>
                  </a:lnTo>
                  <a:lnTo>
                    <a:pt x="218" y="773"/>
                  </a:lnTo>
                  <a:lnTo>
                    <a:pt x="176" y="748"/>
                  </a:lnTo>
                  <a:lnTo>
                    <a:pt x="139" y="718"/>
                  </a:lnTo>
                  <a:lnTo>
                    <a:pt x="104" y="683"/>
                  </a:lnTo>
                  <a:lnTo>
                    <a:pt x="74" y="645"/>
                  </a:lnTo>
                  <a:lnTo>
                    <a:pt x="49" y="604"/>
                  </a:lnTo>
                  <a:lnTo>
                    <a:pt x="29" y="560"/>
                  </a:lnTo>
                  <a:lnTo>
                    <a:pt x="13" y="512"/>
                  </a:lnTo>
                  <a:lnTo>
                    <a:pt x="3" y="462"/>
                  </a:lnTo>
                  <a:lnTo>
                    <a:pt x="0" y="411"/>
                  </a:lnTo>
                  <a:lnTo>
                    <a:pt x="3" y="360"/>
                  </a:lnTo>
                  <a:lnTo>
                    <a:pt x="13" y="310"/>
                  </a:lnTo>
                  <a:lnTo>
                    <a:pt x="29" y="263"/>
                  </a:lnTo>
                  <a:lnTo>
                    <a:pt x="49" y="218"/>
                  </a:lnTo>
                  <a:lnTo>
                    <a:pt x="74" y="176"/>
                  </a:lnTo>
                  <a:lnTo>
                    <a:pt x="104" y="139"/>
                  </a:lnTo>
                  <a:lnTo>
                    <a:pt x="139" y="104"/>
                  </a:lnTo>
                  <a:lnTo>
                    <a:pt x="176" y="74"/>
                  </a:lnTo>
                  <a:lnTo>
                    <a:pt x="218" y="49"/>
                  </a:lnTo>
                  <a:lnTo>
                    <a:pt x="263" y="29"/>
                  </a:lnTo>
                  <a:lnTo>
                    <a:pt x="310" y="13"/>
                  </a:lnTo>
                  <a:lnTo>
                    <a:pt x="360" y="3"/>
                  </a:lnTo>
                  <a:lnTo>
                    <a:pt x="4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40"/>
            <p:cNvSpPr>
              <a:spLocks/>
            </p:cNvSpPr>
            <p:nvPr/>
          </p:nvSpPr>
          <p:spPr bwMode="auto">
            <a:xfrm>
              <a:off x="6365" y="431"/>
              <a:ext cx="33" cy="84"/>
            </a:xfrm>
            <a:custGeom>
              <a:avLst/>
              <a:gdLst>
                <a:gd name="T0" fmla="*/ 49 w 197"/>
                <a:gd name="T1" fmla="*/ 0 h 505"/>
                <a:gd name="T2" fmla="*/ 149 w 197"/>
                <a:gd name="T3" fmla="*/ 0 h 505"/>
                <a:gd name="T4" fmla="*/ 163 w 197"/>
                <a:gd name="T5" fmla="*/ 1 h 505"/>
                <a:gd name="T6" fmla="*/ 175 w 197"/>
                <a:gd name="T7" fmla="*/ 6 h 505"/>
                <a:gd name="T8" fmla="*/ 186 w 197"/>
                <a:gd name="T9" fmla="*/ 14 h 505"/>
                <a:gd name="T10" fmla="*/ 194 w 197"/>
                <a:gd name="T11" fmla="*/ 27 h 505"/>
                <a:gd name="T12" fmla="*/ 197 w 197"/>
                <a:gd name="T13" fmla="*/ 42 h 505"/>
                <a:gd name="T14" fmla="*/ 197 w 197"/>
                <a:gd name="T15" fmla="*/ 56 h 505"/>
                <a:gd name="T16" fmla="*/ 192 w 197"/>
                <a:gd name="T17" fmla="*/ 70 h 505"/>
                <a:gd name="T18" fmla="*/ 138 w 197"/>
                <a:gd name="T19" fmla="*/ 151 h 505"/>
                <a:gd name="T20" fmla="*/ 163 w 197"/>
                <a:gd name="T21" fmla="*/ 363 h 505"/>
                <a:gd name="T22" fmla="*/ 114 w 197"/>
                <a:gd name="T23" fmla="*/ 495 h 505"/>
                <a:gd name="T24" fmla="*/ 109 w 197"/>
                <a:gd name="T25" fmla="*/ 501 h 505"/>
                <a:gd name="T26" fmla="*/ 103 w 197"/>
                <a:gd name="T27" fmla="*/ 505 h 505"/>
                <a:gd name="T28" fmla="*/ 96 w 197"/>
                <a:gd name="T29" fmla="*/ 505 h 505"/>
                <a:gd name="T30" fmla="*/ 89 w 197"/>
                <a:gd name="T31" fmla="*/ 501 h 505"/>
                <a:gd name="T32" fmla="*/ 85 w 197"/>
                <a:gd name="T33" fmla="*/ 495 h 505"/>
                <a:gd name="T34" fmla="*/ 35 w 197"/>
                <a:gd name="T35" fmla="*/ 363 h 505"/>
                <a:gd name="T36" fmla="*/ 60 w 197"/>
                <a:gd name="T37" fmla="*/ 151 h 505"/>
                <a:gd name="T38" fmla="*/ 7 w 197"/>
                <a:gd name="T39" fmla="*/ 70 h 505"/>
                <a:gd name="T40" fmla="*/ 1 w 197"/>
                <a:gd name="T41" fmla="*/ 56 h 505"/>
                <a:gd name="T42" fmla="*/ 0 w 197"/>
                <a:gd name="T43" fmla="*/ 42 h 505"/>
                <a:gd name="T44" fmla="*/ 5 w 197"/>
                <a:gd name="T45" fmla="*/ 27 h 505"/>
                <a:gd name="T46" fmla="*/ 13 w 197"/>
                <a:gd name="T47" fmla="*/ 14 h 505"/>
                <a:gd name="T48" fmla="*/ 23 w 197"/>
                <a:gd name="T49" fmla="*/ 6 h 505"/>
                <a:gd name="T50" fmla="*/ 35 w 197"/>
                <a:gd name="T51" fmla="*/ 1 h 505"/>
                <a:gd name="T52" fmla="*/ 49 w 197"/>
                <a:gd name="T53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7" h="505">
                  <a:moveTo>
                    <a:pt x="49" y="0"/>
                  </a:moveTo>
                  <a:lnTo>
                    <a:pt x="149" y="0"/>
                  </a:lnTo>
                  <a:lnTo>
                    <a:pt x="163" y="1"/>
                  </a:lnTo>
                  <a:lnTo>
                    <a:pt x="175" y="6"/>
                  </a:lnTo>
                  <a:lnTo>
                    <a:pt x="186" y="14"/>
                  </a:lnTo>
                  <a:lnTo>
                    <a:pt x="194" y="27"/>
                  </a:lnTo>
                  <a:lnTo>
                    <a:pt x="197" y="42"/>
                  </a:lnTo>
                  <a:lnTo>
                    <a:pt x="197" y="56"/>
                  </a:lnTo>
                  <a:lnTo>
                    <a:pt x="192" y="70"/>
                  </a:lnTo>
                  <a:lnTo>
                    <a:pt x="138" y="151"/>
                  </a:lnTo>
                  <a:lnTo>
                    <a:pt x="163" y="363"/>
                  </a:lnTo>
                  <a:lnTo>
                    <a:pt x="114" y="495"/>
                  </a:lnTo>
                  <a:lnTo>
                    <a:pt x="109" y="501"/>
                  </a:lnTo>
                  <a:lnTo>
                    <a:pt x="103" y="505"/>
                  </a:lnTo>
                  <a:lnTo>
                    <a:pt x="96" y="505"/>
                  </a:lnTo>
                  <a:lnTo>
                    <a:pt x="89" y="501"/>
                  </a:lnTo>
                  <a:lnTo>
                    <a:pt x="85" y="495"/>
                  </a:lnTo>
                  <a:lnTo>
                    <a:pt x="35" y="363"/>
                  </a:lnTo>
                  <a:lnTo>
                    <a:pt x="60" y="151"/>
                  </a:lnTo>
                  <a:lnTo>
                    <a:pt x="7" y="70"/>
                  </a:lnTo>
                  <a:lnTo>
                    <a:pt x="1" y="56"/>
                  </a:lnTo>
                  <a:lnTo>
                    <a:pt x="0" y="42"/>
                  </a:lnTo>
                  <a:lnTo>
                    <a:pt x="5" y="27"/>
                  </a:lnTo>
                  <a:lnTo>
                    <a:pt x="13" y="14"/>
                  </a:lnTo>
                  <a:lnTo>
                    <a:pt x="23" y="6"/>
                  </a:lnTo>
                  <a:lnTo>
                    <a:pt x="35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41"/>
            <p:cNvSpPr>
              <a:spLocks/>
            </p:cNvSpPr>
            <p:nvPr/>
          </p:nvSpPr>
          <p:spPr bwMode="auto">
            <a:xfrm>
              <a:off x="6266" y="431"/>
              <a:ext cx="231" cy="160"/>
            </a:xfrm>
            <a:custGeom>
              <a:avLst/>
              <a:gdLst>
                <a:gd name="T0" fmla="*/ 375 w 1381"/>
                <a:gd name="T1" fmla="*/ 0 h 962"/>
                <a:gd name="T2" fmla="*/ 387 w 1381"/>
                <a:gd name="T3" fmla="*/ 2 h 962"/>
                <a:gd name="T4" fmla="*/ 399 w 1381"/>
                <a:gd name="T5" fmla="*/ 7 h 962"/>
                <a:gd name="T6" fmla="*/ 407 w 1381"/>
                <a:gd name="T7" fmla="*/ 17 h 962"/>
                <a:gd name="T8" fmla="*/ 413 w 1381"/>
                <a:gd name="T9" fmla="*/ 27 h 962"/>
                <a:gd name="T10" fmla="*/ 690 w 1381"/>
                <a:gd name="T11" fmla="*/ 786 h 962"/>
                <a:gd name="T12" fmla="*/ 966 w 1381"/>
                <a:gd name="T13" fmla="*/ 27 h 962"/>
                <a:gd name="T14" fmla="*/ 973 w 1381"/>
                <a:gd name="T15" fmla="*/ 17 h 962"/>
                <a:gd name="T16" fmla="*/ 982 w 1381"/>
                <a:gd name="T17" fmla="*/ 8 h 962"/>
                <a:gd name="T18" fmla="*/ 993 w 1381"/>
                <a:gd name="T19" fmla="*/ 2 h 962"/>
                <a:gd name="T20" fmla="*/ 1005 w 1381"/>
                <a:gd name="T21" fmla="*/ 0 h 962"/>
                <a:gd name="T22" fmla="*/ 1018 w 1381"/>
                <a:gd name="T23" fmla="*/ 2 h 962"/>
                <a:gd name="T24" fmla="*/ 1133 w 1381"/>
                <a:gd name="T25" fmla="*/ 37 h 962"/>
                <a:gd name="T26" fmla="*/ 1176 w 1381"/>
                <a:gd name="T27" fmla="*/ 55 h 962"/>
                <a:gd name="T28" fmla="*/ 1216 w 1381"/>
                <a:gd name="T29" fmla="*/ 77 h 962"/>
                <a:gd name="T30" fmla="*/ 1252 w 1381"/>
                <a:gd name="T31" fmla="*/ 103 h 962"/>
                <a:gd name="T32" fmla="*/ 1285 w 1381"/>
                <a:gd name="T33" fmla="*/ 134 h 962"/>
                <a:gd name="T34" fmla="*/ 1313 w 1381"/>
                <a:gd name="T35" fmla="*/ 168 h 962"/>
                <a:gd name="T36" fmla="*/ 1336 w 1381"/>
                <a:gd name="T37" fmla="*/ 205 h 962"/>
                <a:gd name="T38" fmla="*/ 1355 w 1381"/>
                <a:gd name="T39" fmla="*/ 245 h 962"/>
                <a:gd name="T40" fmla="*/ 1370 w 1381"/>
                <a:gd name="T41" fmla="*/ 287 h 962"/>
                <a:gd name="T42" fmla="*/ 1378 w 1381"/>
                <a:gd name="T43" fmla="*/ 331 h 962"/>
                <a:gd name="T44" fmla="*/ 1381 w 1381"/>
                <a:gd name="T45" fmla="*/ 377 h 962"/>
                <a:gd name="T46" fmla="*/ 1381 w 1381"/>
                <a:gd name="T47" fmla="*/ 904 h 962"/>
                <a:gd name="T48" fmla="*/ 1378 w 1381"/>
                <a:gd name="T49" fmla="*/ 922 h 962"/>
                <a:gd name="T50" fmla="*/ 1370 w 1381"/>
                <a:gd name="T51" fmla="*/ 938 h 962"/>
                <a:gd name="T52" fmla="*/ 1357 w 1381"/>
                <a:gd name="T53" fmla="*/ 951 h 962"/>
                <a:gd name="T54" fmla="*/ 1341 w 1381"/>
                <a:gd name="T55" fmla="*/ 959 h 962"/>
                <a:gd name="T56" fmla="*/ 1322 w 1381"/>
                <a:gd name="T57" fmla="*/ 962 h 962"/>
                <a:gd name="T58" fmla="*/ 57 w 1381"/>
                <a:gd name="T59" fmla="*/ 962 h 962"/>
                <a:gd name="T60" fmla="*/ 40 w 1381"/>
                <a:gd name="T61" fmla="*/ 959 h 962"/>
                <a:gd name="T62" fmla="*/ 23 w 1381"/>
                <a:gd name="T63" fmla="*/ 951 h 962"/>
                <a:gd name="T64" fmla="*/ 10 w 1381"/>
                <a:gd name="T65" fmla="*/ 938 h 962"/>
                <a:gd name="T66" fmla="*/ 2 w 1381"/>
                <a:gd name="T67" fmla="*/ 922 h 962"/>
                <a:gd name="T68" fmla="*/ 0 w 1381"/>
                <a:gd name="T69" fmla="*/ 904 h 962"/>
                <a:gd name="T70" fmla="*/ 0 w 1381"/>
                <a:gd name="T71" fmla="*/ 377 h 962"/>
                <a:gd name="T72" fmla="*/ 2 w 1381"/>
                <a:gd name="T73" fmla="*/ 331 h 962"/>
                <a:gd name="T74" fmla="*/ 11 w 1381"/>
                <a:gd name="T75" fmla="*/ 287 h 962"/>
                <a:gd name="T76" fmla="*/ 25 w 1381"/>
                <a:gd name="T77" fmla="*/ 245 h 962"/>
                <a:gd name="T78" fmla="*/ 44 w 1381"/>
                <a:gd name="T79" fmla="*/ 205 h 962"/>
                <a:gd name="T80" fmla="*/ 68 w 1381"/>
                <a:gd name="T81" fmla="*/ 168 h 962"/>
                <a:gd name="T82" fmla="*/ 96 w 1381"/>
                <a:gd name="T83" fmla="*/ 134 h 962"/>
                <a:gd name="T84" fmla="*/ 129 w 1381"/>
                <a:gd name="T85" fmla="*/ 103 h 962"/>
                <a:gd name="T86" fmla="*/ 165 w 1381"/>
                <a:gd name="T87" fmla="*/ 77 h 962"/>
                <a:gd name="T88" fmla="*/ 205 w 1381"/>
                <a:gd name="T89" fmla="*/ 54 h 962"/>
                <a:gd name="T90" fmla="*/ 248 w 1381"/>
                <a:gd name="T91" fmla="*/ 37 h 962"/>
                <a:gd name="T92" fmla="*/ 362 w 1381"/>
                <a:gd name="T93" fmla="*/ 2 h 962"/>
                <a:gd name="T94" fmla="*/ 368 w 1381"/>
                <a:gd name="T95" fmla="*/ 1 h 962"/>
                <a:gd name="T96" fmla="*/ 375 w 1381"/>
                <a:gd name="T97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81" h="962">
                  <a:moveTo>
                    <a:pt x="375" y="0"/>
                  </a:moveTo>
                  <a:lnTo>
                    <a:pt x="387" y="2"/>
                  </a:lnTo>
                  <a:lnTo>
                    <a:pt x="399" y="7"/>
                  </a:lnTo>
                  <a:lnTo>
                    <a:pt x="407" y="17"/>
                  </a:lnTo>
                  <a:lnTo>
                    <a:pt x="413" y="27"/>
                  </a:lnTo>
                  <a:lnTo>
                    <a:pt x="690" y="786"/>
                  </a:lnTo>
                  <a:lnTo>
                    <a:pt x="966" y="27"/>
                  </a:lnTo>
                  <a:lnTo>
                    <a:pt x="973" y="17"/>
                  </a:lnTo>
                  <a:lnTo>
                    <a:pt x="982" y="8"/>
                  </a:lnTo>
                  <a:lnTo>
                    <a:pt x="993" y="2"/>
                  </a:lnTo>
                  <a:lnTo>
                    <a:pt x="1005" y="0"/>
                  </a:lnTo>
                  <a:lnTo>
                    <a:pt x="1018" y="2"/>
                  </a:lnTo>
                  <a:lnTo>
                    <a:pt x="1133" y="37"/>
                  </a:lnTo>
                  <a:lnTo>
                    <a:pt x="1176" y="55"/>
                  </a:lnTo>
                  <a:lnTo>
                    <a:pt x="1216" y="77"/>
                  </a:lnTo>
                  <a:lnTo>
                    <a:pt x="1252" y="103"/>
                  </a:lnTo>
                  <a:lnTo>
                    <a:pt x="1285" y="134"/>
                  </a:lnTo>
                  <a:lnTo>
                    <a:pt x="1313" y="168"/>
                  </a:lnTo>
                  <a:lnTo>
                    <a:pt x="1336" y="205"/>
                  </a:lnTo>
                  <a:lnTo>
                    <a:pt x="1355" y="245"/>
                  </a:lnTo>
                  <a:lnTo>
                    <a:pt x="1370" y="287"/>
                  </a:lnTo>
                  <a:lnTo>
                    <a:pt x="1378" y="331"/>
                  </a:lnTo>
                  <a:lnTo>
                    <a:pt x="1381" y="377"/>
                  </a:lnTo>
                  <a:lnTo>
                    <a:pt x="1381" y="904"/>
                  </a:lnTo>
                  <a:lnTo>
                    <a:pt x="1378" y="922"/>
                  </a:lnTo>
                  <a:lnTo>
                    <a:pt x="1370" y="938"/>
                  </a:lnTo>
                  <a:lnTo>
                    <a:pt x="1357" y="951"/>
                  </a:lnTo>
                  <a:lnTo>
                    <a:pt x="1341" y="959"/>
                  </a:lnTo>
                  <a:lnTo>
                    <a:pt x="1322" y="962"/>
                  </a:lnTo>
                  <a:lnTo>
                    <a:pt x="57" y="962"/>
                  </a:lnTo>
                  <a:lnTo>
                    <a:pt x="40" y="959"/>
                  </a:lnTo>
                  <a:lnTo>
                    <a:pt x="23" y="951"/>
                  </a:lnTo>
                  <a:lnTo>
                    <a:pt x="10" y="938"/>
                  </a:lnTo>
                  <a:lnTo>
                    <a:pt x="2" y="922"/>
                  </a:lnTo>
                  <a:lnTo>
                    <a:pt x="0" y="904"/>
                  </a:lnTo>
                  <a:lnTo>
                    <a:pt x="0" y="377"/>
                  </a:lnTo>
                  <a:lnTo>
                    <a:pt x="2" y="331"/>
                  </a:lnTo>
                  <a:lnTo>
                    <a:pt x="11" y="287"/>
                  </a:lnTo>
                  <a:lnTo>
                    <a:pt x="25" y="245"/>
                  </a:lnTo>
                  <a:lnTo>
                    <a:pt x="44" y="205"/>
                  </a:lnTo>
                  <a:lnTo>
                    <a:pt x="68" y="168"/>
                  </a:lnTo>
                  <a:lnTo>
                    <a:pt x="96" y="134"/>
                  </a:lnTo>
                  <a:lnTo>
                    <a:pt x="129" y="103"/>
                  </a:lnTo>
                  <a:lnTo>
                    <a:pt x="165" y="77"/>
                  </a:lnTo>
                  <a:lnTo>
                    <a:pt x="205" y="54"/>
                  </a:lnTo>
                  <a:lnTo>
                    <a:pt x="248" y="37"/>
                  </a:lnTo>
                  <a:lnTo>
                    <a:pt x="362" y="2"/>
                  </a:lnTo>
                  <a:lnTo>
                    <a:pt x="368" y="1"/>
                  </a:lnTo>
                  <a:lnTo>
                    <a:pt x="3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42"/>
            <p:cNvSpPr>
              <a:spLocks/>
            </p:cNvSpPr>
            <p:nvPr/>
          </p:nvSpPr>
          <p:spPr bwMode="auto">
            <a:xfrm>
              <a:off x="6094" y="309"/>
              <a:ext cx="137" cy="137"/>
            </a:xfrm>
            <a:custGeom>
              <a:avLst/>
              <a:gdLst>
                <a:gd name="T0" fmla="*/ 411 w 821"/>
                <a:gd name="T1" fmla="*/ 0 h 821"/>
                <a:gd name="T2" fmla="*/ 462 w 821"/>
                <a:gd name="T3" fmla="*/ 3 h 821"/>
                <a:gd name="T4" fmla="*/ 511 w 821"/>
                <a:gd name="T5" fmla="*/ 12 h 821"/>
                <a:gd name="T6" fmla="*/ 559 w 821"/>
                <a:gd name="T7" fmla="*/ 27 h 821"/>
                <a:gd name="T8" fmla="*/ 603 w 821"/>
                <a:gd name="T9" fmla="*/ 48 h 821"/>
                <a:gd name="T10" fmla="*/ 645 w 821"/>
                <a:gd name="T11" fmla="*/ 73 h 821"/>
                <a:gd name="T12" fmla="*/ 683 w 821"/>
                <a:gd name="T13" fmla="*/ 104 h 821"/>
                <a:gd name="T14" fmla="*/ 717 w 821"/>
                <a:gd name="T15" fmla="*/ 137 h 821"/>
                <a:gd name="T16" fmla="*/ 748 w 821"/>
                <a:gd name="T17" fmla="*/ 176 h 821"/>
                <a:gd name="T18" fmla="*/ 773 w 821"/>
                <a:gd name="T19" fmla="*/ 217 h 821"/>
                <a:gd name="T20" fmla="*/ 794 w 821"/>
                <a:gd name="T21" fmla="*/ 262 h 821"/>
                <a:gd name="T22" fmla="*/ 808 w 821"/>
                <a:gd name="T23" fmla="*/ 309 h 821"/>
                <a:gd name="T24" fmla="*/ 818 w 821"/>
                <a:gd name="T25" fmla="*/ 358 h 821"/>
                <a:gd name="T26" fmla="*/ 821 w 821"/>
                <a:gd name="T27" fmla="*/ 410 h 821"/>
                <a:gd name="T28" fmla="*/ 818 w 821"/>
                <a:gd name="T29" fmla="*/ 462 h 821"/>
                <a:gd name="T30" fmla="*/ 808 w 821"/>
                <a:gd name="T31" fmla="*/ 511 h 821"/>
                <a:gd name="T32" fmla="*/ 794 w 821"/>
                <a:gd name="T33" fmla="*/ 558 h 821"/>
                <a:gd name="T34" fmla="*/ 773 w 821"/>
                <a:gd name="T35" fmla="*/ 603 h 821"/>
                <a:gd name="T36" fmla="*/ 748 w 821"/>
                <a:gd name="T37" fmla="*/ 644 h 821"/>
                <a:gd name="T38" fmla="*/ 717 w 821"/>
                <a:gd name="T39" fmla="*/ 683 h 821"/>
                <a:gd name="T40" fmla="*/ 683 w 821"/>
                <a:gd name="T41" fmla="*/ 717 h 821"/>
                <a:gd name="T42" fmla="*/ 645 w 821"/>
                <a:gd name="T43" fmla="*/ 747 h 821"/>
                <a:gd name="T44" fmla="*/ 603 w 821"/>
                <a:gd name="T45" fmla="*/ 773 h 821"/>
                <a:gd name="T46" fmla="*/ 559 w 821"/>
                <a:gd name="T47" fmla="*/ 793 h 821"/>
                <a:gd name="T48" fmla="*/ 511 w 821"/>
                <a:gd name="T49" fmla="*/ 808 h 821"/>
                <a:gd name="T50" fmla="*/ 462 w 821"/>
                <a:gd name="T51" fmla="*/ 818 h 821"/>
                <a:gd name="T52" fmla="*/ 411 w 821"/>
                <a:gd name="T53" fmla="*/ 821 h 821"/>
                <a:gd name="T54" fmla="*/ 359 w 821"/>
                <a:gd name="T55" fmla="*/ 818 h 821"/>
                <a:gd name="T56" fmla="*/ 310 w 821"/>
                <a:gd name="T57" fmla="*/ 808 h 821"/>
                <a:gd name="T58" fmla="*/ 263 w 821"/>
                <a:gd name="T59" fmla="*/ 793 h 821"/>
                <a:gd name="T60" fmla="*/ 218 w 821"/>
                <a:gd name="T61" fmla="*/ 773 h 821"/>
                <a:gd name="T62" fmla="*/ 176 w 821"/>
                <a:gd name="T63" fmla="*/ 747 h 821"/>
                <a:gd name="T64" fmla="*/ 138 w 821"/>
                <a:gd name="T65" fmla="*/ 717 h 821"/>
                <a:gd name="T66" fmla="*/ 104 w 821"/>
                <a:gd name="T67" fmla="*/ 683 h 821"/>
                <a:gd name="T68" fmla="*/ 73 w 821"/>
                <a:gd name="T69" fmla="*/ 644 h 821"/>
                <a:gd name="T70" fmla="*/ 48 w 821"/>
                <a:gd name="T71" fmla="*/ 603 h 821"/>
                <a:gd name="T72" fmla="*/ 27 w 821"/>
                <a:gd name="T73" fmla="*/ 558 h 821"/>
                <a:gd name="T74" fmla="*/ 13 w 821"/>
                <a:gd name="T75" fmla="*/ 511 h 821"/>
                <a:gd name="T76" fmla="*/ 3 w 821"/>
                <a:gd name="T77" fmla="*/ 462 h 821"/>
                <a:gd name="T78" fmla="*/ 0 w 821"/>
                <a:gd name="T79" fmla="*/ 410 h 821"/>
                <a:gd name="T80" fmla="*/ 3 w 821"/>
                <a:gd name="T81" fmla="*/ 358 h 821"/>
                <a:gd name="T82" fmla="*/ 13 w 821"/>
                <a:gd name="T83" fmla="*/ 309 h 821"/>
                <a:gd name="T84" fmla="*/ 27 w 821"/>
                <a:gd name="T85" fmla="*/ 262 h 821"/>
                <a:gd name="T86" fmla="*/ 48 w 821"/>
                <a:gd name="T87" fmla="*/ 217 h 821"/>
                <a:gd name="T88" fmla="*/ 73 w 821"/>
                <a:gd name="T89" fmla="*/ 176 h 821"/>
                <a:gd name="T90" fmla="*/ 104 w 821"/>
                <a:gd name="T91" fmla="*/ 137 h 821"/>
                <a:gd name="T92" fmla="*/ 138 w 821"/>
                <a:gd name="T93" fmla="*/ 104 h 821"/>
                <a:gd name="T94" fmla="*/ 176 w 821"/>
                <a:gd name="T95" fmla="*/ 73 h 821"/>
                <a:gd name="T96" fmla="*/ 218 w 821"/>
                <a:gd name="T97" fmla="*/ 48 h 821"/>
                <a:gd name="T98" fmla="*/ 263 w 821"/>
                <a:gd name="T99" fmla="*/ 27 h 821"/>
                <a:gd name="T100" fmla="*/ 310 w 821"/>
                <a:gd name="T101" fmla="*/ 12 h 821"/>
                <a:gd name="T102" fmla="*/ 359 w 821"/>
                <a:gd name="T103" fmla="*/ 3 h 821"/>
                <a:gd name="T104" fmla="*/ 411 w 821"/>
                <a:gd name="T105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21" h="821">
                  <a:moveTo>
                    <a:pt x="411" y="0"/>
                  </a:moveTo>
                  <a:lnTo>
                    <a:pt x="462" y="3"/>
                  </a:lnTo>
                  <a:lnTo>
                    <a:pt x="511" y="12"/>
                  </a:lnTo>
                  <a:lnTo>
                    <a:pt x="559" y="27"/>
                  </a:lnTo>
                  <a:lnTo>
                    <a:pt x="603" y="48"/>
                  </a:lnTo>
                  <a:lnTo>
                    <a:pt x="645" y="73"/>
                  </a:lnTo>
                  <a:lnTo>
                    <a:pt x="683" y="104"/>
                  </a:lnTo>
                  <a:lnTo>
                    <a:pt x="717" y="137"/>
                  </a:lnTo>
                  <a:lnTo>
                    <a:pt x="748" y="176"/>
                  </a:lnTo>
                  <a:lnTo>
                    <a:pt x="773" y="217"/>
                  </a:lnTo>
                  <a:lnTo>
                    <a:pt x="794" y="262"/>
                  </a:lnTo>
                  <a:lnTo>
                    <a:pt x="808" y="309"/>
                  </a:lnTo>
                  <a:lnTo>
                    <a:pt x="818" y="358"/>
                  </a:lnTo>
                  <a:lnTo>
                    <a:pt x="821" y="410"/>
                  </a:lnTo>
                  <a:lnTo>
                    <a:pt x="818" y="462"/>
                  </a:lnTo>
                  <a:lnTo>
                    <a:pt x="808" y="511"/>
                  </a:lnTo>
                  <a:lnTo>
                    <a:pt x="794" y="558"/>
                  </a:lnTo>
                  <a:lnTo>
                    <a:pt x="773" y="603"/>
                  </a:lnTo>
                  <a:lnTo>
                    <a:pt x="748" y="644"/>
                  </a:lnTo>
                  <a:lnTo>
                    <a:pt x="717" y="683"/>
                  </a:lnTo>
                  <a:lnTo>
                    <a:pt x="683" y="717"/>
                  </a:lnTo>
                  <a:lnTo>
                    <a:pt x="645" y="747"/>
                  </a:lnTo>
                  <a:lnTo>
                    <a:pt x="603" y="773"/>
                  </a:lnTo>
                  <a:lnTo>
                    <a:pt x="559" y="793"/>
                  </a:lnTo>
                  <a:lnTo>
                    <a:pt x="511" y="808"/>
                  </a:lnTo>
                  <a:lnTo>
                    <a:pt x="462" y="818"/>
                  </a:lnTo>
                  <a:lnTo>
                    <a:pt x="411" y="821"/>
                  </a:lnTo>
                  <a:lnTo>
                    <a:pt x="359" y="818"/>
                  </a:lnTo>
                  <a:lnTo>
                    <a:pt x="310" y="808"/>
                  </a:lnTo>
                  <a:lnTo>
                    <a:pt x="263" y="793"/>
                  </a:lnTo>
                  <a:lnTo>
                    <a:pt x="218" y="773"/>
                  </a:lnTo>
                  <a:lnTo>
                    <a:pt x="176" y="747"/>
                  </a:lnTo>
                  <a:lnTo>
                    <a:pt x="138" y="717"/>
                  </a:lnTo>
                  <a:lnTo>
                    <a:pt x="104" y="683"/>
                  </a:lnTo>
                  <a:lnTo>
                    <a:pt x="73" y="644"/>
                  </a:lnTo>
                  <a:lnTo>
                    <a:pt x="48" y="603"/>
                  </a:lnTo>
                  <a:lnTo>
                    <a:pt x="27" y="558"/>
                  </a:lnTo>
                  <a:lnTo>
                    <a:pt x="13" y="511"/>
                  </a:lnTo>
                  <a:lnTo>
                    <a:pt x="3" y="462"/>
                  </a:lnTo>
                  <a:lnTo>
                    <a:pt x="0" y="410"/>
                  </a:lnTo>
                  <a:lnTo>
                    <a:pt x="3" y="358"/>
                  </a:lnTo>
                  <a:lnTo>
                    <a:pt x="13" y="309"/>
                  </a:lnTo>
                  <a:lnTo>
                    <a:pt x="27" y="262"/>
                  </a:lnTo>
                  <a:lnTo>
                    <a:pt x="48" y="217"/>
                  </a:lnTo>
                  <a:lnTo>
                    <a:pt x="73" y="176"/>
                  </a:lnTo>
                  <a:lnTo>
                    <a:pt x="104" y="137"/>
                  </a:lnTo>
                  <a:lnTo>
                    <a:pt x="138" y="104"/>
                  </a:lnTo>
                  <a:lnTo>
                    <a:pt x="176" y="73"/>
                  </a:lnTo>
                  <a:lnTo>
                    <a:pt x="218" y="48"/>
                  </a:lnTo>
                  <a:lnTo>
                    <a:pt x="263" y="27"/>
                  </a:lnTo>
                  <a:lnTo>
                    <a:pt x="310" y="12"/>
                  </a:lnTo>
                  <a:lnTo>
                    <a:pt x="359" y="3"/>
                  </a:lnTo>
                  <a:lnTo>
                    <a:pt x="4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43"/>
            <p:cNvSpPr>
              <a:spLocks/>
            </p:cNvSpPr>
            <p:nvPr/>
          </p:nvSpPr>
          <p:spPr bwMode="auto">
            <a:xfrm>
              <a:off x="6100" y="465"/>
              <a:ext cx="230" cy="382"/>
            </a:xfrm>
            <a:custGeom>
              <a:avLst/>
              <a:gdLst>
                <a:gd name="T0" fmla="*/ 419 w 1375"/>
                <a:gd name="T1" fmla="*/ 2 h 2291"/>
                <a:gd name="T2" fmla="*/ 506 w 1375"/>
                <a:gd name="T3" fmla="*/ 24 h 2291"/>
                <a:gd name="T4" fmla="*/ 584 w 1375"/>
                <a:gd name="T5" fmla="*/ 66 h 2291"/>
                <a:gd name="T6" fmla="*/ 650 w 1375"/>
                <a:gd name="T7" fmla="*/ 125 h 2291"/>
                <a:gd name="T8" fmla="*/ 700 w 1375"/>
                <a:gd name="T9" fmla="*/ 197 h 2291"/>
                <a:gd name="T10" fmla="*/ 732 w 1375"/>
                <a:gd name="T11" fmla="*/ 280 h 2291"/>
                <a:gd name="T12" fmla="*/ 743 w 1375"/>
                <a:gd name="T13" fmla="*/ 372 h 2291"/>
                <a:gd name="T14" fmla="*/ 1070 w 1375"/>
                <a:gd name="T15" fmla="*/ 1017 h 2291"/>
                <a:gd name="T16" fmla="*/ 1158 w 1375"/>
                <a:gd name="T17" fmla="*/ 1030 h 2291"/>
                <a:gd name="T18" fmla="*/ 1237 w 1375"/>
                <a:gd name="T19" fmla="*/ 1066 h 2291"/>
                <a:gd name="T20" fmla="*/ 1300 w 1375"/>
                <a:gd name="T21" fmla="*/ 1122 h 2291"/>
                <a:gd name="T22" fmla="*/ 1347 w 1375"/>
                <a:gd name="T23" fmla="*/ 1193 h 2291"/>
                <a:gd name="T24" fmla="*/ 1372 w 1375"/>
                <a:gd name="T25" fmla="*/ 1277 h 2291"/>
                <a:gd name="T26" fmla="*/ 1375 w 1375"/>
                <a:gd name="T27" fmla="*/ 2191 h 2291"/>
                <a:gd name="T28" fmla="*/ 1364 w 1375"/>
                <a:gd name="T29" fmla="*/ 2235 h 2291"/>
                <a:gd name="T30" fmla="*/ 1337 w 1375"/>
                <a:gd name="T31" fmla="*/ 2269 h 2291"/>
                <a:gd name="T32" fmla="*/ 1297 w 1375"/>
                <a:gd name="T33" fmla="*/ 2289 h 2291"/>
                <a:gd name="T34" fmla="*/ 882 w 1375"/>
                <a:gd name="T35" fmla="*/ 2291 h 2291"/>
                <a:gd name="T36" fmla="*/ 838 w 1375"/>
                <a:gd name="T37" fmla="*/ 2281 h 2291"/>
                <a:gd name="T38" fmla="*/ 803 w 1375"/>
                <a:gd name="T39" fmla="*/ 2254 h 2291"/>
                <a:gd name="T40" fmla="*/ 784 w 1375"/>
                <a:gd name="T41" fmla="*/ 2214 h 2291"/>
                <a:gd name="T42" fmla="*/ 781 w 1375"/>
                <a:gd name="T43" fmla="*/ 1605 h 2291"/>
                <a:gd name="T44" fmla="*/ 309 w 1375"/>
                <a:gd name="T45" fmla="*/ 1602 h 2291"/>
                <a:gd name="T46" fmla="*/ 218 w 1375"/>
                <a:gd name="T47" fmla="*/ 1578 h 2291"/>
                <a:gd name="T48" fmla="*/ 139 w 1375"/>
                <a:gd name="T49" fmla="*/ 1531 h 2291"/>
                <a:gd name="T50" fmla="*/ 74 w 1375"/>
                <a:gd name="T51" fmla="*/ 1467 h 2291"/>
                <a:gd name="T52" fmla="*/ 28 w 1375"/>
                <a:gd name="T53" fmla="*/ 1388 h 2291"/>
                <a:gd name="T54" fmla="*/ 3 w 1375"/>
                <a:gd name="T55" fmla="*/ 1297 h 2291"/>
                <a:gd name="T56" fmla="*/ 0 w 1375"/>
                <a:gd name="T57" fmla="*/ 372 h 2291"/>
                <a:gd name="T58" fmla="*/ 11 w 1375"/>
                <a:gd name="T59" fmla="*/ 280 h 2291"/>
                <a:gd name="T60" fmla="*/ 44 w 1375"/>
                <a:gd name="T61" fmla="*/ 197 h 2291"/>
                <a:gd name="T62" fmla="*/ 94 w 1375"/>
                <a:gd name="T63" fmla="*/ 125 h 2291"/>
                <a:gd name="T64" fmla="*/ 159 w 1375"/>
                <a:gd name="T65" fmla="*/ 66 h 2291"/>
                <a:gd name="T66" fmla="*/ 237 w 1375"/>
                <a:gd name="T67" fmla="*/ 24 h 2291"/>
                <a:gd name="T68" fmla="*/ 325 w 1375"/>
                <a:gd name="T69" fmla="*/ 2 h 2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75" h="2291">
                  <a:moveTo>
                    <a:pt x="372" y="0"/>
                  </a:moveTo>
                  <a:lnTo>
                    <a:pt x="419" y="2"/>
                  </a:lnTo>
                  <a:lnTo>
                    <a:pt x="464" y="10"/>
                  </a:lnTo>
                  <a:lnTo>
                    <a:pt x="506" y="24"/>
                  </a:lnTo>
                  <a:lnTo>
                    <a:pt x="546" y="43"/>
                  </a:lnTo>
                  <a:lnTo>
                    <a:pt x="584" y="66"/>
                  </a:lnTo>
                  <a:lnTo>
                    <a:pt x="619" y="93"/>
                  </a:lnTo>
                  <a:lnTo>
                    <a:pt x="650" y="125"/>
                  </a:lnTo>
                  <a:lnTo>
                    <a:pt x="677" y="159"/>
                  </a:lnTo>
                  <a:lnTo>
                    <a:pt x="700" y="197"/>
                  </a:lnTo>
                  <a:lnTo>
                    <a:pt x="718" y="237"/>
                  </a:lnTo>
                  <a:lnTo>
                    <a:pt x="732" y="280"/>
                  </a:lnTo>
                  <a:lnTo>
                    <a:pt x="740" y="325"/>
                  </a:lnTo>
                  <a:lnTo>
                    <a:pt x="743" y="372"/>
                  </a:lnTo>
                  <a:lnTo>
                    <a:pt x="743" y="1017"/>
                  </a:lnTo>
                  <a:lnTo>
                    <a:pt x="1070" y="1017"/>
                  </a:lnTo>
                  <a:lnTo>
                    <a:pt x="1115" y="1021"/>
                  </a:lnTo>
                  <a:lnTo>
                    <a:pt x="1158" y="1030"/>
                  </a:lnTo>
                  <a:lnTo>
                    <a:pt x="1199" y="1045"/>
                  </a:lnTo>
                  <a:lnTo>
                    <a:pt x="1237" y="1066"/>
                  </a:lnTo>
                  <a:lnTo>
                    <a:pt x="1270" y="1092"/>
                  </a:lnTo>
                  <a:lnTo>
                    <a:pt x="1300" y="1122"/>
                  </a:lnTo>
                  <a:lnTo>
                    <a:pt x="1326" y="1156"/>
                  </a:lnTo>
                  <a:lnTo>
                    <a:pt x="1347" y="1193"/>
                  </a:lnTo>
                  <a:lnTo>
                    <a:pt x="1362" y="1234"/>
                  </a:lnTo>
                  <a:lnTo>
                    <a:pt x="1372" y="1277"/>
                  </a:lnTo>
                  <a:lnTo>
                    <a:pt x="1375" y="1322"/>
                  </a:lnTo>
                  <a:lnTo>
                    <a:pt x="1375" y="2191"/>
                  </a:lnTo>
                  <a:lnTo>
                    <a:pt x="1372" y="2214"/>
                  </a:lnTo>
                  <a:lnTo>
                    <a:pt x="1364" y="2235"/>
                  </a:lnTo>
                  <a:lnTo>
                    <a:pt x="1353" y="2254"/>
                  </a:lnTo>
                  <a:lnTo>
                    <a:pt x="1337" y="2269"/>
                  </a:lnTo>
                  <a:lnTo>
                    <a:pt x="1318" y="2281"/>
                  </a:lnTo>
                  <a:lnTo>
                    <a:pt x="1297" y="2289"/>
                  </a:lnTo>
                  <a:lnTo>
                    <a:pt x="1274" y="2291"/>
                  </a:lnTo>
                  <a:lnTo>
                    <a:pt x="882" y="2291"/>
                  </a:lnTo>
                  <a:lnTo>
                    <a:pt x="859" y="2289"/>
                  </a:lnTo>
                  <a:lnTo>
                    <a:pt x="838" y="2281"/>
                  </a:lnTo>
                  <a:lnTo>
                    <a:pt x="819" y="2269"/>
                  </a:lnTo>
                  <a:lnTo>
                    <a:pt x="803" y="2254"/>
                  </a:lnTo>
                  <a:lnTo>
                    <a:pt x="791" y="2235"/>
                  </a:lnTo>
                  <a:lnTo>
                    <a:pt x="784" y="2214"/>
                  </a:lnTo>
                  <a:lnTo>
                    <a:pt x="781" y="2191"/>
                  </a:lnTo>
                  <a:lnTo>
                    <a:pt x="781" y="1605"/>
                  </a:lnTo>
                  <a:lnTo>
                    <a:pt x="357" y="1605"/>
                  </a:lnTo>
                  <a:lnTo>
                    <a:pt x="309" y="1602"/>
                  </a:lnTo>
                  <a:lnTo>
                    <a:pt x="262" y="1593"/>
                  </a:lnTo>
                  <a:lnTo>
                    <a:pt x="218" y="1578"/>
                  </a:lnTo>
                  <a:lnTo>
                    <a:pt x="177" y="1557"/>
                  </a:lnTo>
                  <a:lnTo>
                    <a:pt x="139" y="1531"/>
                  </a:lnTo>
                  <a:lnTo>
                    <a:pt x="104" y="1502"/>
                  </a:lnTo>
                  <a:lnTo>
                    <a:pt x="74" y="1467"/>
                  </a:lnTo>
                  <a:lnTo>
                    <a:pt x="49" y="1429"/>
                  </a:lnTo>
                  <a:lnTo>
                    <a:pt x="28" y="1388"/>
                  </a:lnTo>
                  <a:lnTo>
                    <a:pt x="12" y="1344"/>
                  </a:lnTo>
                  <a:lnTo>
                    <a:pt x="3" y="1297"/>
                  </a:lnTo>
                  <a:lnTo>
                    <a:pt x="0" y="1248"/>
                  </a:lnTo>
                  <a:lnTo>
                    <a:pt x="0" y="372"/>
                  </a:lnTo>
                  <a:lnTo>
                    <a:pt x="3" y="325"/>
                  </a:lnTo>
                  <a:lnTo>
                    <a:pt x="11" y="280"/>
                  </a:lnTo>
                  <a:lnTo>
                    <a:pt x="25" y="237"/>
                  </a:lnTo>
                  <a:lnTo>
                    <a:pt x="44" y="197"/>
                  </a:lnTo>
                  <a:lnTo>
                    <a:pt x="67" y="159"/>
                  </a:lnTo>
                  <a:lnTo>
                    <a:pt x="94" y="125"/>
                  </a:lnTo>
                  <a:lnTo>
                    <a:pt x="124" y="93"/>
                  </a:lnTo>
                  <a:lnTo>
                    <a:pt x="159" y="66"/>
                  </a:lnTo>
                  <a:lnTo>
                    <a:pt x="197" y="43"/>
                  </a:lnTo>
                  <a:lnTo>
                    <a:pt x="237" y="24"/>
                  </a:lnTo>
                  <a:lnTo>
                    <a:pt x="280" y="10"/>
                  </a:lnTo>
                  <a:lnTo>
                    <a:pt x="325" y="2"/>
                  </a:lnTo>
                  <a:lnTo>
                    <a:pt x="3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44"/>
            <p:cNvSpPr>
              <a:spLocks/>
            </p:cNvSpPr>
            <p:nvPr/>
          </p:nvSpPr>
          <p:spPr bwMode="auto">
            <a:xfrm>
              <a:off x="6532" y="309"/>
              <a:ext cx="137" cy="137"/>
            </a:xfrm>
            <a:custGeom>
              <a:avLst/>
              <a:gdLst>
                <a:gd name="T0" fmla="*/ 410 w 821"/>
                <a:gd name="T1" fmla="*/ 0 h 821"/>
                <a:gd name="T2" fmla="*/ 462 w 821"/>
                <a:gd name="T3" fmla="*/ 3 h 821"/>
                <a:gd name="T4" fmla="*/ 512 w 821"/>
                <a:gd name="T5" fmla="*/ 12 h 821"/>
                <a:gd name="T6" fmla="*/ 559 w 821"/>
                <a:gd name="T7" fmla="*/ 27 h 821"/>
                <a:gd name="T8" fmla="*/ 604 w 821"/>
                <a:gd name="T9" fmla="*/ 48 h 821"/>
                <a:gd name="T10" fmla="*/ 645 w 821"/>
                <a:gd name="T11" fmla="*/ 73 h 821"/>
                <a:gd name="T12" fmla="*/ 684 w 821"/>
                <a:gd name="T13" fmla="*/ 104 h 821"/>
                <a:gd name="T14" fmla="*/ 717 w 821"/>
                <a:gd name="T15" fmla="*/ 137 h 821"/>
                <a:gd name="T16" fmla="*/ 747 w 821"/>
                <a:gd name="T17" fmla="*/ 176 h 821"/>
                <a:gd name="T18" fmla="*/ 773 w 821"/>
                <a:gd name="T19" fmla="*/ 217 h 821"/>
                <a:gd name="T20" fmla="*/ 793 w 821"/>
                <a:gd name="T21" fmla="*/ 262 h 821"/>
                <a:gd name="T22" fmla="*/ 808 w 821"/>
                <a:gd name="T23" fmla="*/ 309 h 821"/>
                <a:gd name="T24" fmla="*/ 818 w 821"/>
                <a:gd name="T25" fmla="*/ 358 h 821"/>
                <a:gd name="T26" fmla="*/ 821 w 821"/>
                <a:gd name="T27" fmla="*/ 410 h 821"/>
                <a:gd name="T28" fmla="*/ 818 w 821"/>
                <a:gd name="T29" fmla="*/ 462 h 821"/>
                <a:gd name="T30" fmla="*/ 808 w 821"/>
                <a:gd name="T31" fmla="*/ 511 h 821"/>
                <a:gd name="T32" fmla="*/ 793 w 821"/>
                <a:gd name="T33" fmla="*/ 558 h 821"/>
                <a:gd name="T34" fmla="*/ 773 w 821"/>
                <a:gd name="T35" fmla="*/ 603 h 821"/>
                <a:gd name="T36" fmla="*/ 747 w 821"/>
                <a:gd name="T37" fmla="*/ 644 h 821"/>
                <a:gd name="T38" fmla="*/ 717 w 821"/>
                <a:gd name="T39" fmla="*/ 683 h 821"/>
                <a:gd name="T40" fmla="*/ 684 w 821"/>
                <a:gd name="T41" fmla="*/ 717 h 821"/>
                <a:gd name="T42" fmla="*/ 645 w 821"/>
                <a:gd name="T43" fmla="*/ 747 h 821"/>
                <a:gd name="T44" fmla="*/ 604 w 821"/>
                <a:gd name="T45" fmla="*/ 773 h 821"/>
                <a:gd name="T46" fmla="*/ 559 w 821"/>
                <a:gd name="T47" fmla="*/ 793 h 821"/>
                <a:gd name="T48" fmla="*/ 512 w 821"/>
                <a:gd name="T49" fmla="*/ 808 h 821"/>
                <a:gd name="T50" fmla="*/ 462 w 821"/>
                <a:gd name="T51" fmla="*/ 818 h 821"/>
                <a:gd name="T52" fmla="*/ 410 w 821"/>
                <a:gd name="T53" fmla="*/ 821 h 821"/>
                <a:gd name="T54" fmla="*/ 359 w 821"/>
                <a:gd name="T55" fmla="*/ 818 h 821"/>
                <a:gd name="T56" fmla="*/ 310 w 821"/>
                <a:gd name="T57" fmla="*/ 808 h 821"/>
                <a:gd name="T58" fmla="*/ 263 w 821"/>
                <a:gd name="T59" fmla="*/ 793 h 821"/>
                <a:gd name="T60" fmla="*/ 217 w 821"/>
                <a:gd name="T61" fmla="*/ 773 h 821"/>
                <a:gd name="T62" fmla="*/ 177 w 821"/>
                <a:gd name="T63" fmla="*/ 747 h 821"/>
                <a:gd name="T64" fmla="*/ 138 w 821"/>
                <a:gd name="T65" fmla="*/ 717 h 821"/>
                <a:gd name="T66" fmla="*/ 103 w 821"/>
                <a:gd name="T67" fmla="*/ 683 h 821"/>
                <a:gd name="T68" fmla="*/ 74 w 821"/>
                <a:gd name="T69" fmla="*/ 644 h 821"/>
                <a:gd name="T70" fmla="*/ 48 w 821"/>
                <a:gd name="T71" fmla="*/ 603 h 821"/>
                <a:gd name="T72" fmla="*/ 28 w 821"/>
                <a:gd name="T73" fmla="*/ 558 h 821"/>
                <a:gd name="T74" fmla="*/ 12 w 821"/>
                <a:gd name="T75" fmla="*/ 511 h 821"/>
                <a:gd name="T76" fmla="*/ 3 w 821"/>
                <a:gd name="T77" fmla="*/ 462 h 821"/>
                <a:gd name="T78" fmla="*/ 0 w 821"/>
                <a:gd name="T79" fmla="*/ 410 h 821"/>
                <a:gd name="T80" fmla="*/ 3 w 821"/>
                <a:gd name="T81" fmla="*/ 358 h 821"/>
                <a:gd name="T82" fmla="*/ 12 w 821"/>
                <a:gd name="T83" fmla="*/ 309 h 821"/>
                <a:gd name="T84" fmla="*/ 28 w 821"/>
                <a:gd name="T85" fmla="*/ 262 h 821"/>
                <a:gd name="T86" fmla="*/ 48 w 821"/>
                <a:gd name="T87" fmla="*/ 217 h 821"/>
                <a:gd name="T88" fmla="*/ 74 w 821"/>
                <a:gd name="T89" fmla="*/ 176 h 821"/>
                <a:gd name="T90" fmla="*/ 103 w 821"/>
                <a:gd name="T91" fmla="*/ 137 h 821"/>
                <a:gd name="T92" fmla="*/ 138 w 821"/>
                <a:gd name="T93" fmla="*/ 104 h 821"/>
                <a:gd name="T94" fmla="*/ 177 w 821"/>
                <a:gd name="T95" fmla="*/ 73 h 821"/>
                <a:gd name="T96" fmla="*/ 217 w 821"/>
                <a:gd name="T97" fmla="*/ 48 h 821"/>
                <a:gd name="T98" fmla="*/ 263 w 821"/>
                <a:gd name="T99" fmla="*/ 27 h 821"/>
                <a:gd name="T100" fmla="*/ 310 w 821"/>
                <a:gd name="T101" fmla="*/ 12 h 821"/>
                <a:gd name="T102" fmla="*/ 359 w 821"/>
                <a:gd name="T103" fmla="*/ 3 h 821"/>
                <a:gd name="T104" fmla="*/ 410 w 821"/>
                <a:gd name="T105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21" h="821">
                  <a:moveTo>
                    <a:pt x="410" y="0"/>
                  </a:moveTo>
                  <a:lnTo>
                    <a:pt x="462" y="3"/>
                  </a:lnTo>
                  <a:lnTo>
                    <a:pt x="512" y="12"/>
                  </a:lnTo>
                  <a:lnTo>
                    <a:pt x="559" y="27"/>
                  </a:lnTo>
                  <a:lnTo>
                    <a:pt x="604" y="48"/>
                  </a:lnTo>
                  <a:lnTo>
                    <a:pt x="645" y="73"/>
                  </a:lnTo>
                  <a:lnTo>
                    <a:pt x="684" y="104"/>
                  </a:lnTo>
                  <a:lnTo>
                    <a:pt x="717" y="137"/>
                  </a:lnTo>
                  <a:lnTo>
                    <a:pt x="747" y="176"/>
                  </a:lnTo>
                  <a:lnTo>
                    <a:pt x="773" y="217"/>
                  </a:lnTo>
                  <a:lnTo>
                    <a:pt x="793" y="262"/>
                  </a:lnTo>
                  <a:lnTo>
                    <a:pt x="808" y="309"/>
                  </a:lnTo>
                  <a:lnTo>
                    <a:pt x="818" y="358"/>
                  </a:lnTo>
                  <a:lnTo>
                    <a:pt x="821" y="410"/>
                  </a:lnTo>
                  <a:lnTo>
                    <a:pt x="818" y="462"/>
                  </a:lnTo>
                  <a:lnTo>
                    <a:pt x="808" y="511"/>
                  </a:lnTo>
                  <a:lnTo>
                    <a:pt x="793" y="558"/>
                  </a:lnTo>
                  <a:lnTo>
                    <a:pt x="773" y="603"/>
                  </a:lnTo>
                  <a:lnTo>
                    <a:pt x="747" y="644"/>
                  </a:lnTo>
                  <a:lnTo>
                    <a:pt x="717" y="683"/>
                  </a:lnTo>
                  <a:lnTo>
                    <a:pt x="684" y="717"/>
                  </a:lnTo>
                  <a:lnTo>
                    <a:pt x="645" y="747"/>
                  </a:lnTo>
                  <a:lnTo>
                    <a:pt x="604" y="773"/>
                  </a:lnTo>
                  <a:lnTo>
                    <a:pt x="559" y="793"/>
                  </a:lnTo>
                  <a:lnTo>
                    <a:pt x="512" y="808"/>
                  </a:lnTo>
                  <a:lnTo>
                    <a:pt x="462" y="818"/>
                  </a:lnTo>
                  <a:lnTo>
                    <a:pt x="410" y="821"/>
                  </a:lnTo>
                  <a:lnTo>
                    <a:pt x="359" y="818"/>
                  </a:lnTo>
                  <a:lnTo>
                    <a:pt x="310" y="808"/>
                  </a:lnTo>
                  <a:lnTo>
                    <a:pt x="263" y="793"/>
                  </a:lnTo>
                  <a:lnTo>
                    <a:pt x="217" y="773"/>
                  </a:lnTo>
                  <a:lnTo>
                    <a:pt x="177" y="747"/>
                  </a:lnTo>
                  <a:lnTo>
                    <a:pt x="138" y="717"/>
                  </a:lnTo>
                  <a:lnTo>
                    <a:pt x="103" y="683"/>
                  </a:lnTo>
                  <a:lnTo>
                    <a:pt x="74" y="644"/>
                  </a:lnTo>
                  <a:lnTo>
                    <a:pt x="48" y="603"/>
                  </a:lnTo>
                  <a:lnTo>
                    <a:pt x="28" y="558"/>
                  </a:lnTo>
                  <a:lnTo>
                    <a:pt x="12" y="511"/>
                  </a:lnTo>
                  <a:lnTo>
                    <a:pt x="3" y="462"/>
                  </a:lnTo>
                  <a:lnTo>
                    <a:pt x="0" y="410"/>
                  </a:lnTo>
                  <a:lnTo>
                    <a:pt x="3" y="358"/>
                  </a:lnTo>
                  <a:lnTo>
                    <a:pt x="12" y="309"/>
                  </a:lnTo>
                  <a:lnTo>
                    <a:pt x="28" y="262"/>
                  </a:lnTo>
                  <a:lnTo>
                    <a:pt x="48" y="217"/>
                  </a:lnTo>
                  <a:lnTo>
                    <a:pt x="74" y="176"/>
                  </a:lnTo>
                  <a:lnTo>
                    <a:pt x="103" y="137"/>
                  </a:lnTo>
                  <a:lnTo>
                    <a:pt x="138" y="104"/>
                  </a:lnTo>
                  <a:lnTo>
                    <a:pt x="177" y="73"/>
                  </a:lnTo>
                  <a:lnTo>
                    <a:pt x="217" y="48"/>
                  </a:lnTo>
                  <a:lnTo>
                    <a:pt x="263" y="27"/>
                  </a:lnTo>
                  <a:lnTo>
                    <a:pt x="310" y="12"/>
                  </a:lnTo>
                  <a:lnTo>
                    <a:pt x="359" y="3"/>
                  </a:lnTo>
                  <a:lnTo>
                    <a:pt x="4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45"/>
            <p:cNvSpPr>
              <a:spLocks/>
            </p:cNvSpPr>
            <p:nvPr/>
          </p:nvSpPr>
          <p:spPr bwMode="auto">
            <a:xfrm>
              <a:off x="6433" y="465"/>
              <a:ext cx="229" cy="382"/>
            </a:xfrm>
            <a:custGeom>
              <a:avLst/>
              <a:gdLst>
                <a:gd name="T0" fmla="*/ 1049 w 1374"/>
                <a:gd name="T1" fmla="*/ 2 h 2291"/>
                <a:gd name="T2" fmla="*/ 1137 w 1374"/>
                <a:gd name="T3" fmla="*/ 24 h 2291"/>
                <a:gd name="T4" fmla="*/ 1215 w 1374"/>
                <a:gd name="T5" fmla="*/ 66 h 2291"/>
                <a:gd name="T6" fmla="*/ 1281 w 1374"/>
                <a:gd name="T7" fmla="*/ 125 h 2291"/>
                <a:gd name="T8" fmla="*/ 1331 w 1374"/>
                <a:gd name="T9" fmla="*/ 197 h 2291"/>
                <a:gd name="T10" fmla="*/ 1363 w 1374"/>
                <a:gd name="T11" fmla="*/ 280 h 2291"/>
                <a:gd name="T12" fmla="*/ 1374 w 1374"/>
                <a:gd name="T13" fmla="*/ 372 h 2291"/>
                <a:gd name="T14" fmla="*/ 1371 w 1374"/>
                <a:gd name="T15" fmla="*/ 1297 h 2291"/>
                <a:gd name="T16" fmla="*/ 1347 w 1374"/>
                <a:gd name="T17" fmla="*/ 1388 h 2291"/>
                <a:gd name="T18" fmla="*/ 1300 w 1374"/>
                <a:gd name="T19" fmla="*/ 1467 h 2291"/>
                <a:gd name="T20" fmla="*/ 1236 w 1374"/>
                <a:gd name="T21" fmla="*/ 1531 h 2291"/>
                <a:gd name="T22" fmla="*/ 1156 w 1374"/>
                <a:gd name="T23" fmla="*/ 1578 h 2291"/>
                <a:gd name="T24" fmla="*/ 1066 w 1374"/>
                <a:gd name="T25" fmla="*/ 1602 h 2291"/>
                <a:gd name="T26" fmla="*/ 593 w 1374"/>
                <a:gd name="T27" fmla="*/ 1605 h 2291"/>
                <a:gd name="T28" fmla="*/ 591 w 1374"/>
                <a:gd name="T29" fmla="*/ 2214 h 2291"/>
                <a:gd name="T30" fmla="*/ 571 w 1374"/>
                <a:gd name="T31" fmla="*/ 2254 h 2291"/>
                <a:gd name="T32" fmla="*/ 536 w 1374"/>
                <a:gd name="T33" fmla="*/ 2281 h 2291"/>
                <a:gd name="T34" fmla="*/ 492 w 1374"/>
                <a:gd name="T35" fmla="*/ 2291 h 2291"/>
                <a:gd name="T36" fmla="*/ 77 w 1374"/>
                <a:gd name="T37" fmla="*/ 2289 h 2291"/>
                <a:gd name="T38" fmla="*/ 38 w 1374"/>
                <a:gd name="T39" fmla="*/ 2269 h 2291"/>
                <a:gd name="T40" fmla="*/ 9 w 1374"/>
                <a:gd name="T41" fmla="*/ 2235 h 2291"/>
                <a:gd name="T42" fmla="*/ 0 w 1374"/>
                <a:gd name="T43" fmla="*/ 2191 h 2291"/>
                <a:gd name="T44" fmla="*/ 3 w 1374"/>
                <a:gd name="T45" fmla="*/ 1277 h 2291"/>
                <a:gd name="T46" fmla="*/ 28 w 1374"/>
                <a:gd name="T47" fmla="*/ 1193 h 2291"/>
                <a:gd name="T48" fmla="*/ 74 w 1374"/>
                <a:gd name="T49" fmla="*/ 1122 h 2291"/>
                <a:gd name="T50" fmla="*/ 138 w 1374"/>
                <a:gd name="T51" fmla="*/ 1066 h 2291"/>
                <a:gd name="T52" fmla="*/ 216 w 1374"/>
                <a:gd name="T53" fmla="*/ 1030 h 2291"/>
                <a:gd name="T54" fmla="*/ 304 w 1374"/>
                <a:gd name="T55" fmla="*/ 1017 h 2291"/>
                <a:gd name="T56" fmla="*/ 630 w 1374"/>
                <a:gd name="T57" fmla="*/ 372 h 2291"/>
                <a:gd name="T58" fmla="*/ 642 w 1374"/>
                <a:gd name="T59" fmla="*/ 280 h 2291"/>
                <a:gd name="T60" fmla="*/ 674 w 1374"/>
                <a:gd name="T61" fmla="*/ 197 h 2291"/>
                <a:gd name="T62" fmla="*/ 725 w 1374"/>
                <a:gd name="T63" fmla="*/ 125 h 2291"/>
                <a:gd name="T64" fmla="*/ 791 w 1374"/>
                <a:gd name="T65" fmla="*/ 66 h 2291"/>
                <a:gd name="T66" fmla="*/ 868 w 1374"/>
                <a:gd name="T67" fmla="*/ 24 h 2291"/>
                <a:gd name="T68" fmla="*/ 956 w 1374"/>
                <a:gd name="T69" fmla="*/ 2 h 2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74" h="2291">
                  <a:moveTo>
                    <a:pt x="1002" y="0"/>
                  </a:moveTo>
                  <a:lnTo>
                    <a:pt x="1049" y="2"/>
                  </a:lnTo>
                  <a:lnTo>
                    <a:pt x="1094" y="10"/>
                  </a:lnTo>
                  <a:lnTo>
                    <a:pt x="1137" y="24"/>
                  </a:lnTo>
                  <a:lnTo>
                    <a:pt x="1177" y="43"/>
                  </a:lnTo>
                  <a:lnTo>
                    <a:pt x="1215" y="66"/>
                  </a:lnTo>
                  <a:lnTo>
                    <a:pt x="1249" y="93"/>
                  </a:lnTo>
                  <a:lnTo>
                    <a:pt x="1281" y="125"/>
                  </a:lnTo>
                  <a:lnTo>
                    <a:pt x="1308" y="159"/>
                  </a:lnTo>
                  <a:lnTo>
                    <a:pt x="1331" y="197"/>
                  </a:lnTo>
                  <a:lnTo>
                    <a:pt x="1350" y="237"/>
                  </a:lnTo>
                  <a:lnTo>
                    <a:pt x="1363" y="280"/>
                  </a:lnTo>
                  <a:lnTo>
                    <a:pt x="1372" y="325"/>
                  </a:lnTo>
                  <a:lnTo>
                    <a:pt x="1374" y="372"/>
                  </a:lnTo>
                  <a:lnTo>
                    <a:pt x="1374" y="1248"/>
                  </a:lnTo>
                  <a:lnTo>
                    <a:pt x="1371" y="1297"/>
                  </a:lnTo>
                  <a:lnTo>
                    <a:pt x="1361" y="1344"/>
                  </a:lnTo>
                  <a:lnTo>
                    <a:pt x="1347" y="1388"/>
                  </a:lnTo>
                  <a:lnTo>
                    <a:pt x="1326" y="1429"/>
                  </a:lnTo>
                  <a:lnTo>
                    <a:pt x="1300" y="1467"/>
                  </a:lnTo>
                  <a:lnTo>
                    <a:pt x="1270" y="1502"/>
                  </a:lnTo>
                  <a:lnTo>
                    <a:pt x="1236" y="1531"/>
                  </a:lnTo>
                  <a:lnTo>
                    <a:pt x="1198" y="1557"/>
                  </a:lnTo>
                  <a:lnTo>
                    <a:pt x="1156" y="1578"/>
                  </a:lnTo>
                  <a:lnTo>
                    <a:pt x="1112" y="1593"/>
                  </a:lnTo>
                  <a:lnTo>
                    <a:pt x="1066" y="1602"/>
                  </a:lnTo>
                  <a:lnTo>
                    <a:pt x="1018" y="1605"/>
                  </a:lnTo>
                  <a:lnTo>
                    <a:pt x="593" y="1605"/>
                  </a:lnTo>
                  <a:lnTo>
                    <a:pt x="593" y="2191"/>
                  </a:lnTo>
                  <a:lnTo>
                    <a:pt x="591" y="2214"/>
                  </a:lnTo>
                  <a:lnTo>
                    <a:pt x="583" y="2235"/>
                  </a:lnTo>
                  <a:lnTo>
                    <a:pt x="571" y="2254"/>
                  </a:lnTo>
                  <a:lnTo>
                    <a:pt x="555" y="2269"/>
                  </a:lnTo>
                  <a:lnTo>
                    <a:pt x="536" y="2281"/>
                  </a:lnTo>
                  <a:lnTo>
                    <a:pt x="515" y="2289"/>
                  </a:lnTo>
                  <a:lnTo>
                    <a:pt x="492" y="2291"/>
                  </a:lnTo>
                  <a:lnTo>
                    <a:pt x="100" y="2291"/>
                  </a:lnTo>
                  <a:lnTo>
                    <a:pt x="77" y="2289"/>
                  </a:lnTo>
                  <a:lnTo>
                    <a:pt x="56" y="2281"/>
                  </a:lnTo>
                  <a:lnTo>
                    <a:pt x="38" y="2269"/>
                  </a:lnTo>
                  <a:lnTo>
                    <a:pt x="22" y="2254"/>
                  </a:lnTo>
                  <a:lnTo>
                    <a:pt x="9" y="2235"/>
                  </a:lnTo>
                  <a:lnTo>
                    <a:pt x="2" y="2214"/>
                  </a:lnTo>
                  <a:lnTo>
                    <a:pt x="0" y="2191"/>
                  </a:lnTo>
                  <a:lnTo>
                    <a:pt x="0" y="1322"/>
                  </a:lnTo>
                  <a:lnTo>
                    <a:pt x="3" y="1277"/>
                  </a:lnTo>
                  <a:lnTo>
                    <a:pt x="13" y="1234"/>
                  </a:lnTo>
                  <a:lnTo>
                    <a:pt x="28" y="1193"/>
                  </a:lnTo>
                  <a:lnTo>
                    <a:pt x="48" y="1156"/>
                  </a:lnTo>
                  <a:lnTo>
                    <a:pt x="74" y="1122"/>
                  </a:lnTo>
                  <a:lnTo>
                    <a:pt x="104" y="1092"/>
                  </a:lnTo>
                  <a:lnTo>
                    <a:pt x="138" y="1066"/>
                  </a:lnTo>
                  <a:lnTo>
                    <a:pt x="176" y="1045"/>
                  </a:lnTo>
                  <a:lnTo>
                    <a:pt x="216" y="1030"/>
                  </a:lnTo>
                  <a:lnTo>
                    <a:pt x="259" y="1021"/>
                  </a:lnTo>
                  <a:lnTo>
                    <a:pt x="304" y="1017"/>
                  </a:lnTo>
                  <a:lnTo>
                    <a:pt x="630" y="1017"/>
                  </a:lnTo>
                  <a:lnTo>
                    <a:pt x="630" y="372"/>
                  </a:lnTo>
                  <a:lnTo>
                    <a:pt x="634" y="325"/>
                  </a:lnTo>
                  <a:lnTo>
                    <a:pt x="642" y="280"/>
                  </a:lnTo>
                  <a:lnTo>
                    <a:pt x="656" y="237"/>
                  </a:lnTo>
                  <a:lnTo>
                    <a:pt x="674" y="197"/>
                  </a:lnTo>
                  <a:lnTo>
                    <a:pt x="697" y="159"/>
                  </a:lnTo>
                  <a:lnTo>
                    <a:pt x="725" y="125"/>
                  </a:lnTo>
                  <a:lnTo>
                    <a:pt x="756" y="93"/>
                  </a:lnTo>
                  <a:lnTo>
                    <a:pt x="791" y="66"/>
                  </a:lnTo>
                  <a:lnTo>
                    <a:pt x="827" y="43"/>
                  </a:lnTo>
                  <a:lnTo>
                    <a:pt x="868" y="24"/>
                  </a:lnTo>
                  <a:lnTo>
                    <a:pt x="911" y="10"/>
                  </a:lnTo>
                  <a:lnTo>
                    <a:pt x="956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8" name="Group 1136"/>
          <p:cNvGrpSpPr>
            <a:grpSpLocks noChangeAspect="1"/>
          </p:cNvGrpSpPr>
          <p:nvPr/>
        </p:nvGrpSpPr>
        <p:grpSpPr bwMode="auto">
          <a:xfrm>
            <a:off x="4068746" y="2496674"/>
            <a:ext cx="339753" cy="410115"/>
            <a:chOff x="2712" y="795"/>
            <a:chExt cx="2255" cy="272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9" name="Freeform 1138"/>
            <p:cNvSpPr>
              <a:spLocks/>
            </p:cNvSpPr>
            <p:nvPr/>
          </p:nvSpPr>
          <p:spPr bwMode="auto">
            <a:xfrm>
              <a:off x="3897" y="2545"/>
              <a:ext cx="148" cy="243"/>
            </a:xfrm>
            <a:custGeom>
              <a:avLst/>
              <a:gdLst>
                <a:gd name="T0" fmla="*/ 0 w 298"/>
                <a:gd name="T1" fmla="*/ 0 h 487"/>
                <a:gd name="T2" fmla="*/ 63 w 298"/>
                <a:gd name="T3" fmla="*/ 17 h 487"/>
                <a:gd name="T4" fmla="*/ 124 w 298"/>
                <a:gd name="T5" fmla="*/ 38 h 487"/>
                <a:gd name="T6" fmla="*/ 184 w 298"/>
                <a:gd name="T7" fmla="*/ 65 h 487"/>
                <a:gd name="T8" fmla="*/ 210 w 298"/>
                <a:gd name="T9" fmla="*/ 80 h 487"/>
                <a:gd name="T10" fmla="*/ 235 w 298"/>
                <a:gd name="T11" fmla="*/ 96 h 487"/>
                <a:gd name="T12" fmla="*/ 257 w 298"/>
                <a:gd name="T13" fmla="*/ 118 h 487"/>
                <a:gd name="T14" fmla="*/ 273 w 298"/>
                <a:gd name="T15" fmla="*/ 139 h 487"/>
                <a:gd name="T16" fmla="*/ 285 w 298"/>
                <a:gd name="T17" fmla="*/ 164 h 487"/>
                <a:gd name="T18" fmla="*/ 293 w 298"/>
                <a:gd name="T19" fmla="*/ 191 h 487"/>
                <a:gd name="T20" fmla="*/ 298 w 298"/>
                <a:gd name="T21" fmla="*/ 229 h 487"/>
                <a:gd name="T22" fmla="*/ 296 w 298"/>
                <a:gd name="T23" fmla="*/ 268 h 487"/>
                <a:gd name="T24" fmla="*/ 288 w 298"/>
                <a:gd name="T25" fmla="*/ 306 h 487"/>
                <a:gd name="T26" fmla="*/ 271 w 298"/>
                <a:gd name="T27" fmla="*/ 343 h 487"/>
                <a:gd name="T28" fmla="*/ 250 w 298"/>
                <a:gd name="T29" fmla="*/ 376 h 487"/>
                <a:gd name="T30" fmla="*/ 222 w 298"/>
                <a:gd name="T31" fmla="*/ 404 h 487"/>
                <a:gd name="T32" fmla="*/ 189 w 298"/>
                <a:gd name="T33" fmla="*/ 427 h 487"/>
                <a:gd name="T34" fmla="*/ 154 w 298"/>
                <a:gd name="T35" fmla="*/ 445 h 487"/>
                <a:gd name="T36" fmla="*/ 116 w 298"/>
                <a:gd name="T37" fmla="*/ 460 h 487"/>
                <a:gd name="T38" fmla="*/ 78 w 298"/>
                <a:gd name="T39" fmla="*/ 472 h 487"/>
                <a:gd name="T40" fmla="*/ 38 w 298"/>
                <a:gd name="T41" fmla="*/ 480 h 487"/>
                <a:gd name="T42" fmla="*/ 0 w 298"/>
                <a:gd name="T43" fmla="*/ 487 h 487"/>
                <a:gd name="T44" fmla="*/ 0 w 298"/>
                <a:gd name="T45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8" h="487">
                  <a:moveTo>
                    <a:pt x="0" y="0"/>
                  </a:moveTo>
                  <a:lnTo>
                    <a:pt x="63" y="17"/>
                  </a:lnTo>
                  <a:lnTo>
                    <a:pt x="124" y="38"/>
                  </a:lnTo>
                  <a:lnTo>
                    <a:pt x="184" y="65"/>
                  </a:lnTo>
                  <a:lnTo>
                    <a:pt x="210" y="80"/>
                  </a:lnTo>
                  <a:lnTo>
                    <a:pt x="235" y="96"/>
                  </a:lnTo>
                  <a:lnTo>
                    <a:pt x="257" y="118"/>
                  </a:lnTo>
                  <a:lnTo>
                    <a:pt x="273" y="139"/>
                  </a:lnTo>
                  <a:lnTo>
                    <a:pt x="285" y="164"/>
                  </a:lnTo>
                  <a:lnTo>
                    <a:pt x="293" y="191"/>
                  </a:lnTo>
                  <a:lnTo>
                    <a:pt x="298" y="229"/>
                  </a:lnTo>
                  <a:lnTo>
                    <a:pt x="296" y="268"/>
                  </a:lnTo>
                  <a:lnTo>
                    <a:pt x="288" y="306"/>
                  </a:lnTo>
                  <a:lnTo>
                    <a:pt x="271" y="343"/>
                  </a:lnTo>
                  <a:lnTo>
                    <a:pt x="250" y="376"/>
                  </a:lnTo>
                  <a:lnTo>
                    <a:pt x="222" y="404"/>
                  </a:lnTo>
                  <a:lnTo>
                    <a:pt x="189" y="427"/>
                  </a:lnTo>
                  <a:lnTo>
                    <a:pt x="154" y="445"/>
                  </a:lnTo>
                  <a:lnTo>
                    <a:pt x="116" y="460"/>
                  </a:lnTo>
                  <a:lnTo>
                    <a:pt x="78" y="472"/>
                  </a:lnTo>
                  <a:lnTo>
                    <a:pt x="38" y="480"/>
                  </a:lnTo>
                  <a:lnTo>
                    <a:pt x="0" y="4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39"/>
            <p:cNvSpPr>
              <a:spLocks/>
            </p:cNvSpPr>
            <p:nvPr/>
          </p:nvSpPr>
          <p:spPr bwMode="auto">
            <a:xfrm>
              <a:off x="3641" y="2153"/>
              <a:ext cx="122" cy="221"/>
            </a:xfrm>
            <a:custGeom>
              <a:avLst/>
              <a:gdLst>
                <a:gd name="T0" fmla="*/ 243 w 243"/>
                <a:gd name="T1" fmla="*/ 0 h 442"/>
                <a:gd name="T2" fmla="*/ 243 w 243"/>
                <a:gd name="T3" fmla="*/ 442 h 442"/>
                <a:gd name="T4" fmla="*/ 199 w 243"/>
                <a:gd name="T5" fmla="*/ 427 h 442"/>
                <a:gd name="T6" fmla="*/ 157 w 243"/>
                <a:gd name="T7" fmla="*/ 412 h 442"/>
                <a:gd name="T8" fmla="*/ 113 w 243"/>
                <a:gd name="T9" fmla="*/ 390 h 442"/>
                <a:gd name="T10" fmla="*/ 70 w 243"/>
                <a:gd name="T11" fmla="*/ 365 h 442"/>
                <a:gd name="T12" fmla="*/ 47 w 243"/>
                <a:gd name="T13" fmla="*/ 347 h 442"/>
                <a:gd name="T14" fmla="*/ 27 w 243"/>
                <a:gd name="T15" fmla="*/ 327 h 442"/>
                <a:gd name="T16" fmla="*/ 12 w 243"/>
                <a:gd name="T17" fmla="*/ 301 h 442"/>
                <a:gd name="T18" fmla="*/ 4 w 243"/>
                <a:gd name="T19" fmla="*/ 271 h 442"/>
                <a:gd name="T20" fmla="*/ 0 w 243"/>
                <a:gd name="T21" fmla="*/ 238 h 442"/>
                <a:gd name="T22" fmla="*/ 0 w 243"/>
                <a:gd name="T23" fmla="*/ 207 h 442"/>
                <a:gd name="T24" fmla="*/ 7 w 243"/>
                <a:gd name="T25" fmla="*/ 177 h 442"/>
                <a:gd name="T26" fmla="*/ 17 w 243"/>
                <a:gd name="T27" fmla="*/ 147 h 442"/>
                <a:gd name="T28" fmla="*/ 33 w 243"/>
                <a:gd name="T29" fmla="*/ 121 h 442"/>
                <a:gd name="T30" fmla="*/ 58 w 243"/>
                <a:gd name="T31" fmla="*/ 89 h 442"/>
                <a:gd name="T32" fmla="*/ 91 w 243"/>
                <a:gd name="T33" fmla="*/ 63 h 442"/>
                <a:gd name="T34" fmla="*/ 126 w 243"/>
                <a:gd name="T35" fmla="*/ 41 h 442"/>
                <a:gd name="T36" fmla="*/ 164 w 243"/>
                <a:gd name="T37" fmla="*/ 23 h 442"/>
                <a:gd name="T38" fmla="*/ 204 w 243"/>
                <a:gd name="T39" fmla="*/ 10 h 442"/>
                <a:gd name="T40" fmla="*/ 243 w 243"/>
                <a:gd name="T41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3" h="442">
                  <a:moveTo>
                    <a:pt x="243" y="0"/>
                  </a:moveTo>
                  <a:lnTo>
                    <a:pt x="243" y="442"/>
                  </a:lnTo>
                  <a:lnTo>
                    <a:pt x="199" y="427"/>
                  </a:lnTo>
                  <a:lnTo>
                    <a:pt x="157" y="412"/>
                  </a:lnTo>
                  <a:lnTo>
                    <a:pt x="113" y="390"/>
                  </a:lnTo>
                  <a:lnTo>
                    <a:pt x="70" y="365"/>
                  </a:lnTo>
                  <a:lnTo>
                    <a:pt x="47" y="347"/>
                  </a:lnTo>
                  <a:lnTo>
                    <a:pt x="27" y="327"/>
                  </a:lnTo>
                  <a:lnTo>
                    <a:pt x="12" y="301"/>
                  </a:lnTo>
                  <a:lnTo>
                    <a:pt x="4" y="271"/>
                  </a:lnTo>
                  <a:lnTo>
                    <a:pt x="0" y="238"/>
                  </a:lnTo>
                  <a:lnTo>
                    <a:pt x="0" y="207"/>
                  </a:lnTo>
                  <a:lnTo>
                    <a:pt x="7" y="177"/>
                  </a:lnTo>
                  <a:lnTo>
                    <a:pt x="17" y="147"/>
                  </a:lnTo>
                  <a:lnTo>
                    <a:pt x="33" y="121"/>
                  </a:lnTo>
                  <a:lnTo>
                    <a:pt x="58" y="89"/>
                  </a:lnTo>
                  <a:lnTo>
                    <a:pt x="91" y="63"/>
                  </a:lnTo>
                  <a:lnTo>
                    <a:pt x="126" y="41"/>
                  </a:lnTo>
                  <a:lnTo>
                    <a:pt x="164" y="23"/>
                  </a:lnTo>
                  <a:lnTo>
                    <a:pt x="204" y="10"/>
                  </a:lnTo>
                  <a:lnTo>
                    <a:pt x="2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40"/>
            <p:cNvSpPr>
              <a:spLocks noEditPoints="1"/>
            </p:cNvSpPr>
            <p:nvPr/>
          </p:nvSpPr>
          <p:spPr bwMode="auto">
            <a:xfrm>
              <a:off x="2712" y="795"/>
              <a:ext cx="2255" cy="2722"/>
            </a:xfrm>
            <a:custGeom>
              <a:avLst/>
              <a:gdLst>
                <a:gd name="T0" fmla="*/ 2105 w 4510"/>
                <a:gd name="T1" fmla="*/ 2268 h 5443"/>
                <a:gd name="T2" fmla="*/ 1792 w 4510"/>
                <a:gd name="T3" fmla="*/ 2563 h 5443"/>
                <a:gd name="T4" fmla="*/ 1592 w 4510"/>
                <a:gd name="T5" fmla="*/ 2900 h 5443"/>
                <a:gd name="T6" fmla="*/ 1683 w 4510"/>
                <a:gd name="T7" fmla="*/ 3220 h 5443"/>
                <a:gd name="T8" fmla="*/ 2040 w 4510"/>
                <a:gd name="T9" fmla="*/ 3420 h 5443"/>
                <a:gd name="T10" fmla="*/ 1898 w 4510"/>
                <a:gd name="T11" fmla="*/ 3837 h 5443"/>
                <a:gd name="T12" fmla="*/ 1781 w 4510"/>
                <a:gd name="T13" fmla="*/ 3635 h 5443"/>
                <a:gd name="T14" fmla="*/ 1592 w 4510"/>
                <a:gd name="T15" fmla="*/ 3688 h 5443"/>
                <a:gd name="T16" fmla="*/ 1632 w 4510"/>
                <a:gd name="T17" fmla="*/ 3916 h 5443"/>
                <a:gd name="T18" fmla="*/ 1971 w 4510"/>
                <a:gd name="T19" fmla="*/ 4206 h 5443"/>
                <a:gd name="T20" fmla="*/ 2153 w 4510"/>
                <a:gd name="T21" fmla="*/ 4502 h 5443"/>
                <a:gd name="T22" fmla="*/ 2343 w 4510"/>
                <a:gd name="T23" fmla="*/ 4476 h 5443"/>
                <a:gd name="T24" fmla="*/ 2568 w 4510"/>
                <a:gd name="T25" fmla="*/ 4214 h 5443"/>
                <a:gd name="T26" fmla="*/ 2900 w 4510"/>
                <a:gd name="T27" fmla="*/ 3920 h 5443"/>
                <a:gd name="T28" fmla="*/ 2877 w 4510"/>
                <a:gd name="T29" fmla="*/ 3511 h 5443"/>
                <a:gd name="T30" fmla="*/ 2887 w 4510"/>
                <a:gd name="T31" fmla="*/ 3529 h 5443"/>
                <a:gd name="T32" fmla="*/ 2869 w 4510"/>
                <a:gd name="T33" fmla="*/ 3496 h 5443"/>
                <a:gd name="T34" fmla="*/ 2870 w 4510"/>
                <a:gd name="T35" fmla="*/ 3498 h 5443"/>
                <a:gd name="T36" fmla="*/ 2735 w 4510"/>
                <a:gd name="T37" fmla="*/ 3362 h 5443"/>
                <a:gd name="T38" fmla="*/ 2369 w 4510"/>
                <a:gd name="T39" fmla="*/ 2715 h 5443"/>
                <a:gd name="T40" fmla="*/ 2627 w 4510"/>
                <a:gd name="T41" fmla="*/ 2874 h 5443"/>
                <a:gd name="T42" fmla="*/ 2740 w 4510"/>
                <a:gd name="T43" fmla="*/ 3021 h 5443"/>
                <a:gd name="T44" fmla="*/ 2907 w 4510"/>
                <a:gd name="T45" fmla="*/ 2925 h 5443"/>
                <a:gd name="T46" fmla="*/ 2812 w 4510"/>
                <a:gd name="T47" fmla="*/ 2669 h 5443"/>
                <a:gd name="T48" fmla="*/ 2421 w 4510"/>
                <a:gd name="T49" fmla="*/ 2452 h 5443"/>
                <a:gd name="T50" fmla="*/ 2292 w 4510"/>
                <a:gd name="T51" fmla="*/ 2176 h 5443"/>
                <a:gd name="T52" fmla="*/ 1528 w 4510"/>
                <a:gd name="T53" fmla="*/ 40 h 5443"/>
                <a:gd name="T54" fmla="*/ 1891 w 4510"/>
                <a:gd name="T55" fmla="*/ 185 h 5443"/>
                <a:gd name="T56" fmla="*/ 2263 w 4510"/>
                <a:gd name="T57" fmla="*/ 174 h 5443"/>
                <a:gd name="T58" fmla="*/ 2721 w 4510"/>
                <a:gd name="T59" fmla="*/ 50 h 5443"/>
                <a:gd name="T60" fmla="*/ 3079 w 4510"/>
                <a:gd name="T61" fmla="*/ 26 h 5443"/>
                <a:gd name="T62" fmla="*/ 3093 w 4510"/>
                <a:gd name="T63" fmla="*/ 260 h 5443"/>
                <a:gd name="T64" fmla="*/ 2931 w 4510"/>
                <a:gd name="T65" fmla="*/ 672 h 5443"/>
                <a:gd name="T66" fmla="*/ 2640 w 4510"/>
                <a:gd name="T67" fmla="*/ 1089 h 5443"/>
                <a:gd name="T68" fmla="*/ 2878 w 4510"/>
                <a:gd name="T69" fmla="*/ 1367 h 5443"/>
                <a:gd name="T70" fmla="*/ 3356 w 4510"/>
                <a:gd name="T71" fmla="*/ 1755 h 5443"/>
                <a:gd name="T72" fmla="*/ 3803 w 4510"/>
                <a:gd name="T73" fmla="*/ 2262 h 5443"/>
                <a:gd name="T74" fmla="*/ 4171 w 4510"/>
                <a:gd name="T75" fmla="*/ 2843 h 5443"/>
                <a:gd name="T76" fmla="*/ 4423 w 4510"/>
                <a:gd name="T77" fmla="*/ 3453 h 5443"/>
                <a:gd name="T78" fmla="*/ 4510 w 4510"/>
                <a:gd name="T79" fmla="*/ 4050 h 5443"/>
                <a:gd name="T80" fmla="*/ 4393 w 4510"/>
                <a:gd name="T81" fmla="*/ 4591 h 5443"/>
                <a:gd name="T82" fmla="*/ 4026 w 4510"/>
                <a:gd name="T83" fmla="*/ 5033 h 5443"/>
                <a:gd name="T84" fmla="*/ 3366 w 4510"/>
                <a:gd name="T85" fmla="*/ 5333 h 5443"/>
                <a:gd name="T86" fmla="*/ 2369 w 4510"/>
                <a:gd name="T87" fmla="*/ 5443 h 5443"/>
                <a:gd name="T88" fmla="*/ 1255 w 4510"/>
                <a:gd name="T89" fmla="*/ 5341 h 5443"/>
                <a:gd name="T90" fmla="*/ 536 w 4510"/>
                <a:gd name="T91" fmla="*/ 5038 h 5443"/>
                <a:gd name="T92" fmla="*/ 134 w 4510"/>
                <a:gd name="T93" fmla="*/ 4578 h 5443"/>
                <a:gd name="T94" fmla="*/ 0 w 4510"/>
                <a:gd name="T95" fmla="*/ 4011 h 5443"/>
                <a:gd name="T96" fmla="*/ 86 w 4510"/>
                <a:gd name="T97" fmla="*/ 3385 h 5443"/>
                <a:gd name="T98" fmla="*/ 341 w 4510"/>
                <a:gd name="T99" fmla="*/ 2750 h 5443"/>
                <a:gd name="T100" fmla="*/ 718 w 4510"/>
                <a:gd name="T101" fmla="*/ 2156 h 5443"/>
                <a:gd name="T102" fmla="*/ 1166 w 4510"/>
                <a:gd name="T103" fmla="*/ 1651 h 5443"/>
                <a:gd name="T104" fmla="*/ 1635 w 4510"/>
                <a:gd name="T105" fmla="*/ 1286 h 5443"/>
                <a:gd name="T106" fmla="*/ 1476 w 4510"/>
                <a:gd name="T107" fmla="*/ 953 h 5443"/>
                <a:gd name="T108" fmla="*/ 1209 w 4510"/>
                <a:gd name="T109" fmla="*/ 505 h 5443"/>
                <a:gd name="T110" fmla="*/ 1161 w 4510"/>
                <a:gd name="T111" fmla="*/ 134 h 5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510" h="5443">
                  <a:moveTo>
                    <a:pt x="2230" y="2164"/>
                  </a:moveTo>
                  <a:lnTo>
                    <a:pt x="2201" y="2167"/>
                  </a:lnTo>
                  <a:lnTo>
                    <a:pt x="2173" y="2179"/>
                  </a:lnTo>
                  <a:lnTo>
                    <a:pt x="2146" y="2197"/>
                  </a:lnTo>
                  <a:lnTo>
                    <a:pt x="2128" y="2219"/>
                  </a:lnTo>
                  <a:lnTo>
                    <a:pt x="2113" y="2242"/>
                  </a:lnTo>
                  <a:lnTo>
                    <a:pt x="2105" y="2268"/>
                  </a:lnTo>
                  <a:lnTo>
                    <a:pt x="2101" y="2297"/>
                  </a:lnTo>
                  <a:lnTo>
                    <a:pt x="2101" y="2445"/>
                  </a:lnTo>
                  <a:lnTo>
                    <a:pt x="2035" y="2457"/>
                  </a:lnTo>
                  <a:lnTo>
                    <a:pt x="1971" y="2475"/>
                  </a:lnTo>
                  <a:lnTo>
                    <a:pt x="1908" y="2498"/>
                  </a:lnTo>
                  <a:lnTo>
                    <a:pt x="1848" y="2528"/>
                  </a:lnTo>
                  <a:lnTo>
                    <a:pt x="1792" y="2563"/>
                  </a:lnTo>
                  <a:lnTo>
                    <a:pt x="1741" y="2606"/>
                  </a:lnTo>
                  <a:lnTo>
                    <a:pt x="1698" y="2651"/>
                  </a:lnTo>
                  <a:lnTo>
                    <a:pt x="1660" y="2702"/>
                  </a:lnTo>
                  <a:lnTo>
                    <a:pt x="1630" y="2756"/>
                  </a:lnTo>
                  <a:lnTo>
                    <a:pt x="1612" y="2803"/>
                  </a:lnTo>
                  <a:lnTo>
                    <a:pt x="1600" y="2851"/>
                  </a:lnTo>
                  <a:lnTo>
                    <a:pt x="1592" y="2900"/>
                  </a:lnTo>
                  <a:lnTo>
                    <a:pt x="1591" y="2950"/>
                  </a:lnTo>
                  <a:lnTo>
                    <a:pt x="1594" y="3000"/>
                  </a:lnTo>
                  <a:lnTo>
                    <a:pt x="1600" y="3048"/>
                  </a:lnTo>
                  <a:lnTo>
                    <a:pt x="1614" y="3096"/>
                  </a:lnTo>
                  <a:lnTo>
                    <a:pt x="1632" y="3142"/>
                  </a:lnTo>
                  <a:lnTo>
                    <a:pt x="1655" y="3183"/>
                  </a:lnTo>
                  <a:lnTo>
                    <a:pt x="1683" y="3220"/>
                  </a:lnTo>
                  <a:lnTo>
                    <a:pt x="1715" y="3254"/>
                  </a:lnTo>
                  <a:lnTo>
                    <a:pt x="1751" y="3284"/>
                  </a:lnTo>
                  <a:lnTo>
                    <a:pt x="1802" y="3321"/>
                  </a:lnTo>
                  <a:lnTo>
                    <a:pt x="1858" y="3352"/>
                  </a:lnTo>
                  <a:lnTo>
                    <a:pt x="1918" y="3379"/>
                  </a:lnTo>
                  <a:lnTo>
                    <a:pt x="1977" y="3400"/>
                  </a:lnTo>
                  <a:lnTo>
                    <a:pt x="2040" y="3420"/>
                  </a:lnTo>
                  <a:lnTo>
                    <a:pt x="2101" y="3436"/>
                  </a:lnTo>
                  <a:lnTo>
                    <a:pt x="2101" y="3966"/>
                  </a:lnTo>
                  <a:lnTo>
                    <a:pt x="2055" y="3951"/>
                  </a:lnTo>
                  <a:lnTo>
                    <a:pt x="2010" y="3930"/>
                  </a:lnTo>
                  <a:lnTo>
                    <a:pt x="1969" y="3905"/>
                  </a:lnTo>
                  <a:lnTo>
                    <a:pt x="1931" y="3873"/>
                  </a:lnTo>
                  <a:lnTo>
                    <a:pt x="1898" y="3837"/>
                  </a:lnTo>
                  <a:lnTo>
                    <a:pt x="1872" y="3797"/>
                  </a:lnTo>
                  <a:lnTo>
                    <a:pt x="1852" y="3754"/>
                  </a:lnTo>
                  <a:lnTo>
                    <a:pt x="1843" y="3731"/>
                  </a:lnTo>
                  <a:lnTo>
                    <a:pt x="1837" y="3708"/>
                  </a:lnTo>
                  <a:lnTo>
                    <a:pt x="1824" y="3680"/>
                  </a:lnTo>
                  <a:lnTo>
                    <a:pt x="1805" y="3655"/>
                  </a:lnTo>
                  <a:lnTo>
                    <a:pt x="1781" y="3635"/>
                  </a:lnTo>
                  <a:lnTo>
                    <a:pt x="1753" y="3622"/>
                  </a:lnTo>
                  <a:lnTo>
                    <a:pt x="1723" y="3617"/>
                  </a:lnTo>
                  <a:lnTo>
                    <a:pt x="1690" y="3617"/>
                  </a:lnTo>
                  <a:lnTo>
                    <a:pt x="1660" y="3625"/>
                  </a:lnTo>
                  <a:lnTo>
                    <a:pt x="1634" y="3640"/>
                  </a:lnTo>
                  <a:lnTo>
                    <a:pt x="1610" y="3662"/>
                  </a:lnTo>
                  <a:lnTo>
                    <a:pt x="1592" y="3688"/>
                  </a:lnTo>
                  <a:lnTo>
                    <a:pt x="1582" y="3711"/>
                  </a:lnTo>
                  <a:lnTo>
                    <a:pt x="1577" y="3738"/>
                  </a:lnTo>
                  <a:lnTo>
                    <a:pt x="1577" y="3762"/>
                  </a:lnTo>
                  <a:lnTo>
                    <a:pt x="1581" y="3786"/>
                  </a:lnTo>
                  <a:lnTo>
                    <a:pt x="1587" y="3809"/>
                  </a:lnTo>
                  <a:lnTo>
                    <a:pt x="1604" y="3857"/>
                  </a:lnTo>
                  <a:lnTo>
                    <a:pt x="1632" y="3916"/>
                  </a:lnTo>
                  <a:lnTo>
                    <a:pt x="1665" y="3973"/>
                  </a:lnTo>
                  <a:lnTo>
                    <a:pt x="1705" y="4024"/>
                  </a:lnTo>
                  <a:lnTo>
                    <a:pt x="1751" y="4070"/>
                  </a:lnTo>
                  <a:lnTo>
                    <a:pt x="1801" y="4113"/>
                  </a:lnTo>
                  <a:lnTo>
                    <a:pt x="1853" y="4148"/>
                  </a:lnTo>
                  <a:lnTo>
                    <a:pt x="1911" y="4179"/>
                  </a:lnTo>
                  <a:lnTo>
                    <a:pt x="1971" y="4206"/>
                  </a:lnTo>
                  <a:lnTo>
                    <a:pt x="2032" y="4226"/>
                  </a:lnTo>
                  <a:lnTo>
                    <a:pt x="2101" y="4241"/>
                  </a:lnTo>
                  <a:lnTo>
                    <a:pt x="2101" y="4396"/>
                  </a:lnTo>
                  <a:lnTo>
                    <a:pt x="2105" y="4428"/>
                  </a:lnTo>
                  <a:lnTo>
                    <a:pt x="2115" y="4456"/>
                  </a:lnTo>
                  <a:lnTo>
                    <a:pt x="2131" y="4481"/>
                  </a:lnTo>
                  <a:lnTo>
                    <a:pt x="2153" y="4502"/>
                  </a:lnTo>
                  <a:lnTo>
                    <a:pt x="2179" y="4519"/>
                  </a:lnTo>
                  <a:lnTo>
                    <a:pt x="2209" y="4528"/>
                  </a:lnTo>
                  <a:lnTo>
                    <a:pt x="2239" y="4530"/>
                  </a:lnTo>
                  <a:lnTo>
                    <a:pt x="2270" y="4525"/>
                  </a:lnTo>
                  <a:lnTo>
                    <a:pt x="2298" y="4515"/>
                  </a:lnTo>
                  <a:lnTo>
                    <a:pt x="2323" y="4497"/>
                  </a:lnTo>
                  <a:lnTo>
                    <a:pt x="2343" y="4476"/>
                  </a:lnTo>
                  <a:lnTo>
                    <a:pt x="2356" y="4452"/>
                  </a:lnTo>
                  <a:lnTo>
                    <a:pt x="2366" y="4424"/>
                  </a:lnTo>
                  <a:lnTo>
                    <a:pt x="2369" y="4396"/>
                  </a:lnTo>
                  <a:lnTo>
                    <a:pt x="2369" y="4254"/>
                  </a:lnTo>
                  <a:lnTo>
                    <a:pt x="2435" y="4246"/>
                  </a:lnTo>
                  <a:lnTo>
                    <a:pt x="2503" y="4234"/>
                  </a:lnTo>
                  <a:lnTo>
                    <a:pt x="2568" y="4214"/>
                  </a:lnTo>
                  <a:lnTo>
                    <a:pt x="2630" y="4189"/>
                  </a:lnTo>
                  <a:lnTo>
                    <a:pt x="2690" y="4160"/>
                  </a:lnTo>
                  <a:lnTo>
                    <a:pt x="2746" y="4120"/>
                  </a:lnTo>
                  <a:lnTo>
                    <a:pt x="2794" y="4078"/>
                  </a:lnTo>
                  <a:lnTo>
                    <a:pt x="2837" y="4030"/>
                  </a:lnTo>
                  <a:lnTo>
                    <a:pt x="2872" y="3978"/>
                  </a:lnTo>
                  <a:lnTo>
                    <a:pt x="2900" y="3920"/>
                  </a:lnTo>
                  <a:lnTo>
                    <a:pt x="2920" y="3858"/>
                  </a:lnTo>
                  <a:lnTo>
                    <a:pt x="2931" y="3796"/>
                  </a:lnTo>
                  <a:lnTo>
                    <a:pt x="2935" y="3738"/>
                  </a:lnTo>
                  <a:lnTo>
                    <a:pt x="2930" y="3678"/>
                  </a:lnTo>
                  <a:lnTo>
                    <a:pt x="2920" y="3620"/>
                  </a:lnTo>
                  <a:lnTo>
                    <a:pt x="2902" y="3564"/>
                  </a:lnTo>
                  <a:lnTo>
                    <a:pt x="2877" y="3511"/>
                  </a:lnTo>
                  <a:lnTo>
                    <a:pt x="2878" y="3514"/>
                  </a:lnTo>
                  <a:lnTo>
                    <a:pt x="2882" y="3518"/>
                  </a:lnTo>
                  <a:lnTo>
                    <a:pt x="2883" y="3521"/>
                  </a:lnTo>
                  <a:lnTo>
                    <a:pt x="2885" y="3524"/>
                  </a:lnTo>
                  <a:lnTo>
                    <a:pt x="2887" y="3527"/>
                  </a:lnTo>
                  <a:lnTo>
                    <a:pt x="2887" y="3527"/>
                  </a:lnTo>
                  <a:lnTo>
                    <a:pt x="2887" y="3529"/>
                  </a:lnTo>
                  <a:lnTo>
                    <a:pt x="2887" y="3527"/>
                  </a:lnTo>
                  <a:lnTo>
                    <a:pt x="2885" y="3526"/>
                  </a:lnTo>
                  <a:lnTo>
                    <a:pt x="2883" y="3523"/>
                  </a:lnTo>
                  <a:lnTo>
                    <a:pt x="2880" y="3516"/>
                  </a:lnTo>
                  <a:lnTo>
                    <a:pt x="2877" y="3509"/>
                  </a:lnTo>
                  <a:lnTo>
                    <a:pt x="2872" y="3503"/>
                  </a:lnTo>
                  <a:lnTo>
                    <a:pt x="2869" y="3496"/>
                  </a:lnTo>
                  <a:lnTo>
                    <a:pt x="2867" y="3493"/>
                  </a:lnTo>
                  <a:lnTo>
                    <a:pt x="2865" y="3491"/>
                  </a:lnTo>
                  <a:lnTo>
                    <a:pt x="2865" y="3489"/>
                  </a:lnTo>
                  <a:lnTo>
                    <a:pt x="2865" y="3491"/>
                  </a:lnTo>
                  <a:lnTo>
                    <a:pt x="2867" y="3491"/>
                  </a:lnTo>
                  <a:lnTo>
                    <a:pt x="2869" y="3494"/>
                  </a:lnTo>
                  <a:lnTo>
                    <a:pt x="2870" y="3498"/>
                  </a:lnTo>
                  <a:lnTo>
                    <a:pt x="2872" y="3501"/>
                  </a:lnTo>
                  <a:lnTo>
                    <a:pt x="2874" y="3504"/>
                  </a:lnTo>
                  <a:lnTo>
                    <a:pt x="2877" y="3509"/>
                  </a:lnTo>
                  <a:lnTo>
                    <a:pt x="2847" y="3466"/>
                  </a:lnTo>
                  <a:lnTo>
                    <a:pt x="2814" y="3427"/>
                  </a:lnTo>
                  <a:lnTo>
                    <a:pt x="2776" y="3392"/>
                  </a:lnTo>
                  <a:lnTo>
                    <a:pt x="2735" y="3362"/>
                  </a:lnTo>
                  <a:lnTo>
                    <a:pt x="2692" y="3334"/>
                  </a:lnTo>
                  <a:lnTo>
                    <a:pt x="2645" y="3311"/>
                  </a:lnTo>
                  <a:lnTo>
                    <a:pt x="2597" y="3291"/>
                  </a:lnTo>
                  <a:lnTo>
                    <a:pt x="2523" y="3264"/>
                  </a:lnTo>
                  <a:lnTo>
                    <a:pt x="2445" y="3241"/>
                  </a:lnTo>
                  <a:lnTo>
                    <a:pt x="2369" y="3223"/>
                  </a:lnTo>
                  <a:lnTo>
                    <a:pt x="2369" y="2715"/>
                  </a:lnTo>
                  <a:lnTo>
                    <a:pt x="2417" y="2727"/>
                  </a:lnTo>
                  <a:lnTo>
                    <a:pt x="2465" y="2742"/>
                  </a:lnTo>
                  <a:lnTo>
                    <a:pt x="2510" y="2761"/>
                  </a:lnTo>
                  <a:lnTo>
                    <a:pt x="2553" y="2788"/>
                  </a:lnTo>
                  <a:lnTo>
                    <a:pt x="2587" y="2818"/>
                  </a:lnTo>
                  <a:lnTo>
                    <a:pt x="2616" y="2854"/>
                  </a:lnTo>
                  <a:lnTo>
                    <a:pt x="2627" y="2874"/>
                  </a:lnTo>
                  <a:lnTo>
                    <a:pt x="2637" y="2895"/>
                  </a:lnTo>
                  <a:lnTo>
                    <a:pt x="2645" y="2919"/>
                  </a:lnTo>
                  <a:lnTo>
                    <a:pt x="2652" y="2940"/>
                  </a:lnTo>
                  <a:lnTo>
                    <a:pt x="2667" y="2968"/>
                  </a:lnTo>
                  <a:lnTo>
                    <a:pt x="2687" y="2991"/>
                  </a:lnTo>
                  <a:lnTo>
                    <a:pt x="2711" y="3010"/>
                  </a:lnTo>
                  <a:lnTo>
                    <a:pt x="2740" y="3021"/>
                  </a:lnTo>
                  <a:lnTo>
                    <a:pt x="2771" y="3026"/>
                  </a:lnTo>
                  <a:lnTo>
                    <a:pt x="2802" y="3025"/>
                  </a:lnTo>
                  <a:lnTo>
                    <a:pt x="2832" y="3015"/>
                  </a:lnTo>
                  <a:lnTo>
                    <a:pt x="2859" y="2998"/>
                  </a:lnTo>
                  <a:lnTo>
                    <a:pt x="2880" y="2977"/>
                  </a:lnTo>
                  <a:lnTo>
                    <a:pt x="2898" y="2948"/>
                  </a:lnTo>
                  <a:lnTo>
                    <a:pt x="2907" y="2925"/>
                  </a:lnTo>
                  <a:lnTo>
                    <a:pt x="2910" y="2899"/>
                  </a:lnTo>
                  <a:lnTo>
                    <a:pt x="2908" y="2872"/>
                  </a:lnTo>
                  <a:lnTo>
                    <a:pt x="2903" y="2849"/>
                  </a:lnTo>
                  <a:lnTo>
                    <a:pt x="2897" y="2824"/>
                  </a:lnTo>
                  <a:lnTo>
                    <a:pt x="2877" y="2776"/>
                  </a:lnTo>
                  <a:lnTo>
                    <a:pt x="2849" y="2720"/>
                  </a:lnTo>
                  <a:lnTo>
                    <a:pt x="2812" y="2669"/>
                  </a:lnTo>
                  <a:lnTo>
                    <a:pt x="2771" y="2622"/>
                  </a:lnTo>
                  <a:lnTo>
                    <a:pt x="2721" y="2579"/>
                  </a:lnTo>
                  <a:lnTo>
                    <a:pt x="2667" y="2541"/>
                  </a:lnTo>
                  <a:lnTo>
                    <a:pt x="2609" y="2512"/>
                  </a:lnTo>
                  <a:lnTo>
                    <a:pt x="2548" y="2487"/>
                  </a:lnTo>
                  <a:lnTo>
                    <a:pt x="2485" y="2467"/>
                  </a:lnTo>
                  <a:lnTo>
                    <a:pt x="2421" y="2452"/>
                  </a:lnTo>
                  <a:lnTo>
                    <a:pt x="2369" y="2444"/>
                  </a:lnTo>
                  <a:lnTo>
                    <a:pt x="2369" y="2297"/>
                  </a:lnTo>
                  <a:lnTo>
                    <a:pt x="2366" y="2267"/>
                  </a:lnTo>
                  <a:lnTo>
                    <a:pt x="2354" y="2239"/>
                  </a:lnTo>
                  <a:lnTo>
                    <a:pt x="2338" y="2212"/>
                  </a:lnTo>
                  <a:lnTo>
                    <a:pt x="2316" y="2192"/>
                  </a:lnTo>
                  <a:lnTo>
                    <a:pt x="2292" y="2176"/>
                  </a:lnTo>
                  <a:lnTo>
                    <a:pt x="2262" y="2166"/>
                  </a:lnTo>
                  <a:lnTo>
                    <a:pt x="2230" y="2164"/>
                  </a:lnTo>
                  <a:close/>
                  <a:moveTo>
                    <a:pt x="1346" y="0"/>
                  </a:moveTo>
                  <a:lnTo>
                    <a:pt x="1389" y="2"/>
                  </a:lnTo>
                  <a:lnTo>
                    <a:pt x="1433" y="10"/>
                  </a:lnTo>
                  <a:lnTo>
                    <a:pt x="1480" y="23"/>
                  </a:lnTo>
                  <a:lnTo>
                    <a:pt x="1528" y="40"/>
                  </a:lnTo>
                  <a:lnTo>
                    <a:pt x="1577" y="58"/>
                  </a:lnTo>
                  <a:lnTo>
                    <a:pt x="1627" y="79"/>
                  </a:lnTo>
                  <a:lnTo>
                    <a:pt x="1680" y="103"/>
                  </a:lnTo>
                  <a:lnTo>
                    <a:pt x="1731" y="126"/>
                  </a:lnTo>
                  <a:lnTo>
                    <a:pt x="1784" y="147"/>
                  </a:lnTo>
                  <a:lnTo>
                    <a:pt x="1837" y="167"/>
                  </a:lnTo>
                  <a:lnTo>
                    <a:pt x="1891" y="185"/>
                  </a:lnTo>
                  <a:lnTo>
                    <a:pt x="1944" y="199"/>
                  </a:lnTo>
                  <a:lnTo>
                    <a:pt x="1999" y="207"/>
                  </a:lnTo>
                  <a:lnTo>
                    <a:pt x="2052" y="212"/>
                  </a:lnTo>
                  <a:lnTo>
                    <a:pt x="2106" y="208"/>
                  </a:lnTo>
                  <a:lnTo>
                    <a:pt x="2153" y="200"/>
                  </a:lnTo>
                  <a:lnTo>
                    <a:pt x="2206" y="189"/>
                  </a:lnTo>
                  <a:lnTo>
                    <a:pt x="2263" y="174"/>
                  </a:lnTo>
                  <a:lnTo>
                    <a:pt x="2323" y="157"/>
                  </a:lnTo>
                  <a:lnTo>
                    <a:pt x="2387" y="139"/>
                  </a:lnTo>
                  <a:lnTo>
                    <a:pt x="2452" y="121"/>
                  </a:lnTo>
                  <a:lnTo>
                    <a:pt x="2520" y="103"/>
                  </a:lnTo>
                  <a:lnTo>
                    <a:pt x="2587" y="83"/>
                  </a:lnTo>
                  <a:lnTo>
                    <a:pt x="2655" y="66"/>
                  </a:lnTo>
                  <a:lnTo>
                    <a:pt x="2721" y="50"/>
                  </a:lnTo>
                  <a:lnTo>
                    <a:pt x="2786" y="35"/>
                  </a:lnTo>
                  <a:lnTo>
                    <a:pt x="2849" y="25"/>
                  </a:lnTo>
                  <a:lnTo>
                    <a:pt x="2908" y="17"/>
                  </a:lnTo>
                  <a:lnTo>
                    <a:pt x="2964" y="13"/>
                  </a:lnTo>
                  <a:lnTo>
                    <a:pt x="3016" y="13"/>
                  </a:lnTo>
                  <a:lnTo>
                    <a:pt x="3060" y="18"/>
                  </a:lnTo>
                  <a:lnTo>
                    <a:pt x="3079" y="26"/>
                  </a:lnTo>
                  <a:lnTo>
                    <a:pt x="3093" y="43"/>
                  </a:lnTo>
                  <a:lnTo>
                    <a:pt x="3103" y="65"/>
                  </a:lnTo>
                  <a:lnTo>
                    <a:pt x="3110" y="93"/>
                  </a:lnTo>
                  <a:lnTo>
                    <a:pt x="3112" y="127"/>
                  </a:lnTo>
                  <a:lnTo>
                    <a:pt x="3108" y="167"/>
                  </a:lnTo>
                  <a:lnTo>
                    <a:pt x="3103" y="210"/>
                  </a:lnTo>
                  <a:lnTo>
                    <a:pt x="3093" y="260"/>
                  </a:lnTo>
                  <a:lnTo>
                    <a:pt x="3080" y="311"/>
                  </a:lnTo>
                  <a:lnTo>
                    <a:pt x="3062" y="366"/>
                  </a:lnTo>
                  <a:lnTo>
                    <a:pt x="3042" y="424"/>
                  </a:lnTo>
                  <a:lnTo>
                    <a:pt x="3019" y="485"/>
                  </a:lnTo>
                  <a:lnTo>
                    <a:pt x="2993" y="546"/>
                  </a:lnTo>
                  <a:lnTo>
                    <a:pt x="2963" y="609"/>
                  </a:lnTo>
                  <a:lnTo>
                    <a:pt x="2931" y="672"/>
                  </a:lnTo>
                  <a:lnTo>
                    <a:pt x="2897" y="736"/>
                  </a:lnTo>
                  <a:lnTo>
                    <a:pt x="2860" y="799"/>
                  </a:lnTo>
                  <a:lnTo>
                    <a:pt x="2821" y="860"/>
                  </a:lnTo>
                  <a:lnTo>
                    <a:pt x="2778" y="922"/>
                  </a:lnTo>
                  <a:lnTo>
                    <a:pt x="2735" y="979"/>
                  </a:lnTo>
                  <a:lnTo>
                    <a:pt x="2688" y="1036"/>
                  </a:lnTo>
                  <a:lnTo>
                    <a:pt x="2640" y="1089"/>
                  </a:lnTo>
                  <a:lnTo>
                    <a:pt x="2591" y="1138"/>
                  </a:lnTo>
                  <a:lnTo>
                    <a:pt x="2540" y="1185"/>
                  </a:lnTo>
                  <a:lnTo>
                    <a:pt x="2606" y="1214"/>
                  </a:lnTo>
                  <a:lnTo>
                    <a:pt x="2673" y="1246"/>
                  </a:lnTo>
                  <a:lnTo>
                    <a:pt x="2741" y="1284"/>
                  </a:lnTo>
                  <a:lnTo>
                    <a:pt x="2809" y="1324"/>
                  </a:lnTo>
                  <a:lnTo>
                    <a:pt x="2878" y="1367"/>
                  </a:lnTo>
                  <a:lnTo>
                    <a:pt x="2946" y="1413"/>
                  </a:lnTo>
                  <a:lnTo>
                    <a:pt x="3016" y="1463"/>
                  </a:lnTo>
                  <a:lnTo>
                    <a:pt x="3084" y="1516"/>
                  </a:lnTo>
                  <a:lnTo>
                    <a:pt x="3153" y="1572"/>
                  </a:lnTo>
                  <a:lnTo>
                    <a:pt x="3221" y="1631"/>
                  </a:lnTo>
                  <a:lnTo>
                    <a:pt x="3289" y="1693"/>
                  </a:lnTo>
                  <a:lnTo>
                    <a:pt x="3356" y="1755"/>
                  </a:lnTo>
                  <a:lnTo>
                    <a:pt x="3422" y="1822"/>
                  </a:lnTo>
                  <a:lnTo>
                    <a:pt x="3489" y="1891"/>
                  </a:lnTo>
                  <a:lnTo>
                    <a:pt x="3553" y="1961"/>
                  </a:lnTo>
                  <a:lnTo>
                    <a:pt x="3618" y="2033"/>
                  </a:lnTo>
                  <a:lnTo>
                    <a:pt x="3680" y="2108"/>
                  </a:lnTo>
                  <a:lnTo>
                    <a:pt x="3742" y="2184"/>
                  </a:lnTo>
                  <a:lnTo>
                    <a:pt x="3803" y="2262"/>
                  </a:lnTo>
                  <a:lnTo>
                    <a:pt x="3861" y="2341"/>
                  </a:lnTo>
                  <a:lnTo>
                    <a:pt x="3917" y="2422"/>
                  </a:lnTo>
                  <a:lnTo>
                    <a:pt x="3973" y="2505"/>
                  </a:lnTo>
                  <a:lnTo>
                    <a:pt x="4026" y="2588"/>
                  </a:lnTo>
                  <a:lnTo>
                    <a:pt x="4077" y="2672"/>
                  </a:lnTo>
                  <a:lnTo>
                    <a:pt x="4125" y="2756"/>
                  </a:lnTo>
                  <a:lnTo>
                    <a:pt x="4171" y="2843"/>
                  </a:lnTo>
                  <a:lnTo>
                    <a:pt x="4216" y="2929"/>
                  </a:lnTo>
                  <a:lnTo>
                    <a:pt x="4257" y="3016"/>
                  </a:lnTo>
                  <a:lnTo>
                    <a:pt x="4297" y="3102"/>
                  </a:lnTo>
                  <a:lnTo>
                    <a:pt x="4333" y="3190"/>
                  </a:lnTo>
                  <a:lnTo>
                    <a:pt x="4367" y="3278"/>
                  </a:lnTo>
                  <a:lnTo>
                    <a:pt x="4396" y="3365"/>
                  </a:lnTo>
                  <a:lnTo>
                    <a:pt x="4423" y="3453"/>
                  </a:lnTo>
                  <a:lnTo>
                    <a:pt x="4446" y="3541"/>
                  </a:lnTo>
                  <a:lnTo>
                    <a:pt x="4467" y="3627"/>
                  </a:lnTo>
                  <a:lnTo>
                    <a:pt x="4484" y="3713"/>
                  </a:lnTo>
                  <a:lnTo>
                    <a:pt x="4495" y="3799"/>
                  </a:lnTo>
                  <a:lnTo>
                    <a:pt x="4505" y="3883"/>
                  </a:lnTo>
                  <a:lnTo>
                    <a:pt x="4510" y="3968"/>
                  </a:lnTo>
                  <a:lnTo>
                    <a:pt x="4510" y="4050"/>
                  </a:lnTo>
                  <a:lnTo>
                    <a:pt x="4509" y="4133"/>
                  </a:lnTo>
                  <a:lnTo>
                    <a:pt x="4500" y="4212"/>
                  </a:lnTo>
                  <a:lnTo>
                    <a:pt x="4489" y="4292"/>
                  </a:lnTo>
                  <a:lnTo>
                    <a:pt x="4472" y="4370"/>
                  </a:lnTo>
                  <a:lnTo>
                    <a:pt x="4451" y="4446"/>
                  </a:lnTo>
                  <a:lnTo>
                    <a:pt x="4424" y="4520"/>
                  </a:lnTo>
                  <a:lnTo>
                    <a:pt x="4393" y="4591"/>
                  </a:lnTo>
                  <a:lnTo>
                    <a:pt x="4357" y="4663"/>
                  </a:lnTo>
                  <a:lnTo>
                    <a:pt x="4315" y="4730"/>
                  </a:lnTo>
                  <a:lnTo>
                    <a:pt x="4269" y="4797"/>
                  </a:lnTo>
                  <a:lnTo>
                    <a:pt x="4216" y="4859"/>
                  </a:lnTo>
                  <a:lnTo>
                    <a:pt x="4158" y="4921"/>
                  </a:lnTo>
                  <a:lnTo>
                    <a:pt x="4095" y="4979"/>
                  </a:lnTo>
                  <a:lnTo>
                    <a:pt x="4026" y="5033"/>
                  </a:lnTo>
                  <a:lnTo>
                    <a:pt x="3950" y="5086"/>
                  </a:lnTo>
                  <a:lnTo>
                    <a:pt x="3869" y="5136"/>
                  </a:lnTo>
                  <a:lnTo>
                    <a:pt x="3781" y="5182"/>
                  </a:lnTo>
                  <a:lnTo>
                    <a:pt x="3687" y="5225"/>
                  </a:lnTo>
                  <a:lnTo>
                    <a:pt x="3586" y="5263"/>
                  </a:lnTo>
                  <a:lnTo>
                    <a:pt x="3480" y="5300"/>
                  </a:lnTo>
                  <a:lnTo>
                    <a:pt x="3366" y="5333"/>
                  </a:lnTo>
                  <a:lnTo>
                    <a:pt x="3246" y="5361"/>
                  </a:lnTo>
                  <a:lnTo>
                    <a:pt x="3117" y="5386"/>
                  </a:lnTo>
                  <a:lnTo>
                    <a:pt x="2983" y="5405"/>
                  </a:lnTo>
                  <a:lnTo>
                    <a:pt x="2840" y="5422"/>
                  </a:lnTo>
                  <a:lnTo>
                    <a:pt x="2692" y="5434"/>
                  </a:lnTo>
                  <a:lnTo>
                    <a:pt x="2535" y="5442"/>
                  </a:lnTo>
                  <a:lnTo>
                    <a:pt x="2369" y="5443"/>
                  </a:lnTo>
                  <a:lnTo>
                    <a:pt x="2197" y="5442"/>
                  </a:lnTo>
                  <a:lnTo>
                    <a:pt x="2017" y="5435"/>
                  </a:lnTo>
                  <a:lnTo>
                    <a:pt x="1829" y="5424"/>
                  </a:lnTo>
                  <a:lnTo>
                    <a:pt x="1673" y="5410"/>
                  </a:lnTo>
                  <a:lnTo>
                    <a:pt x="1526" y="5392"/>
                  </a:lnTo>
                  <a:lnTo>
                    <a:pt x="1387" y="5369"/>
                  </a:lnTo>
                  <a:lnTo>
                    <a:pt x="1255" y="5341"/>
                  </a:lnTo>
                  <a:lnTo>
                    <a:pt x="1131" y="5309"/>
                  </a:lnTo>
                  <a:lnTo>
                    <a:pt x="1015" y="5273"/>
                  </a:lnTo>
                  <a:lnTo>
                    <a:pt x="904" y="5233"/>
                  </a:lnTo>
                  <a:lnTo>
                    <a:pt x="802" y="5190"/>
                  </a:lnTo>
                  <a:lnTo>
                    <a:pt x="706" y="5142"/>
                  </a:lnTo>
                  <a:lnTo>
                    <a:pt x="618" y="5093"/>
                  </a:lnTo>
                  <a:lnTo>
                    <a:pt x="536" y="5038"/>
                  </a:lnTo>
                  <a:lnTo>
                    <a:pt x="460" y="4982"/>
                  </a:lnTo>
                  <a:lnTo>
                    <a:pt x="390" y="4921"/>
                  </a:lnTo>
                  <a:lnTo>
                    <a:pt x="327" y="4858"/>
                  </a:lnTo>
                  <a:lnTo>
                    <a:pt x="269" y="4792"/>
                  </a:lnTo>
                  <a:lnTo>
                    <a:pt x="218" y="4724"/>
                  </a:lnTo>
                  <a:lnTo>
                    <a:pt x="174" y="4653"/>
                  </a:lnTo>
                  <a:lnTo>
                    <a:pt x="134" y="4578"/>
                  </a:lnTo>
                  <a:lnTo>
                    <a:pt x="99" y="4504"/>
                  </a:lnTo>
                  <a:lnTo>
                    <a:pt x="69" y="4426"/>
                  </a:lnTo>
                  <a:lnTo>
                    <a:pt x="46" y="4345"/>
                  </a:lnTo>
                  <a:lnTo>
                    <a:pt x="26" y="4264"/>
                  </a:lnTo>
                  <a:lnTo>
                    <a:pt x="13" y="4181"/>
                  </a:lnTo>
                  <a:lnTo>
                    <a:pt x="5" y="4097"/>
                  </a:lnTo>
                  <a:lnTo>
                    <a:pt x="0" y="4011"/>
                  </a:lnTo>
                  <a:lnTo>
                    <a:pt x="0" y="3925"/>
                  </a:lnTo>
                  <a:lnTo>
                    <a:pt x="3" y="3835"/>
                  </a:lnTo>
                  <a:lnTo>
                    <a:pt x="13" y="3748"/>
                  </a:lnTo>
                  <a:lnTo>
                    <a:pt x="25" y="3657"/>
                  </a:lnTo>
                  <a:lnTo>
                    <a:pt x="41" y="3567"/>
                  </a:lnTo>
                  <a:lnTo>
                    <a:pt x="61" y="3476"/>
                  </a:lnTo>
                  <a:lnTo>
                    <a:pt x="86" y="3385"/>
                  </a:lnTo>
                  <a:lnTo>
                    <a:pt x="112" y="3294"/>
                  </a:lnTo>
                  <a:lnTo>
                    <a:pt x="144" y="3203"/>
                  </a:lnTo>
                  <a:lnTo>
                    <a:pt x="177" y="3111"/>
                  </a:lnTo>
                  <a:lnTo>
                    <a:pt x="215" y="3020"/>
                  </a:lnTo>
                  <a:lnTo>
                    <a:pt x="255" y="2930"/>
                  </a:lnTo>
                  <a:lnTo>
                    <a:pt x="296" y="2839"/>
                  </a:lnTo>
                  <a:lnTo>
                    <a:pt x="341" y="2750"/>
                  </a:lnTo>
                  <a:lnTo>
                    <a:pt x="389" y="2662"/>
                  </a:lnTo>
                  <a:lnTo>
                    <a:pt x="438" y="2574"/>
                  </a:lnTo>
                  <a:lnTo>
                    <a:pt x="491" y="2487"/>
                  </a:lnTo>
                  <a:lnTo>
                    <a:pt x="546" y="2402"/>
                  </a:lnTo>
                  <a:lnTo>
                    <a:pt x="600" y="2318"/>
                  </a:lnTo>
                  <a:lnTo>
                    <a:pt x="658" y="2237"/>
                  </a:lnTo>
                  <a:lnTo>
                    <a:pt x="718" y="2156"/>
                  </a:lnTo>
                  <a:lnTo>
                    <a:pt x="779" y="2076"/>
                  </a:lnTo>
                  <a:lnTo>
                    <a:pt x="840" y="2000"/>
                  </a:lnTo>
                  <a:lnTo>
                    <a:pt x="904" y="1926"/>
                  </a:lnTo>
                  <a:lnTo>
                    <a:pt x="969" y="1853"/>
                  </a:lnTo>
                  <a:lnTo>
                    <a:pt x="1033" y="1784"/>
                  </a:lnTo>
                  <a:lnTo>
                    <a:pt x="1099" y="1716"/>
                  </a:lnTo>
                  <a:lnTo>
                    <a:pt x="1166" y="1651"/>
                  </a:lnTo>
                  <a:lnTo>
                    <a:pt x="1232" y="1588"/>
                  </a:lnTo>
                  <a:lnTo>
                    <a:pt x="1300" y="1530"/>
                  </a:lnTo>
                  <a:lnTo>
                    <a:pt x="1367" y="1474"/>
                  </a:lnTo>
                  <a:lnTo>
                    <a:pt x="1435" y="1421"/>
                  </a:lnTo>
                  <a:lnTo>
                    <a:pt x="1501" y="1373"/>
                  </a:lnTo>
                  <a:lnTo>
                    <a:pt x="1569" y="1327"/>
                  </a:lnTo>
                  <a:lnTo>
                    <a:pt x="1635" y="1286"/>
                  </a:lnTo>
                  <a:lnTo>
                    <a:pt x="1701" y="1248"/>
                  </a:lnTo>
                  <a:lnTo>
                    <a:pt x="1766" y="1214"/>
                  </a:lnTo>
                  <a:lnTo>
                    <a:pt x="1703" y="1170"/>
                  </a:lnTo>
                  <a:lnTo>
                    <a:pt x="1642" y="1122"/>
                  </a:lnTo>
                  <a:lnTo>
                    <a:pt x="1584" y="1069"/>
                  </a:lnTo>
                  <a:lnTo>
                    <a:pt x="1529" y="1013"/>
                  </a:lnTo>
                  <a:lnTo>
                    <a:pt x="1476" y="953"/>
                  </a:lnTo>
                  <a:lnTo>
                    <a:pt x="1427" y="892"/>
                  </a:lnTo>
                  <a:lnTo>
                    <a:pt x="1382" y="829"/>
                  </a:lnTo>
                  <a:lnTo>
                    <a:pt x="1339" y="764"/>
                  </a:lnTo>
                  <a:lnTo>
                    <a:pt x="1301" y="698"/>
                  </a:lnTo>
                  <a:lnTo>
                    <a:pt x="1266" y="634"/>
                  </a:lnTo>
                  <a:lnTo>
                    <a:pt x="1235" y="569"/>
                  </a:lnTo>
                  <a:lnTo>
                    <a:pt x="1209" y="505"/>
                  </a:lnTo>
                  <a:lnTo>
                    <a:pt x="1187" y="443"/>
                  </a:lnTo>
                  <a:lnTo>
                    <a:pt x="1171" y="382"/>
                  </a:lnTo>
                  <a:lnTo>
                    <a:pt x="1157" y="326"/>
                  </a:lnTo>
                  <a:lnTo>
                    <a:pt x="1151" y="271"/>
                  </a:lnTo>
                  <a:lnTo>
                    <a:pt x="1149" y="222"/>
                  </a:lnTo>
                  <a:lnTo>
                    <a:pt x="1152" y="175"/>
                  </a:lnTo>
                  <a:lnTo>
                    <a:pt x="1161" y="134"/>
                  </a:lnTo>
                  <a:lnTo>
                    <a:pt x="1176" y="99"/>
                  </a:lnTo>
                  <a:lnTo>
                    <a:pt x="1197" y="69"/>
                  </a:lnTo>
                  <a:lnTo>
                    <a:pt x="1230" y="38"/>
                  </a:lnTo>
                  <a:lnTo>
                    <a:pt x="1266" y="18"/>
                  </a:lnTo>
                  <a:lnTo>
                    <a:pt x="1306" y="5"/>
                  </a:lnTo>
                  <a:lnTo>
                    <a:pt x="13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41"/>
            <p:cNvSpPr>
              <a:spLocks/>
            </p:cNvSpPr>
            <p:nvPr/>
          </p:nvSpPr>
          <p:spPr bwMode="auto">
            <a:xfrm>
              <a:off x="4031" y="2718"/>
              <a:ext cx="0" cy="1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2 h 3"/>
                <a:gd name="T4" fmla="*/ 0 w 2"/>
                <a:gd name="T5" fmla="*/ 3 h 3"/>
                <a:gd name="T6" fmla="*/ 2 w 2"/>
                <a:gd name="T7" fmla="*/ 2 h 3"/>
                <a:gd name="T8" fmla="*/ 2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2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3" name="Rounded Rectangle 52"/>
          <p:cNvSpPr/>
          <p:nvPr/>
        </p:nvSpPr>
        <p:spPr>
          <a:xfrm>
            <a:off x="7350883" y="1541637"/>
            <a:ext cx="2797699" cy="507849"/>
          </a:xfrm>
          <a:prstGeom prst="round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7406239" y="1544282"/>
            <a:ext cx="2742343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6480383" y="1000422"/>
            <a:ext cx="4578991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9306202" y="3119602"/>
            <a:ext cx="227297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typesetting dummy text of the printing simply dummy text of the printing and typesetting dummy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pesetting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 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388914" y="5062256"/>
            <a:ext cx="1007186" cy="25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info</a:t>
            </a:r>
          </a:p>
        </p:txBody>
      </p:sp>
    </p:spTree>
    <p:extLst>
      <p:ext uri="{BB962C8B-B14F-4D97-AF65-F5344CB8AC3E}">
        <p14:creationId xmlns:p14="http://schemas.microsoft.com/office/powerpoint/2010/main" val="361937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-1" y="4128672"/>
            <a:ext cx="12192001" cy="1770744"/>
          </a:xfrm>
          <a:custGeom>
            <a:avLst/>
            <a:gdLst>
              <a:gd name="connsiteX0" fmla="*/ 0 w 12192001"/>
              <a:gd name="connsiteY0" fmla="*/ 58057 h 1770744"/>
              <a:gd name="connsiteX1" fmla="*/ 0 w 12192001"/>
              <a:gd name="connsiteY1" fmla="*/ 58057 h 1770744"/>
              <a:gd name="connsiteX2" fmla="*/ 0 w 12192001"/>
              <a:gd name="connsiteY2" fmla="*/ 58058 h 1770744"/>
              <a:gd name="connsiteX3" fmla="*/ 2940957 w 12192001"/>
              <a:gd name="connsiteY3" fmla="*/ 0 h 1770744"/>
              <a:gd name="connsiteX4" fmla="*/ 2940958 w 12192001"/>
              <a:gd name="connsiteY4" fmla="*/ 0 h 1770744"/>
              <a:gd name="connsiteX5" fmla="*/ 2940957 w 12192001"/>
              <a:gd name="connsiteY5" fmla="*/ 1 h 1770744"/>
              <a:gd name="connsiteX6" fmla="*/ 58058 w 12192001"/>
              <a:gd name="connsiteY6" fmla="*/ 0 h 1770744"/>
              <a:gd name="connsiteX7" fmla="*/ 2931886 w 12192001"/>
              <a:gd name="connsiteY7" fmla="*/ 0 h 1770744"/>
              <a:gd name="connsiteX8" fmla="*/ 2936424 w 12192001"/>
              <a:gd name="connsiteY8" fmla="*/ 916 h 1770744"/>
              <a:gd name="connsiteX9" fmla="*/ 2940957 w 12192001"/>
              <a:gd name="connsiteY9" fmla="*/ 1 h 1770744"/>
              <a:gd name="connsiteX10" fmla="*/ 2960025 w 12192001"/>
              <a:gd name="connsiteY10" fmla="*/ 3850 h 1770744"/>
              <a:gd name="connsiteX11" fmla="*/ 2989944 w 12192001"/>
              <a:gd name="connsiteY11" fmla="*/ 48987 h 1770744"/>
              <a:gd name="connsiteX12" fmla="*/ 2989944 w 12192001"/>
              <a:gd name="connsiteY12" fmla="*/ 58057 h 1770744"/>
              <a:gd name="connsiteX13" fmla="*/ 2989944 w 12192001"/>
              <a:gd name="connsiteY13" fmla="*/ 58058 h 1770744"/>
              <a:gd name="connsiteX14" fmla="*/ 2989944 w 12192001"/>
              <a:gd name="connsiteY14" fmla="*/ 58058 h 1770744"/>
              <a:gd name="connsiteX15" fmla="*/ 2989944 w 12192001"/>
              <a:gd name="connsiteY15" fmla="*/ 1669143 h 1770744"/>
              <a:gd name="connsiteX16" fmla="*/ 12141201 w 12192001"/>
              <a:gd name="connsiteY16" fmla="*/ 1669143 h 1770744"/>
              <a:gd name="connsiteX17" fmla="*/ 12192001 w 12192001"/>
              <a:gd name="connsiteY17" fmla="*/ 1719943 h 1770744"/>
              <a:gd name="connsiteX18" fmla="*/ 12141201 w 12192001"/>
              <a:gd name="connsiteY18" fmla="*/ 1770743 h 1770744"/>
              <a:gd name="connsiteX19" fmla="*/ 2940959 w 12192001"/>
              <a:gd name="connsiteY19" fmla="*/ 1770743 h 1770744"/>
              <a:gd name="connsiteX20" fmla="*/ 2940957 w 12192001"/>
              <a:gd name="connsiteY20" fmla="*/ 1770744 h 1770744"/>
              <a:gd name="connsiteX21" fmla="*/ 2940957 w 12192001"/>
              <a:gd name="connsiteY21" fmla="*/ 1770743 h 1770744"/>
              <a:gd name="connsiteX22" fmla="*/ 2924631 w 12192001"/>
              <a:gd name="connsiteY22" fmla="*/ 1770743 h 1770744"/>
              <a:gd name="connsiteX23" fmla="*/ 2873830 w 12192001"/>
              <a:gd name="connsiteY23" fmla="*/ 1719943 h 1770744"/>
              <a:gd name="connsiteX24" fmla="*/ 2888709 w 12192001"/>
              <a:gd name="connsiteY24" fmla="*/ 1684022 h 1770744"/>
              <a:gd name="connsiteX25" fmla="*/ 2891970 w 12192001"/>
              <a:gd name="connsiteY25" fmla="*/ 1681824 h 1770744"/>
              <a:gd name="connsiteX26" fmla="*/ 2891971 w 12192001"/>
              <a:gd name="connsiteY26" fmla="*/ 116116 h 1770744"/>
              <a:gd name="connsiteX27" fmla="*/ 58058 w 12192001"/>
              <a:gd name="connsiteY27" fmla="*/ 116115 h 1770744"/>
              <a:gd name="connsiteX28" fmla="*/ 17005 w 12192001"/>
              <a:gd name="connsiteY28" fmla="*/ 99110 h 1770744"/>
              <a:gd name="connsiteX29" fmla="*/ 0 w 12192001"/>
              <a:gd name="connsiteY29" fmla="*/ 58057 h 1770744"/>
              <a:gd name="connsiteX30" fmla="*/ 17005 w 12192001"/>
              <a:gd name="connsiteY30" fmla="*/ 17005 h 1770744"/>
              <a:gd name="connsiteX31" fmla="*/ 58058 w 12192001"/>
              <a:gd name="connsiteY31" fmla="*/ 0 h 177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192001" h="1770744">
                <a:moveTo>
                  <a:pt x="0" y="58057"/>
                </a:moveTo>
                <a:lnTo>
                  <a:pt x="0" y="58057"/>
                </a:lnTo>
                <a:lnTo>
                  <a:pt x="0" y="58058"/>
                </a:lnTo>
                <a:close/>
                <a:moveTo>
                  <a:pt x="2940957" y="0"/>
                </a:moveTo>
                <a:lnTo>
                  <a:pt x="2940958" y="0"/>
                </a:lnTo>
                <a:lnTo>
                  <a:pt x="2940957" y="1"/>
                </a:lnTo>
                <a:close/>
                <a:moveTo>
                  <a:pt x="58058" y="0"/>
                </a:moveTo>
                <a:lnTo>
                  <a:pt x="2931886" y="0"/>
                </a:lnTo>
                <a:lnTo>
                  <a:pt x="2936424" y="916"/>
                </a:lnTo>
                <a:lnTo>
                  <a:pt x="2940957" y="1"/>
                </a:lnTo>
                <a:lnTo>
                  <a:pt x="2960025" y="3850"/>
                </a:lnTo>
                <a:cubicBezTo>
                  <a:pt x="2977607" y="11287"/>
                  <a:pt x="2989944" y="28696"/>
                  <a:pt x="2989944" y="48987"/>
                </a:cubicBezTo>
                <a:lnTo>
                  <a:pt x="2989944" y="58057"/>
                </a:lnTo>
                <a:lnTo>
                  <a:pt x="2989944" y="58058"/>
                </a:lnTo>
                <a:lnTo>
                  <a:pt x="2989944" y="58058"/>
                </a:lnTo>
                <a:lnTo>
                  <a:pt x="2989944" y="1669143"/>
                </a:lnTo>
                <a:lnTo>
                  <a:pt x="12141201" y="1669143"/>
                </a:lnTo>
                <a:cubicBezTo>
                  <a:pt x="12169257" y="1669143"/>
                  <a:pt x="12192001" y="1691887"/>
                  <a:pt x="12192001" y="1719943"/>
                </a:cubicBezTo>
                <a:cubicBezTo>
                  <a:pt x="12192001" y="1747999"/>
                  <a:pt x="12169257" y="1770743"/>
                  <a:pt x="12141201" y="1770743"/>
                </a:cubicBezTo>
                <a:lnTo>
                  <a:pt x="2940959" y="1770743"/>
                </a:lnTo>
                <a:lnTo>
                  <a:pt x="2940957" y="1770744"/>
                </a:lnTo>
                <a:lnTo>
                  <a:pt x="2940957" y="1770743"/>
                </a:lnTo>
                <a:lnTo>
                  <a:pt x="2924631" y="1770743"/>
                </a:lnTo>
                <a:cubicBezTo>
                  <a:pt x="2896574" y="1770743"/>
                  <a:pt x="2873830" y="1747999"/>
                  <a:pt x="2873830" y="1719943"/>
                </a:cubicBezTo>
                <a:cubicBezTo>
                  <a:pt x="2873830" y="1705915"/>
                  <a:pt x="2879516" y="1693215"/>
                  <a:pt x="2888709" y="1684022"/>
                </a:cubicBezTo>
                <a:lnTo>
                  <a:pt x="2891970" y="1681824"/>
                </a:lnTo>
                <a:lnTo>
                  <a:pt x="2891971" y="116116"/>
                </a:lnTo>
                <a:lnTo>
                  <a:pt x="58058" y="116115"/>
                </a:lnTo>
                <a:cubicBezTo>
                  <a:pt x="42026" y="116115"/>
                  <a:pt x="27511" y="109617"/>
                  <a:pt x="17005" y="99110"/>
                </a:cubicBezTo>
                <a:lnTo>
                  <a:pt x="0" y="58057"/>
                </a:lnTo>
                <a:lnTo>
                  <a:pt x="17005" y="17005"/>
                </a:lnTo>
                <a:cubicBezTo>
                  <a:pt x="27511" y="6498"/>
                  <a:pt x="42026" y="0"/>
                  <a:pt x="5805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0047399" y="3891782"/>
            <a:ext cx="1450167" cy="2007634"/>
            <a:chOff x="6837490" y="2459767"/>
            <a:chExt cx="1662945" cy="2302207"/>
          </a:xfrm>
        </p:grpSpPr>
        <p:sp>
          <p:nvSpPr>
            <p:cNvPr id="6" name="Teardrop 5"/>
            <p:cNvSpPr/>
            <p:nvPr/>
          </p:nvSpPr>
          <p:spPr>
            <a:xfrm rot="8007651">
              <a:off x="6837490" y="2459767"/>
              <a:ext cx="1662945" cy="1662945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Oval 6"/>
            <p:cNvSpPr/>
            <p:nvPr/>
          </p:nvSpPr>
          <p:spPr>
            <a:xfrm>
              <a:off x="7629524" y="4580998"/>
              <a:ext cx="180976" cy="1809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CB1A80-71F5-4FF2-A33E-5D89CD8D6C10}"/>
                </a:ext>
              </a:extLst>
            </p:cNvPr>
            <p:cNvSpPr/>
            <p:nvPr/>
          </p:nvSpPr>
          <p:spPr>
            <a:xfrm>
              <a:off x="7039228" y="3453918"/>
              <a:ext cx="1300556" cy="3649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Open Sans" panose="020B0606030504020204" pitchFamily="34" charset="0"/>
                </a:rPr>
                <a:t>TITLE HERE</a:t>
              </a:r>
              <a:endParaRPr lang="en-US" sz="1100" b="1" dirty="0">
                <a:solidFill>
                  <a:schemeClr val="bg1"/>
                </a:solidFill>
                <a:latin typeface="DauphinPlain"/>
              </a:endParaRPr>
            </a:p>
          </p:txBody>
        </p:sp>
        <p:grpSp>
          <p:nvGrpSpPr>
            <p:cNvPr id="9" name="Group 82"/>
            <p:cNvGrpSpPr>
              <a:grpSpLocks noChangeAspect="1"/>
            </p:cNvGrpSpPr>
            <p:nvPr/>
          </p:nvGrpSpPr>
          <p:grpSpPr bwMode="auto">
            <a:xfrm>
              <a:off x="7411380" y="2753415"/>
              <a:ext cx="515164" cy="601828"/>
              <a:chOff x="6024" y="79"/>
              <a:chExt cx="2675" cy="3125"/>
            </a:xfrm>
            <a:solidFill>
              <a:schemeClr val="bg1"/>
            </a:solidFill>
          </p:grpSpPr>
          <p:sp>
            <p:nvSpPr>
              <p:cNvPr id="10" name="Freeform 84"/>
              <p:cNvSpPr>
                <a:spLocks/>
              </p:cNvSpPr>
              <p:nvPr/>
            </p:nvSpPr>
            <p:spPr bwMode="auto">
              <a:xfrm>
                <a:off x="6380" y="79"/>
                <a:ext cx="1954" cy="3052"/>
              </a:xfrm>
              <a:custGeom>
                <a:avLst/>
                <a:gdLst>
                  <a:gd name="T0" fmla="*/ 1994 w 3909"/>
                  <a:gd name="T1" fmla="*/ 11 h 6104"/>
                  <a:gd name="T2" fmla="*/ 2178 w 3909"/>
                  <a:gd name="T3" fmla="*/ 59 h 6104"/>
                  <a:gd name="T4" fmla="*/ 2319 w 3909"/>
                  <a:gd name="T5" fmla="*/ 125 h 6104"/>
                  <a:gd name="T6" fmla="*/ 2414 w 3909"/>
                  <a:gd name="T7" fmla="*/ 194 h 6104"/>
                  <a:gd name="T8" fmla="*/ 2466 w 3909"/>
                  <a:gd name="T9" fmla="*/ 241 h 6104"/>
                  <a:gd name="T10" fmla="*/ 2570 w 3909"/>
                  <a:gd name="T11" fmla="*/ 247 h 6104"/>
                  <a:gd name="T12" fmla="*/ 2819 w 3909"/>
                  <a:gd name="T13" fmla="*/ 283 h 6104"/>
                  <a:gd name="T14" fmla="*/ 3025 w 3909"/>
                  <a:gd name="T15" fmla="*/ 388 h 6104"/>
                  <a:gd name="T16" fmla="*/ 3188 w 3909"/>
                  <a:gd name="T17" fmla="*/ 553 h 6104"/>
                  <a:gd name="T18" fmla="*/ 3310 w 3909"/>
                  <a:gd name="T19" fmla="*/ 772 h 6104"/>
                  <a:gd name="T20" fmla="*/ 3396 w 3909"/>
                  <a:gd name="T21" fmla="*/ 1034 h 6104"/>
                  <a:gd name="T22" fmla="*/ 3445 w 3909"/>
                  <a:gd name="T23" fmla="*/ 1333 h 6104"/>
                  <a:gd name="T24" fmla="*/ 3464 w 3909"/>
                  <a:gd name="T25" fmla="*/ 1660 h 6104"/>
                  <a:gd name="T26" fmla="*/ 3451 w 3909"/>
                  <a:gd name="T27" fmla="*/ 2010 h 6104"/>
                  <a:gd name="T28" fmla="*/ 3428 w 3909"/>
                  <a:gd name="T29" fmla="*/ 2362 h 6104"/>
                  <a:gd name="T30" fmla="*/ 3451 w 3909"/>
                  <a:gd name="T31" fmla="*/ 2653 h 6104"/>
                  <a:gd name="T32" fmla="*/ 3508 w 3909"/>
                  <a:gd name="T33" fmla="*/ 2881 h 6104"/>
                  <a:gd name="T34" fmla="*/ 3592 w 3909"/>
                  <a:gd name="T35" fmla="*/ 3054 h 6104"/>
                  <a:gd name="T36" fmla="*/ 3685 w 3909"/>
                  <a:gd name="T37" fmla="*/ 3176 h 6104"/>
                  <a:gd name="T38" fmla="*/ 3774 w 3909"/>
                  <a:gd name="T39" fmla="*/ 3257 h 6104"/>
                  <a:gd name="T40" fmla="*/ 3850 w 3909"/>
                  <a:gd name="T41" fmla="*/ 3307 h 6104"/>
                  <a:gd name="T42" fmla="*/ 3900 w 3909"/>
                  <a:gd name="T43" fmla="*/ 3328 h 6104"/>
                  <a:gd name="T44" fmla="*/ 3845 w 3909"/>
                  <a:gd name="T45" fmla="*/ 3391 h 6104"/>
                  <a:gd name="T46" fmla="*/ 3614 w 3909"/>
                  <a:gd name="T47" fmla="*/ 3531 h 6104"/>
                  <a:gd name="T48" fmla="*/ 3361 w 3909"/>
                  <a:gd name="T49" fmla="*/ 3623 h 6104"/>
                  <a:gd name="T50" fmla="*/ 3112 w 3909"/>
                  <a:gd name="T51" fmla="*/ 3676 h 6104"/>
                  <a:gd name="T52" fmla="*/ 2897 w 3909"/>
                  <a:gd name="T53" fmla="*/ 3701 h 6104"/>
                  <a:gd name="T54" fmla="*/ 2745 w 3909"/>
                  <a:gd name="T55" fmla="*/ 3706 h 6104"/>
                  <a:gd name="T56" fmla="*/ 2688 w 3909"/>
                  <a:gd name="T57" fmla="*/ 3706 h 6104"/>
                  <a:gd name="T58" fmla="*/ 1965 w 3909"/>
                  <a:gd name="T59" fmla="*/ 6104 h 6104"/>
                  <a:gd name="T60" fmla="*/ 1107 w 3909"/>
                  <a:gd name="T61" fmla="*/ 3714 h 6104"/>
                  <a:gd name="T62" fmla="*/ 763 w 3909"/>
                  <a:gd name="T63" fmla="*/ 3682 h 6104"/>
                  <a:gd name="T64" fmla="*/ 493 w 3909"/>
                  <a:gd name="T65" fmla="*/ 3615 h 6104"/>
                  <a:gd name="T66" fmla="*/ 290 w 3909"/>
                  <a:gd name="T67" fmla="*/ 3533 h 6104"/>
                  <a:gd name="T68" fmla="*/ 145 w 3909"/>
                  <a:gd name="T69" fmla="*/ 3448 h 6104"/>
                  <a:gd name="T70" fmla="*/ 54 w 3909"/>
                  <a:gd name="T71" fmla="*/ 3373 h 6104"/>
                  <a:gd name="T72" fmla="*/ 10 w 3909"/>
                  <a:gd name="T73" fmla="*/ 3324 h 6104"/>
                  <a:gd name="T74" fmla="*/ 2 w 3909"/>
                  <a:gd name="T75" fmla="*/ 3314 h 6104"/>
                  <a:gd name="T76" fmla="*/ 29 w 3909"/>
                  <a:gd name="T77" fmla="*/ 3311 h 6104"/>
                  <a:gd name="T78" fmla="*/ 80 w 3909"/>
                  <a:gd name="T79" fmla="*/ 3294 h 6104"/>
                  <a:gd name="T80" fmla="*/ 151 w 3909"/>
                  <a:gd name="T81" fmla="*/ 3254 h 6104"/>
                  <a:gd name="T82" fmla="*/ 229 w 3909"/>
                  <a:gd name="T83" fmla="*/ 3181 h 6104"/>
                  <a:gd name="T84" fmla="*/ 310 w 3909"/>
                  <a:gd name="T85" fmla="*/ 3067 h 6104"/>
                  <a:gd name="T86" fmla="*/ 388 w 3909"/>
                  <a:gd name="T87" fmla="*/ 2902 h 6104"/>
                  <a:gd name="T88" fmla="*/ 453 w 3909"/>
                  <a:gd name="T89" fmla="*/ 2677 h 6104"/>
                  <a:gd name="T90" fmla="*/ 497 w 3909"/>
                  <a:gd name="T91" fmla="*/ 2383 h 6104"/>
                  <a:gd name="T92" fmla="*/ 516 w 3909"/>
                  <a:gd name="T93" fmla="*/ 2008 h 6104"/>
                  <a:gd name="T94" fmla="*/ 518 w 3909"/>
                  <a:gd name="T95" fmla="*/ 1574 h 6104"/>
                  <a:gd name="T96" fmla="*/ 556 w 3909"/>
                  <a:gd name="T97" fmla="*/ 1202 h 6104"/>
                  <a:gd name="T98" fmla="*/ 630 w 3909"/>
                  <a:gd name="T99" fmla="*/ 899 h 6104"/>
                  <a:gd name="T100" fmla="*/ 731 w 3909"/>
                  <a:gd name="T101" fmla="*/ 658 h 6104"/>
                  <a:gd name="T102" fmla="*/ 849 w 3909"/>
                  <a:gd name="T103" fmla="*/ 473 h 6104"/>
                  <a:gd name="T104" fmla="*/ 976 w 3909"/>
                  <a:gd name="T105" fmla="*/ 332 h 6104"/>
                  <a:gd name="T106" fmla="*/ 1104 w 3909"/>
                  <a:gd name="T107" fmla="*/ 232 h 6104"/>
                  <a:gd name="T108" fmla="*/ 1227 w 3909"/>
                  <a:gd name="T109" fmla="*/ 161 h 6104"/>
                  <a:gd name="T110" fmla="*/ 1334 w 3909"/>
                  <a:gd name="T111" fmla="*/ 114 h 6104"/>
                  <a:gd name="T112" fmla="*/ 1494 w 3909"/>
                  <a:gd name="T113" fmla="*/ 57 h 6104"/>
                  <a:gd name="T114" fmla="*/ 1766 w 3909"/>
                  <a:gd name="T115" fmla="*/ 3 h 6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09" h="6104">
                    <a:moveTo>
                      <a:pt x="1847" y="0"/>
                    </a:moveTo>
                    <a:lnTo>
                      <a:pt x="1923" y="2"/>
                    </a:lnTo>
                    <a:lnTo>
                      <a:pt x="1994" y="11"/>
                    </a:lnTo>
                    <a:lnTo>
                      <a:pt x="2060" y="22"/>
                    </a:lnTo>
                    <a:lnTo>
                      <a:pt x="2121" y="38"/>
                    </a:lnTo>
                    <a:lnTo>
                      <a:pt x="2178" y="59"/>
                    </a:lnTo>
                    <a:lnTo>
                      <a:pt x="2230" y="79"/>
                    </a:lnTo>
                    <a:lnTo>
                      <a:pt x="2277" y="102"/>
                    </a:lnTo>
                    <a:lnTo>
                      <a:pt x="2319" y="125"/>
                    </a:lnTo>
                    <a:lnTo>
                      <a:pt x="2355" y="150"/>
                    </a:lnTo>
                    <a:lnTo>
                      <a:pt x="2388" y="173"/>
                    </a:lnTo>
                    <a:lnTo>
                      <a:pt x="2414" y="194"/>
                    </a:lnTo>
                    <a:lnTo>
                      <a:pt x="2437" y="213"/>
                    </a:lnTo>
                    <a:lnTo>
                      <a:pt x="2454" y="228"/>
                    </a:lnTo>
                    <a:lnTo>
                      <a:pt x="2466" y="241"/>
                    </a:lnTo>
                    <a:lnTo>
                      <a:pt x="2473" y="249"/>
                    </a:lnTo>
                    <a:lnTo>
                      <a:pt x="2477" y="253"/>
                    </a:lnTo>
                    <a:lnTo>
                      <a:pt x="2570" y="247"/>
                    </a:lnTo>
                    <a:lnTo>
                      <a:pt x="2660" y="251"/>
                    </a:lnTo>
                    <a:lnTo>
                      <a:pt x="2741" y="264"/>
                    </a:lnTo>
                    <a:lnTo>
                      <a:pt x="2819" y="283"/>
                    </a:lnTo>
                    <a:lnTo>
                      <a:pt x="2894" y="312"/>
                    </a:lnTo>
                    <a:lnTo>
                      <a:pt x="2962" y="346"/>
                    </a:lnTo>
                    <a:lnTo>
                      <a:pt x="3025" y="388"/>
                    </a:lnTo>
                    <a:lnTo>
                      <a:pt x="3084" y="437"/>
                    </a:lnTo>
                    <a:lnTo>
                      <a:pt x="3139" y="492"/>
                    </a:lnTo>
                    <a:lnTo>
                      <a:pt x="3188" y="553"/>
                    </a:lnTo>
                    <a:lnTo>
                      <a:pt x="3234" y="622"/>
                    </a:lnTo>
                    <a:lnTo>
                      <a:pt x="3274" y="694"/>
                    </a:lnTo>
                    <a:lnTo>
                      <a:pt x="3310" y="772"/>
                    </a:lnTo>
                    <a:lnTo>
                      <a:pt x="3342" y="854"/>
                    </a:lnTo>
                    <a:lnTo>
                      <a:pt x="3371" y="941"/>
                    </a:lnTo>
                    <a:lnTo>
                      <a:pt x="3396" y="1034"/>
                    </a:lnTo>
                    <a:lnTo>
                      <a:pt x="3417" y="1129"/>
                    </a:lnTo>
                    <a:lnTo>
                      <a:pt x="3434" y="1230"/>
                    </a:lnTo>
                    <a:lnTo>
                      <a:pt x="3445" y="1333"/>
                    </a:lnTo>
                    <a:lnTo>
                      <a:pt x="3455" y="1439"/>
                    </a:lnTo>
                    <a:lnTo>
                      <a:pt x="3460" y="1548"/>
                    </a:lnTo>
                    <a:lnTo>
                      <a:pt x="3464" y="1660"/>
                    </a:lnTo>
                    <a:lnTo>
                      <a:pt x="3462" y="1774"/>
                    </a:lnTo>
                    <a:lnTo>
                      <a:pt x="3458" y="1892"/>
                    </a:lnTo>
                    <a:lnTo>
                      <a:pt x="3451" y="2010"/>
                    </a:lnTo>
                    <a:lnTo>
                      <a:pt x="3441" y="2128"/>
                    </a:lnTo>
                    <a:lnTo>
                      <a:pt x="3432" y="2249"/>
                    </a:lnTo>
                    <a:lnTo>
                      <a:pt x="3428" y="2362"/>
                    </a:lnTo>
                    <a:lnTo>
                      <a:pt x="3432" y="2466"/>
                    </a:lnTo>
                    <a:lnTo>
                      <a:pt x="3438" y="2563"/>
                    </a:lnTo>
                    <a:lnTo>
                      <a:pt x="3451" y="2653"/>
                    </a:lnTo>
                    <a:lnTo>
                      <a:pt x="3466" y="2736"/>
                    </a:lnTo>
                    <a:lnTo>
                      <a:pt x="3485" y="2812"/>
                    </a:lnTo>
                    <a:lnTo>
                      <a:pt x="3508" y="2881"/>
                    </a:lnTo>
                    <a:lnTo>
                      <a:pt x="3535" y="2944"/>
                    </a:lnTo>
                    <a:lnTo>
                      <a:pt x="3561" y="3001"/>
                    </a:lnTo>
                    <a:lnTo>
                      <a:pt x="3592" y="3054"/>
                    </a:lnTo>
                    <a:lnTo>
                      <a:pt x="3622" y="3100"/>
                    </a:lnTo>
                    <a:lnTo>
                      <a:pt x="3652" y="3140"/>
                    </a:lnTo>
                    <a:lnTo>
                      <a:pt x="3685" y="3176"/>
                    </a:lnTo>
                    <a:lnTo>
                      <a:pt x="3715" y="3208"/>
                    </a:lnTo>
                    <a:lnTo>
                      <a:pt x="3746" y="3235"/>
                    </a:lnTo>
                    <a:lnTo>
                      <a:pt x="3774" y="3257"/>
                    </a:lnTo>
                    <a:lnTo>
                      <a:pt x="3803" y="3276"/>
                    </a:lnTo>
                    <a:lnTo>
                      <a:pt x="3827" y="3294"/>
                    </a:lnTo>
                    <a:lnTo>
                      <a:pt x="3850" y="3307"/>
                    </a:lnTo>
                    <a:lnTo>
                      <a:pt x="3871" y="3316"/>
                    </a:lnTo>
                    <a:lnTo>
                      <a:pt x="3886" y="3322"/>
                    </a:lnTo>
                    <a:lnTo>
                      <a:pt x="3900" y="3328"/>
                    </a:lnTo>
                    <a:lnTo>
                      <a:pt x="3907" y="3330"/>
                    </a:lnTo>
                    <a:lnTo>
                      <a:pt x="3909" y="3332"/>
                    </a:lnTo>
                    <a:lnTo>
                      <a:pt x="3845" y="3391"/>
                    </a:lnTo>
                    <a:lnTo>
                      <a:pt x="3772" y="3444"/>
                    </a:lnTo>
                    <a:lnTo>
                      <a:pt x="3696" y="3491"/>
                    </a:lnTo>
                    <a:lnTo>
                      <a:pt x="3614" y="3531"/>
                    </a:lnTo>
                    <a:lnTo>
                      <a:pt x="3533" y="3567"/>
                    </a:lnTo>
                    <a:lnTo>
                      <a:pt x="3447" y="3598"/>
                    </a:lnTo>
                    <a:lnTo>
                      <a:pt x="3361" y="3623"/>
                    </a:lnTo>
                    <a:lnTo>
                      <a:pt x="3276" y="3643"/>
                    </a:lnTo>
                    <a:lnTo>
                      <a:pt x="3192" y="3663"/>
                    </a:lnTo>
                    <a:lnTo>
                      <a:pt x="3112" y="3676"/>
                    </a:lnTo>
                    <a:lnTo>
                      <a:pt x="3034" y="3685"/>
                    </a:lnTo>
                    <a:lnTo>
                      <a:pt x="2962" y="3695"/>
                    </a:lnTo>
                    <a:lnTo>
                      <a:pt x="2897" y="3701"/>
                    </a:lnTo>
                    <a:lnTo>
                      <a:pt x="2838" y="3704"/>
                    </a:lnTo>
                    <a:lnTo>
                      <a:pt x="2787" y="3706"/>
                    </a:lnTo>
                    <a:lnTo>
                      <a:pt x="2745" y="3706"/>
                    </a:lnTo>
                    <a:lnTo>
                      <a:pt x="2715" y="3706"/>
                    </a:lnTo>
                    <a:lnTo>
                      <a:pt x="2696" y="3706"/>
                    </a:lnTo>
                    <a:lnTo>
                      <a:pt x="2688" y="3706"/>
                    </a:lnTo>
                    <a:lnTo>
                      <a:pt x="2688" y="3969"/>
                    </a:lnTo>
                    <a:lnTo>
                      <a:pt x="2690" y="3988"/>
                    </a:lnTo>
                    <a:lnTo>
                      <a:pt x="1965" y="6104"/>
                    </a:lnTo>
                    <a:lnTo>
                      <a:pt x="1239" y="3984"/>
                    </a:lnTo>
                    <a:lnTo>
                      <a:pt x="1239" y="3716"/>
                    </a:lnTo>
                    <a:lnTo>
                      <a:pt x="1107" y="3714"/>
                    </a:lnTo>
                    <a:lnTo>
                      <a:pt x="984" y="3708"/>
                    </a:lnTo>
                    <a:lnTo>
                      <a:pt x="870" y="3697"/>
                    </a:lnTo>
                    <a:lnTo>
                      <a:pt x="763" y="3682"/>
                    </a:lnTo>
                    <a:lnTo>
                      <a:pt x="666" y="3663"/>
                    </a:lnTo>
                    <a:lnTo>
                      <a:pt x="575" y="3640"/>
                    </a:lnTo>
                    <a:lnTo>
                      <a:pt x="493" y="3615"/>
                    </a:lnTo>
                    <a:lnTo>
                      <a:pt x="419" y="3588"/>
                    </a:lnTo>
                    <a:lnTo>
                      <a:pt x="350" y="3562"/>
                    </a:lnTo>
                    <a:lnTo>
                      <a:pt x="290" y="3533"/>
                    </a:lnTo>
                    <a:lnTo>
                      <a:pt x="236" y="3505"/>
                    </a:lnTo>
                    <a:lnTo>
                      <a:pt x="187" y="3474"/>
                    </a:lnTo>
                    <a:lnTo>
                      <a:pt x="145" y="3448"/>
                    </a:lnTo>
                    <a:lnTo>
                      <a:pt x="109" y="3421"/>
                    </a:lnTo>
                    <a:lnTo>
                      <a:pt x="80" y="3396"/>
                    </a:lnTo>
                    <a:lnTo>
                      <a:pt x="54" y="3373"/>
                    </a:lnTo>
                    <a:lnTo>
                      <a:pt x="35" y="3353"/>
                    </a:lnTo>
                    <a:lnTo>
                      <a:pt x="19" y="3337"/>
                    </a:lnTo>
                    <a:lnTo>
                      <a:pt x="10" y="3324"/>
                    </a:lnTo>
                    <a:lnTo>
                      <a:pt x="4" y="3316"/>
                    </a:lnTo>
                    <a:lnTo>
                      <a:pt x="0" y="3314"/>
                    </a:lnTo>
                    <a:lnTo>
                      <a:pt x="2" y="3314"/>
                    </a:lnTo>
                    <a:lnTo>
                      <a:pt x="8" y="3314"/>
                    </a:lnTo>
                    <a:lnTo>
                      <a:pt x="18" y="3313"/>
                    </a:lnTo>
                    <a:lnTo>
                      <a:pt x="29" y="3311"/>
                    </a:lnTo>
                    <a:lnTo>
                      <a:pt x="44" y="3307"/>
                    </a:lnTo>
                    <a:lnTo>
                      <a:pt x="61" y="3301"/>
                    </a:lnTo>
                    <a:lnTo>
                      <a:pt x="80" y="3294"/>
                    </a:lnTo>
                    <a:lnTo>
                      <a:pt x="103" y="3282"/>
                    </a:lnTo>
                    <a:lnTo>
                      <a:pt x="126" y="3269"/>
                    </a:lnTo>
                    <a:lnTo>
                      <a:pt x="151" y="3254"/>
                    </a:lnTo>
                    <a:lnTo>
                      <a:pt x="175" y="3233"/>
                    </a:lnTo>
                    <a:lnTo>
                      <a:pt x="202" y="3210"/>
                    </a:lnTo>
                    <a:lnTo>
                      <a:pt x="229" y="3181"/>
                    </a:lnTo>
                    <a:lnTo>
                      <a:pt x="257" y="3149"/>
                    </a:lnTo>
                    <a:lnTo>
                      <a:pt x="284" y="3111"/>
                    </a:lnTo>
                    <a:lnTo>
                      <a:pt x="310" y="3067"/>
                    </a:lnTo>
                    <a:lnTo>
                      <a:pt x="337" y="3018"/>
                    </a:lnTo>
                    <a:lnTo>
                      <a:pt x="364" y="2965"/>
                    </a:lnTo>
                    <a:lnTo>
                      <a:pt x="388" y="2902"/>
                    </a:lnTo>
                    <a:lnTo>
                      <a:pt x="411" y="2835"/>
                    </a:lnTo>
                    <a:lnTo>
                      <a:pt x="432" y="2759"/>
                    </a:lnTo>
                    <a:lnTo>
                      <a:pt x="453" y="2677"/>
                    </a:lnTo>
                    <a:lnTo>
                      <a:pt x="470" y="2588"/>
                    </a:lnTo>
                    <a:lnTo>
                      <a:pt x="485" y="2489"/>
                    </a:lnTo>
                    <a:lnTo>
                      <a:pt x="497" y="2383"/>
                    </a:lnTo>
                    <a:lnTo>
                      <a:pt x="506" y="2267"/>
                    </a:lnTo>
                    <a:lnTo>
                      <a:pt x="512" y="2143"/>
                    </a:lnTo>
                    <a:lnTo>
                      <a:pt x="516" y="2008"/>
                    </a:lnTo>
                    <a:lnTo>
                      <a:pt x="514" y="1865"/>
                    </a:lnTo>
                    <a:lnTo>
                      <a:pt x="512" y="1715"/>
                    </a:lnTo>
                    <a:lnTo>
                      <a:pt x="518" y="1574"/>
                    </a:lnTo>
                    <a:lnTo>
                      <a:pt x="525" y="1441"/>
                    </a:lnTo>
                    <a:lnTo>
                      <a:pt x="539" y="1318"/>
                    </a:lnTo>
                    <a:lnTo>
                      <a:pt x="556" y="1202"/>
                    </a:lnTo>
                    <a:lnTo>
                      <a:pt x="577" y="1093"/>
                    </a:lnTo>
                    <a:lnTo>
                      <a:pt x="601" y="992"/>
                    </a:lnTo>
                    <a:lnTo>
                      <a:pt x="630" y="899"/>
                    </a:lnTo>
                    <a:lnTo>
                      <a:pt x="660" y="812"/>
                    </a:lnTo>
                    <a:lnTo>
                      <a:pt x="695" y="732"/>
                    </a:lnTo>
                    <a:lnTo>
                      <a:pt x="731" y="658"/>
                    </a:lnTo>
                    <a:lnTo>
                      <a:pt x="767" y="591"/>
                    </a:lnTo>
                    <a:lnTo>
                      <a:pt x="807" y="528"/>
                    </a:lnTo>
                    <a:lnTo>
                      <a:pt x="849" y="473"/>
                    </a:lnTo>
                    <a:lnTo>
                      <a:pt x="891" y="422"/>
                    </a:lnTo>
                    <a:lnTo>
                      <a:pt x="932" y="374"/>
                    </a:lnTo>
                    <a:lnTo>
                      <a:pt x="976" y="332"/>
                    </a:lnTo>
                    <a:lnTo>
                      <a:pt x="1018" y="294"/>
                    </a:lnTo>
                    <a:lnTo>
                      <a:pt x="1062" y="262"/>
                    </a:lnTo>
                    <a:lnTo>
                      <a:pt x="1104" y="232"/>
                    </a:lnTo>
                    <a:lnTo>
                      <a:pt x="1145" y="205"/>
                    </a:lnTo>
                    <a:lnTo>
                      <a:pt x="1187" y="182"/>
                    </a:lnTo>
                    <a:lnTo>
                      <a:pt x="1227" y="161"/>
                    </a:lnTo>
                    <a:lnTo>
                      <a:pt x="1263" y="142"/>
                    </a:lnTo>
                    <a:lnTo>
                      <a:pt x="1300" y="127"/>
                    </a:lnTo>
                    <a:lnTo>
                      <a:pt x="1334" y="114"/>
                    </a:lnTo>
                    <a:lnTo>
                      <a:pt x="1364" y="102"/>
                    </a:lnTo>
                    <a:lnTo>
                      <a:pt x="1393" y="91"/>
                    </a:lnTo>
                    <a:lnTo>
                      <a:pt x="1494" y="57"/>
                    </a:lnTo>
                    <a:lnTo>
                      <a:pt x="1589" y="30"/>
                    </a:lnTo>
                    <a:lnTo>
                      <a:pt x="1680" y="13"/>
                    </a:lnTo>
                    <a:lnTo>
                      <a:pt x="1766" y="3"/>
                    </a:lnTo>
                    <a:lnTo>
                      <a:pt x="18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1" name="Freeform 85"/>
              <p:cNvSpPr>
                <a:spLocks/>
              </p:cNvSpPr>
              <p:nvPr/>
            </p:nvSpPr>
            <p:spPr bwMode="auto">
              <a:xfrm>
                <a:off x="6024" y="2175"/>
                <a:ext cx="2675" cy="1029"/>
              </a:xfrm>
              <a:custGeom>
                <a:avLst/>
                <a:gdLst>
                  <a:gd name="T0" fmla="*/ 1678 w 5351"/>
                  <a:gd name="T1" fmla="*/ 0 h 2060"/>
                  <a:gd name="T2" fmla="*/ 1383 w 5351"/>
                  <a:gd name="T3" fmla="*/ 850 h 2060"/>
                  <a:gd name="T4" fmla="*/ 1788 w 5351"/>
                  <a:gd name="T5" fmla="*/ 820 h 2060"/>
                  <a:gd name="T6" fmla="*/ 2676 w 5351"/>
                  <a:gd name="T7" fmla="*/ 1913 h 2060"/>
                  <a:gd name="T8" fmla="*/ 3565 w 5351"/>
                  <a:gd name="T9" fmla="*/ 820 h 2060"/>
                  <a:gd name="T10" fmla="*/ 3968 w 5351"/>
                  <a:gd name="T11" fmla="*/ 850 h 2060"/>
                  <a:gd name="T12" fmla="*/ 3681 w 5351"/>
                  <a:gd name="T13" fmla="*/ 0 h 2060"/>
                  <a:gd name="T14" fmla="*/ 3757 w 5351"/>
                  <a:gd name="T15" fmla="*/ 44 h 2060"/>
                  <a:gd name="T16" fmla="*/ 3835 w 5351"/>
                  <a:gd name="T17" fmla="*/ 84 h 2060"/>
                  <a:gd name="T18" fmla="*/ 4750 w 5351"/>
                  <a:gd name="T19" fmla="*/ 535 h 2060"/>
                  <a:gd name="T20" fmla="*/ 4828 w 5351"/>
                  <a:gd name="T21" fmla="*/ 578 h 2060"/>
                  <a:gd name="T22" fmla="*/ 4898 w 5351"/>
                  <a:gd name="T23" fmla="*/ 628 h 2060"/>
                  <a:gd name="T24" fmla="*/ 4963 w 5351"/>
                  <a:gd name="T25" fmla="*/ 685 h 2060"/>
                  <a:gd name="T26" fmla="*/ 5022 w 5351"/>
                  <a:gd name="T27" fmla="*/ 750 h 2060"/>
                  <a:gd name="T28" fmla="*/ 5075 w 5351"/>
                  <a:gd name="T29" fmla="*/ 818 h 2060"/>
                  <a:gd name="T30" fmla="*/ 5119 w 5351"/>
                  <a:gd name="T31" fmla="*/ 892 h 2060"/>
                  <a:gd name="T32" fmla="*/ 5157 w 5351"/>
                  <a:gd name="T33" fmla="*/ 970 h 2060"/>
                  <a:gd name="T34" fmla="*/ 5185 w 5351"/>
                  <a:gd name="T35" fmla="*/ 1052 h 2060"/>
                  <a:gd name="T36" fmla="*/ 5204 w 5351"/>
                  <a:gd name="T37" fmla="*/ 1138 h 2060"/>
                  <a:gd name="T38" fmla="*/ 5351 w 5351"/>
                  <a:gd name="T39" fmla="*/ 1946 h 2060"/>
                  <a:gd name="T40" fmla="*/ 5351 w 5351"/>
                  <a:gd name="T41" fmla="*/ 1974 h 2060"/>
                  <a:gd name="T42" fmla="*/ 5345 w 5351"/>
                  <a:gd name="T43" fmla="*/ 2001 h 2060"/>
                  <a:gd name="T44" fmla="*/ 5330 w 5351"/>
                  <a:gd name="T45" fmla="*/ 2024 h 2060"/>
                  <a:gd name="T46" fmla="*/ 5309 w 5351"/>
                  <a:gd name="T47" fmla="*/ 2043 h 2060"/>
                  <a:gd name="T48" fmla="*/ 5284 w 5351"/>
                  <a:gd name="T49" fmla="*/ 2054 h 2060"/>
                  <a:gd name="T50" fmla="*/ 5254 w 5351"/>
                  <a:gd name="T51" fmla="*/ 2060 h 2060"/>
                  <a:gd name="T52" fmla="*/ 97 w 5351"/>
                  <a:gd name="T53" fmla="*/ 2060 h 2060"/>
                  <a:gd name="T54" fmla="*/ 67 w 5351"/>
                  <a:gd name="T55" fmla="*/ 2054 h 2060"/>
                  <a:gd name="T56" fmla="*/ 42 w 5351"/>
                  <a:gd name="T57" fmla="*/ 2043 h 2060"/>
                  <a:gd name="T58" fmla="*/ 23 w 5351"/>
                  <a:gd name="T59" fmla="*/ 2024 h 2060"/>
                  <a:gd name="T60" fmla="*/ 8 w 5351"/>
                  <a:gd name="T61" fmla="*/ 2001 h 2060"/>
                  <a:gd name="T62" fmla="*/ 0 w 5351"/>
                  <a:gd name="T63" fmla="*/ 1974 h 2060"/>
                  <a:gd name="T64" fmla="*/ 2 w 5351"/>
                  <a:gd name="T65" fmla="*/ 1946 h 2060"/>
                  <a:gd name="T66" fmla="*/ 146 w 5351"/>
                  <a:gd name="T67" fmla="*/ 1138 h 2060"/>
                  <a:gd name="T68" fmla="*/ 167 w 5351"/>
                  <a:gd name="T69" fmla="*/ 1052 h 2060"/>
                  <a:gd name="T70" fmla="*/ 196 w 5351"/>
                  <a:gd name="T71" fmla="*/ 970 h 2060"/>
                  <a:gd name="T72" fmla="*/ 234 w 5351"/>
                  <a:gd name="T73" fmla="*/ 892 h 2060"/>
                  <a:gd name="T74" fmla="*/ 278 w 5351"/>
                  <a:gd name="T75" fmla="*/ 818 h 2060"/>
                  <a:gd name="T76" fmla="*/ 331 w 5351"/>
                  <a:gd name="T77" fmla="*/ 750 h 2060"/>
                  <a:gd name="T78" fmla="*/ 388 w 5351"/>
                  <a:gd name="T79" fmla="*/ 685 h 2060"/>
                  <a:gd name="T80" fmla="*/ 455 w 5351"/>
                  <a:gd name="T81" fmla="*/ 628 h 2060"/>
                  <a:gd name="T82" fmla="*/ 525 w 5351"/>
                  <a:gd name="T83" fmla="*/ 578 h 2060"/>
                  <a:gd name="T84" fmla="*/ 603 w 5351"/>
                  <a:gd name="T85" fmla="*/ 535 h 2060"/>
                  <a:gd name="T86" fmla="*/ 1495 w 5351"/>
                  <a:gd name="T87" fmla="*/ 93 h 2060"/>
                  <a:gd name="T88" fmla="*/ 1678 w 5351"/>
                  <a:gd name="T89" fmla="*/ 0 h 2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351" h="2060">
                    <a:moveTo>
                      <a:pt x="1678" y="0"/>
                    </a:moveTo>
                    <a:lnTo>
                      <a:pt x="1383" y="850"/>
                    </a:lnTo>
                    <a:lnTo>
                      <a:pt x="1788" y="820"/>
                    </a:lnTo>
                    <a:lnTo>
                      <a:pt x="2676" y="1913"/>
                    </a:lnTo>
                    <a:lnTo>
                      <a:pt x="3565" y="820"/>
                    </a:lnTo>
                    <a:lnTo>
                      <a:pt x="3968" y="850"/>
                    </a:lnTo>
                    <a:lnTo>
                      <a:pt x="3681" y="0"/>
                    </a:lnTo>
                    <a:lnTo>
                      <a:pt x="3757" y="44"/>
                    </a:lnTo>
                    <a:lnTo>
                      <a:pt x="3835" y="84"/>
                    </a:lnTo>
                    <a:lnTo>
                      <a:pt x="4750" y="535"/>
                    </a:lnTo>
                    <a:lnTo>
                      <a:pt x="4828" y="578"/>
                    </a:lnTo>
                    <a:lnTo>
                      <a:pt x="4898" y="628"/>
                    </a:lnTo>
                    <a:lnTo>
                      <a:pt x="4963" y="685"/>
                    </a:lnTo>
                    <a:lnTo>
                      <a:pt x="5022" y="750"/>
                    </a:lnTo>
                    <a:lnTo>
                      <a:pt x="5075" y="818"/>
                    </a:lnTo>
                    <a:lnTo>
                      <a:pt x="5119" y="892"/>
                    </a:lnTo>
                    <a:lnTo>
                      <a:pt x="5157" y="970"/>
                    </a:lnTo>
                    <a:lnTo>
                      <a:pt x="5185" y="1052"/>
                    </a:lnTo>
                    <a:lnTo>
                      <a:pt x="5204" y="1138"/>
                    </a:lnTo>
                    <a:lnTo>
                      <a:pt x="5351" y="1946"/>
                    </a:lnTo>
                    <a:lnTo>
                      <a:pt x="5351" y="1974"/>
                    </a:lnTo>
                    <a:lnTo>
                      <a:pt x="5345" y="2001"/>
                    </a:lnTo>
                    <a:lnTo>
                      <a:pt x="5330" y="2024"/>
                    </a:lnTo>
                    <a:lnTo>
                      <a:pt x="5309" y="2043"/>
                    </a:lnTo>
                    <a:lnTo>
                      <a:pt x="5284" y="2054"/>
                    </a:lnTo>
                    <a:lnTo>
                      <a:pt x="5254" y="2060"/>
                    </a:lnTo>
                    <a:lnTo>
                      <a:pt x="97" y="2060"/>
                    </a:lnTo>
                    <a:lnTo>
                      <a:pt x="67" y="2054"/>
                    </a:lnTo>
                    <a:lnTo>
                      <a:pt x="42" y="2043"/>
                    </a:lnTo>
                    <a:lnTo>
                      <a:pt x="23" y="2024"/>
                    </a:lnTo>
                    <a:lnTo>
                      <a:pt x="8" y="2001"/>
                    </a:lnTo>
                    <a:lnTo>
                      <a:pt x="0" y="1974"/>
                    </a:lnTo>
                    <a:lnTo>
                      <a:pt x="2" y="1946"/>
                    </a:lnTo>
                    <a:lnTo>
                      <a:pt x="146" y="1138"/>
                    </a:lnTo>
                    <a:lnTo>
                      <a:pt x="167" y="1052"/>
                    </a:lnTo>
                    <a:lnTo>
                      <a:pt x="196" y="970"/>
                    </a:lnTo>
                    <a:lnTo>
                      <a:pt x="234" y="892"/>
                    </a:lnTo>
                    <a:lnTo>
                      <a:pt x="278" y="818"/>
                    </a:lnTo>
                    <a:lnTo>
                      <a:pt x="331" y="750"/>
                    </a:lnTo>
                    <a:lnTo>
                      <a:pt x="388" y="685"/>
                    </a:lnTo>
                    <a:lnTo>
                      <a:pt x="455" y="628"/>
                    </a:lnTo>
                    <a:lnTo>
                      <a:pt x="525" y="578"/>
                    </a:lnTo>
                    <a:lnTo>
                      <a:pt x="603" y="535"/>
                    </a:lnTo>
                    <a:lnTo>
                      <a:pt x="1495" y="93"/>
                    </a:lnTo>
                    <a:lnTo>
                      <a:pt x="16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3709935" y="3914058"/>
            <a:ext cx="1450167" cy="2007634"/>
            <a:chOff x="6837490" y="2459767"/>
            <a:chExt cx="1662945" cy="2302207"/>
          </a:xfrm>
        </p:grpSpPr>
        <p:sp>
          <p:nvSpPr>
            <p:cNvPr id="14" name="Teardrop 13"/>
            <p:cNvSpPr/>
            <p:nvPr/>
          </p:nvSpPr>
          <p:spPr>
            <a:xfrm rot="8007651">
              <a:off x="6837490" y="2459767"/>
              <a:ext cx="1662945" cy="1662945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Oval 14"/>
            <p:cNvSpPr/>
            <p:nvPr/>
          </p:nvSpPr>
          <p:spPr>
            <a:xfrm>
              <a:off x="7629524" y="4580998"/>
              <a:ext cx="180976" cy="1809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ECB1A80-71F5-4FF2-A33E-5D89CD8D6C10}"/>
                </a:ext>
              </a:extLst>
            </p:cNvPr>
            <p:cNvSpPr/>
            <p:nvPr/>
          </p:nvSpPr>
          <p:spPr>
            <a:xfrm>
              <a:off x="7039228" y="3453918"/>
              <a:ext cx="1300556" cy="3649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Open Sans" panose="020B0606030504020204" pitchFamily="34" charset="0"/>
                </a:rPr>
                <a:t>TITLE HERE</a:t>
              </a:r>
              <a:endParaRPr lang="en-US" sz="1100" b="1" dirty="0">
                <a:solidFill>
                  <a:schemeClr val="bg1"/>
                </a:solidFill>
                <a:latin typeface="DauphinPlain"/>
              </a:endParaRPr>
            </a:p>
          </p:txBody>
        </p:sp>
        <p:grpSp>
          <p:nvGrpSpPr>
            <p:cNvPr id="17" name="Group 82"/>
            <p:cNvGrpSpPr>
              <a:grpSpLocks noChangeAspect="1"/>
            </p:cNvGrpSpPr>
            <p:nvPr/>
          </p:nvGrpSpPr>
          <p:grpSpPr bwMode="auto">
            <a:xfrm>
              <a:off x="7411380" y="2753415"/>
              <a:ext cx="515164" cy="601828"/>
              <a:chOff x="6024" y="79"/>
              <a:chExt cx="2675" cy="3125"/>
            </a:xfrm>
            <a:solidFill>
              <a:schemeClr val="bg1"/>
            </a:solidFill>
          </p:grpSpPr>
          <p:sp>
            <p:nvSpPr>
              <p:cNvPr id="18" name="Freeform 84"/>
              <p:cNvSpPr>
                <a:spLocks/>
              </p:cNvSpPr>
              <p:nvPr/>
            </p:nvSpPr>
            <p:spPr bwMode="auto">
              <a:xfrm>
                <a:off x="6380" y="79"/>
                <a:ext cx="1954" cy="3052"/>
              </a:xfrm>
              <a:custGeom>
                <a:avLst/>
                <a:gdLst>
                  <a:gd name="T0" fmla="*/ 1994 w 3909"/>
                  <a:gd name="T1" fmla="*/ 11 h 6104"/>
                  <a:gd name="T2" fmla="*/ 2178 w 3909"/>
                  <a:gd name="T3" fmla="*/ 59 h 6104"/>
                  <a:gd name="T4" fmla="*/ 2319 w 3909"/>
                  <a:gd name="T5" fmla="*/ 125 h 6104"/>
                  <a:gd name="T6" fmla="*/ 2414 w 3909"/>
                  <a:gd name="T7" fmla="*/ 194 h 6104"/>
                  <a:gd name="T8" fmla="*/ 2466 w 3909"/>
                  <a:gd name="T9" fmla="*/ 241 h 6104"/>
                  <a:gd name="T10" fmla="*/ 2570 w 3909"/>
                  <a:gd name="T11" fmla="*/ 247 h 6104"/>
                  <a:gd name="T12" fmla="*/ 2819 w 3909"/>
                  <a:gd name="T13" fmla="*/ 283 h 6104"/>
                  <a:gd name="T14" fmla="*/ 3025 w 3909"/>
                  <a:gd name="T15" fmla="*/ 388 h 6104"/>
                  <a:gd name="T16" fmla="*/ 3188 w 3909"/>
                  <a:gd name="T17" fmla="*/ 553 h 6104"/>
                  <a:gd name="T18" fmla="*/ 3310 w 3909"/>
                  <a:gd name="T19" fmla="*/ 772 h 6104"/>
                  <a:gd name="T20" fmla="*/ 3396 w 3909"/>
                  <a:gd name="T21" fmla="*/ 1034 h 6104"/>
                  <a:gd name="T22" fmla="*/ 3445 w 3909"/>
                  <a:gd name="T23" fmla="*/ 1333 h 6104"/>
                  <a:gd name="T24" fmla="*/ 3464 w 3909"/>
                  <a:gd name="T25" fmla="*/ 1660 h 6104"/>
                  <a:gd name="T26" fmla="*/ 3451 w 3909"/>
                  <a:gd name="T27" fmla="*/ 2010 h 6104"/>
                  <a:gd name="T28" fmla="*/ 3428 w 3909"/>
                  <a:gd name="T29" fmla="*/ 2362 h 6104"/>
                  <a:gd name="T30" fmla="*/ 3451 w 3909"/>
                  <a:gd name="T31" fmla="*/ 2653 h 6104"/>
                  <a:gd name="T32" fmla="*/ 3508 w 3909"/>
                  <a:gd name="T33" fmla="*/ 2881 h 6104"/>
                  <a:gd name="T34" fmla="*/ 3592 w 3909"/>
                  <a:gd name="T35" fmla="*/ 3054 h 6104"/>
                  <a:gd name="T36" fmla="*/ 3685 w 3909"/>
                  <a:gd name="T37" fmla="*/ 3176 h 6104"/>
                  <a:gd name="T38" fmla="*/ 3774 w 3909"/>
                  <a:gd name="T39" fmla="*/ 3257 h 6104"/>
                  <a:gd name="T40" fmla="*/ 3850 w 3909"/>
                  <a:gd name="T41" fmla="*/ 3307 h 6104"/>
                  <a:gd name="T42" fmla="*/ 3900 w 3909"/>
                  <a:gd name="T43" fmla="*/ 3328 h 6104"/>
                  <a:gd name="T44" fmla="*/ 3845 w 3909"/>
                  <a:gd name="T45" fmla="*/ 3391 h 6104"/>
                  <a:gd name="T46" fmla="*/ 3614 w 3909"/>
                  <a:gd name="T47" fmla="*/ 3531 h 6104"/>
                  <a:gd name="T48" fmla="*/ 3361 w 3909"/>
                  <a:gd name="T49" fmla="*/ 3623 h 6104"/>
                  <a:gd name="T50" fmla="*/ 3112 w 3909"/>
                  <a:gd name="T51" fmla="*/ 3676 h 6104"/>
                  <a:gd name="T52" fmla="*/ 2897 w 3909"/>
                  <a:gd name="T53" fmla="*/ 3701 h 6104"/>
                  <a:gd name="T54" fmla="*/ 2745 w 3909"/>
                  <a:gd name="T55" fmla="*/ 3706 h 6104"/>
                  <a:gd name="T56" fmla="*/ 2688 w 3909"/>
                  <a:gd name="T57" fmla="*/ 3706 h 6104"/>
                  <a:gd name="T58" fmla="*/ 1965 w 3909"/>
                  <a:gd name="T59" fmla="*/ 6104 h 6104"/>
                  <a:gd name="T60" fmla="*/ 1107 w 3909"/>
                  <a:gd name="T61" fmla="*/ 3714 h 6104"/>
                  <a:gd name="T62" fmla="*/ 763 w 3909"/>
                  <a:gd name="T63" fmla="*/ 3682 h 6104"/>
                  <a:gd name="T64" fmla="*/ 493 w 3909"/>
                  <a:gd name="T65" fmla="*/ 3615 h 6104"/>
                  <a:gd name="T66" fmla="*/ 290 w 3909"/>
                  <a:gd name="T67" fmla="*/ 3533 h 6104"/>
                  <a:gd name="T68" fmla="*/ 145 w 3909"/>
                  <a:gd name="T69" fmla="*/ 3448 h 6104"/>
                  <a:gd name="T70" fmla="*/ 54 w 3909"/>
                  <a:gd name="T71" fmla="*/ 3373 h 6104"/>
                  <a:gd name="T72" fmla="*/ 10 w 3909"/>
                  <a:gd name="T73" fmla="*/ 3324 h 6104"/>
                  <a:gd name="T74" fmla="*/ 2 w 3909"/>
                  <a:gd name="T75" fmla="*/ 3314 h 6104"/>
                  <a:gd name="T76" fmla="*/ 29 w 3909"/>
                  <a:gd name="T77" fmla="*/ 3311 h 6104"/>
                  <a:gd name="T78" fmla="*/ 80 w 3909"/>
                  <a:gd name="T79" fmla="*/ 3294 h 6104"/>
                  <a:gd name="T80" fmla="*/ 151 w 3909"/>
                  <a:gd name="T81" fmla="*/ 3254 h 6104"/>
                  <a:gd name="T82" fmla="*/ 229 w 3909"/>
                  <a:gd name="T83" fmla="*/ 3181 h 6104"/>
                  <a:gd name="T84" fmla="*/ 310 w 3909"/>
                  <a:gd name="T85" fmla="*/ 3067 h 6104"/>
                  <a:gd name="T86" fmla="*/ 388 w 3909"/>
                  <a:gd name="T87" fmla="*/ 2902 h 6104"/>
                  <a:gd name="T88" fmla="*/ 453 w 3909"/>
                  <a:gd name="T89" fmla="*/ 2677 h 6104"/>
                  <a:gd name="T90" fmla="*/ 497 w 3909"/>
                  <a:gd name="T91" fmla="*/ 2383 h 6104"/>
                  <a:gd name="T92" fmla="*/ 516 w 3909"/>
                  <a:gd name="T93" fmla="*/ 2008 h 6104"/>
                  <a:gd name="T94" fmla="*/ 518 w 3909"/>
                  <a:gd name="T95" fmla="*/ 1574 h 6104"/>
                  <a:gd name="T96" fmla="*/ 556 w 3909"/>
                  <a:gd name="T97" fmla="*/ 1202 h 6104"/>
                  <a:gd name="T98" fmla="*/ 630 w 3909"/>
                  <a:gd name="T99" fmla="*/ 899 h 6104"/>
                  <a:gd name="T100" fmla="*/ 731 w 3909"/>
                  <a:gd name="T101" fmla="*/ 658 h 6104"/>
                  <a:gd name="T102" fmla="*/ 849 w 3909"/>
                  <a:gd name="T103" fmla="*/ 473 h 6104"/>
                  <a:gd name="T104" fmla="*/ 976 w 3909"/>
                  <a:gd name="T105" fmla="*/ 332 h 6104"/>
                  <a:gd name="T106" fmla="*/ 1104 w 3909"/>
                  <a:gd name="T107" fmla="*/ 232 h 6104"/>
                  <a:gd name="T108" fmla="*/ 1227 w 3909"/>
                  <a:gd name="T109" fmla="*/ 161 h 6104"/>
                  <a:gd name="T110" fmla="*/ 1334 w 3909"/>
                  <a:gd name="T111" fmla="*/ 114 h 6104"/>
                  <a:gd name="T112" fmla="*/ 1494 w 3909"/>
                  <a:gd name="T113" fmla="*/ 57 h 6104"/>
                  <a:gd name="T114" fmla="*/ 1766 w 3909"/>
                  <a:gd name="T115" fmla="*/ 3 h 6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09" h="6104">
                    <a:moveTo>
                      <a:pt x="1847" y="0"/>
                    </a:moveTo>
                    <a:lnTo>
                      <a:pt x="1923" y="2"/>
                    </a:lnTo>
                    <a:lnTo>
                      <a:pt x="1994" y="11"/>
                    </a:lnTo>
                    <a:lnTo>
                      <a:pt x="2060" y="22"/>
                    </a:lnTo>
                    <a:lnTo>
                      <a:pt x="2121" y="38"/>
                    </a:lnTo>
                    <a:lnTo>
                      <a:pt x="2178" y="59"/>
                    </a:lnTo>
                    <a:lnTo>
                      <a:pt x="2230" y="79"/>
                    </a:lnTo>
                    <a:lnTo>
                      <a:pt x="2277" y="102"/>
                    </a:lnTo>
                    <a:lnTo>
                      <a:pt x="2319" y="125"/>
                    </a:lnTo>
                    <a:lnTo>
                      <a:pt x="2355" y="150"/>
                    </a:lnTo>
                    <a:lnTo>
                      <a:pt x="2388" y="173"/>
                    </a:lnTo>
                    <a:lnTo>
                      <a:pt x="2414" y="194"/>
                    </a:lnTo>
                    <a:lnTo>
                      <a:pt x="2437" y="213"/>
                    </a:lnTo>
                    <a:lnTo>
                      <a:pt x="2454" y="228"/>
                    </a:lnTo>
                    <a:lnTo>
                      <a:pt x="2466" y="241"/>
                    </a:lnTo>
                    <a:lnTo>
                      <a:pt x="2473" y="249"/>
                    </a:lnTo>
                    <a:lnTo>
                      <a:pt x="2477" y="253"/>
                    </a:lnTo>
                    <a:lnTo>
                      <a:pt x="2570" y="247"/>
                    </a:lnTo>
                    <a:lnTo>
                      <a:pt x="2660" y="251"/>
                    </a:lnTo>
                    <a:lnTo>
                      <a:pt x="2741" y="264"/>
                    </a:lnTo>
                    <a:lnTo>
                      <a:pt x="2819" y="283"/>
                    </a:lnTo>
                    <a:lnTo>
                      <a:pt x="2894" y="312"/>
                    </a:lnTo>
                    <a:lnTo>
                      <a:pt x="2962" y="346"/>
                    </a:lnTo>
                    <a:lnTo>
                      <a:pt x="3025" y="388"/>
                    </a:lnTo>
                    <a:lnTo>
                      <a:pt x="3084" y="437"/>
                    </a:lnTo>
                    <a:lnTo>
                      <a:pt x="3139" y="492"/>
                    </a:lnTo>
                    <a:lnTo>
                      <a:pt x="3188" y="553"/>
                    </a:lnTo>
                    <a:lnTo>
                      <a:pt x="3234" y="622"/>
                    </a:lnTo>
                    <a:lnTo>
                      <a:pt x="3274" y="694"/>
                    </a:lnTo>
                    <a:lnTo>
                      <a:pt x="3310" y="772"/>
                    </a:lnTo>
                    <a:lnTo>
                      <a:pt x="3342" y="854"/>
                    </a:lnTo>
                    <a:lnTo>
                      <a:pt x="3371" y="941"/>
                    </a:lnTo>
                    <a:lnTo>
                      <a:pt x="3396" y="1034"/>
                    </a:lnTo>
                    <a:lnTo>
                      <a:pt x="3417" y="1129"/>
                    </a:lnTo>
                    <a:lnTo>
                      <a:pt x="3434" y="1230"/>
                    </a:lnTo>
                    <a:lnTo>
                      <a:pt x="3445" y="1333"/>
                    </a:lnTo>
                    <a:lnTo>
                      <a:pt x="3455" y="1439"/>
                    </a:lnTo>
                    <a:lnTo>
                      <a:pt x="3460" y="1548"/>
                    </a:lnTo>
                    <a:lnTo>
                      <a:pt x="3464" y="1660"/>
                    </a:lnTo>
                    <a:lnTo>
                      <a:pt x="3462" y="1774"/>
                    </a:lnTo>
                    <a:lnTo>
                      <a:pt x="3458" y="1892"/>
                    </a:lnTo>
                    <a:lnTo>
                      <a:pt x="3451" y="2010"/>
                    </a:lnTo>
                    <a:lnTo>
                      <a:pt x="3441" y="2128"/>
                    </a:lnTo>
                    <a:lnTo>
                      <a:pt x="3432" y="2249"/>
                    </a:lnTo>
                    <a:lnTo>
                      <a:pt x="3428" y="2362"/>
                    </a:lnTo>
                    <a:lnTo>
                      <a:pt x="3432" y="2466"/>
                    </a:lnTo>
                    <a:lnTo>
                      <a:pt x="3438" y="2563"/>
                    </a:lnTo>
                    <a:lnTo>
                      <a:pt x="3451" y="2653"/>
                    </a:lnTo>
                    <a:lnTo>
                      <a:pt x="3466" y="2736"/>
                    </a:lnTo>
                    <a:lnTo>
                      <a:pt x="3485" y="2812"/>
                    </a:lnTo>
                    <a:lnTo>
                      <a:pt x="3508" y="2881"/>
                    </a:lnTo>
                    <a:lnTo>
                      <a:pt x="3535" y="2944"/>
                    </a:lnTo>
                    <a:lnTo>
                      <a:pt x="3561" y="3001"/>
                    </a:lnTo>
                    <a:lnTo>
                      <a:pt x="3592" y="3054"/>
                    </a:lnTo>
                    <a:lnTo>
                      <a:pt x="3622" y="3100"/>
                    </a:lnTo>
                    <a:lnTo>
                      <a:pt x="3652" y="3140"/>
                    </a:lnTo>
                    <a:lnTo>
                      <a:pt x="3685" y="3176"/>
                    </a:lnTo>
                    <a:lnTo>
                      <a:pt x="3715" y="3208"/>
                    </a:lnTo>
                    <a:lnTo>
                      <a:pt x="3746" y="3235"/>
                    </a:lnTo>
                    <a:lnTo>
                      <a:pt x="3774" y="3257"/>
                    </a:lnTo>
                    <a:lnTo>
                      <a:pt x="3803" y="3276"/>
                    </a:lnTo>
                    <a:lnTo>
                      <a:pt x="3827" y="3294"/>
                    </a:lnTo>
                    <a:lnTo>
                      <a:pt x="3850" y="3307"/>
                    </a:lnTo>
                    <a:lnTo>
                      <a:pt x="3871" y="3316"/>
                    </a:lnTo>
                    <a:lnTo>
                      <a:pt x="3886" y="3322"/>
                    </a:lnTo>
                    <a:lnTo>
                      <a:pt x="3900" y="3328"/>
                    </a:lnTo>
                    <a:lnTo>
                      <a:pt x="3907" y="3330"/>
                    </a:lnTo>
                    <a:lnTo>
                      <a:pt x="3909" y="3332"/>
                    </a:lnTo>
                    <a:lnTo>
                      <a:pt x="3845" y="3391"/>
                    </a:lnTo>
                    <a:lnTo>
                      <a:pt x="3772" y="3444"/>
                    </a:lnTo>
                    <a:lnTo>
                      <a:pt x="3696" y="3491"/>
                    </a:lnTo>
                    <a:lnTo>
                      <a:pt x="3614" y="3531"/>
                    </a:lnTo>
                    <a:lnTo>
                      <a:pt x="3533" y="3567"/>
                    </a:lnTo>
                    <a:lnTo>
                      <a:pt x="3447" y="3598"/>
                    </a:lnTo>
                    <a:lnTo>
                      <a:pt x="3361" y="3623"/>
                    </a:lnTo>
                    <a:lnTo>
                      <a:pt x="3276" y="3643"/>
                    </a:lnTo>
                    <a:lnTo>
                      <a:pt x="3192" y="3663"/>
                    </a:lnTo>
                    <a:lnTo>
                      <a:pt x="3112" y="3676"/>
                    </a:lnTo>
                    <a:lnTo>
                      <a:pt x="3034" y="3685"/>
                    </a:lnTo>
                    <a:lnTo>
                      <a:pt x="2962" y="3695"/>
                    </a:lnTo>
                    <a:lnTo>
                      <a:pt x="2897" y="3701"/>
                    </a:lnTo>
                    <a:lnTo>
                      <a:pt x="2838" y="3704"/>
                    </a:lnTo>
                    <a:lnTo>
                      <a:pt x="2787" y="3706"/>
                    </a:lnTo>
                    <a:lnTo>
                      <a:pt x="2745" y="3706"/>
                    </a:lnTo>
                    <a:lnTo>
                      <a:pt x="2715" y="3706"/>
                    </a:lnTo>
                    <a:lnTo>
                      <a:pt x="2696" y="3706"/>
                    </a:lnTo>
                    <a:lnTo>
                      <a:pt x="2688" y="3706"/>
                    </a:lnTo>
                    <a:lnTo>
                      <a:pt x="2688" y="3969"/>
                    </a:lnTo>
                    <a:lnTo>
                      <a:pt x="2690" y="3988"/>
                    </a:lnTo>
                    <a:lnTo>
                      <a:pt x="1965" y="6104"/>
                    </a:lnTo>
                    <a:lnTo>
                      <a:pt x="1239" y="3984"/>
                    </a:lnTo>
                    <a:lnTo>
                      <a:pt x="1239" y="3716"/>
                    </a:lnTo>
                    <a:lnTo>
                      <a:pt x="1107" y="3714"/>
                    </a:lnTo>
                    <a:lnTo>
                      <a:pt x="984" y="3708"/>
                    </a:lnTo>
                    <a:lnTo>
                      <a:pt x="870" y="3697"/>
                    </a:lnTo>
                    <a:lnTo>
                      <a:pt x="763" y="3682"/>
                    </a:lnTo>
                    <a:lnTo>
                      <a:pt x="666" y="3663"/>
                    </a:lnTo>
                    <a:lnTo>
                      <a:pt x="575" y="3640"/>
                    </a:lnTo>
                    <a:lnTo>
                      <a:pt x="493" y="3615"/>
                    </a:lnTo>
                    <a:lnTo>
                      <a:pt x="419" y="3588"/>
                    </a:lnTo>
                    <a:lnTo>
                      <a:pt x="350" y="3562"/>
                    </a:lnTo>
                    <a:lnTo>
                      <a:pt x="290" y="3533"/>
                    </a:lnTo>
                    <a:lnTo>
                      <a:pt x="236" y="3505"/>
                    </a:lnTo>
                    <a:lnTo>
                      <a:pt x="187" y="3474"/>
                    </a:lnTo>
                    <a:lnTo>
                      <a:pt x="145" y="3448"/>
                    </a:lnTo>
                    <a:lnTo>
                      <a:pt x="109" y="3421"/>
                    </a:lnTo>
                    <a:lnTo>
                      <a:pt x="80" y="3396"/>
                    </a:lnTo>
                    <a:lnTo>
                      <a:pt x="54" y="3373"/>
                    </a:lnTo>
                    <a:lnTo>
                      <a:pt x="35" y="3353"/>
                    </a:lnTo>
                    <a:lnTo>
                      <a:pt x="19" y="3337"/>
                    </a:lnTo>
                    <a:lnTo>
                      <a:pt x="10" y="3324"/>
                    </a:lnTo>
                    <a:lnTo>
                      <a:pt x="4" y="3316"/>
                    </a:lnTo>
                    <a:lnTo>
                      <a:pt x="0" y="3314"/>
                    </a:lnTo>
                    <a:lnTo>
                      <a:pt x="2" y="3314"/>
                    </a:lnTo>
                    <a:lnTo>
                      <a:pt x="8" y="3314"/>
                    </a:lnTo>
                    <a:lnTo>
                      <a:pt x="18" y="3313"/>
                    </a:lnTo>
                    <a:lnTo>
                      <a:pt x="29" y="3311"/>
                    </a:lnTo>
                    <a:lnTo>
                      <a:pt x="44" y="3307"/>
                    </a:lnTo>
                    <a:lnTo>
                      <a:pt x="61" y="3301"/>
                    </a:lnTo>
                    <a:lnTo>
                      <a:pt x="80" y="3294"/>
                    </a:lnTo>
                    <a:lnTo>
                      <a:pt x="103" y="3282"/>
                    </a:lnTo>
                    <a:lnTo>
                      <a:pt x="126" y="3269"/>
                    </a:lnTo>
                    <a:lnTo>
                      <a:pt x="151" y="3254"/>
                    </a:lnTo>
                    <a:lnTo>
                      <a:pt x="175" y="3233"/>
                    </a:lnTo>
                    <a:lnTo>
                      <a:pt x="202" y="3210"/>
                    </a:lnTo>
                    <a:lnTo>
                      <a:pt x="229" y="3181"/>
                    </a:lnTo>
                    <a:lnTo>
                      <a:pt x="257" y="3149"/>
                    </a:lnTo>
                    <a:lnTo>
                      <a:pt x="284" y="3111"/>
                    </a:lnTo>
                    <a:lnTo>
                      <a:pt x="310" y="3067"/>
                    </a:lnTo>
                    <a:lnTo>
                      <a:pt x="337" y="3018"/>
                    </a:lnTo>
                    <a:lnTo>
                      <a:pt x="364" y="2965"/>
                    </a:lnTo>
                    <a:lnTo>
                      <a:pt x="388" y="2902"/>
                    </a:lnTo>
                    <a:lnTo>
                      <a:pt x="411" y="2835"/>
                    </a:lnTo>
                    <a:lnTo>
                      <a:pt x="432" y="2759"/>
                    </a:lnTo>
                    <a:lnTo>
                      <a:pt x="453" y="2677"/>
                    </a:lnTo>
                    <a:lnTo>
                      <a:pt x="470" y="2588"/>
                    </a:lnTo>
                    <a:lnTo>
                      <a:pt x="485" y="2489"/>
                    </a:lnTo>
                    <a:lnTo>
                      <a:pt x="497" y="2383"/>
                    </a:lnTo>
                    <a:lnTo>
                      <a:pt x="506" y="2267"/>
                    </a:lnTo>
                    <a:lnTo>
                      <a:pt x="512" y="2143"/>
                    </a:lnTo>
                    <a:lnTo>
                      <a:pt x="516" y="2008"/>
                    </a:lnTo>
                    <a:lnTo>
                      <a:pt x="514" y="1865"/>
                    </a:lnTo>
                    <a:lnTo>
                      <a:pt x="512" y="1715"/>
                    </a:lnTo>
                    <a:lnTo>
                      <a:pt x="518" y="1574"/>
                    </a:lnTo>
                    <a:lnTo>
                      <a:pt x="525" y="1441"/>
                    </a:lnTo>
                    <a:lnTo>
                      <a:pt x="539" y="1318"/>
                    </a:lnTo>
                    <a:lnTo>
                      <a:pt x="556" y="1202"/>
                    </a:lnTo>
                    <a:lnTo>
                      <a:pt x="577" y="1093"/>
                    </a:lnTo>
                    <a:lnTo>
                      <a:pt x="601" y="992"/>
                    </a:lnTo>
                    <a:lnTo>
                      <a:pt x="630" y="899"/>
                    </a:lnTo>
                    <a:lnTo>
                      <a:pt x="660" y="812"/>
                    </a:lnTo>
                    <a:lnTo>
                      <a:pt x="695" y="732"/>
                    </a:lnTo>
                    <a:lnTo>
                      <a:pt x="731" y="658"/>
                    </a:lnTo>
                    <a:lnTo>
                      <a:pt x="767" y="591"/>
                    </a:lnTo>
                    <a:lnTo>
                      <a:pt x="807" y="528"/>
                    </a:lnTo>
                    <a:lnTo>
                      <a:pt x="849" y="473"/>
                    </a:lnTo>
                    <a:lnTo>
                      <a:pt x="891" y="422"/>
                    </a:lnTo>
                    <a:lnTo>
                      <a:pt x="932" y="374"/>
                    </a:lnTo>
                    <a:lnTo>
                      <a:pt x="976" y="332"/>
                    </a:lnTo>
                    <a:lnTo>
                      <a:pt x="1018" y="294"/>
                    </a:lnTo>
                    <a:lnTo>
                      <a:pt x="1062" y="262"/>
                    </a:lnTo>
                    <a:lnTo>
                      <a:pt x="1104" y="232"/>
                    </a:lnTo>
                    <a:lnTo>
                      <a:pt x="1145" y="205"/>
                    </a:lnTo>
                    <a:lnTo>
                      <a:pt x="1187" y="182"/>
                    </a:lnTo>
                    <a:lnTo>
                      <a:pt x="1227" y="161"/>
                    </a:lnTo>
                    <a:lnTo>
                      <a:pt x="1263" y="142"/>
                    </a:lnTo>
                    <a:lnTo>
                      <a:pt x="1300" y="127"/>
                    </a:lnTo>
                    <a:lnTo>
                      <a:pt x="1334" y="114"/>
                    </a:lnTo>
                    <a:lnTo>
                      <a:pt x="1364" y="102"/>
                    </a:lnTo>
                    <a:lnTo>
                      <a:pt x="1393" y="91"/>
                    </a:lnTo>
                    <a:lnTo>
                      <a:pt x="1494" y="57"/>
                    </a:lnTo>
                    <a:lnTo>
                      <a:pt x="1589" y="30"/>
                    </a:lnTo>
                    <a:lnTo>
                      <a:pt x="1680" y="13"/>
                    </a:lnTo>
                    <a:lnTo>
                      <a:pt x="1766" y="3"/>
                    </a:lnTo>
                    <a:lnTo>
                      <a:pt x="18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9" name="Freeform 85"/>
              <p:cNvSpPr>
                <a:spLocks/>
              </p:cNvSpPr>
              <p:nvPr/>
            </p:nvSpPr>
            <p:spPr bwMode="auto">
              <a:xfrm>
                <a:off x="6024" y="2175"/>
                <a:ext cx="2675" cy="1029"/>
              </a:xfrm>
              <a:custGeom>
                <a:avLst/>
                <a:gdLst>
                  <a:gd name="T0" fmla="*/ 1678 w 5351"/>
                  <a:gd name="T1" fmla="*/ 0 h 2060"/>
                  <a:gd name="T2" fmla="*/ 1383 w 5351"/>
                  <a:gd name="T3" fmla="*/ 850 h 2060"/>
                  <a:gd name="T4" fmla="*/ 1788 w 5351"/>
                  <a:gd name="T5" fmla="*/ 820 h 2060"/>
                  <a:gd name="T6" fmla="*/ 2676 w 5351"/>
                  <a:gd name="T7" fmla="*/ 1913 h 2060"/>
                  <a:gd name="T8" fmla="*/ 3565 w 5351"/>
                  <a:gd name="T9" fmla="*/ 820 h 2060"/>
                  <a:gd name="T10" fmla="*/ 3968 w 5351"/>
                  <a:gd name="T11" fmla="*/ 850 h 2060"/>
                  <a:gd name="T12" fmla="*/ 3681 w 5351"/>
                  <a:gd name="T13" fmla="*/ 0 h 2060"/>
                  <a:gd name="T14" fmla="*/ 3757 w 5351"/>
                  <a:gd name="T15" fmla="*/ 44 h 2060"/>
                  <a:gd name="T16" fmla="*/ 3835 w 5351"/>
                  <a:gd name="T17" fmla="*/ 84 h 2060"/>
                  <a:gd name="T18" fmla="*/ 4750 w 5351"/>
                  <a:gd name="T19" fmla="*/ 535 h 2060"/>
                  <a:gd name="T20" fmla="*/ 4828 w 5351"/>
                  <a:gd name="T21" fmla="*/ 578 h 2060"/>
                  <a:gd name="T22" fmla="*/ 4898 w 5351"/>
                  <a:gd name="T23" fmla="*/ 628 h 2060"/>
                  <a:gd name="T24" fmla="*/ 4963 w 5351"/>
                  <a:gd name="T25" fmla="*/ 685 h 2060"/>
                  <a:gd name="T26" fmla="*/ 5022 w 5351"/>
                  <a:gd name="T27" fmla="*/ 750 h 2060"/>
                  <a:gd name="T28" fmla="*/ 5075 w 5351"/>
                  <a:gd name="T29" fmla="*/ 818 h 2060"/>
                  <a:gd name="T30" fmla="*/ 5119 w 5351"/>
                  <a:gd name="T31" fmla="*/ 892 h 2060"/>
                  <a:gd name="T32" fmla="*/ 5157 w 5351"/>
                  <a:gd name="T33" fmla="*/ 970 h 2060"/>
                  <a:gd name="T34" fmla="*/ 5185 w 5351"/>
                  <a:gd name="T35" fmla="*/ 1052 h 2060"/>
                  <a:gd name="T36" fmla="*/ 5204 w 5351"/>
                  <a:gd name="T37" fmla="*/ 1138 h 2060"/>
                  <a:gd name="T38" fmla="*/ 5351 w 5351"/>
                  <a:gd name="T39" fmla="*/ 1946 h 2060"/>
                  <a:gd name="T40" fmla="*/ 5351 w 5351"/>
                  <a:gd name="T41" fmla="*/ 1974 h 2060"/>
                  <a:gd name="T42" fmla="*/ 5345 w 5351"/>
                  <a:gd name="T43" fmla="*/ 2001 h 2060"/>
                  <a:gd name="T44" fmla="*/ 5330 w 5351"/>
                  <a:gd name="T45" fmla="*/ 2024 h 2060"/>
                  <a:gd name="T46" fmla="*/ 5309 w 5351"/>
                  <a:gd name="T47" fmla="*/ 2043 h 2060"/>
                  <a:gd name="T48" fmla="*/ 5284 w 5351"/>
                  <a:gd name="T49" fmla="*/ 2054 h 2060"/>
                  <a:gd name="T50" fmla="*/ 5254 w 5351"/>
                  <a:gd name="T51" fmla="*/ 2060 h 2060"/>
                  <a:gd name="T52" fmla="*/ 97 w 5351"/>
                  <a:gd name="T53" fmla="*/ 2060 h 2060"/>
                  <a:gd name="T54" fmla="*/ 67 w 5351"/>
                  <a:gd name="T55" fmla="*/ 2054 h 2060"/>
                  <a:gd name="T56" fmla="*/ 42 w 5351"/>
                  <a:gd name="T57" fmla="*/ 2043 h 2060"/>
                  <a:gd name="T58" fmla="*/ 23 w 5351"/>
                  <a:gd name="T59" fmla="*/ 2024 h 2060"/>
                  <a:gd name="T60" fmla="*/ 8 w 5351"/>
                  <a:gd name="T61" fmla="*/ 2001 h 2060"/>
                  <a:gd name="T62" fmla="*/ 0 w 5351"/>
                  <a:gd name="T63" fmla="*/ 1974 h 2060"/>
                  <a:gd name="T64" fmla="*/ 2 w 5351"/>
                  <a:gd name="T65" fmla="*/ 1946 h 2060"/>
                  <a:gd name="T66" fmla="*/ 146 w 5351"/>
                  <a:gd name="T67" fmla="*/ 1138 h 2060"/>
                  <a:gd name="T68" fmla="*/ 167 w 5351"/>
                  <a:gd name="T69" fmla="*/ 1052 h 2060"/>
                  <a:gd name="T70" fmla="*/ 196 w 5351"/>
                  <a:gd name="T71" fmla="*/ 970 h 2060"/>
                  <a:gd name="T72" fmla="*/ 234 w 5351"/>
                  <a:gd name="T73" fmla="*/ 892 h 2060"/>
                  <a:gd name="T74" fmla="*/ 278 w 5351"/>
                  <a:gd name="T75" fmla="*/ 818 h 2060"/>
                  <a:gd name="T76" fmla="*/ 331 w 5351"/>
                  <a:gd name="T77" fmla="*/ 750 h 2060"/>
                  <a:gd name="T78" fmla="*/ 388 w 5351"/>
                  <a:gd name="T79" fmla="*/ 685 h 2060"/>
                  <a:gd name="T80" fmla="*/ 455 w 5351"/>
                  <a:gd name="T81" fmla="*/ 628 h 2060"/>
                  <a:gd name="T82" fmla="*/ 525 w 5351"/>
                  <a:gd name="T83" fmla="*/ 578 h 2060"/>
                  <a:gd name="T84" fmla="*/ 603 w 5351"/>
                  <a:gd name="T85" fmla="*/ 535 h 2060"/>
                  <a:gd name="T86" fmla="*/ 1495 w 5351"/>
                  <a:gd name="T87" fmla="*/ 93 h 2060"/>
                  <a:gd name="T88" fmla="*/ 1678 w 5351"/>
                  <a:gd name="T89" fmla="*/ 0 h 2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351" h="2060">
                    <a:moveTo>
                      <a:pt x="1678" y="0"/>
                    </a:moveTo>
                    <a:lnTo>
                      <a:pt x="1383" y="850"/>
                    </a:lnTo>
                    <a:lnTo>
                      <a:pt x="1788" y="820"/>
                    </a:lnTo>
                    <a:lnTo>
                      <a:pt x="2676" y="1913"/>
                    </a:lnTo>
                    <a:lnTo>
                      <a:pt x="3565" y="820"/>
                    </a:lnTo>
                    <a:lnTo>
                      <a:pt x="3968" y="850"/>
                    </a:lnTo>
                    <a:lnTo>
                      <a:pt x="3681" y="0"/>
                    </a:lnTo>
                    <a:lnTo>
                      <a:pt x="3757" y="44"/>
                    </a:lnTo>
                    <a:lnTo>
                      <a:pt x="3835" y="84"/>
                    </a:lnTo>
                    <a:lnTo>
                      <a:pt x="4750" y="535"/>
                    </a:lnTo>
                    <a:lnTo>
                      <a:pt x="4828" y="578"/>
                    </a:lnTo>
                    <a:lnTo>
                      <a:pt x="4898" y="628"/>
                    </a:lnTo>
                    <a:lnTo>
                      <a:pt x="4963" y="685"/>
                    </a:lnTo>
                    <a:lnTo>
                      <a:pt x="5022" y="750"/>
                    </a:lnTo>
                    <a:lnTo>
                      <a:pt x="5075" y="818"/>
                    </a:lnTo>
                    <a:lnTo>
                      <a:pt x="5119" y="892"/>
                    </a:lnTo>
                    <a:lnTo>
                      <a:pt x="5157" y="970"/>
                    </a:lnTo>
                    <a:lnTo>
                      <a:pt x="5185" y="1052"/>
                    </a:lnTo>
                    <a:lnTo>
                      <a:pt x="5204" y="1138"/>
                    </a:lnTo>
                    <a:lnTo>
                      <a:pt x="5351" y="1946"/>
                    </a:lnTo>
                    <a:lnTo>
                      <a:pt x="5351" y="1974"/>
                    </a:lnTo>
                    <a:lnTo>
                      <a:pt x="5345" y="2001"/>
                    </a:lnTo>
                    <a:lnTo>
                      <a:pt x="5330" y="2024"/>
                    </a:lnTo>
                    <a:lnTo>
                      <a:pt x="5309" y="2043"/>
                    </a:lnTo>
                    <a:lnTo>
                      <a:pt x="5284" y="2054"/>
                    </a:lnTo>
                    <a:lnTo>
                      <a:pt x="5254" y="2060"/>
                    </a:lnTo>
                    <a:lnTo>
                      <a:pt x="97" y="2060"/>
                    </a:lnTo>
                    <a:lnTo>
                      <a:pt x="67" y="2054"/>
                    </a:lnTo>
                    <a:lnTo>
                      <a:pt x="42" y="2043"/>
                    </a:lnTo>
                    <a:lnTo>
                      <a:pt x="23" y="2024"/>
                    </a:lnTo>
                    <a:lnTo>
                      <a:pt x="8" y="2001"/>
                    </a:lnTo>
                    <a:lnTo>
                      <a:pt x="0" y="1974"/>
                    </a:lnTo>
                    <a:lnTo>
                      <a:pt x="2" y="1946"/>
                    </a:lnTo>
                    <a:lnTo>
                      <a:pt x="146" y="1138"/>
                    </a:lnTo>
                    <a:lnTo>
                      <a:pt x="167" y="1052"/>
                    </a:lnTo>
                    <a:lnTo>
                      <a:pt x="196" y="970"/>
                    </a:lnTo>
                    <a:lnTo>
                      <a:pt x="234" y="892"/>
                    </a:lnTo>
                    <a:lnTo>
                      <a:pt x="278" y="818"/>
                    </a:lnTo>
                    <a:lnTo>
                      <a:pt x="331" y="750"/>
                    </a:lnTo>
                    <a:lnTo>
                      <a:pt x="388" y="685"/>
                    </a:lnTo>
                    <a:lnTo>
                      <a:pt x="455" y="628"/>
                    </a:lnTo>
                    <a:lnTo>
                      <a:pt x="525" y="578"/>
                    </a:lnTo>
                    <a:lnTo>
                      <a:pt x="603" y="535"/>
                    </a:lnTo>
                    <a:lnTo>
                      <a:pt x="1495" y="93"/>
                    </a:lnTo>
                    <a:lnTo>
                      <a:pt x="16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5881164" y="3891782"/>
            <a:ext cx="1450167" cy="2007634"/>
            <a:chOff x="6837490" y="2459767"/>
            <a:chExt cx="1662945" cy="2302207"/>
          </a:xfrm>
        </p:grpSpPr>
        <p:sp>
          <p:nvSpPr>
            <p:cNvPr id="21" name="Teardrop 20"/>
            <p:cNvSpPr/>
            <p:nvPr/>
          </p:nvSpPr>
          <p:spPr>
            <a:xfrm rot="8007651">
              <a:off x="6837490" y="2459767"/>
              <a:ext cx="1662945" cy="1662945"/>
            </a:xfrm>
            <a:prstGeom prst="teardrop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Oval 21"/>
            <p:cNvSpPr/>
            <p:nvPr/>
          </p:nvSpPr>
          <p:spPr>
            <a:xfrm>
              <a:off x="7629524" y="4580998"/>
              <a:ext cx="180976" cy="18097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ECB1A80-71F5-4FF2-A33E-5D89CD8D6C10}"/>
                </a:ext>
              </a:extLst>
            </p:cNvPr>
            <p:cNvSpPr/>
            <p:nvPr/>
          </p:nvSpPr>
          <p:spPr>
            <a:xfrm>
              <a:off x="7039228" y="3453918"/>
              <a:ext cx="1300556" cy="3649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Open Sans" panose="020B0606030504020204" pitchFamily="34" charset="0"/>
                </a:rPr>
                <a:t>TITLE HERE</a:t>
              </a:r>
              <a:endParaRPr lang="en-US" sz="1100" b="1" dirty="0">
                <a:solidFill>
                  <a:schemeClr val="bg1"/>
                </a:solidFill>
                <a:latin typeface="DauphinPlain"/>
              </a:endParaRPr>
            </a:p>
          </p:txBody>
        </p:sp>
        <p:grpSp>
          <p:nvGrpSpPr>
            <p:cNvPr id="24" name="Group 82"/>
            <p:cNvGrpSpPr>
              <a:grpSpLocks noChangeAspect="1"/>
            </p:cNvGrpSpPr>
            <p:nvPr/>
          </p:nvGrpSpPr>
          <p:grpSpPr bwMode="auto">
            <a:xfrm>
              <a:off x="7411380" y="2753415"/>
              <a:ext cx="515164" cy="601828"/>
              <a:chOff x="6024" y="79"/>
              <a:chExt cx="2675" cy="3125"/>
            </a:xfrm>
            <a:solidFill>
              <a:schemeClr val="bg1"/>
            </a:solidFill>
          </p:grpSpPr>
          <p:sp>
            <p:nvSpPr>
              <p:cNvPr id="25" name="Freeform 84"/>
              <p:cNvSpPr>
                <a:spLocks/>
              </p:cNvSpPr>
              <p:nvPr/>
            </p:nvSpPr>
            <p:spPr bwMode="auto">
              <a:xfrm>
                <a:off x="6380" y="79"/>
                <a:ext cx="1954" cy="3052"/>
              </a:xfrm>
              <a:custGeom>
                <a:avLst/>
                <a:gdLst>
                  <a:gd name="T0" fmla="*/ 1994 w 3909"/>
                  <a:gd name="T1" fmla="*/ 11 h 6104"/>
                  <a:gd name="T2" fmla="*/ 2178 w 3909"/>
                  <a:gd name="T3" fmla="*/ 59 h 6104"/>
                  <a:gd name="T4" fmla="*/ 2319 w 3909"/>
                  <a:gd name="T5" fmla="*/ 125 h 6104"/>
                  <a:gd name="T6" fmla="*/ 2414 w 3909"/>
                  <a:gd name="T7" fmla="*/ 194 h 6104"/>
                  <a:gd name="T8" fmla="*/ 2466 w 3909"/>
                  <a:gd name="T9" fmla="*/ 241 h 6104"/>
                  <a:gd name="T10" fmla="*/ 2570 w 3909"/>
                  <a:gd name="T11" fmla="*/ 247 h 6104"/>
                  <a:gd name="T12" fmla="*/ 2819 w 3909"/>
                  <a:gd name="T13" fmla="*/ 283 h 6104"/>
                  <a:gd name="T14" fmla="*/ 3025 w 3909"/>
                  <a:gd name="T15" fmla="*/ 388 h 6104"/>
                  <a:gd name="T16" fmla="*/ 3188 w 3909"/>
                  <a:gd name="T17" fmla="*/ 553 h 6104"/>
                  <a:gd name="T18" fmla="*/ 3310 w 3909"/>
                  <a:gd name="T19" fmla="*/ 772 h 6104"/>
                  <a:gd name="T20" fmla="*/ 3396 w 3909"/>
                  <a:gd name="T21" fmla="*/ 1034 h 6104"/>
                  <a:gd name="T22" fmla="*/ 3445 w 3909"/>
                  <a:gd name="T23" fmla="*/ 1333 h 6104"/>
                  <a:gd name="T24" fmla="*/ 3464 w 3909"/>
                  <a:gd name="T25" fmla="*/ 1660 h 6104"/>
                  <a:gd name="T26" fmla="*/ 3451 w 3909"/>
                  <a:gd name="T27" fmla="*/ 2010 h 6104"/>
                  <a:gd name="T28" fmla="*/ 3428 w 3909"/>
                  <a:gd name="T29" fmla="*/ 2362 h 6104"/>
                  <a:gd name="T30" fmla="*/ 3451 w 3909"/>
                  <a:gd name="T31" fmla="*/ 2653 h 6104"/>
                  <a:gd name="T32" fmla="*/ 3508 w 3909"/>
                  <a:gd name="T33" fmla="*/ 2881 h 6104"/>
                  <a:gd name="T34" fmla="*/ 3592 w 3909"/>
                  <a:gd name="T35" fmla="*/ 3054 h 6104"/>
                  <a:gd name="T36" fmla="*/ 3685 w 3909"/>
                  <a:gd name="T37" fmla="*/ 3176 h 6104"/>
                  <a:gd name="T38" fmla="*/ 3774 w 3909"/>
                  <a:gd name="T39" fmla="*/ 3257 h 6104"/>
                  <a:gd name="T40" fmla="*/ 3850 w 3909"/>
                  <a:gd name="T41" fmla="*/ 3307 h 6104"/>
                  <a:gd name="T42" fmla="*/ 3900 w 3909"/>
                  <a:gd name="T43" fmla="*/ 3328 h 6104"/>
                  <a:gd name="T44" fmla="*/ 3845 w 3909"/>
                  <a:gd name="T45" fmla="*/ 3391 h 6104"/>
                  <a:gd name="T46" fmla="*/ 3614 w 3909"/>
                  <a:gd name="T47" fmla="*/ 3531 h 6104"/>
                  <a:gd name="T48" fmla="*/ 3361 w 3909"/>
                  <a:gd name="T49" fmla="*/ 3623 h 6104"/>
                  <a:gd name="T50" fmla="*/ 3112 w 3909"/>
                  <a:gd name="T51" fmla="*/ 3676 h 6104"/>
                  <a:gd name="T52" fmla="*/ 2897 w 3909"/>
                  <a:gd name="T53" fmla="*/ 3701 h 6104"/>
                  <a:gd name="T54" fmla="*/ 2745 w 3909"/>
                  <a:gd name="T55" fmla="*/ 3706 h 6104"/>
                  <a:gd name="T56" fmla="*/ 2688 w 3909"/>
                  <a:gd name="T57" fmla="*/ 3706 h 6104"/>
                  <a:gd name="T58" fmla="*/ 1965 w 3909"/>
                  <a:gd name="T59" fmla="*/ 6104 h 6104"/>
                  <a:gd name="T60" fmla="*/ 1107 w 3909"/>
                  <a:gd name="T61" fmla="*/ 3714 h 6104"/>
                  <a:gd name="T62" fmla="*/ 763 w 3909"/>
                  <a:gd name="T63" fmla="*/ 3682 h 6104"/>
                  <a:gd name="T64" fmla="*/ 493 w 3909"/>
                  <a:gd name="T65" fmla="*/ 3615 h 6104"/>
                  <a:gd name="T66" fmla="*/ 290 w 3909"/>
                  <a:gd name="T67" fmla="*/ 3533 h 6104"/>
                  <a:gd name="T68" fmla="*/ 145 w 3909"/>
                  <a:gd name="T69" fmla="*/ 3448 h 6104"/>
                  <a:gd name="T70" fmla="*/ 54 w 3909"/>
                  <a:gd name="T71" fmla="*/ 3373 h 6104"/>
                  <a:gd name="T72" fmla="*/ 10 w 3909"/>
                  <a:gd name="T73" fmla="*/ 3324 h 6104"/>
                  <a:gd name="T74" fmla="*/ 2 w 3909"/>
                  <a:gd name="T75" fmla="*/ 3314 h 6104"/>
                  <a:gd name="T76" fmla="*/ 29 w 3909"/>
                  <a:gd name="T77" fmla="*/ 3311 h 6104"/>
                  <a:gd name="T78" fmla="*/ 80 w 3909"/>
                  <a:gd name="T79" fmla="*/ 3294 h 6104"/>
                  <a:gd name="T80" fmla="*/ 151 w 3909"/>
                  <a:gd name="T81" fmla="*/ 3254 h 6104"/>
                  <a:gd name="T82" fmla="*/ 229 w 3909"/>
                  <a:gd name="T83" fmla="*/ 3181 h 6104"/>
                  <a:gd name="T84" fmla="*/ 310 w 3909"/>
                  <a:gd name="T85" fmla="*/ 3067 h 6104"/>
                  <a:gd name="T86" fmla="*/ 388 w 3909"/>
                  <a:gd name="T87" fmla="*/ 2902 h 6104"/>
                  <a:gd name="T88" fmla="*/ 453 w 3909"/>
                  <a:gd name="T89" fmla="*/ 2677 h 6104"/>
                  <a:gd name="T90" fmla="*/ 497 w 3909"/>
                  <a:gd name="T91" fmla="*/ 2383 h 6104"/>
                  <a:gd name="T92" fmla="*/ 516 w 3909"/>
                  <a:gd name="T93" fmla="*/ 2008 h 6104"/>
                  <a:gd name="T94" fmla="*/ 518 w 3909"/>
                  <a:gd name="T95" fmla="*/ 1574 h 6104"/>
                  <a:gd name="T96" fmla="*/ 556 w 3909"/>
                  <a:gd name="T97" fmla="*/ 1202 h 6104"/>
                  <a:gd name="T98" fmla="*/ 630 w 3909"/>
                  <a:gd name="T99" fmla="*/ 899 h 6104"/>
                  <a:gd name="T100" fmla="*/ 731 w 3909"/>
                  <a:gd name="T101" fmla="*/ 658 h 6104"/>
                  <a:gd name="T102" fmla="*/ 849 w 3909"/>
                  <a:gd name="T103" fmla="*/ 473 h 6104"/>
                  <a:gd name="T104" fmla="*/ 976 w 3909"/>
                  <a:gd name="T105" fmla="*/ 332 h 6104"/>
                  <a:gd name="T106" fmla="*/ 1104 w 3909"/>
                  <a:gd name="T107" fmla="*/ 232 h 6104"/>
                  <a:gd name="T108" fmla="*/ 1227 w 3909"/>
                  <a:gd name="T109" fmla="*/ 161 h 6104"/>
                  <a:gd name="T110" fmla="*/ 1334 w 3909"/>
                  <a:gd name="T111" fmla="*/ 114 h 6104"/>
                  <a:gd name="T112" fmla="*/ 1494 w 3909"/>
                  <a:gd name="T113" fmla="*/ 57 h 6104"/>
                  <a:gd name="T114" fmla="*/ 1766 w 3909"/>
                  <a:gd name="T115" fmla="*/ 3 h 6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09" h="6104">
                    <a:moveTo>
                      <a:pt x="1847" y="0"/>
                    </a:moveTo>
                    <a:lnTo>
                      <a:pt x="1923" y="2"/>
                    </a:lnTo>
                    <a:lnTo>
                      <a:pt x="1994" y="11"/>
                    </a:lnTo>
                    <a:lnTo>
                      <a:pt x="2060" y="22"/>
                    </a:lnTo>
                    <a:lnTo>
                      <a:pt x="2121" y="38"/>
                    </a:lnTo>
                    <a:lnTo>
                      <a:pt x="2178" y="59"/>
                    </a:lnTo>
                    <a:lnTo>
                      <a:pt x="2230" y="79"/>
                    </a:lnTo>
                    <a:lnTo>
                      <a:pt x="2277" y="102"/>
                    </a:lnTo>
                    <a:lnTo>
                      <a:pt x="2319" y="125"/>
                    </a:lnTo>
                    <a:lnTo>
                      <a:pt x="2355" y="150"/>
                    </a:lnTo>
                    <a:lnTo>
                      <a:pt x="2388" y="173"/>
                    </a:lnTo>
                    <a:lnTo>
                      <a:pt x="2414" y="194"/>
                    </a:lnTo>
                    <a:lnTo>
                      <a:pt x="2437" y="213"/>
                    </a:lnTo>
                    <a:lnTo>
                      <a:pt x="2454" y="228"/>
                    </a:lnTo>
                    <a:lnTo>
                      <a:pt x="2466" y="241"/>
                    </a:lnTo>
                    <a:lnTo>
                      <a:pt x="2473" y="249"/>
                    </a:lnTo>
                    <a:lnTo>
                      <a:pt x="2477" y="253"/>
                    </a:lnTo>
                    <a:lnTo>
                      <a:pt x="2570" y="247"/>
                    </a:lnTo>
                    <a:lnTo>
                      <a:pt x="2660" y="251"/>
                    </a:lnTo>
                    <a:lnTo>
                      <a:pt x="2741" y="264"/>
                    </a:lnTo>
                    <a:lnTo>
                      <a:pt x="2819" y="283"/>
                    </a:lnTo>
                    <a:lnTo>
                      <a:pt x="2894" y="312"/>
                    </a:lnTo>
                    <a:lnTo>
                      <a:pt x="2962" y="346"/>
                    </a:lnTo>
                    <a:lnTo>
                      <a:pt x="3025" y="388"/>
                    </a:lnTo>
                    <a:lnTo>
                      <a:pt x="3084" y="437"/>
                    </a:lnTo>
                    <a:lnTo>
                      <a:pt x="3139" y="492"/>
                    </a:lnTo>
                    <a:lnTo>
                      <a:pt x="3188" y="553"/>
                    </a:lnTo>
                    <a:lnTo>
                      <a:pt x="3234" y="622"/>
                    </a:lnTo>
                    <a:lnTo>
                      <a:pt x="3274" y="694"/>
                    </a:lnTo>
                    <a:lnTo>
                      <a:pt x="3310" y="772"/>
                    </a:lnTo>
                    <a:lnTo>
                      <a:pt x="3342" y="854"/>
                    </a:lnTo>
                    <a:lnTo>
                      <a:pt x="3371" y="941"/>
                    </a:lnTo>
                    <a:lnTo>
                      <a:pt x="3396" y="1034"/>
                    </a:lnTo>
                    <a:lnTo>
                      <a:pt x="3417" y="1129"/>
                    </a:lnTo>
                    <a:lnTo>
                      <a:pt x="3434" y="1230"/>
                    </a:lnTo>
                    <a:lnTo>
                      <a:pt x="3445" y="1333"/>
                    </a:lnTo>
                    <a:lnTo>
                      <a:pt x="3455" y="1439"/>
                    </a:lnTo>
                    <a:lnTo>
                      <a:pt x="3460" y="1548"/>
                    </a:lnTo>
                    <a:lnTo>
                      <a:pt x="3464" y="1660"/>
                    </a:lnTo>
                    <a:lnTo>
                      <a:pt x="3462" y="1774"/>
                    </a:lnTo>
                    <a:lnTo>
                      <a:pt x="3458" y="1892"/>
                    </a:lnTo>
                    <a:lnTo>
                      <a:pt x="3451" y="2010"/>
                    </a:lnTo>
                    <a:lnTo>
                      <a:pt x="3441" y="2128"/>
                    </a:lnTo>
                    <a:lnTo>
                      <a:pt x="3432" y="2249"/>
                    </a:lnTo>
                    <a:lnTo>
                      <a:pt x="3428" y="2362"/>
                    </a:lnTo>
                    <a:lnTo>
                      <a:pt x="3432" y="2466"/>
                    </a:lnTo>
                    <a:lnTo>
                      <a:pt x="3438" y="2563"/>
                    </a:lnTo>
                    <a:lnTo>
                      <a:pt x="3451" y="2653"/>
                    </a:lnTo>
                    <a:lnTo>
                      <a:pt x="3466" y="2736"/>
                    </a:lnTo>
                    <a:lnTo>
                      <a:pt x="3485" y="2812"/>
                    </a:lnTo>
                    <a:lnTo>
                      <a:pt x="3508" y="2881"/>
                    </a:lnTo>
                    <a:lnTo>
                      <a:pt x="3535" y="2944"/>
                    </a:lnTo>
                    <a:lnTo>
                      <a:pt x="3561" y="3001"/>
                    </a:lnTo>
                    <a:lnTo>
                      <a:pt x="3592" y="3054"/>
                    </a:lnTo>
                    <a:lnTo>
                      <a:pt x="3622" y="3100"/>
                    </a:lnTo>
                    <a:lnTo>
                      <a:pt x="3652" y="3140"/>
                    </a:lnTo>
                    <a:lnTo>
                      <a:pt x="3685" y="3176"/>
                    </a:lnTo>
                    <a:lnTo>
                      <a:pt x="3715" y="3208"/>
                    </a:lnTo>
                    <a:lnTo>
                      <a:pt x="3746" y="3235"/>
                    </a:lnTo>
                    <a:lnTo>
                      <a:pt x="3774" y="3257"/>
                    </a:lnTo>
                    <a:lnTo>
                      <a:pt x="3803" y="3276"/>
                    </a:lnTo>
                    <a:lnTo>
                      <a:pt x="3827" y="3294"/>
                    </a:lnTo>
                    <a:lnTo>
                      <a:pt x="3850" y="3307"/>
                    </a:lnTo>
                    <a:lnTo>
                      <a:pt x="3871" y="3316"/>
                    </a:lnTo>
                    <a:lnTo>
                      <a:pt x="3886" y="3322"/>
                    </a:lnTo>
                    <a:lnTo>
                      <a:pt x="3900" y="3328"/>
                    </a:lnTo>
                    <a:lnTo>
                      <a:pt x="3907" y="3330"/>
                    </a:lnTo>
                    <a:lnTo>
                      <a:pt x="3909" y="3332"/>
                    </a:lnTo>
                    <a:lnTo>
                      <a:pt x="3845" y="3391"/>
                    </a:lnTo>
                    <a:lnTo>
                      <a:pt x="3772" y="3444"/>
                    </a:lnTo>
                    <a:lnTo>
                      <a:pt x="3696" y="3491"/>
                    </a:lnTo>
                    <a:lnTo>
                      <a:pt x="3614" y="3531"/>
                    </a:lnTo>
                    <a:lnTo>
                      <a:pt x="3533" y="3567"/>
                    </a:lnTo>
                    <a:lnTo>
                      <a:pt x="3447" y="3598"/>
                    </a:lnTo>
                    <a:lnTo>
                      <a:pt x="3361" y="3623"/>
                    </a:lnTo>
                    <a:lnTo>
                      <a:pt x="3276" y="3643"/>
                    </a:lnTo>
                    <a:lnTo>
                      <a:pt x="3192" y="3663"/>
                    </a:lnTo>
                    <a:lnTo>
                      <a:pt x="3112" y="3676"/>
                    </a:lnTo>
                    <a:lnTo>
                      <a:pt x="3034" y="3685"/>
                    </a:lnTo>
                    <a:lnTo>
                      <a:pt x="2962" y="3695"/>
                    </a:lnTo>
                    <a:lnTo>
                      <a:pt x="2897" y="3701"/>
                    </a:lnTo>
                    <a:lnTo>
                      <a:pt x="2838" y="3704"/>
                    </a:lnTo>
                    <a:lnTo>
                      <a:pt x="2787" y="3706"/>
                    </a:lnTo>
                    <a:lnTo>
                      <a:pt x="2745" y="3706"/>
                    </a:lnTo>
                    <a:lnTo>
                      <a:pt x="2715" y="3706"/>
                    </a:lnTo>
                    <a:lnTo>
                      <a:pt x="2696" y="3706"/>
                    </a:lnTo>
                    <a:lnTo>
                      <a:pt x="2688" y="3706"/>
                    </a:lnTo>
                    <a:lnTo>
                      <a:pt x="2688" y="3969"/>
                    </a:lnTo>
                    <a:lnTo>
                      <a:pt x="2690" y="3988"/>
                    </a:lnTo>
                    <a:lnTo>
                      <a:pt x="1965" y="6104"/>
                    </a:lnTo>
                    <a:lnTo>
                      <a:pt x="1239" y="3984"/>
                    </a:lnTo>
                    <a:lnTo>
                      <a:pt x="1239" y="3716"/>
                    </a:lnTo>
                    <a:lnTo>
                      <a:pt x="1107" y="3714"/>
                    </a:lnTo>
                    <a:lnTo>
                      <a:pt x="984" y="3708"/>
                    </a:lnTo>
                    <a:lnTo>
                      <a:pt x="870" y="3697"/>
                    </a:lnTo>
                    <a:lnTo>
                      <a:pt x="763" y="3682"/>
                    </a:lnTo>
                    <a:lnTo>
                      <a:pt x="666" y="3663"/>
                    </a:lnTo>
                    <a:lnTo>
                      <a:pt x="575" y="3640"/>
                    </a:lnTo>
                    <a:lnTo>
                      <a:pt x="493" y="3615"/>
                    </a:lnTo>
                    <a:lnTo>
                      <a:pt x="419" y="3588"/>
                    </a:lnTo>
                    <a:lnTo>
                      <a:pt x="350" y="3562"/>
                    </a:lnTo>
                    <a:lnTo>
                      <a:pt x="290" y="3533"/>
                    </a:lnTo>
                    <a:lnTo>
                      <a:pt x="236" y="3505"/>
                    </a:lnTo>
                    <a:lnTo>
                      <a:pt x="187" y="3474"/>
                    </a:lnTo>
                    <a:lnTo>
                      <a:pt x="145" y="3448"/>
                    </a:lnTo>
                    <a:lnTo>
                      <a:pt x="109" y="3421"/>
                    </a:lnTo>
                    <a:lnTo>
                      <a:pt x="80" y="3396"/>
                    </a:lnTo>
                    <a:lnTo>
                      <a:pt x="54" y="3373"/>
                    </a:lnTo>
                    <a:lnTo>
                      <a:pt x="35" y="3353"/>
                    </a:lnTo>
                    <a:lnTo>
                      <a:pt x="19" y="3337"/>
                    </a:lnTo>
                    <a:lnTo>
                      <a:pt x="10" y="3324"/>
                    </a:lnTo>
                    <a:lnTo>
                      <a:pt x="4" y="3316"/>
                    </a:lnTo>
                    <a:lnTo>
                      <a:pt x="0" y="3314"/>
                    </a:lnTo>
                    <a:lnTo>
                      <a:pt x="2" y="3314"/>
                    </a:lnTo>
                    <a:lnTo>
                      <a:pt x="8" y="3314"/>
                    </a:lnTo>
                    <a:lnTo>
                      <a:pt x="18" y="3313"/>
                    </a:lnTo>
                    <a:lnTo>
                      <a:pt x="29" y="3311"/>
                    </a:lnTo>
                    <a:lnTo>
                      <a:pt x="44" y="3307"/>
                    </a:lnTo>
                    <a:lnTo>
                      <a:pt x="61" y="3301"/>
                    </a:lnTo>
                    <a:lnTo>
                      <a:pt x="80" y="3294"/>
                    </a:lnTo>
                    <a:lnTo>
                      <a:pt x="103" y="3282"/>
                    </a:lnTo>
                    <a:lnTo>
                      <a:pt x="126" y="3269"/>
                    </a:lnTo>
                    <a:lnTo>
                      <a:pt x="151" y="3254"/>
                    </a:lnTo>
                    <a:lnTo>
                      <a:pt x="175" y="3233"/>
                    </a:lnTo>
                    <a:lnTo>
                      <a:pt x="202" y="3210"/>
                    </a:lnTo>
                    <a:lnTo>
                      <a:pt x="229" y="3181"/>
                    </a:lnTo>
                    <a:lnTo>
                      <a:pt x="257" y="3149"/>
                    </a:lnTo>
                    <a:lnTo>
                      <a:pt x="284" y="3111"/>
                    </a:lnTo>
                    <a:lnTo>
                      <a:pt x="310" y="3067"/>
                    </a:lnTo>
                    <a:lnTo>
                      <a:pt x="337" y="3018"/>
                    </a:lnTo>
                    <a:lnTo>
                      <a:pt x="364" y="2965"/>
                    </a:lnTo>
                    <a:lnTo>
                      <a:pt x="388" y="2902"/>
                    </a:lnTo>
                    <a:lnTo>
                      <a:pt x="411" y="2835"/>
                    </a:lnTo>
                    <a:lnTo>
                      <a:pt x="432" y="2759"/>
                    </a:lnTo>
                    <a:lnTo>
                      <a:pt x="453" y="2677"/>
                    </a:lnTo>
                    <a:lnTo>
                      <a:pt x="470" y="2588"/>
                    </a:lnTo>
                    <a:lnTo>
                      <a:pt x="485" y="2489"/>
                    </a:lnTo>
                    <a:lnTo>
                      <a:pt x="497" y="2383"/>
                    </a:lnTo>
                    <a:lnTo>
                      <a:pt x="506" y="2267"/>
                    </a:lnTo>
                    <a:lnTo>
                      <a:pt x="512" y="2143"/>
                    </a:lnTo>
                    <a:lnTo>
                      <a:pt x="516" y="2008"/>
                    </a:lnTo>
                    <a:lnTo>
                      <a:pt x="514" y="1865"/>
                    </a:lnTo>
                    <a:lnTo>
                      <a:pt x="512" y="1715"/>
                    </a:lnTo>
                    <a:lnTo>
                      <a:pt x="518" y="1574"/>
                    </a:lnTo>
                    <a:lnTo>
                      <a:pt x="525" y="1441"/>
                    </a:lnTo>
                    <a:lnTo>
                      <a:pt x="539" y="1318"/>
                    </a:lnTo>
                    <a:lnTo>
                      <a:pt x="556" y="1202"/>
                    </a:lnTo>
                    <a:lnTo>
                      <a:pt x="577" y="1093"/>
                    </a:lnTo>
                    <a:lnTo>
                      <a:pt x="601" y="992"/>
                    </a:lnTo>
                    <a:lnTo>
                      <a:pt x="630" y="899"/>
                    </a:lnTo>
                    <a:lnTo>
                      <a:pt x="660" y="812"/>
                    </a:lnTo>
                    <a:lnTo>
                      <a:pt x="695" y="732"/>
                    </a:lnTo>
                    <a:lnTo>
                      <a:pt x="731" y="658"/>
                    </a:lnTo>
                    <a:lnTo>
                      <a:pt x="767" y="591"/>
                    </a:lnTo>
                    <a:lnTo>
                      <a:pt x="807" y="528"/>
                    </a:lnTo>
                    <a:lnTo>
                      <a:pt x="849" y="473"/>
                    </a:lnTo>
                    <a:lnTo>
                      <a:pt x="891" y="422"/>
                    </a:lnTo>
                    <a:lnTo>
                      <a:pt x="932" y="374"/>
                    </a:lnTo>
                    <a:lnTo>
                      <a:pt x="976" y="332"/>
                    </a:lnTo>
                    <a:lnTo>
                      <a:pt x="1018" y="294"/>
                    </a:lnTo>
                    <a:lnTo>
                      <a:pt x="1062" y="262"/>
                    </a:lnTo>
                    <a:lnTo>
                      <a:pt x="1104" y="232"/>
                    </a:lnTo>
                    <a:lnTo>
                      <a:pt x="1145" y="205"/>
                    </a:lnTo>
                    <a:lnTo>
                      <a:pt x="1187" y="182"/>
                    </a:lnTo>
                    <a:lnTo>
                      <a:pt x="1227" y="161"/>
                    </a:lnTo>
                    <a:lnTo>
                      <a:pt x="1263" y="142"/>
                    </a:lnTo>
                    <a:lnTo>
                      <a:pt x="1300" y="127"/>
                    </a:lnTo>
                    <a:lnTo>
                      <a:pt x="1334" y="114"/>
                    </a:lnTo>
                    <a:lnTo>
                      <a:pt x="1364" y="102"/>
                    </a:lnTo>
                    <a:lnTo>
                      <a:pt x="1393" y="91"/>
                    </a:lnTo>
                    <a:lnTo>
                      <a:pt x="1494" y="57"/>
                    </a:lnTo>
                    <a:lnTo>
                      <a:pt x="1589" y="30"/>
                    </a:lnTo>
                    <a:lnTo>
                      <a:pt x="1680" y="13"/>
                    </a:lnTo>
                    <a:lnTo>
                      <a:pt x="1766" y="3"/>
                    </a:lnTo>
                    <a:lnTo>
                      <a:pt x="18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6" name="Freeform 85"/>
              <p:cNvSpPr>
                <a:spLocks/>
              </p:cNvSpPr>
              <p:nvPr/>
            </p:nvSpPr>
            <p:spPr bwMode="auto">
              <a:xfrm>
                <a:off x="6024" y="2175"/>
                <a:ext cx="2675" cy="1029"/>
              </a:xfrm>
              <a:custGeom>
                <a:avLst/>
                <a:gdLst>
                  <a:gd name="T0" fmla="*/ 1678 w 5351"/>
                  <a:gd name="T1" fmla="*/ 0 h 2060"/>
                  <a:gd name="T2" fmla="*/ 1383 w 5351"/>
                  <a:gd name="T3" fmla="*/ 850 h 2060"/>
                  <a:gd name="T4" fmla="*/ 1788 w 5351"/>
                  <a:gd name="T5" fmla="*/ 820 h 2060"/>
                  <a:gd name="T6" fmla="*/ 2676 w 5351"/>
                  <a:gd name="T7" fmla="*/ 1913 h 2060"/>
                  <a:gd name="T8" fmla="*/ 3565 w 5351"/>
                  <a:gd name="T9" fmla="*/ 820 h 2060"/>
                  <a:gd name="T10" fmla="*/ 3968 w 5351"/>
                  <a:gd name="T11" fmla="*/ 850 h 2060"/>
                  <a:gd name="T12" fmla="*/ 3681 w 5351"/>
                  <a:gd name="T13" fmla="*/ 0 h 2060"/>
                  <a:gd name="T14" fmla="*/ 3757 w 5351"/>
                  <a:gd name="T15" fmla="*/ 44 h 2060"/>
                  <a:gd name="T16" fmla="*/ 3835 w 5351"/>
                  <a:gd name="T17" fmla="*/ 84 h 2060"/>
                  <a:gd name="T18" fmla="*/ 4750 w 5351"/>
                  <a:gd name="T19" fmla="*/ 535 h 2060"/>
                  <a:gd name="T20" fmla="*/ 4828 w 5351"/>
                  <a:gd name="T21" fmla="*/ 578 h 2060"/>
                  <a:gd name="T22" fmla="*/ 4898 w 5351"/>
                  <a:gd name="T23" fmla="*/ 628 h 2060"/>
                  <a:gd name="T24" fmla="*/ 4963 w 5351"/>
                  <a:gd name="T25" fmla="*/ 685 h 2060"/>
                  <a:gd name="T26" fmla="*/ 5022 w 5351"/>
                  <a:gd name="T27" fmla="*/ 750 h 2060"/>
                  <a:gd name="T28" fmla="*/ 5075 w 5351"/>
                  <a:gd name="T29" fmla="*/ 818 h 2060"/>
                  <a:gd name="T30" fmla="*/ 5119 w 5351"/>
                  <a:gd name="T31" fmla="*/ 892 h 2060"/>
                  <a:gd name="T32" fmla="*/ 5157 w 5351"/>
                  <a:gd name="T33" fmla="*/ 970 h 2060"/>
                  <a:gd name="T34" fmla="*/ 5185 w 5351"/>
                  <a:gd name="T35" fmla="*/ 1052 h 2060"/>
                  <a:gd name="T36" fmla="*/ 5204 w 5351"/>
                  <a:gd name="T37" fmla="*/ 1138 h 2060"/>
                  <a:gd name="T38" fmla="*/ 5351 w 5351"/>
                  <a:gd name="T39" fmla="*/ 1946 h 2060"/>
                  <a:gd name="T40" fmla="*/ 5351 w 5351"/>
                  <a:gd name="T41" fmla="*/ 1974 h 2060"/>
                  <a:gd name="T42" fmla="*/ 5345 w 5351"/>
                  <a:gd name="T43" fmla="*/ 2001 h 2060"/>
                  <a:gd name="T44" fmla="*/ 5330 w 5351"/>
                  <a:gd name="T45" fmla="*/ 2024 h 2060"/>
                  <a:gd name="T46" fmla="*/ 5309 w 5351"/>
                  <a:gd name="T47" fmla="*/ 2043 h 2060"/>
                  <a:gd name="T48" fmla="*/ 5284 w 5351"/>
                  <a:gd name="T49" fmla="*/ 2054 h 2060"/>
                  <a:gd name="T50" fmla="*/ 5254 w 5351"/>
                  <a:gd name="T51" fmla="*/ 2060 h 2060"/>
                  <a:gd name="T52" fmla="*/ 97 w 5351"/>
                  <a:gd name="T53" fmla="*/ 2060 h 2060"/>
                  <a:gd name="T54" fmla="*/ 67 w 5351"/>
                  <a:gd name="T55" fmla="*/ 2054 h 2060"/>
                  <a:gd name="T56" fmla="*/ 42 w 5351"/>
                  <a:gd name="T57" fmla="*/ 2043 h 2060"/>
                  <a:gd name="T58" fmla="*/ 23 w 5351"/>
                  <a:gd name="T59" fmla="*/ 2024 h 2060"/>
                  <a:gd name="T60" fmla="*/ 8 w 5351"/>
                  <a:gd name="T61" fmla="*/ 2001 h 2060"/>
                  <a:gd name="T62" fmla="*/ 0 w 5351"/>
                  <a:gd name="T63" fmla="*/ 1974 h 2060"/>
                  <a:gd name="T64" fmla="*/ 2 w 5351"/>
                  <a:gd name="T65" fmla="*/ 1946 h 2060"/>
                  <a:gd name="T66" fmla="*/ 146 w 5351"/>
                  <a:gd name="T67" fmla="*/ 1138 h 2060"/>
                  <a:gd name="T68" fmla="*/ 167 w 5351"/>
                  <a:gd name="T69" fmla="*/ 1052 h 2060"/>
                  <a:gd name="T70" fmla="*/ 196 w 5351"/>
                  <a:gd name="T71" fmla="*/ 970 h 2060"/>
                  <a:gd name="T72" fmla="*/ 234 w 5351"/>
                  <a:gd name="T73" fmla="*/ 892 h 2060"/>
                  <a:gd name="T74" fmla="*/ 278 w 5351"/>
                  <a:gd name="T75" fmla="*/ 818 h 2060"/>
                  <a:gd name="T76" fmla="*/ 331 w 5351"/>
                  <a:gd name="T77" fmla="*/ 750 h 2060"/>
                  <a:gd name="T78" fmla="*/ 388 w 5351"/>
                  <a:gd name="T79" fmla="*/ 685 h 2060"/>
                  <a:gd name="T80" fmla="*/ 455 w 5351"/>
                  <a:gd name="T81" fmla="*/ 628 h 2060"/>
                  <a:gd name="T82" fmla="*/ 525 w 5351"/>
                  <a:gd name="T83" fmla="*/ 578 h 2060"/>
                  <a:gd name="T84" fmla="*/ 603 w 5351"/>
                  <a:gd name="T85" fmla="*/ 535 h 2060"/>
                  <a:gd name="T86" fmla="*/ 1495 w 5351"/>
                  <a:gd name="T87" fmla="*/ 93 h 2060"/>
                  <a:gd name="T88" fmla="*/ 1678 w 5351"/>
                  <a:gd name="T89" fmla="*/ 0 h 2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351" h="2060">
                    <a:moveTo>
                      <a:pt x="1678" y="0"/>
                    </a:moveTo>
                    <a:lnTo>
                      <a:pt x="1383" y="850"/>
                    </a:lnTo>
                    <a:lnTo>
                      <a:pt x="1788" y="820"/>
                    </a:lnTo>
                    <a:lnTo>
                      <a:pt x="2676" y="1913"/>
                    </a:lnTo>
                    <a:lnTo>
                      <a:pt x="3565" y="820"/>
                    </a:lnTo>
                    <a:lnTo>
                      <a:pt x="3968" y="850"/>
                    </a:lnTo>
                    <a:lnTo>
                      <a:pt x="3681" y="0"/>
                    </a:lnTo>
                    <a:lnTo>
                      <a:pt x="3757" y="44"/>
                    </a:lnTo>
                    <a:lnTo>
                      <a:pt x="3835" y="84"/>
                    </a:lnTo>
                    <a:lnTo>
                      <a:pt x="4750" y="535"/>
                    </a:lnTo>
                    <a:lnTo>
                      <a:pt x="4828" y="578"/>
                    </a:lnTo>
                    <a:lnTo>
                      <a:pt x="4898" y="628"/>
                    </a:lnTo>
                    <a:lnTo>
                      <a:pt x="4963" y="685"/>
                    </a:lnTo>
                    <a:lnTo>
                      <a:pt x="5022" y="750"/>
                    </a:lnTo>
                    <a:lnTo>
                      <a:pt x="5075" y="818"/>
                    </a:lnTo>
                    <a:lnTo>
                      <a:pt x="5119" y="892"/>
                    </a:lnTo>
                    <a:lnTo>
                      <a:pt x="5157" y="970"/>
                    </a:lnTo>
                    <a:lnTo>
                      <a:pt x="5185" y="1052"/>
                    </a:lnTo>
                    <a:lnTo>
                      <a:pt x="5204" y="1138"/>
                    </a:lnTo>
                    <a:lnTo>
                      <a:pt x="5351" y="1946"/>
                    </a:lnTo>
                    <a:lnTo>
                      <a:pt x="5351" y="1974"/>
                    </a:lnTo>
                    <a:lnTo>
                      <a:pt x="5345" y="2001"/>
                    </a:lnTo>
                    <a:lnTo>
                      <a:pt x="5330" y="2024"/>
                    </a:lnTo>
                    <a:lnTo>
                      <a:pt x="5309" y="2043"/>
                    </a:lnTo>
                    <a:lnTo>
                      <a:pt x="5284" y="2054"/>
                    </a:lnTo>
                    <a:lnTo>
                      <a:pt x="5254" y="2060"/>
                    </a:lnTo>
                    <a:lnTo>
                      <a:pt x="97" y="2060"/>
                    </a:lnTo>
                    <a:lnTo>
                      <a:pt x="67" y="2054"/>
                    </a:lnTo>
                    <a:lnTo>
                      <a:pt x="42" y="2043"/>
                    </a:lnTo>
                    <a:lnTo>
                      <a:pt x="23" y="2024"/>
                    </a:lnTo>
                    <a:lnTo>
                      <a:pt x="8" y="2001"/>
                    </a:lnTo>
                    <a:lnTo>
                      <a:pt x="0" y="1974"/>
                    </a:lnTo>
                    <a:lnTo>
                      <a:pt x="2" y="1946"/>
                    </a:lnTo>
                    <a:lnTo>
                      <a:pt x="146" y="1138"/>
                    </a:lnTo>
                    <a:lnTo>
                      <a:pt x="167" y="1052"/>
                    </a:lnTo>
                    <a:lnTo>
                      <a:pt x="196" y="970"/>
                    </a:lnTo>
                    <a:lnTo>
                      <a:pt x="234" y="892"/>
                    </a:lnTo>
                    <a:lnTo>
                      <a:pt x="278" y="818"/>
                    </a:lnTo>
                    <a:lnTo>
                      <a:pt x="331" y="750"/>
                    </a:lnTo>
                    <a:lnTo>
                      <a:pt x="388" y="685"/>
                    </a:lnTo>
                    <a:lnTo>
                      <a:pt x="455" y="628"/>
                    </a:lnTo>
                    <a:lnTo>
                      <a:pt x="525" y="578"/>
                    </a:lnTo>
                    <a:lnTo>
                      <a:pt x="603" y="535"/>
                    </a:lnTo>
                    <a:lnTo>
                      <a:pt x="1495" y="93"/>
                    </a:lnTo>
                    <a:lnTo>
                      <a:pt x="16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7932831" y="3914058"/>
            <a:ext cx="1450167" cy="2007634"/>
            <a:chOff x="6837490" y="2459767"/>
            <a:chExt cx="1662945" cy="2302207"/>
          </a:xfrm>
        </p:grpSpPr>
        <p:sp>
          <p:nvSpPr>
            <p:cNvPr id="28" name="Teardrop 27"/>
            <p:cNvSpPr/>
            <p:nvPr/>
          </p:nvSpPr>
          <p:spPr>
            <a:xfrm rot="8007651">
              <a:off x="6837490" y="2459767"/>
              <a:ext cx="1662945" cy="1662945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" name="Oval 28"/>
            <p:cNvSpPr/>
            <p:nvPr/>
          </p:nvSpPr>
          <p:spPr>
            <a:xfrm>
              <a:off x="7629524" y="4580998"/>
              <a:ext cx="180976" cy="1809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ECB1A80-71F5-4FF2-A33E-5D89CD8D6C10}"/>
                </a:ext>
              </a:extLst>
            </p:cNvPr>
            <p:cNvSpPr/>
            <p:nvPr/>
          </p:nvSpPr>
          <p:spPr>
            <a:xfrm>
              <a:off x="7039228" y="3453918"/>
              <a:ext cx="1300556" cy="3649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Open Sans" panose="020B0606030504020204" pitchFamily="34" charset="0"/>
                </a:rPr>
                <a:t>TITLE HERE</a:t>
              </a:r>
              <a:endParaRPr lang="en-US" sz="1100" b="1" dirty="0">
                <a:solidFill>
                  <a:schemeClr val="bg1"/>
                </a:solidFill>
                <a:latin typeface="DauphinPlain"/>
              </a:endParaRPr>
            </a:p>
          </p:txBody>
        </p:sp>
        <p:grpSp>
          <p:nvGrpSpPr>
            <p:cNvPr id="31" name="Group 82"/>
            <p:cNvGrpSpPr>
              <a:grpSpLocks noChangeAspect="1"/>
            </p:cNvGrpSpPr>
            <p:nvPr/>
          </p:nvGrpSpPr>
          <p:grpSpPr bwMode="auto">
            <a:xfrm>
              <a:off x="7411380" y="2753415"/>
              <a:ext cx="515164" cy="601828"/>
              <a:chOff x="6024" y="79"/>
              <a:chExt cx="2675" cy="3125"/>
            </a:xfrm>
            <a:solidFill>
              <a:schemeClr val="bg1"/>
            </a:solidFill>
          </p:grpSpPr>
          <p:sp>
            <p:nvSpPr>
              <p:cNvPr id="32" name="Freeform 84"/>
              <p:cNvSpPr>
                <a:spLocks/>
              </p:cNvSpPr>
              <p:nvPr/>
            </p:nvSpPr>
            <p:spPr bwMode="auto">
              <a:xfrm>
                <a:off x="6380" y="79"/>
                <a:ext cx="1954" cy="3052"/>
              </a:xfrm>
              <a:custGeom>
                <a:avLst/>
                <a:gdLst>
                  <a:gd name="T0" fmla="*/ 1994 w 3909"/>
                  <a:gd name="T1" fmla="*/ 11 h 6104"/>
                  <a:gd name="T2" fmla="*/ 2178 w 3909"/>
                  <a:gd name="T3" fmla="*/ 59 h 6104"/>
                  <a:gd name="T4" fmla="*/ 2319 w 3909"/>
                  <a:gd name="T5" fmla="*/ 125 h 6104"/>
                  <a:gd name="T6" fmla="*/ 2414 w 3909"/>
                  <a:gd name="T7" fmla="*/ 194 h 6104"/>
                  <a:gd name="T8" fmla="*/ 2466 w 3909"/>
                  <a:gd name="T9" fmla="*/ 241 h 6104"/>
                  <a:gd name="T10" fmla="*/ 2570 w 3909"/>
                  <a:gd name="T11" fmla="*/ 247 h 6104"/>
                  <a:gd name="T12" fmla="*/ 2819 w 3909"/>
                  <a:gd name="T13" fmla="*/ 283 h 6104"/>
                  <a:gd name="T14" fmla="*/ 3025 w 3909"/>
                  <a:gd name="T15" fmla="*/ 388 h 6104"/>
                  <a:gd name="T16" fmla="*/ 3188 w 3909"/>
                  <a:gd name="T17" fmla="*/ 553 h 6104"/>
                  <a:gd name="T18" fmla="*/ 3310 w 3909"/>
                  <a:gd name="T19" fmla="*/ 772 h 6104"/>
                  <a:gd name="T20" fmla="*/ 3396 w 3909"/>
                  <a:gd name="T21" fmla="*/ 1034 h 6104"/>
                  <a:gd name="T22" fmla="*/ 3445 w 3909"/>
                  <a:gd name="T23" fmla="*/ 1333 h 6104"/>
                  <a:gd name="T24" fmla="*/ 3464 w 3909"/>
                  <a:gd name="T25" fmla="*/ 1660 h 6104"/>
                  <a:gd name="T26" fmla="*/ 3451 w 3909"/>
                  <a:gd name="T27" fmla="*/ 2010 h 6104"/>
                  <a:gd name="T28" fmla="*/ 3428 w 3909"/>
                  <a:gd name="T29" fmla="*/ 2362 h 6104"/>
                  <a:gd name="T30" fmla="*/ 3451 w 3909"/>
                  <a:gd name="T31" fmla="*/ 2653 h 6104"/>
                  <a:gd name="T32" fmla="*/ 3508 w 3909"/>
                  <a:gd name="T33" fmla="*/ 2881 h 6104"/>
                  <a:gd name="T34" fmla="*/ 3592 w 3909"/>
                  <a:gd name="T35" fmla="*/ 3054 h 6104"/>
                  <a:gd name="T36" fmla="*/ 3685 w 3909"/>
                  <a:gd name="T37" fmla="*/ 3176 h 6104"/>
                  <a:gd name="T38" fmla="*/ 3774 w 3909"/>
                  <a:gd name="T39" fmla="*/ 3257 h 6104"/>
                  <a:gd name="T40" fmla="*/ 3850 w 3909"/>
                  <a:gd name="T41" fmla="*/ 3307 h 6104"/>
                  <a:gd name="T42" fmla="*/ 3900 w 3909"/>
                  <a:gd name="T43" fmla="*/ 3328 h 6104"/>
                  <a:gd name="T44" fmla="*/ 3845 w 3909"/>
                  <a:gd name="T45" fmla="*/ 3391 h 6104"/>
                  <a:gd name="T46" fmla="*/ 3614 w 3909"/>
                  <a:gd name="T47" fmla="*/ 3531 h 6104"/>
                  <a:gd name="T48" fmla="*/ 3361 w 3909"/>
                  <a:gd name="T49" fmla="*/ 3623 h 6104"/>
                  <a:gd name="T50" fmla="*/ 3112 w 3909"/>
                  <a:gd name="T51" fmla="*/ 3676 h 6104"/>
                  <a:gd name="T52" fmla="*/ 2897 w 3909"/>
                  <a:gd name="T53" fmla="*/ 3701 h 6104"/>
                  <a:gd name="T54" fmla="*/ 2745 w 3909"/>
                  <a:gd name="T55" fmla="*/ 3706 h 6104"/>
                  <a:gd name="T56" fmla="*/ 2688 w 3909"/>
                  <a:gd name="T57" fmla="*/ 3706 h 6104"/>
                  <a:gd name="T58" fmla="*/ 1965 w 3909"/>
                  <a:gd name="T59" fmla="*/ 6104 h 6104"/>
                  <a:gd name="T60" fmla="*/ 1107 w 3909"/>
                  <a:gd name="T61" fmla="*/ 3714 h 6104"/>
                  <a:gd name="T62" fmla="*/ 763 w 3909"/>
                  <a:gd name="T63" fmla="*/ 3682 h 6104"/>
                  <a:gd name="T64" fmla="*/ 493 w 3909"/>
                  <a:gd name="T65" fmla="*/ 3615 h 6104"/>
                  <a:gd name="T66" fmla="*/ 290 w 3909"/>
                  <a:gd name="T67" fmla="*/ 3533 h 6104"/>
                  <a:gd name="T68" fmla="*/ 145 w 3909"/>
                  <a:gd name="T69" fmla="*/ 3448 h 6104"/>
                  <a:gd name="T70" fmla="*/ 54 w 3909"/>
                  <a:gd name="T71" fmla="*/ 3373 h 6104"/>
                  <a:gd name="T72" fmla="*/ 10 w 3909"/>
                  <a:gd name="T73" fmla="*/ 3324 h 6104"/>
                  <a:gd name="T74" fmla="*/ 2 w 3909"/>
                  <a:gd name="T75" fmla="*/ 3314 h 6104"/>
                  <a:gd name="T76" fmla="*/ 29 w 3909"/>
                  <a:gd name="T77" fmla="*/ 3311 h 6104"/>
                  <a:gd name="T78" fmla="*/ 80 w 3909"/>
                  <a:gd name="T79" fmla="*/ 3294 h 6104"/>
                  <a:gd name="T80" fmla="*/ 151 w 3909"/>
                  <a:gd name="T81" fmla="*/ 3254 h 6104"/>
                  <a:gd name="T82" fmla="*/ 229 w 3909"/>
                  <a:gd name="T83" fmla="*/ 3181 h 6104"/>
                  <a:gd name="T84" fmla="*/ 310 w 3909"/>
                  <a:gd name="T85" fmla="*/ 3067 h 6104"/>
                  <a:gd name="T86" fmla="*/ 388 w 3909"/>
                  <a:gd name="T87" fmla="*/ 2902 h 6104"/>
                  <a:gd name="T88" fmla="*/ 453 w 3909"/>
                  <a:gd name="T89" fmla="*/ 2677 h 6104"/>
                  <a:gd name="T90" fmla="*/ 497 w 3909"/>
                  <a:gd name="T91" fmla="*/ 2383 h 6104"/>
                  <a:gd name="T92" fmla="*/ 516 w 3909"/>
                  <a:gd name="T93" fmla="*/ 2008 h 6104"/>
                  <a:gd name="T94" fmla="*/ 518 w 3909"/>
                  <a:gd name="T95" fmla="*/ 1574 h 6104"/>
                  <a:gd name="T96" fmla="*/ 556 w 3909"/>
                  <a:gd name="T97" fmla="*/ 1202 h 6104"/>
                  <a:gd name="T98" fmla="*/ 630 w 3909"/>
                  <a:gd name="T99" fmla="*/ 899 h 6104"/>
                  <a:gd name="T100" fmla="*/ 731 w 3909"/>
                  <a:gd name="T101" fmla="*/ 658 h 6104"/>
                  <a:gd name="T102" fmla="*/ 849 w 3909"/>
                  <a:gd name="T103" fmla="*/ 473 h 6104"/>
                  <a:gd name="T104" fmla="*/ 976 w 3909"/>
                  <a:gd name="T105" fmla="*/ 332 h 6104"/>
                  <a:gd name="T106" fmla="*/ 1104 w 3909"/>
                  <a:gd name="T107" fmla="*/ 232 h 6104"/>
                  <a:gd name="T108" fmla="*/ 1227 w 3909"/>
                  <a:gd name="T109" fmla="*/ 161 h 6104"/>
                  <a:gd name="T110" fmla="*/ 1334 w 3909"/>
                  <a:gd name="T111" fmla="*/ 114 h 6104"/>
                  <a:gd name="T112" fmla="*/ 1494 w 3909"/>
                  <a:gd name="T113" fmla="*/ 57 h 6104"/>
                  <a:gd name="T114" fmla="*/ 1766 w 3909"/>
                  <a:gd name="T115" fmla="*/ 3 h 6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09" h="6104">
                    <a:moveTo>
                      <a:pt x="1847" y="0"/>
                    </a:moveTo>
                    <a:lnTo>
                      <a:pt x="1923" y="2"/>
                    </a:lnTo>
                    <a:lnTo>
                      <a:pt x="1994" y="11"/>
                    </a:lnTo>
                    <a:lnTo>
                      <a:pt x="2060" y="22"/>
                    </a:lnTo>
                    <a:lnTo>
                      <a:pt x="2121" y="38"/>
                    </a:lnTo>
                    <a:lnTo>
                      <a:pt x="2178" y="59"/>
                    </a:lnTo>
                    <a:lnTo>
                      <a:pt x="2230" y="79"/>
                    </a:lnTo>
                    <a:lnTo>
                      <a:pt x="2277" y="102"/>
                    </a:lnTo>
                    <a:lnTo>
                      <a:pt x="2319" y="125"/>
                    </a:lnTo>
                    <a:lnTo>
                      <a:pt x="2355" y="150"/>
                    </a:lnTo>
                    <a:lnTo>
                      <a:pt x="2388" y="173"/>
                    </a:lnTo>
                    <a:lnTo>
                      <a:pt x="2414" y="194"/>
                    </a:lnTo>
                    <a:lnTo>
                      <a:pt x="2437" y="213"/>
                    </a:lnTo>
                    <a:lnTo>
                      <a:pt x="2454" y="228"/>
                    </a:lnTo>
                    <a:lnTo>
                      <a:pt x="2466" y="241"/>
                    </a:lnTo>
                    <a:lnTo>
                      <a:pt x="2473" y="249"/>
                    </a:lnTo>
                    <a:lnTo>
                      <a:pt x="2477" y="253"/>
                    </a:lnTo>
                    <a:lnTo>
                      <a:pt x="2570" y="247"/>
                    </a:lnTo>
                    <a:lnTo>
                      <a:pt x="2660" y="251"/>
                    </a:lnTo>
                    <a:lnTo>
                      <a:pt x="2741" y="264"/>
                    </a:lnTo>
                    <a:lnTo>
                      <a:pt x="2819" y="283"/>
                    </a:lnTo>
                    <a:lnTo>
                      <a:pt x="2894" y="312"/>
                    </a:lnTo>
                    <a:lnTo>
                      <a:pt x="2962" y="346"/>
                    </a:lnTo>
                    <a:lnTo>
                      <a:pt x="3025" y="388"/>
                    </a:lnTo>
                    <a:lnTo>
                      <a:pt x="3084" y="437"/>
                    </a:lnTo>
                    <a:lnTo>
                      <a:pt x="3139" y="492"/>
                    </a:lnTo>
                    <a:lnTo>
                      <a:pt x="3188" y="553"/>
                    </a:lnTo>
                    <a:lnTo>
                      <a:pt x="3234" y="622"/>
                    </a:lnTo>
                    <a:lnTo>
                      <a:pt x="3274" y="694"/>
                    </a:lnTo>
                    <a:lnTo>
                      <a:pt x="3310" y="772"/>
                    </a:lnTo>
                    <a:lnTo>
                      <a:pt x="3342" y="854"/>
                    </a:lnTo>
                    <a:lnTo>
                      <a:pt x="3371" y="941"/>
                    </a:lnTo>
                    <a:lnTo>
                      <a:pt x="3396" y="1034"/>
                    </a:lnTo>
                    <a:lnTo>
                      <a:pt x="3417" y="1129"/>
                    </a:lnTo>
                    <a:lnTo>
                      <a:pt x="3434" y="1230"/>
                    </a:lnTo>
                    <a:lnTo>
                      <a:pt x="3445" y="1333"/>
                    </a:lnTo>
                    <a:lnTo>
                      <a:pt x="3455" y="1439"/>
                    </a:lnTo>
                    <a:lnTo>
                      <a:pt x="3460" y="1548"/>
                    </a:lnTo>
                    <a:lnTo>
                      <a:pt x="3464" y="1660"/>
                    </a:lnTo>
                    <a:lnTo>
                      <a:pt x="3462" y="1774"/>
                    </a:lnTo>
                    <a:lnTo>
                      <a:pt x="3458" y="1892"/>
                    </a:lnTo>
                    <a:lnTo>
                      <a:pt x="3451" y="2010"/>
                    </a:lnTo>
                    <a:lnTo>
                      <a:pt x="3441" y="2128"/>
                    </a:lnTo>
                    <a:lnTo>
                      <a:pt x="3432" y="2249"/>
                    </a:lnTo>
                    <a:lnTo>
                      <a:pt x="3428" y="2362"/>
                    </a:lnTo>
                    <a:lnTo>
                      <a:pt x="3432" y="2466"/>
                    </a:lnTo>
                    <a:lnTo>
                      <a:pt x="3438" y="2563"/>
                    </a:lnTo>
                    <a:lnTo>
                      <a:pt x="3451" y="2653"/>
                    </a:lnTo>
                    <a:lnTo>
                      <a:pt x="3466" y="2736"/>
                    </a:lnTo>
                    <a:lnTo>
                      <a:pt x="3485" y="2812"/>
                    </a:lnTo>
                    <a:lnTo>
                      <a:pt x="3508" y="2881"/>
                    </a:lnTo>
                    <a:lnTo>
                      <a:pt x="3535" y="2944"/>
                    </a:lnTo>
                    <a:lnTo>
                      <a:pt x="3561" y="3001"/>
                    </a:lnTo>
                    <a:lnTo>
                      <a:pt x="3592" y="3054"/>
                    </a:lnTo>
                    <a:lnTo>
                      <a:pt x="3622" y="3100"/>
                    </a:lnTo>
                    <a:lnTo>
                      <a:pt x="3652" y="3140"/>
                    </a:lnTo>
                    <a:lnTo>
                      <a:pt x="3685" y="3176"/>
                    </a:lnTo>
                    <a:lnTo>
                      <a:pt x="3715" y="3208"/>
                    </a:lnTo>
                    <a:lnTo>
                      <a:pt x="3746" y="3235"/>
                    </a:lnTo>
                    <a:lnTo>
                      <a:pt x="3774" y="3257"/>
                    </a:lnTo>
                    <a:lnTo>
                      <a:pt x="3803" y="3276"/>
                    </a:lnTo>
                    <a:lnTo>
                      <a:pt x="3827" y="3294"/>
                    </a:lnTo>
                    <a:lnTo>
                      <a:pt x="3850" y="3307"/>
                    </a:lnTo>
                    <a:lnTo>
                      <a:pt x="3871" y="3316"/>
                    </a:lnTo>
                    <a:lnTo>
                      <a:pt x="3886" y="3322"/>
                    </a:lnTo>
                    <a:lnTo>
                      <a:pt x="3900" y="3328"/>
                    </a:lnTo>
                    <a:lnTo>
                      <a:pt x="3907" y="3330"/>
                    </a:lnTo>
                    <a:lnTo>
                      <a:pt x="3909" y="3332"/>
                    </a:lnTo>
                    <a:lnTo>
                      <a:pt x="3845" y="3391"/>
                    </a:lnTo>
                    <a:lnTo>
                      <a:pt x="3772" y="3444"/>
                    </a:lnTo>
                    <a:lnTo>
                      <a:pt x="3696" y="3491"/>
                    </a:lnTo>
                    <a:lnTo>
                      <a:pt x="3614" y="3531"/>
                    </a:lnTo>
                    <a:lnTo>
                      <a:pt x="3533" y="3567"/>
                    </a:lnTo>
                    <a:lnTo>
                      <a:pt x="3447" y="3598"/>
                    </a:lnTo>
                    <a:lnTo>
                      <a:pt x="3361" y="3623"/>
                    </a:lnTo>
                    <a:lnTo>
                      <a:pt x="3276" y="3643"/>
                    </a:lnTo>
                    <a:lnTo>
                      <a:pt x="3192" y="3663"/>
                    </a:lnTo>
                    <a:lnTo>
                      <a:pt x="3112" y="3676"/>
                    </a:lnTo>
                    <a:lnTo>
                      <a:pt x="3034" y="3685"/>
                    </a:lnTo>
                    <a:lnTo>
                      <a:pt x="2962" y="3695"/>
                    </a:lnTo>
                    <a:lnTo>
                      <a:pt x="2897" y="3701"/>
                    </a:lnTo>
                    <a:lnTo>
                      <a:pt x="2838" y="3704"/>
                    </a:lnTo>
                    <a:lnTo>
                      <a:pt x="2787" y="3706"/>
                    </a:lnTo>
                    <a:lnTo>
                      <a:pt x="2745" y="3706"/>
                    </a:lnTo>
                    <a:lnTo>
                      <a:pt x="2715" y="3706"/>
                    </a:lnTo>
                    <a:lnTo>
                      <a:pt x="2696" y="3706"/>
                    </a:lnTo>
                    <a:lnTo>
                      <a:pt x="2688" y="3706"/>
                    </a:lnTo>
                    <a:lnTo>
                      <a:pt x="2688" y="3969"/>
                    </a:lnTo>
                    <a:lnTo>
                      <a:pt x="2690" y="3988"/>
                    </a:lnTo>
                    <a:lnTo>
                      <a:pt x="1965" y="6104"/>
                    </a:lnTo>
                    <a:lnTo>
                      <a:pt x="1239" y="3984"/>
                    </a:lnTo>
                    <a:lnTo>
                      <a:pt x="1239" y="3716"/>
                    </a:lnTo>
                    <a:lnTo>
                      <a:pt x="1107" y="3714"/>
                    </a:lnTo>
                    <a:lnTo>
                      <a:pt x="984" y="3708"/>
                    </a:lnTo>
                    <a:lnTo>
                      <a:pt x="870" y="3697"/>
                    </a:lnTo>
                    <a:lnTo>
                      <a:pt x="763" y="3682"/>
                    </a:lnTo>
                    <a:lnTo>
                      <a:pt x="666" y="3663"/>
                    </a:lnTo>
                    <a:lnTo>
                      <a:pt x="575" y="3640"/>
                    </a:lnTo>
                    <a:lnTo>
                      <a:pt x="493" y="3615"/>
                    </a:lnTo>
                    <a:lnTo>
                      <a:pt x="419" y="3588"/>
                    </a:lnTo>
                    <a:lnTo>
                      <a:pt x="350" y="3562"/>
                    </a:lnTo>
                    <a:lnTo>
                      <a:pt x="290" y="3533"/>
                    </a:lnTo>
                    <a:lnTo>
                      <a:pt x="236" y="3505"/>
                    </a:lnTo>
                    <a:lnTo>
                      <a:pt x="187" y="3474"/>
                    </a:lnTo>
                    <a:lnTo>
                      <a:pt x="145" y="3448"/>
                    </a:lnTo>
                    <a:lnTo>
                      <a:pt x="109" y="3421"/>
                    </a:lnTo>
                    <a:lnTo>
                      <a:pt x="80" y="3396"/>
                    </a:lnTo>
                    <a:lnTo>
                      <a:pt x="54" y="3373"/>
                    </a:lnTo>
                    <a:lnTo>
                      <a:pt x="35" y="3353"/>
                    </a:lnTo>
                    <a:lnTo>
                      <a:pt x="19" y="3337"/>
                    </a:lnTo>
                    <a:lnTo>
                      <a:pt x="10" y="3324"/>
                    </a:lnTo>
                    <a:lnTo>
                      <a:pt x="4" y="3316"/>
                    </a:lnTo>
                    <a:lnTo>
                      <a:pt x="0" y="3314"/>
                    </a:lnTo>
                    <a:lnTo>
                      <a:pt x="2" y="3314"/>
                    </a:lnTo>
                    <a:lnTo>
                      <a:pt x="8" y="3314"/>
                    </a:lnTo>
                    <a:lnTo>
                      <a:pt x="18" y="3313"/>
                    </a:lnTo>
                    <a:lnTo>
                      <a:pt x="29" y="3311"/>
                    </a:lnTo>
                    <a:lnTo>
                      <a:pt x="44" y="3307"/>
                    </a:lnTo>
                    <a:lnTo>
                      <a:pt x="61" y="3301"/>
                    </a:lnTo>
                    <a:lnTo>
                      <a:pt x="80" y="3294"/>
                    </a:lnTo>
                    <a:lnTo>
                      <a:pt x="103" y="3282"/>
                    </a:lnTo>
                    <a:lnTo>
                      <a:pt x="126" y="3269"/>
                    </a:lnTo>
                    <a:lnTo>
                      <a:pt x="151" y="3254"/>
                    </a:lnTo>
                    <a:lnTo>
                      <a:pt x="175" y="3233"/>
                    </a:lnTo>
                    <a:lnTo>
                      <a:pt x="202" y="3210"/>
                    </a:lnTo>
                    <a:lnTo>
                      <a:pt x="229" y="3181"/>
                    </a:lnTo>
                    <a:lnTo>
                      <a:pt x="257" y="3149"/>
                    </a:lnTo>
                    <a:lnTo>
                      <a:pt x="284" y="3111"/>
                    </a:lnTo>
                    <a:lnTo>
                      <a:pt x="310" y="3067"/>
                    </a:lnTo>
                    <a:lnTo>
                      <a:pt x="337" y="3018"/>
                    </a:lnTo>
                    <a:lnTo>
                      <a:pt x="364" y="2965"/>
                    </a:lnTo>
                    <a:lnTo>
                      <a:pt x="388" y="2902"/>
                    </a:lnTo>
                    <a:lnTo>
                      <a:pt x="411" y="2835"/>
                    </a:lnTo>
                    <a:lnTo>
                      <a:pt x="432" y="2759"/>
                    </a:lnTo>
                    <a:lnTo>
                      <a:pt x="453" y="2677"/>
                    </a:lnTo>
                    <a:lnTo>
                      <a:pt x="470" y="2588"/>
                    </a:lnTo>
                    <a:lnTo>
                      <a:pt x="485" y="2489"/>
                    </a:lnTo>
                    <a:lnTo>
                      <a:pt x="497" y="2383"/>
                    </a:lnTo>
                    <a:lnTo>
                      <a:pt x="506" y="2267"/>
                    </a:lnTo>
                    <a:lnTo>
                      <a:pt x="512" y="2143"/>
                    </a:lnTo>
                    <a:lnTo>
                      <a:pt x="516" y="2008"/>
                    </a:lnTo>
                    <a:lnTo>
                      <a:pt x="514" y="1865"/>
                    </a:lnTo>
                    <a:lnTo>
                      <a:pt x="512" y="1715"/>
                    </a:lnTo>
                    <a:lnTo>
                      <a:pt x="518" y="1574"/>
                    </a:lnTo>
                    <a:lnTo>
                      <a:pt x="525" y="1441"/>
                    </a:lnTo>
                    <a:lnTo>
                      <a:pt x="539" y="1318"/>
                    </a:lnTo>
                    <a:lnTo>
                      <a:pt x="556" y="1202"/>
                    </a:lnTo>
                    <a:lnTo>
                      <a:pt x="577" y="1093"/>
                    </a:lnTo>
                    <a:lnTo>
                      <a:pt x="601" y="992"/>
                    </a:lnTo>
                    <a:lnTo>
                      <a:pt x="630" y="899"/>
                    </a:lnTo>
                    <a:lnTo>
                      <a:pt x="660" y="812"/>
                    </a:lnTo>
                    <a:lnTo>
                      <a:pt x="695" y="732"/>
                    </a:lnTo>
                    <a:lnTo>
                      <a:pt x="731" y="658"/>
                    </a:lnTo>
                    <a:lnTo>
                      <a:pt x="767" y="591"/>
                    </a:lnTo>
                    <a:lnTo>
                      <a:pt x="807" y="528"/>
                    </a:lnTo>
                    <a:lnTo>
                      <a:pt x="849" y="473"/>
                    </a:lnTo>
                    <a:lnTo>
                      <a:pt x="891" y="422"/>
                    </a:lnTo>
                    <a:lnTo>
                      <a:pt x="932" y="374"/>
                    </a:lnTo>
                    <a:lnTo>
                      <a:pt x="976" y="332"/>
                    </a:lnTo>
                    <a:lnTo>
                      <a:pt x="1018" y="294"/>
                    </a:lnTo>
                    <a:lnTo>
                      <a:pt x="1062" y="262"/>
                    </a:lnTo>
                    <a:lnTo>
                      <a:pt x="1104" y="232"/>
                    </a:lnTo>
                    <a:lnTo>
                      <a:pt x="1145" y="205"/>
                    </a:lnTo>
                    <a:lnTo>
                      <a:pt x="1187" y="182"/>
                    </a:lnTo>
                    <a:lnTo>
                      <a:pt x="1227" y="161"/>
                    </a:lnTo>
                    <a:lnTo>
                      <a:pt x="1263" y="142"/>
                    </a:lnTo>
                    <a:lnTo>
                      <a:pt x="1300" y="127"/>
                    </a:lnTo>
                    <a:lnTo>
                      <a:pt x="1334" y="114"/>
                    </a:lnTo>
                    <a:lnTo>
                      <a:pt x="1364" y="102"/>
                    </a:lnTo>
                    <a:lnTo>
                      <a:pt x="1393" y="91"/>
                    </a:lnTo>
                    <a:lnTo>
                      <a:pt x="1494" y="57"/>
                    </a:lnTo>
                    <a:lnTo>
                      <a:pt x="1589" y="30"/>
                    </a:lnTo>
                    <a:lnTo>
                      <a:pt x="1680" y="13"/>
                    </a:lnTo>
                    <a:lnTo>
                      <a:pt x="1766" y="3"/>
                    </a:lnTo>
                    <a:lnTo>
                      <a:pt x="18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33" name="Freeform 85"/>
              <p:cNvSpPr>
                <a:spLocks/>
              </p:cNvSpPr>
              <p:nvPr/>
            </p:nvSpPr>
            <p:spPr bwMode="auto">
              <a:xfrm>
                <a:off x="6024" y="2175"/>
                <a:ext cx="2675" cy="1029"/>
              </a:xfrm>
              <a:custGeom>
                <a:avLst/>
                <a:gdLst>
                  <a:gd name="T0" fmla="*/ 1678 w 5351"/>
                  <a:gd name="T1" fmla="*/ 0 h 2060"/>
                  <a:gd name="T2" fmla="*/ 1383 w 5351"/>
                  <a:gd name="T3" fmla="*/ 850 h 2060"/>
                  <a:gd name="T4" fmla="*/ 1788 w 5351"/>
                  <a:gd name="T5" fmla="*/ 820 h 2060"/>
                  <a:gd name="T6" fmla="*/ 2676 w 5351"/>
                  <a:gd name="T7" fmla="*/ 1913 h 2060"/>
                  <a:gd name="T8" fmla="*/ 3565 w 5351"/>
                  <a:gd name="T9" fmla="*/ 820 h 2060"/>
                  <a:gd name="T10" fmla="*/ 3968 w 5351"/>
                  <a:gd name="T11" fmla="*/ 850 h 2060"/>
                  <a:gd name="T12" fmla="*/ 3681 w 5351"/>
                  <a:gd name="T13" fmla="*/ 0 h 2060"/>
                  <a:gd name="T14" fmla="*/ 3757 w 5351"/>
                  <a:gd name="T15" fmla="*/ 44 h 2060"/>
                  <a:gd name="T16" fmla="*/ 3835 w 5351"/>
                  <a:gd name="T17" fmla="*/ 84 h 2060"/>
                  <a:gd name="T18" fmla="*/ 4750 w 5351"/>
                  <a:gd name="T19" fmla="*/ 535 h 2060"/>
                  <a:gd name="T20" fmla="*/ 4828 w 5351"/>
                  <a:gd name="T21" fmla="*/ 578 h 2060"/>
                  <a:gd name="T22" fmla="*/ 4898 w 5351"/>
                  <a:gd name="T23" fmla="*/ 628 h 2060"/>
                  <a:gd name="T24" fmla="*/ 4963 w 5351"/>
                  <a:gd name="T25" fmla="*/ 685 h 2060"/>
                  <a:gd name="T26" fmla="*/ 5022 w 5351"/>
                  <a:gd name="T27" fmla="*/ 750 h 2060"/>
                  <a:gd name="T28" fmla="*/ 5075 w 5351"/>
                  <a:gd name="T29" fmla="*/ 818 h 2060"/>
                  <a:gd name="T30" fmla="*/ 5119 w 5351"/>
                  <a:gd name="T31" fmla="*/ 892 h 2060"/>
                  <a:gd name="T32" fmla="*/ 5157 w 5351"/>
                  <a:gd name="T33" fmla="*/ 970 h 2060"/>
                  <a:gd name="T34" fmla="*/ 5185 w 5351"/>
                  <a:gd name="T35" fmla="*/ 1052 h 2060"/>
                  <a:gd name="T36" fmla="*/ 5204 w 5351"/>
                  <a:gd name="T37" fmla="*/ 1138 h 2060"/>
                  <a:gd name="T38" fmla="*/ 5351 w 5351"/>
                  <a:gd name="T39" fmla="*/ 1946 h 2060"/>
                  <a:gd name="T40" fmla="*/ 5351 w 5351"/>
                  <a:gd name="T41" fmla="*/ 1974 h 2060"/>
                  <a:gd name="T42" fmla="*/ 5345 w 5351"/>
                  <a:gd name="T43" fmla="*/ 2001 h 2060"/>
                  <a:gd name="T44" fmla="*/ 5330 w 5351"/>
                  <a:gd name="T45" fmla="*/ 2024 h 2060"/>
                  <a:gd name="T46" fmla="*/ 5309 w 5351"/>
                  <a:gd name="T47" fmla="*/ 2043 h 2060"/>
                  <a:gd name="T48" fmla="*/ 5284 w 5351"/>
                  <a:gd name="T49" fmla="*/ 2054 h 2060"/>
                  <a:gd name="T50" fmla="*/ 5254 w 5351"/>
                  <a:gd name="T51" fmla="*/ 2060 h 2060"/>
                  <a:gd name="T52" fmla="*/ 97 w 5351"/>
                  <a:gd name="T53" fmla="*/ 2060 h 2060"/>
                  <a:gd name="T54" fmla="*/ 67 w 5351"/>
                  <a:gd name="T55" fmla="*/ 2054 h 2060"/>
                  <a:gd name="T56" fmla="*/ 42 w 5351"/>
                  <a:gd name="T57" fmla="*/ 2043 h 2060"/>
                  <a:gd name="T58" fmla="*/ 23 w 5351"/>
                  <a:gd name="T59" fmla="*/ 2024 h 2060"/>
                  <a:gd name="T60" fmla="*/ 8 w 5351"/>
                  <a:gd name="T61" fmla="*/ 2001 h 2060"/>
                  <a:gd name="T62" fmla="*/ 0 w 5351"/>
                  <a:gd name="T63" fmla="*/ 1974 h 2060"/>
                  <a:gd name="T64" fmla="*/ 2 w 5351"/>
                  <a:gd name="T65" fmla="*/ 1946 h 2060"/>
                  <a:gd name="T66" fmla="*/ 146 w 5351"/>
                  <a:gd name="T67" fmla="*/ 1138 h 2060"/>
                  <a:gd name="T68" fmla="*/ 167 w 5351"/>
                  <a:gd name="T69" fmla="*/ 1052 h 2060"/>
                  <a:gd name="T70" fmla="*/ 196 w 5351"/>
                  <a:gd name="T71" fmla="*/ 970 h 2060"/>
                  <a:gd name="T72" fmla="*/ 234 w 5351"/>
                  <a:gd name="T73" fmla="*/ 892 h 2060"/>
                  <a:gd name="T74" fmla="*/ 278 w 5351"/>
                  <a:gd name="T75" fmla="*/ 818 h 2060"/>
                  <a:gd name="T76" fmla="*/ 331 w 5351"/>
                  <a:gd name="T77" fmla="*/ 750 h 2060"/>
                  <a:gd name="T78" fmla="*/ 388 w 5351"/>
                  <a:gd name="T79" fmla="*/ 685 h 2060"/>
                  <a:gd name="T80" fmla="*/ 455 w 5351"/>
                  <a:gd name="T81" fmla="*/ 628 h 2060"/>
                  <a:gd name="T82" fmla="*/ 525 w 5351"/>
                  <a:gd name="T83" fmla="*/ 578 h 2060"/>
                  <a:gd name="T84" fmla="*/ 603 w 5351"/>
                  <a:gd name="T85" fmla="*/ 535 h 2060"/>
                  <a:gd name="T86" fmla="*/ 1495 w 5351"/>
                  <a:gd name="T87" fmla="*/ 93 h 2060"/>
                  <a:gd name="T88" fmla="*/ 1678 w 5351"/>
                  <a:gd name="T89" fmla="*/ 0 h 2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351" h="2060">
                    <a:moveTo>
                      <a:pt x="1678" y="0"/>
                    </a:moveTo>
                    <a:lnTo>
                      <a:pt x="1383" y="850"/>
                    </a:lnTo>
                    <a:lnTo>
                      <a:pt x="1788" y="820"/>
                    </a:lnTo>
                    <a:lnTo>
                      <a:pt x="2676" y="1913"/>
                    </a:lnTo>
                    <a:lnTo>
                      <a:pt x="3565" y="820"/>
                    </a:lnTo>
                    <a:lnTo>
                      <a:pt x="3968" y="850"/>
                    </a:lnTo>
                    <a:lnTo>
                      <a:pt x="3681" y="0"/>
                    </a:lnTo>
                    <a:lnTo>
                      <a:pt x="3757" y="44"/>
                    </a:lnTo>
                    <a:lnTo>
                      <a:pt x="3835" y="84"/>
                    </a:lnTo>
                    <a:lnTo>
                      <a:pt x="4750" y="535"/>
                    </a:lnTo>
                    <a:lnTo>
                      <a:pt x="4828" y="578"/>
                    </a:lnTo>
                    <a:lnTo>
                      <a:pt x="4898" y="628"/>
                    </a:lnTo>
                    <a:lnTo>
                      <a:pt x="4963" y="685"/>
                    </a:lnTo>
                    <a:lnTo>
                      <a:pt x="5022" y="750"/>
                    </a:lnTo>
                    <a:lnTo>
                      <a:pt x="5075" y="818"/>
                    </a:lnTo>
                    <a:lnTo>
                      <a:pt x="5119" y="892"/>
                    </a:lnTo>
                    <a:lnTo>
                      <a:pt x="5157" y="970"/>
                    </a:lnTo>
                    <a:lnTo>
                      <a:pt x="5185" y="1052"/>
                    </a:lnTo>
                    <a:lnTo>
                      <a:pt x="5204" y="1138"/>
                    </a:lnTo>
                    <a:lnTo>
                      <a:pt x="5351" y="1946"/>
                    </a:lnTo>
                    <a:lnTo>
                      <a:pt x="5351" y="1974"/>
                    </a:lnTo>
                    <a:lnTo>
                      <a:pt x="5345" y="2001"/>
                    </a:lnTo>
                    <a:lnTo>
                      <a:pt x="5330" y="2024"/>
                    </a:lnTo>
                    <a:lnTo>
                      <a:pt x="5309" y="2043"/>
                    </a:lnTo>
                    <a:lnTo>
                      <a:pt x="5284" y="2054"/>
                    </a:lnTo>
                    <a:lnTo>
                      <a:pt x="5254" y="2060"/>
                    </a:lnTo>
                    <a:lnTo>
                      <a:pt x="97" y="2060"/>
                    </a:lnTo>
                    <a:lnTo>
                      <a:pt x="67" y="2054"/>
                    </a:lnTo>
                    <a:lnTo>
                      <a:pt x="42" y="2043"/>
                    </a:lnTo>
                    <a:lnTo>
                      <a:pt x="23" y="2024"/>
                    </a:lnTo>
                    <a:lnTo>
                      <a:pt x="8" y="2001"/>
                    </a:lnTo>
                    <a:lnTo>
                      <a:pt x="0" y="1974"/>
                    </a:lnTo>
                    <a:lnTo>
                      <a:pt x="2" y="1946"/>
                    </a:lnTo>
                    <a:lnTo>
                      <a:pt x="146" y="1138"/>
                    </a:lnTo>
                    <a:lnTo>
                      <a:pt x="167" y="1052"/>
                    </a:lnTo>
                    <a:lnTo>
                      <a:pt x="196" y="970"/>
                    </a:lnTo>
                    <a:lnTo>
                      <a:pt x="234" y="892"/>
                    </a:lnTo>
                    <a:lnTo>
                      <a:pt x="278" y="818"/>
                    </a:lnTo>
                    <a:lnTo>
                      <a:pt x="331" y="750"/>
                    </a:lnTo>
                    <a:lnTo>
                      <a:pt x="388" y="685"/>
                    </a:lnTo>
                    <a:lnTo>
                      <a:pt x="455" y="628"/>
                    </a:lnTo>
                    <a:lnTo>
                      <a:pt x="525" y="578"/>
                    </a:lnTo>
                    <a:lnTo>
                      <a:pt x="603" y="535"/>
                    </a:lnTo>
                    <a:lnTo>
                      <a:pt x="1495" y="93"/>
                    </a:lnTo>
                    <a:lnTo>
                      <a:pt x="16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</p:grpSp>
      </p:grpSp>
      <p:grpSp>
        <p:nvGrpSpPr>
          <p:cNvPr id="34" name="Group 907"/>
          <p:cNvGrpSpPr>
            <a:grpSpLocks noChangeAspect="1"/>
          </p:cNvGrpSpPr>
          <p:nvPr/>
        </p:nvGrpSpPr>
        <p:grpSpPr bwMode="auto">
          <a:xfrm>
            <a:off x="545929" y="1745529"/>
            <a:ext cx="1950163" cy="2141517"/>
            <a:chOff x="5050" y="367"/>
            <a:chExt cx="693" cy="761"/>
          </a:xfr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5" name="Freeform 909"/>
            <p:cNvSpPr>
              <a:spLocks noEditPoints="1"/>
            </p:cNvSpPr>
            <p:nvPr/>
          </p:nvSpPr>
          <p:spPr bwMode="auto">
            <a:xfrm>
              <a:off x="5163" y="484"/>
              <a:ext cx="466" cy="644"/>
            </a:xfrm>
            <a:custGeom>
              <a:avLst/>
              <a:gdLst>
                <a:gd name="T0" fmla="*/ 862 w 2331"/>
                <a:gd name="T1" fmla="*/ 345 h 3218"/>
                <a:gd name="T2" fmla="*/ 550 w 2331"/>
                <a:gd name="T3" fmla="*/ 536 h 3218"/>
                <a:gd name="T4" fmla="*/ 349 w 2331"/>
                <a:gd name="T5" fmla="*/ 831 h 3218"/>
                <a:gd name="T6" fmla="*/ 297 w 2331"/>
                <a:gd name="T7" fmla="*/ 1189 h 3218"/>
                <a:gd name="T8" fmla="*/ 360 w 2331"/>
                <a:gd name="T9" fmla="*/ 1475 h 3218"/>
                <a:gd name="T10" fmla="*/ 475 w 2331"/>
                <a:gd name="T11" fmla="*/ 1692 h 3218"/>
                <a:gd name="T12" fmla="*/ 609 w 2331"/>
                <a:gd name="T13" fmla="*/ 1893 h 3218"/>
                <a:gd name="T14" fmla="*/ 692 w 2331"/>
                <a:gd name="T15" fmla="*/ 2119 h 3218"/>
                <a:gd name="T16" fmla="*/ 743 w 2331"/>
                <a:gd name="T17" fmla="*/ 2274 h 3218"/>
                <a:gd name="T18" fmla="*/ 1546 w 2331"/>
                <a:gd name="T19" fmla="*/ 2312 h 3218"/>
                <a:gd name="T20" fmla="*/ 1632 w 2331"/>
                <a:gd name="T21" fmla="*/ 2199 h 3218"/>
                <a:gd name="T22" fmla="*/ 1677 w 2331"/>
                <a:gd name="T23" fmla="*/ 1979 h 3218"/>
                <a:gd name="T24" fmla="*/ 1803 w 2331"/>
                <a:gd name="T25" fmla="*/ 1768 h 3218"/>
                <a:gd name="T26" fmla="*/ 1927 w 2331"/>
                <a:gd name="T27" fmla="*/ 1569 h 3218"/>
                <a:gd name="T28" fmla="*/ 2018 w 2331"/>
                <a:gd name="T29" fmla="*/ 1314 h 3218"/>
                <a:gd name="T30" fmla="*/ 2023 w 2331"/>
                <a:gd name="T31" fmla="*/ 971 h 3218"/>
                <a:gd name="T32" fmla="*/ 1877 w 2331"/>
                <a:gd name="T33" fmla="*/ 643 h 3218"/>
                <a:gd name="T34" fmla="*/ 1605 w 2331"/>
                <a:gd name="T35" fmla="*/ 405 h 3218"/>
                <a:gd name="T36" fmla="*/ 1245 w 2331"/>
                <a:gd name="T37" fmla="*/ 297 h 3218"/>
                <a:gd name="T38" fmla="*/ 1445 w 2331"/>
                <a:gd name="T39" fmla="*/ 34 h 3218"/>
                <a:gd name="T40" fmla="*/ 1853 w 2331"/>
                <a:gd name="T41" fmla="*/ 217 h 3218"/>
                <a:gd name="T42" fmla="*/ 2156 w 2331"/>
                <a:gd name="T43" fmla="*/ 530 h 3218"/>
                <a:gd name="T44" fmla="*/ 2315 w 2331"/>
                <a:gd name="T45" fmla="*/ 937 h 3218"/>
                <a:gd name="T46" fmla="*/ 2313 w 2331"/>
                <a:gd name="T47" fmla="*/ 1340 h 3218"/>
                <a:gd name="T48" fmla="*/ 2222 w 2331"/>
                <a:gd name="T49" fmla="*/ 1637 h 3218"/>
                <a:gd name="T50" fmla="*/ 2097 w 2331"/>
                <a:gd name="T51" fmla="*/ 1859 h 3218"/>
                <a:gd name="T52" fmla="*/ 1970 w 2331"/>
                <a:gd name="T53" fmla="*/ 2052 h 3218"/>
                <a:gd name="T54" fmla="*/ 1926 w 2331"/>
                <a:gd name="T55" fmla="*/ 2224 h 3218"/>
                <a:gd name="T56" fmla="*/ 1806 w 2331"/>
                <a:gd name="T57" fmla="*/ 2471 h 3218"/>
                <a:gd name="T58" fmla="*/ 1708 w 2331"/>
                <a:gd name="T59" fmla="*/ 2637 h 3218"/>
                <a:gd name="T60" fmla="*/ 1700 w 2331"/>
                <a:gd name="T61" fmla="*/ 2793 h 3218"/>
                <a:gd name="T62" fmla="*/ 1696 w 2331"/>
                <a:gd name="T63" fmla="*/ 2865 h 3218"/>
                <a:gd name="T64" fmla="*/ 1661 w 2331"/>
                <a:gd name="T65" fmla="*/ 2960 h 3218"/>
                <a:gd name="T66" fmla="*/ 1540 w 2331"/>
                <a:gd name="T67" fmla="*/ 3065 h 3218"/>
                <a:gd name="T68" fmla="*/ 1360 w 2331"/>
                <a:gd name="T69" fmla="*/ 3194 h 3218"/>
                <a:gd name="T70" fmla="*/ 1023 w 2331"/>
                <a:gd name="T71" fmla="*/ 3216 h 3218"/>
                <a:gd name="T72" fmla="*/ 875 w 2331"/>
                <a:gd name="T73" fmla="*/ 3101 h 3218"/>
                <a:gd name="T74" fmla="*/ 697 w 2331"/>
                <a:gd name="T75" fmla="*/ 2996 h 3218"/>
                <a:gd name="T76" fmla="*/ 638 w 2331"/>
                <a:gd name="T77" fmla="*/ 2885 h 3218"/>
                <a:gd name="T78" fmla="*/ 633 w 2331"/>
                <a:gd name="T79" fmla="*/ 2835 h 3218"/>
                <a:gd name="T80" fmla="*/ 626 w 2331"/>
                <a:gd name="T81" fmla="*/ 2702 h 3218"/>
                <a:gd name="T82" fmla="*/ 618 w 2331"/>
                <a:gd name="T83" fmla="*/ 2554 h 3218"/>
                <a:gd name="T84" fmla="*/ 432 w 2331"/>
                <a:gd name="T85" fmla="*/ 2328 h 3218"/>
                <a:gd name="T86" fmla="*/ 390 w 2331"/>
                <a:gd name="T87" fmla="*/ 2114 h 3218"/>
                <a:gd name="T88" fmla="*/ 284 w 2331"/>
                <a:gd name="T89" fmla="*/ 1933 h 3218"/>
                <a:gd name="T90" fmla="*/ 158 w 2331"/>
                <a:gd name="T91" fmla="*/ 1734 h 3218"/>
                <a:gd name="T92" fmla="*/ 47 w 2331"/>
                <a:gd name="T93" fmla="*/ 1469 h 3218"/>
                <a:gd name="T94" fmla="*/ 0 w 2331"/>
                <a:gd name="T95" fmla="*/ 1119 h 3218"/>
                <a:gd name="T96" fmla="*/ 91 w 2331"/>
                <a:gd name="T97" fmla="*/ 684 h 3218"/>
                <a:gd name="T98" fmla="*/ 342 w 2331"/>
                <a:gd name="T99" fmla="*/ 329 h 3218"/>
                <a:gd name="T100" fmla="*/ 713 w 2331"/>
                <a:gd name="T101" fmla="*/ 89 h 3218"/>
                <a:gd name="T102" fmla="*/ 1165 w 2331"/>
                <a:gd name="T103" fmla="*/ 0 h 3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31" h="3218">
                  <a:moveTo>
                    <a:pt x="1165" y="293"/>
                  </a:moveTo>
                  <a:lnTo>
                    <a:pt x="1086" y="297"/>
                  </a:lnTo>
                  <a:lnTo>
                    <a:pt x="1009" y="306"/>
                  </a:lnTo>
                  <a:lnTo>
                    <a:pt x="934" y="323"/>
                  </a:lnTo>
                  <a:lnTo>
                    <a:pt x="862" y="345"/>
                  </a:lnTo>
                  <a:lnTo>
                    <a:pt x="792" y="373"/>
                  </a:lnTo>
                  <a:lnTo>
                    <a:pt x="726" y="407"/>
                  </a:lnTo>
                  <a:lnTo>
                    <a:pt x="663" y="445"/>
                  </a:lnTo>
                  <a:lnTo>
                    <a:pt x="605" y="488"/>
                  </a:lnTo>
                  <a:lnTo>
                    <a:pt x="550" y="536"/>
                  </a:lnTo>
                  <a:lnTo>
                    <a:pt x="500" y="587"/>
                  </a:lnTo>
                  <a:lnTo>
                    <a:pt x="455" y="643"/>
                  </a:lnTo>
                  <a:lnTo>
                    <a:pt x="414" y="703"/>
                  </a:lnTo>
                  <a:lnTo>
                    <a:pt x="379" y="765"/>
                  </a:lnTo>
                  <a:lnTo>
                    <a:pt x="349" y="831"/>
                  </a:lnTo>
                  <a:lnTo>
                    <a:pt x="326" y="900"/>
                  </a:lnTo>
                  <a:lnTo>
                    <a:pt x="309" y="971"/>
                  </a:lnTo>
                  <a:lnTo>
                    <a:pt x="298" y="1044"/>
                  </a:lnTo>
                  <a:lnTo>
                    <a:pt x="295" y="1119"/>
                  </a:lnTo>
                  <a:lnTo>
                    <a:pt x="297" y="1189"/>
                  </a:lnTo>
                  <a:lnTo>
                    <a:pt x="303" y="1253"/>
                  </a:lnTo>
                  <a:lnTo>
                    <a:pt x="313" y="1314"/>
                  </a:lnTo>
                  <a:lnTo>
                    <a:pt x="326" y="1371"/>
                  </a:lnTo>
                  <a:lnTo>
                    <a:pt x="342" y="1425"/>
                  </a:lnTo>
                  <a:lnTo>
                    <a:pt x="360" y="1475"/>
                  </a:lnTo>
                  <a:lnTo>
                    <a:pt x="380" y="1523"/>
                  </a:lnTo>
                  <a:lnTo>
                    <a:pt x="403" y="1569"/>
                  </a:lnTo>
                  <a:lnTo>
                    <a:pt x="426" y="1612"/>
                  </a:lnTo>
                  <a:lnTo>
                    <a:pt x="451" y="1652"/>
                  </a:lnTo>
                  <a:lnTo>
                    <a:pt x="475" y="1692"/>
                  </a:lnTo>
                  <a:lnTo>
                    <a:pt x="502" y="1730"/>
                  </a:lnTo>
                  <a:lnTo>
                    <a:pt x="526" y="1767"/>
                  </a:lnTo>
                  <a:lnTo>
                    <a:pt x="555" y="1809"/>
                  </a:lnTo>
                  <a:lnTo>
                    <a:pt x="583" y="1851"/>
                  </a:lnTo>
                  <a:lnTo>
                    <a:pt x="609" y="1893"/>
                  </a:lnTo>
                  <a:lnTo>
                    <a:pt x="633" y="1934"/>
                  </a:lnTo>
                  <a:lnTo>
                    <a:pt x="654" y="1979"/>
                  </a:lnTo>
                  <a:lnTo>
                    <a:pt x="670" y="2023"/>
                  </a:lnTo>
                  <a:lnTo>
                    <a:pt x="684" y="2070"/>
                  </a:lnTo>
                  <a:lnTo>
                    <a:pt x="692" y="2119"/>
                  </a:lnTo>
                  <a:lnTo>
                    <a:pt x="695" y="2170"/>
                  </a:lnTo>
                  <a:lnTo>
                    <a:pt x="698" y="2199"/>
                  </a:lnTo>
                  <a:lnTo>
                    <a:pt x="709" y="2226"/>
                  </a:lnTo>
                  <a:lnTo>
                    <a:pt x="723" y="2251"/>
                  </a:lnTo>
                  <a:lnTo>
                    <a:pt x="743" y="2274"/>
                  </a:lnTo>
                  <a:lnTo>
                    <a:pt x="763" y="2294"/>
                  </a:lnTo>
                  <a:lnTo>
                    <a:pt x="785" y="2312"/>
                  </a:lnTo>
                  <a:lnTo>
                    <a:pt x="805" y="2328"/>
                  </a:lnTo>
                  <a:lnTo>
                    <a:pt x="1525" y="2328"/>
                  </a:lnTo>
                  <a:lnTo>
                    <a:pt x="1546" y="2312"/>
                  </a:lnTo>
                  <a:lnTo>
                    <a:pt x="1567" y="2294"/>
                  </a:lnTo>
                  <a:lnTo>
                    <a:pt x="1589" y="2274"/>
                  </a:lnTo>
                  <a:lnTo>
                    <a:pt x="1607" y="2251"/>
                  </a:lnTo>
                  <a:lnTo>
                    <a:pt x="1622" y="2226"/>
                  </a:lnTo>
                  <a:lnTo>
                    <a:pt x="1632" y="2199"/>
                  </a:lnTo>
                  <a:lnTo>
                    <a:pt x="1636" y="2170"/>
                  </a:lnTo>
                  <a:lnTo>
                    <a:pt x="1638" y="2119"/>
                  </a:lnTo>
                  <a:lnTo>
                    <a:pt x="1647" y="2070"/>
                  </a:lnTo>
                  <a:lnTo>
                    <a:pt x="1660" y="2023"/>
                  </a:lnTo>
                  <a:lnTo>
                    <a:pt x="1677" y="1979"/>
                  </a:lnTo>
                  <a:lnTo>
                    <a:pt x="1697" y="1936"/>
                  </a:lnTo>
                  <a:lnTo>
                    <a:pt x="1722" y="1893"/>
                  </a:lnTo>
                  <a:lnTo>
                    <a:pt x="1747" y="1851"/>
                  </a:lnTo>
                  <a:lnTo>
                    <a:pt x="1775" y="1810"/>
                  </a:lnTo>
                  <a:lnTo>
                    <a:pt x="1803" y="1768"/>
                  </a:lnTo>
                  <a:lnTo>
                    <a:pt x="1829" y="1731"/>
                  </a:lnTo>
                  <a:lnTo>
                    <a:pt x="1854" y="1693"/>
                  </a:lnTo>
                  <a:lnTo>
                    <a:pt x="1879" y="1654"/>
                  </a:lnTo>
                  <a:lnTo>
                    <a:pt x="1905" y="1612"/>
                  </a:lnTo>
                  <a:lnTo>
                    <a:pt x="1927" y="1569"/>
                  </a:lnTo>
                  <a:lnTo>
                    <a:pt x="1950" y="1523"/>
                  </a:lnTo>
                  <a:lnTo>
                    <a:pt x="1971" y="1475"/>
                  </a:lnTo>
                  <a:lnTo>
                    <a:pt x="1989" y="1425"/>
                  </a:lnTo>
                  <a:lnTo>
                    <a:pt x="2005" y="1371"/>
                  </a:lnTo>
                  <a:lnTo>
                    <a:pt x="2018" y="1314"/>
                  </a:lnTo>
                  <a:lnTo>
                    <a:pt x="2027" y="1253"/>
                  </a:lnTo>
                  <a:lnTo>
                    <a:pt x="2033" y="1189"/>
                  </a:lnTo>
                  <a:lnTo>
                    <a:pt x="2036" y="1119"/>
                  </a:lnTo>
                  <a:lnTo>
                    <a:pt x="2032" y="1044"/>
                  </a:lnTo>
                  <a:lnTo>
                    <a:pt x="2023" y="971"/>
                  </a:lnTo>
                  <a:lnTo>
                    <a:pt x="2005" y="899"/>
                  </a:lnTo>
                  <a:lnTo>
                    <a:pt x="1982" y="831"/>
                  </a:lnTo>
                  <a:lnTo>
                    <a:pt x="1953" y="765"/>
                  </a:lnTo>
                  <a:lnTo>
                    <a:pt x="1917" y="702"/>
                  </a:lnTo>
                  <a:lnTo>
                    <a:pt x="1877" y="643"/>
                  </a:lnTo>
                  <a:lnTo>
                    <a:pt x="1831" y="587"/>
                  </a:lnTo>
                  <a:lnTo>
                    <a:pt x="1781" y="536"/>
                  </a:lnTo>
                  <a:lnTo>
                    <a:pt x="1726" y="488"/>
                  </a:lnTo>
                  <a:lnTo>
                    <a:pt x="1667" y="444"/>
                  </a:lnTo>
                  <a:lnTo>
                    <a:pt x="1605" y="405"/>
                  </a:lnTo>
                  <a:lnTo>
                    <a:pt x="1539" y="373"/>
                  </a:lnTo>
                  <a:lnTo>
                    <a:pt x="1469" y="345"/>
                  </a:lnTo>
                  <a:lnTo>
                    <a:pt x="1396" y="323"/>
                  </a:lnTo>
                  <a:lnTo>
                    <a:pt x="1322" y="306"/>
                  </a:lnTo>
                  <a:lnTo>
                    <a:pt x="1245" y="297"/>
                  </a:lnTo>
                  <a:lnTo>
                    <a:pt x="1165" y="293"/>
                  </a:lnTo>
                  <a:close/>
                  <a:moveTo>
                    <a:pt x="1165" y="0"/>
                  </a:moveTo>
                  <a:lnTo>
                    <a:pt x="1260" y="4"/>
                  </a:lnTo>
                  <a:lnTo>
                    <a:pt x="1354" y="16"/>
                  </a:lnTo>
                  <a:lnTo>
                    <a:pt x="1445" y="34"/>
                  </a:lnTo>
                  <a:lnTo>
                    <a:pt x="1534" y="58"/>
                  </a:lnTo>
                  <a:lnTo>
                    <a:pt x="1618" y="89"/>
                  </a:lnTo>
                  <a:lnTo>
                    <a:pt x="1700" y="126"/>
                  </a:lnTo>
                  <a:lnTo>
                    <a:pt x="1778" y="169"/>
                  </a:lnTo>
                  <a:lnTo>
                    <a:pt x="1853" y="217"/>
                  </a:lnTo>
                  <a:lnTo>
                    <a:pt x="1923" y="270"/>
                  </a:lnTo>
                  <a:lnTo>
                    <a:pt x="1989" y="329"/>
                  </a:lnTo>
                  <a:lnTo>
                    <a:pt x="2049" y="391"/>
                  </a:lnTo>
                  <a:lnTo>
                    <a:pt x="2106" y="459"/>
                  </a:lnTo>
                  <a:lnTo>
                    <a:pt x="2156" y="530"/>
                  </a:lnTo>
                  <a:lnTo>
                    <a:pt x="2201" y="605"/>
                  </a:lnTo>
                  <a:lnTo>
                    <a:pt x="2239" y="684"/>
                  </a:lnTo>
                  <a:lnTo>
                    <a:pt x="2271" y="767"/>
                  </a:lnTo>
                  <a:lnTo>
                    <a:pt x="2297" y="850"/>
                  </a:lnTo>
                  <a:lnTo>
                    <a:pt x="2315" y="937"/>
                  </a:lnTo>
                  <a:lnTo>
                    <a:pt x="2327" y="1027"/>
                  </a:lnTo>
                  <a:lnTo>
                    <a:pt x="2331" y="1119"/>
                  </a:lnTo>
                  <a:lnTo>
                    <a:pt x="2328" y="1197"/>
                  </a:lnTo>
                  <a:lnTo>
                    <a:pt x="2322" y="1271"/>
                  </a:lnTo>
                  <a:lnTo>
                    <a:pt x="2313" y="1340"/>
                  </a:lnTo>
                  <a:lnTo>
                    <a:pt x="2299" y="1407"/>
                  </a:lnTo>
                  <a:lnTo>
                    <a:pt x="2284" y="1469"/>
                  </a:lnTo>
                  <a:lnTo>
                    <a:pt x="2266" y="1528"/>
                  </a:lnTo>
                  <a:lnTo>
                    <a:pt x="2244" y="1584"/>
                  </a:lnTo>
                  <a:lnTo>
                    <a:pt x="2222" y="1637"/>
                  </a:lnTo>
                  <a:lnTo>
                    <a:pt x="2198" y="1686"/>
                  </a:lnTo>
                  <a:lnTo>
                    <a:pt x="2174" y="1732"/>
                  </a:lnTo>
                  <a:lnTo>
                    <a:pt x="2148" y="1778"/>
                  </a:lnTo>
                  <a:lnTo>
                    <a:pt x="2122" y="1820"/>
                  </a:lnTo>
                  <a:lnTo>
                    <a:pt x="2097" y="1859"/>
                  </a:lnTo>
                  <a:lnTo>
                    <a:pt x="2072" y="1896"/>
                  </a:lnTo>
                  <a:lnTo>
                    <a:pt x="2047" y="1932"/>
                  </a:lnTo>
                  <a:lnTo>
                    <a:pt x="2018" y="1976"/>
                  </a:lnTo>
                  <a:lnTo>
                    <a:pt x="1991" y="2016"/>
                  </a:lnTo>
                  <a:lnTo>
                    <a:pt x="1970" y="2052"/>
                  </a:lnTo>
                  <a:lnTo>
                    <a:pt x="1953" y="2084"/>
                  </a:lnTo>
                  <a:lnTo>
                    <a:pt x="1941" y="2114"/>
                  </a:lnTo>
                  <a:lnTo>
                    <a:pt x="1932" y="2142"/>
                  </a:lnTo>
                  <a:lnTo>
                    <a:pt x="1930" y="2170"/>
                  </a:lnTo>
                  <a:lnTo>
                    <a:pt x="1926" y="2224"/>
                  </a:lnTo>
                  <a:lnTo>
                    <a:pt x="1915" y="2276"/>
                  </a:lnTo>
                  <a:lnTo>
                    <a:pt x="1899" y="2328"/>
                  </a:lnTo>
                  <a:lnTo>
                    <a:pt x="1873" y="2378"/>
                  </a:lnTo>
                  <a:lnTo>
                    <a:pt x="1843" y="2426"/>
                  </a:lnTo>
                  <a:lnTo>
                    <a:pt x="1806" y="2471"/>
                  </a:lnTo>
                  <a:lnTo>
                    <a:pt x="1763" y="2514"/>
                  </a:lnTo>
                  <a:lnTo>
                    <a:pt x="1713" y="2554"/>
                  </a:lnTo>
                  <a:lnTo>
                    <a:pt x="1712" y="2578"/>
                  </a:lnTo>
                  <a:lnTo>
                    <a:pt x="1711" y="2606"/>
                  </a:lnTo>
                  <a:lnTo>
                    <a:pt x="1708" y="2637"/>
                  </a:lnTo>
                  <a:lnTo>
                    <a:pt x="1707" y="2670"/>
                  </a:lnTo>
                  <a:lnTo>
                    <a:pt x="1705" y="2702"/>
                  </a:lnTo>
                  <a:lnTo>
                    <a:pt x="1704" y="2734"/>
                  </a:lnTo>
                  <a:lnTo>
                    <a:pt x="1701" y="2765"/>
                  </a:lnTo>
                  <a:lnTo>
                    <a:pt x="1700" y="2793"/>
                  </a:lnTo>
                  <a:lnTo>
                    <a:pt x="1699" y="2816"/>
                  </a:lnTo>
                  <a:lnTo>
                    <a:pt x="1697" y="2835"/>
                  </a:lnTo>
                  <a:lnTo>
                    <a:pt x="1697" y="2847"/>
                  </a:lnTo>
                  <a:lnTo>
                    <a:pt x="1696" y="2850"/>
                  </a:lnTo>
                  <a:lnTo>
                    <a:pt x="1696" y="2865"/>
                  </a:lnTo>
                  <a:lnTo>
                    <a:pt x="1694" y="2881"/>
                  </a:lnTo>
                  <a:lnTo>
                    <a:pt x="1689" y="2899"/>
                  </a:lnTo>
                  <a:lnTo>
                    <a:pt x="1683" y="2918"/>
                  </a:lnTo>
                  <a:lnTo>
                    <a:pt x="1673" y="2940"/>
                  </a:lnTo>
                  <a:lnTo>
                    <a:pt x="1661" y="2960"/>
                  </a:lnTo>
                  <a:lnTo>
                    <a:pt x="1646" y="2982"/>
                  </a:lnTo>
                  <a:lnTo>
                    <a:pt x="1626" y="3004"/>
                  </a:lnTo>
                  <a:lnTo>
                    <a:pt x="1602" y="3025"/>
                  </a:lnTo>
                  <a:lnTo>
                    <a:pt x="1573" y="3046"/>
                  </a:lnTo>
                  <a:lnTo>
                    <a:pt x="1540" y="3065"/>
                  </a:lnTo>
                  <a:lnTo>
                    <a:pt x="1501" y="3084"/>
                  </a:lnTo>
                  <a:lnTo>
                    <a:pt x="1455" y="3101"/>
                  </a:lnTo>
                  <a:lnTo>
                    <a:pt x="1429" y="3135"/>
                  </a:lnTo>
                  <a:lnTo>
                    <a:pt x="1396" y="3166"/>
                  </a:lnTo>
                  <a:lnTo>
                    <a:pt x="1360" y="3194"/>
                  </a:lnTo>
                  <a:lnTo>
                    <a:pt x="1335" y="3208"/>
                  </a:lnTo>
                  <a:lnTo>
                    <a:pt x="1307" y="3216"/>
                  </a:lnTo>
                  <a:lnTo>
                    <a:pt x="1279" y="3218"/>
                  </a:lnTo>
                  <a:lnTo>
                    <a:pt x="1052" y="3218"/>
                  </a:lnTo>
                  <a:lnTo>
                    <a:pt x="1023" y="3216"/>
                  </a:lnTo>
                  <a:lnTo>
                    <a:pt x="996" y="3208"/>
                  </a:lnTo>
                  <a:lnTo>
                    <a:pt x="970" y="3194"/>
                  </a:lnTo>
                  <a:lnTo>
                    <a:pt x="934" y="3166"/>
                  </a:lnTo>
                  <a:lnTo>
                    <a:pt x="902" y="3135"/>
                  </a:lnTo>
                  <a:lnTo>
                    <a:pt x="875" y="3101"/>
                  </a:lnTo>
                  <a:lnTo>
                    <a:pt x="827" y="3082"/>
                  </a:lnTo>
                  <a:lnTo>
                    <a:pt x="786" y="3063"/>
                  </a:lnTo>
                  <a:lnTo>
                    <a:pt x="750" y="3041"/>
                  </a:lnTo>
                  <a:lnTo>
                    <a:pt x="721" y="3019"/>
                  </a:lnTo>
                  <a:lnTo>
                    <a:pt x="697" y="2996"/>
                  </a:lnTo>
                  <a:lnTo>
                    <a:pt x="678" y="2972"/>
                  </a:lnTo>
                  <a:lnTo>
                    <a:pt x="663" y="2949"/>
                  </a:lnTo>
                  <a:lnTo>
                    <a:pt x="651" y="2927"/>
                  </a:lnTo>
                  <a:lnTo>
                    <a:pt x="644" y="2905"/>
                  </a:lnTo>
                  <a:lnTo>
                    <a:pt x="638" y="2885"/>
                  </a:lnTo>
                  <a:lnTo>
                    <a:pt x="636" y="2867"/>
                  </a:lnTo>
                  <a:lnTo>
                    <a:pt x="634" y="2850"/>
                  </a:lnTo>
                  <a:lnTo>
                    <a:pt x="634" y="2850"/>
                  </a:lnTo>
                  <a:lnTo>
                    <a:pt x="634" y="2847"/>
                  </a:lnTo>
                  <a:lnTo>
                    <a:pt x="633" y="2835"/>
                  </a:lnTo>
                  <a:lnTo>
                    <a:pt x="632" y="2816"/>
                  </a:lnTo>
                  <a:lnTo>
                    <a:pt x="631" y="2793"/>
                  </a:lnTo>
                  <a:lnTo>
                    <a:pt x="630" y="2765"/>
                  </a:lnTo>
                  <a:lnTo>
                    <a:pt x="627" y="2734"/>
                  </a:lnTo>
                  <a:lnTo>
                    <a:pt x="626" y="2702"/>
                  </a:lnTo>
                  <a:lnTo>
                    <a:pt x="624" y="2670"/>
                  </a:lnTo>
                  <a:lnTo>
                    <a:pt x="622" y="2637"/>
                  </a:lnTo>
                  <a:lnTo>
                    <a:pt x="620" y="2606"/>
                  </a:lnTo>
                  <a:lnTo>
                    <a:pt x="619" y="2578"/>
                  </a:lnTo>
                  <a:lnTo>
                    <a:pt x="618" y="2554"/>
                  </a:lnTo>
                  <a:lnTo>
                    <a:pt x="568" y="2514"/>
                  </a:lnTo>
                  <a:lnTo>
                    <a:pt x="525" y="2471"/>
                  </a:lnTo>
                  <a:lnTo>
                    <a:pt x="487" y="2426"/>
                  </a:lnTo>
                  <a:lnTo>
                    <a:pt x="457" y="2378"/>
                  </a:lnTo>
                  <a:lnTo>
                    <a:pt x="432" y="2328"/>
                  </a:lnTo>
                  <a:lnTo>
                    <a:pt x="415" y="2276"/>
                  </a:lnTo>
                  <a:lnTo>
                    <a:pt x="404" y="2224"/>
                  </a:lnTo>
                  <a:lnTo>
                    <a:pt x="401" y="2170"/>
                  </a:lnTo>
                  <a:lnTo>
                    <a:pt x="398" y="2142"/>
                  </a:lnTo>
                  <a:lnTo>
                    <a:pt x="390" y="2114"/>
                  </a:lnTo>
                  <a:lnTo>
                    <a:pt x="378" y="2084"/>
                  </a:lnTo>
                  <a:lnTo>
                    <a:pt x="361" y="2052"/>
                  </a:lnTo>
                  <a:lnTo>
                    <a:pt x="339" y="2016"/>
                  </a:lnTo>
                  <a:lnTo>
                    <a:pt x="314" y="1976"/>
                  </a:lnTo>
                  <a:lnTo>
                    <a:pt x="284" y="1933"/>
                  </a:lnTo>
                  <a:lnTo>
                    <a:pt x="260" y="1897"/>
                  </a:lnTo>
                  <a:lnTo>
                    <a:pt x="235" y="1859"/>
                  </a:lnTo>
                  <a:lnTo>
                    <a:pt x="208" y="1820"/>
                  </a:lnTo>
                  <a:lnTo>
                    <a:pt x="183" y="1778"/>
                  </a:lnTo>
                  <a:lnTo>
                    <a:pt x="158" y="1734"/>
                  </a:lnTo>
                  <a:lnTo>
                    <a:pt x="132" y="1686"/>
                  </a:lnTo>
                  <a:lnTo>
                    <a:pt x="108" y="1637"/>
                  </a:lnTo>
                  <a:lnTo>
                    <a:pt x="87" y="1584"/>
                  </a:lnTo>
                  <a:lnTo>
                    <a:pt x="65" y="1528"/>
                  </a:lnTo>
                  <a:lnTo>
                    <a:pt x="47" y="1469"/>
                  </a:lnTo>
                  <a:lnTo>
                    <a:pt x="31" y="1407"/>
                  </a:lnTo>
                  <a:lnTo>
                    <a:pt x="18" y="1340"/>
                  </a:lnTo>
                  <a:lnTo>
                    <a:pt x="8" y="1271"/>
                  </a:lnTo>
                  <a:lnTo>
                    <a:pt x="2" y="1197"/>
                  </a:lnTo>
                  <a:lnTo>
                    <a:pt x="0" y="1119"/>
                  </a:lnTo>
                  <a:lnTo>
                    <a:pt x="3" y="1027"/>
                  </a:lnTo>
                  <a:lnTo>
                    <a:pt x="16" y="937"/>
                  </a:lnTo>
                  <a:lnTo>
                    <a:pt x="34" y="850"/>
                  </a:lnTo>
                  <a:lnTo>
                    <a:pt x="60" y="767"/>
                  </a:lnTo>
                  <a:lnTo>
                    <a:pt x="91" y="684"/>
                  </a:lnTo>
                  <a:lnTo>
                    <a:pt x="130" y="605"/>
                  </a:lnTo>
                  <a:lnTo>
                    <a:pt x="174" y="530"/>
                  </a:lnTo>
                  <a:lnTo>
                    <a:pt x="225" y="459"/>
                  </a:lnTo>
                  <a:lnTo>
                    <a:pt x="282" y="391"/>
                  </a:lnTo>
                  <a:lnTo>
                    <a:pt x="342" y="329"/>
                  </a:lnTo>
                  <a:lnTo>
                    <a:pt x="408" y="270"/>
                  </a:lnTo>
                  <a:lnTo>
                    <a:pt x="478" y="217"/>
                  </a:lnTo>
                  <a:lnTo>
                    <a:pt x="553" y="169"/>
                  </a:lnTo>
                  <a:lnTo>
                    <a:pt x="631" y="126"/>
                  </a:lnTo>
                  <a:lnTo>
                    <a:pt x="713" y="89"/>
                  </a:lnTo>
                  <a:lnTo>
                    <a:pt x="798" y="58"/>
                  </a:lnTo>
                  <a:lnTo>
                    <a:pt x="886" y="34"/>
                  </a:lnTo>
                  <a:lnTo>
                    <a:pt x="976" y="16"/>
                  </a:lnTo>
                  <a:lnTo>
                    <a:pt x="1070" y="4"/>
                  </a:lnTo>
                  <a:lnTo>
                    <a:pt x="11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10"/>
            <p:cNvSpPr>
              <a:spLocks/>
            </p:cNvSpPr>
            <p:nvPr/>
          </p:nvSpPr>
          <p:spPr bwMode="auto">
            <a:xfrm>
              <a:off x="5382" y="367"/>
              <a:ext cx="29" cy="73"/>
            </a:xfrm>
            <a:custGeom>
              <a:avLst/>
              <a:gdLst>
                <a:gd name="T0" fmla="*/ 73 w 147"/>
                <a:gd name="T1" fmla="*/ 0 h 364"/>
                <a:gd name="T2" fmla="*/ 73 w 147"/>
                <a:gd name="T3" fmla="*/ 0 h 364"/>
                <a:gd name="T4" fmla="*/ 93 w 147"/>
                <a:gd name="T5" fmla="*/ 2 h 364"/>
                <a:gd name="T6" fmla="*/ 111 w 147"/>
                <a:gd name="T7" fmla="*/ 9 h 364"/>
                <a:gd name="T8" fmla="*/ 125 w 147"/>
                <a:gd name="T9" fmla="*/ 21 h 364"/>
                <a:gd name="T10" fmla="*/ 137 w 147"/>
                <a:gd name="T11" fmla="*/ 36 h 364"/>
                <a:gd name="T12" fmla="*/ 144 w 147"/>
                <a:gd name="T13" fmla="*/ 53 h 364"/>
                <a:gd name="T14" fmla="*/ 147 w 147"/>
                <a:gd name="T15" fmla="*/ 73 h 364"/>
                <a:gd name="T16" fmla="*/ 147 w 147"/>
                <a:gd name="T17" fmla="*/ 291 h 364"/>
                <a:gd name="T18" fmla="*/ 144 w 147"/>
                <a:gd name="T19" fmla="*/ 312 h 364"/>
                <a:gd name="T20" fmla="*/ 137 w 147"/>
                <a:gd name="T21" fmla="*/ 328 h 364"/>
                <a:gd name="T22" fmla="*/ 125 w 147"/>
                <a:gd name="T23" fmla="*/ 344 h 364"/>
                <a:gd name="T24" fmla="*/ 111 w 147"/>
                <a:gd name="T25" fmla="*/ 355 h 364"/>
                <a:gd name="T26" fmla="*/ 93 w 147"/>
                <a:gd name="T27" fmla="*/ 362 h 364"/>
                <a:gd name="T28" fmla="*/ 73 w 147"/>
                <a:gd name="T29" fmla="*/ 364 h 364"/>
                <a:gd name="T30" fmla="*/ 54 w 147"/>
                <a:gd name="T31" fmla="*/ 362 h 364"/>
                <a:gd name="T32" fmla="*/ 36 w 147"/>
                <a:gd name="T33" fmla="*/ 355 h 364"/>
                <a:gd name="T34" fmla="*/ 22 w 147"/>
                <a:gd name="T35" fmla="*/ 344 h 364"/>
                <a:gd name="T36" fmla="*/ 10 w 147"/>
                <a:gd name="T37" fmla="*/ 328 h 364"/>
                <a:gd name="T38" fmla="*/ 2 w 147"/>
                <a:gd name="T39" fmla="*/ 312 h 364"/>
                <a:gd name="T40" fmla="*/ 0 w 147"/>
                <a:gd name="T41" fmla="*/ 291 h 364"/>
                <a:gd name="T42" fmla="*/ 0 w 147"/>
                <a:gd name="T43" fmla="*/ 73 h 364"/>
                <a:gd name="T44" fmla="*/ 2 w 147"/>
                <a:gd name="T45" fmla="*/ 53 h 364"/>
                <a:gd name="T46" fmla="*/ 10 w 147"/>
                <a:gd name="T47" fmla="*/ 36 h 364"/>
                <a:gd name="T48" fmla="*/ 22 w 147"/>
                <a:gd name="T49" fmla="*/ 21 h 364"/>
                <a:gd name="T50" fmla="*/ 36 w 147"/>
                <a:gd name="T51" fmla="*/ 9 h 364"/>
                <a:gd name="T52" fmla="*/ 54 w 147"/>
                <a:gd name="T53" fmla="*/ 2 h 364"/>
                <a:gd name="T54" fmla="*/ 73 w 147"/>
                <a:gd name="T55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7" h="364">
                  <a:moveTo>
                    <a:pt x="73" y="0"/>
                  </a:moveTo>
                  <a:lnTo>
                    <a:pt x="73" y="0"/>
                  </a:lnTo>
                  <a:lnTo>
                    <a:pt x="93" y="2"/>
                  </a:lnTo>
                  <a:lnTo>
                    <a:pt x="111" y="9"/>
                  </a:lnTo>
                  <a:lnTo>
                    <a:pt x="125" y="21"/>
                  </a:lnTo>
                  <a:lnTo>
                    <a:pt x="137" y="36"/>
                  </a:lnTo>
                  <a:lnTo>
                    <a:pt x="144" y="53"/>
                  </a:lnTo>
                  <a:lnTo>
                    <a:pt x="147" y="73"/>
                  </a:lnTo>
                  <a:lnTo>
                    <a:pt x="147" y="291"/>
                  </a:lnTo>
                  <a:lnTo>
                    <a:pt x="144" y="312"/>
                  </a:lnTo>
                  <a:lnTo>
                    <a:pt x="137" y="328"/>
                  </a:lnTo>
                  <a:lnTo>
                    <a:pt x="125" y="344"/>
                  </a:lnTo>
                  <a:lnTo>
                    <a:pt x="111" y="355"/>
                  </a:lnTo>
                  <a:lnTo>
                    <a:pt x="93" y="362"/>
                  </a:lnTo>
                  <a:lnTo>
                    <a:pt x="73" y="364"/>
                  </a:lnTo>
                  <a:lnTo>
                    <a:pt x="54" y="362"/>
                  </a:lnTo>
                  <a:lnTo>
                    <a:pt x="36" y="355"/>
                  </a:lnTo>
                  <a:lnTo>
                    <a:pt x="22" y="344"/>
                  </a:lnTo>
                  <a:lnTo>
                    <a:pt x="10" y="328"/>
                  </a:lnTo>
                  <a:lnTo>
                    <a:pt x="2" y="312"/>
                  </a:lnTo>
                  <a:lnTo>
                    <a:pt x="0" y="291"/>
                  </a:lnTo>
                  <a:lnTo>
                    <a:pt x="0" y="73"/>
                  </a:lnTo>
                  <a:lnTo>
                    <a:pt x="2" y="53"/>
                  </a:lnTo>
                  <a:lnTo>
                    <a:pt x="10" y="36"/>
                  </a:lnTo>
                  <a:lnTo>
                    <a:pt x="22" y="21"/>
                  </a:lnTo>
                  <a:lnTo>
                    <a:pt x="36" y="9"/>
                  </a:lnTo>
                  <a:lnTo>
                    <a:pt x="54" y="2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11"/>
            <p:cNvSpPr>
              <a:spLocks/>
            </p:cNvSpPr>
            <p:nvPr/>
          </p:nvSpPr>
          <p:spPr bwMode="auto">
            <a:xfrm>
              <a:off x="5216" y="411"/>
              <a:ext cx="51" cy="68"/>
            </a:xfrm>
            <a:custGeom>
              <a:avLst/>
              <a:gdLst>
                <a:gd name="T0" fmla="*/ 74 w 258"/>
                <a:gd name="T1" fmla="*/ 0 h 337"/>
                <a:gd name="T2" fmla="*/ 93 w 258"/>
                <a:gd name="T3" fmla="*/ 2 h 337"/>
                <a:gd name="T4" fmla="*/ 110 w 258"/>
                <a:gd name="T5" fmla="*/ 9 h 337"/>
                <a:gd name="T6" fmla="*/ 126 w 258"/>
                <a:gd name="T7" fmla="*/ 21 h 337"/>
                <a:gd name="T8" fmla="*/ 138 w 258"/>
                <a:gd name="T9" fmla="*/ 37 h 337"/>
                <a:gd name="T10" fmla="*/ 248 w 258"/>
                <a:gd name="T11" fmla="*/ 227 h 337"/>
                <a:gd name="T12" fmla="*/ 256 w 258"/>
                <a:gd name="T13" fmla="*/ 245 h 337"/>
                <a:gd name="T14" fmla="*/ 258 w 258"/>
                <a:gd name="T15" fmla="*/ 264 h 337"/>
                <a:gd name="T16" fmla="*/ 256 w 258"/>
                <a:gd name="T17" fmla="*/ 282 h 337"/>
                <a:gd name="T18" fmla="*/ 248 w 258"/>
                <a:gd name="T19" fmla="*/ 300 h 337"/>
                <a:gd name="T20" fmla="*/ 238 w 258"/>
                <a:gd name="T21" fmla="*/ 315 h 337"/>
                <a:gd name="T22" fmla="*/ 222 w 258"/>
                <a:gd name="T23" fmla="*/ 327 h 337"/>
                <a:gd name="T24" fmla="*/ 204 w 258"/>
                <a:gd name="T25" fmla="*/ 334 h 337"/>
                <a:gd name="T26" fmla="*/ 185 w 258"/>
                <a:gd name="T27" fmla="*/ 337 h 337"/>
                <a:gd name="T28" fmla="*/ 165 w 258"/>
                <a:gd name="T29" fmla="*/ 334 h 337"/>
                <a:gd name="T30" fmla="*/ 148 w 258"/>
                <a:gd name="T31" fmla="*/ 327 h 337"/>
                <a:gd name="T32" fmla="*/ 133 w 258"/>
                <a:gd name="T33" fmla="*/ 315 h 337"/>
                <a:gd name="T34" fmla="*/ 121 w 258"/>
                <a:gd name="T35" fmla="*/ 300 h 337"/>
                <a:gd name="T36" fmla="*/ 10 w 258"/>
                <a:gd name="T37" fmla="*/ 110 h 337"/>
                <a:gd name="T38" fmla="*/ 3 w 258"/>
                <a:gd name="T39" fmla="*/ 92 h 337"/>
                <a:gd name="T40" fmla="*/ 0 w 258"/>
                <a:gd name="T41" fmla="*/ 73 h 337"/>
                <a:gd name="T42" fmla="*/ 3 w 258"/>
                <a:gd name="T43" fmla="*/ 55 h 337"/>
                <a:gd name="T44" fmla="*/ 10 w 258"/>
                <a:gd name="T45" fmla="*/ 37 h 337"/>
                <a:gd name="T46" fmla="*/ 22 w 258"/>
                <a:gd name="T47" fmla="*/ 22 h 337"/>
                <a:gd name="T48" fmla="*/ 36 w 258"/>
                <a:gd name="T49" fmla="*/ 10 h 337"/>
                <a:gd name="T50" fmla="*/ 56 w 258"/>
                <a:gd name="T51" fmla="*/ 2 h 337"/>
                <a:gd name="T52" fmla="*/ 74 w 258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8" h="337">
                  <a:moveTo>
                    <a:pt x="74" y="0"/>
                  </a:moveTo>
                  <a:lnTo>
                    <a:pt x="93" y="2"/>
                  </a:lnTo>
                  <a:lnTo>
                    <a:pt x="110" y="9"/>
                  </a:lnTo>
                  <a:lnTo>
                    <a:pt x="126" y="21"/>
                  </a:lnTo>
                  <a:lnTo>
                    <a:pt x="138" y="37"/>
                  </a:lnTo>
                  <a:lnTo>
                    <a:pt x="248" y="227"/>
                  </a:lnTo>
                  <a:lnTo>
                    <a:pt x="256" y="245"/>
                  </a:lnTo>
                  <a:lnTo>
                    <a:pt x="258" y="264"/>
                  </a:lnTo>
                  <a:lnTo>
                    <a:pt x="256" y="282"/>
                  </a:lnTo>
                  <a:lnTo>
                    <a:pt x="248" y="300"/>
                  </a:lnTo>
                  <a:lnTo>
                    <a:pt x="238" y="315"/>
                  </a:lnTo>
                  <a:lnTo>
                    <a:pt x="222" y="327"/>
                  </a:lnTo>
                  <a:lnTo>
                    <a:pt x="204" y="334"/>
                  </a:lnTo>
                  <a:lnTo>
                    <a:pt x="185" y="337"/>
                  </a:lnTo>
                  <a:lnTo>
                    <a:pt x="165" y="334"/>
                  </a:lnTo>
                  <a:lnTo>
                    <a:pt x="148" y="327"/>
                  </a:lnTo>
                  <a:lnTo>
                    <a:pt x="133" y="315"/>
                  </a:lnTo>
                  <a:lnTo>
                    <a:pt x="121" y="300"/>
                  </a:lnTo>
                  <a:lnTo>
                    <a:pt x="10" y="110"/>
                  </a:lnTo>
                  <a:lnTo>
                    <a:pt x="3" y="92"/>
                  </a:lnTo>
                  <a:lnTo>
                    <a:pt x="0" y="73"/>
                  </a:lnTo>
                  <a:lnTo>
                    <a:pt x="3" y="55"/>
                  </a:lnTo>
                  <a:lnTo>
                    <a:pt x="10" y="37"/>
                  </a:lnTo>
                  <a:lnTo>
                    <a:pt x="22" y="22"/>
                  </a:lnTo>
                  <a:lnTo>
                    <a:pt x="36" y="10"/>
                  </a:lnTo>
                  <a:lnTo>
                    <a:pt x="56" y="2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12"/>
            <p:cNvSpPr>
              <a:spLocks/>
            </p:cNvSpPr>
            <p:nvPr/>
          </p:nvSpPr>
          <p:spPr bwMode="auto">
            <a:xfrm>
              <a:off x="5094" y="532"/>
              <a:ext cx="68" cy="51"/>
            </a:xfrm>
            <a:custGeom>
              <a:avLst/>
              <a:gdLst>
                <a:gd name="T0" fmla="*/ 73 w 338"/>
                <a:gd name="T1" fmla="*/ 0 h 256"/>
                <a:gd name="T2" fmla="*/ 91 w 338"/>
                <a:gd name="T3" fmla="*/ 3 h 256"/>
                <a:gd name="T4" fmla="*/ 110 w 338"/>
                <a:gd name="T5" fmla="*/ 10 h 256"/>
                <a:gd name="T6" fmla="*/ 302 w 338"/>
                <a:gd name="T7" fmla="*/ 119 h 256"/>
                <a:gd name="T8" fmla="*/ 317 w 338"/>
                <a:gd name="T9" fmla="*/ 132 h 256"/>
                <a:gd name="T10" fmla="*/ 328 w 338"/>
                <a:gd name="T11" fmla="*/ 146 h 256"/>
                <a:gd name="T12" fmla="*/ 335 w 338"/>
                <a:gd name="T13" fmla="*/ 164 h 256"/>
                <a:gd name="T14" fmla="*/ 338 w 338"/>
                <a:gd name="T15" fmla="*/ 182 h 256"/>
                <a:gd name="T16" fmla="*/ 335 w 338"/>
                <a:gd name="T17" fmla="*/ 201 h 256"/>
                <a:gd name="T18" fmla="*/ 328 w 338"/>
                <a:gd name="T19" fmla="*/ 219 h 256"/>
                <a:gd name="T20" fmla="*/ 316 w 338"/>
                <a:gd name="T21" fmla="*/ 235 h 256"/>
                <a:gd name="T22" fmla="*/ 301 w 338"/>
                <a:gd name="T23" fmla="*/ 247 h 256"/>
                <a:gd name="T24" fmla="*/ 282 w 338"/>
                <a:gd name="T25" fmla="*/ 254 h 256"/>
                <a:gd name="T26" fmla="*/ 264 w 338"/>
                <a:gd name="T27" fmla="*/ 256 h 256"/>
                <a:gd name="T28" fmla="*/ 245 w 338"/>
                <a:gd name="T29" fmla="*/ 254 h 256"/>
                <a:gd name="T30" fmla="*/ 227 w 338"/>
                <a:gd name="T31" fmla="*/ 245 h 256"/>
                <a:gd name="T32" fmla="*/ 36 w 338"/>
                <a:gd name="T33" fmla="*/ 137 h 256"/>
                <a:gd name="T34" fmla="*/ 20 w 338"/>
                <a:gd name="T35" fmla="*/ 125 h 256"/>
                <a:gd name="T36" fmla="*/ 9 w 338"/>
                <a:gd name="T37" fmla="*/ 109 h 256"/>
                <a:gd name="T38" fmla="*/ 2 w 338"/>
                <a:gd name="T39" fmla="*/ 92 h 256"/>
                <a:gd name="T40" fmla="*/ 0 w 338"/>
                <a:gd name="T41" fmla="*/ 73 h 256"/>
                <a:gd name="T42" fmla="*/ 2 w 338"/>
                <a:gd name="T43" fmla="*/ 54 h 256"/>
                <a:gd name="T44" fmla="*/ 9 w 338"/>
                <a:gd name="T45" fmla="*/ 36 h 256"/>
                <a:gd name="T46" fmla="*/ 21 w 338"/>
                <a:gd name="T47" fmla="*/ 21 h 256"/>
                <a:gd name="T48" fmla="*/ 37 w 338"/>
                <a:gd name="T49" fmla="*/ 10 h 256"/>
                <a:gd name="T50" fmla="*/ 54 w 338"/>
                <a:gd name="T51" fmla="*/ 3 h 256"/>
                <a:gd name="T52" fmla="*/ 73 w 338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6">
                  <a:moveTo>
                    <a:pt x="73" y="0"/>
                  </a:moveTo>
                  <a:lnTo>
                    <a:pt x="91" y="3"/>
                  </a:lnTo>
                  <a:lnTo>
                    <a:pt x="110" y="10"/>
                  </a:lnTo>
                  <a:lnTo>
                    <a:pt x="302" y="119"/>
                  </a:lnTo>
                  <a:lnTo>
                    <a:pt x="317" y="132"/>
                  </a:lnTo>
                  <a:lnTo>
                    <a:pt x="328" y="146"/>
                  </a:lnTo>
                  <a:lnTo>
                    <a:pt x="335" y="164"/>
                  </a:lnTo>
                  <a:lnTo>
                    <a:pt x="338" y="182"/>
                  </a:lnTo>
                  <a:lnTo>
                    <a:pt x="335" y="201"/>
                  </a:lnTo>
                  <a:lnTo>
                    <a:pt x="328" y="219"/>
                  </a:lnTo>
                  <a:lnTo>
                    <a:pt x="316" y="235"/>
                  </a:lnTo>
                  <a:lnTo>
                    <a:pt x="301" y="247"/>
                  </a:lnTo>
                  <a:lnTo>
                    <a:pt x="282" y="254"/>
                  </a:lnTo>
                  <a:lnTo>
                    <a:pt x="264" y="256"/>
                  </a:lnTo>
                  <a:lnTo>
                    <a:pt x="245" y="254"/>
                  </a:lnTo>
                  <a:lnTo>
                    <a:pt x="227" y="245"/>
                  </a:lnTo>
                  <a:lnTo>
                    <a:pt x="36" y="137"/>
                  </a:lnTo>
                  <a:lnTo>
                    <a:pt x="20" y="125"/>
                  </a:lnTo>
                  <a:lnTo>
                    <a:pt x="9" y="109"/>
                  </a:lnTo>
                  <a:lnTo>
                    <a:pt x="2" y="92"/>
                  </a:lnTo>
                  <a:lnTo>
                    <a:pt x="0" y="73"/>
                  </a:lnTo>
                  <a:lnTo>
                    <a:pt x="2" y="54"/>
                  </a:lnTo>
                  <a:lnTo>
                    <a:pt x="9" y="36"/>
                  </a:lnTo>
                  <a:lnTo>
                    <a:pt x="21" y="21"/>
                  </a:lnTo>
                  <a:lnTo>
                    <a:pt x="37" y="10"/>
                  </a:lnTo>
                  <a:lnTo>
                    <a:pt x="54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13"/>
            <p:cNvSpPr>
              <a:spLocks/>
            </p:cNvSpPr>
            <p:nvPr/>
          </p:nvSpPr>
          <p:spPr bwMode="auto">
            <a:xfrm>
              <a:off x="5050" y="696"/>
              <a:ext cx="73" cy="30"/>
            </a:xfrm>
            <a:custGeom>
              <a:avLst/>
              <a:gdLst>
                <a:gd name="T0" fmla="*/ 73 w 368"/>
                <a:gd name="T1" fmla="*/ 0 h 147"/>
                <a:gd name="T2" fmla="*/ 295 w 368"/>
                <a:gd name="T3" fmla="*/ 0 h 147"/>
                <a:gd name="T4" fmla="*/ 314 w 368"/>
                <a:gd name="T5" fmla="*/ 3 h 147"/>
                <a:gd name="T6" fmla="*/ 332 w 368"/>
                <a:gd name="T7" fmla="*/ 11 h 147"/>
                <a:gd name="T8" fmla="*/ 347 w 368"/>
                <a:gd name="T9" fmla="*/ 21 h 147"/>
                <a:gd name="T10" fmla="*/ 359 w 368"/>
                <a:gd name="T11" fmla="*/ 37 h 147"/>
                <a:gd name="T12" fmla="*/ 366 w 368"/>
                <a:gd name="T13" fmla="*/ 54 h 147"/>
                <a:gd name="T14" fmla="*/ 368 w 368"/>
                <a:gd name="T15" fmla="*/ 74 h 147"/>
                <a:gd name="T16" fmla="*/ 366 w 368"/>
                <a:gd name="T17" fmla="*/ 93 h 147"/>
                <a:gd name="T18" fmla="*/ 359 w 368"/>
                <a:gd name="T19" fmla="*/ 110 h 147"/>
                <a:gd name="T20" fmla="*/ 347 w 368"/>
                <a:gd name="T21" fmla="*/ 125 h 147"/>
                <a:gd name="T22" fmla="*/ 332 w 368"/>
                <a:gd name="T23" fmla="*/ 136 h 147"/>
                <a:gd name="T24" fmla="*/ 314 w 368"/>
                <a:gd name="T25" fmla="*/ 144 h 147"/>
                <a:gd name="T26" fmla="*/ 295 w 368"/>
                <a:gd name="T27" fmla="*/ 147 h 147"/>
                <a:gd name="T28" fmla="*/ 73 w 368"/>
                <a:gd name="T29" fmla="*/ 147 h 147"/>
                <a:gd name="T30" fmla="*/ 54 w 368"/>
                <a:gd name="T31" fmla="*/ 144 h 147"/>
                <a:gd name="T32" fmla="*/ 37 w 368"/>
                <a:gd name="T33" fmla="*/ 136 h 147"/>
                <a:gd name="T34" fmla="*/ 21 w 368"/>
                <a:gd name="T35" fmla="*/ 125 h 147"/>
                <a:gd name="T36" fmla="*/ 11 w 368"/>
                <a:gd name="T37" fmla="*/ 110 h 147"/>
                <a:gd name="T38" fmla="*/ 2 w 368"/>
                <a:gd name="T39" fmla="*/ 93 h 147"/>
                <a:gd name="T40" fmla="*/ 0 w 368"/>
                <a:gd name="T41" fmla="*/ 74 h 147"/>
                <a:gd name="T42" fmla="*/ 2 w 368"/>
                <a:gd name="T43" fmla="*/ 54 h 147"/>
                <a:gd name="T44" fmla="*/ 11 w 368"/>
                <a:gd name="T45" fmla="*/ 37 h 147"/>
                <a:gd name="T46" fmla="*/ 21 w 368"/>
                <a:gd name="T47" fmla="*/ 21 h 147"/>
                <a:gd name="T48" fmla="*/ 37 w 368"/>
                <a:gd name="T49" fmla="*/ 11 h 147"/>
                <a:gd name="T50" fmla="*/ 54 w 368"/>
                <a:gd name="T51" fmla="*/ 3 h 147"/>
                <a:gd name="T52" fmla="*/ 73 w 368"/>
                <a:gd name="T53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8" h="147">
                  <a:moveTo>
                    <a:pt x="73" y="0"/>
                  </a:moveTo>
                  <a:lnTo>
                    <a:pt x="295" y="0"/>
                  </a:lnTo>
                  <a:lnTo>
                    <a:pt x="314" y="3"/>
                  </a:lnTo>
                  <a:lnTo>
                    <a:pt x="332" y="11"/>
                  </a:lnTo>
                  <a:lnTo>
                    <a:pt x="347" y="21"/>
                  </a:lnTo>
                  <a:lnTo>
                    <a:pt x="359" y="37"/>
                  </a:lnTo>
                  <a:lnTo>
                    <a:pt x="366" y="54"/>
                  </a:lnTo>
                  <a:lnTo>
                    <a:pt x="368" y="74"/>
                  </a:lnTo>
                  <a:lnTo>
                    <a:pt x="366" y="93"/>
                  </a:lnTo>
                  <a:lnTo>
                    <a:pt x="359" y="110"/>
                  </a:lnTo>
                  <a:lnTo>
                    <a:pt x="347" y="125"/>
                  </a:lnTo>
                  <a:lnTo>
                    <a:pt x="332" y="136"/>
                  </a:lnTo>
                  <a:lnTo>
                    <a:pt x="314" y="144"/>
                  </a:lnTo>
                  <a:lnTo>
                    <a:pt x="295" y="147"/>
                  </a:lnTo>
                  <a:lnTo>
                    <a:pt x="73" y="147"/>
                  </a:lnTo>
                  <a:lnTo>
                    <a:pt x="54" y="144"/>
                  </a:lnTo>
                  <a:lnTo>
                    <a:pt x="37" y="136"/>
                  </a:lnTo>
                  <a:lnTo>
                    <a:pt x="21" y="125"/>
                  </a:lnTo>
                  <a:lnTo>
                    <a:pt x="11" y="110"/>
                  </a:lnTo>
                  <a:lnTo>
                    <a:pt x="2" y="93"/>
                  </a:lnTo>
                  <a:lnTo>
                    <a:pt x="0" y="74"/>
                  </a:lnTo>
                  <a:lnTo>
                    <a:pt x="2" y="54"/>
                  </a:lnTo>
                  <a:lnTo>
                    <a:pt x="11" y="37"/>
                  </a:lnTo>
                  <a:lnTo>
                    <a:pt x="21" y="21"/>
                  </a:lnTo>
                  <a:lnTo>
                    <a:pt x="37" y="11"/>
                  </a:lnTo>
                  <a:lnTo>
                    <a:pt x="54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14"/>
            <p:cNvSpPr>
              <a:spLocks/>
            </p:cNvSpPr>
            <p:nvPr/>
          </p:nvSpPr>
          <p:spPr bwMode="auto">
            <a:xfrm>
              <a:off x="5094" y="839"/>
              <a:ext cx="68" cy="51"/>
            </a:xfrm>
            <a:custGeom>
              <a:avLst/>
              <a:gdLst>
                <a:gd name="T0" fmla="*/ 264 w 338"/>
                <a:gd name="T1" fmla="*/ 0 h 257"/>
                <a:gd name="T2" fmla="*/ 284 w 338"/>
                <a:gd name="T3" fmla="*/ 4 h 257"/>
                <a:gd name="T4" fmla="*/ 301 w 338"/>
                <a:gd name="T5" fmla="*/ 10 h 257"/>
                <a:gd name="T6" fmla="*/ 316 w 338"/>
                <a:gd name="T7" fmla="*/ 22 h 257"/>
                <a:gd name="T8" fmla="*/ 328 w 338"/>
                <a:gd name="T9" fmla="*/ 38 h 257"/>
                <a:gd name="T10" fmla="*/ 335 w 338"/>
                <a:gd name="T11" fmla="*/ 55 h 257"/>
                <a:gd name="T12" fmla="*/ 338 w 338"/>
                <a:gd name="T13" fmla="*/ 75 h 257"/>
                <a:gd name="T14" fmla="*/ 335 w 338"/>
                <a:gd name="T15" fmla="*/ 93 h 257"/>
                <a:gd name="T16" fmla="*/ 328 w 338"/>
                <a:gd name="T17" fmla="*/ 110 h 257"/>
                <a:gd name="T18" fmla="*/ 316 w 338"/>
                <a:gd name="T19" fmla="*/ 126 h 257"/>
                <a:gd name="T20" fmla="*/ 302 w 338"/>
                <a:gd name="T21" fmla="*/ 138 h 257"/>
                <a:gd name="T22" fmla="*/ 110 w 338"/>
                <a:gd name="T23" fmla="*/ 247 h 257"/>
                <a:gd name="T24" fmla="*/ 92 w 338"/>
                <a:gd name="T25" fmla="*/ 254 h 257"/>
                <a:gd name="T26" fmla="*/ 73 w 338"/>
                <a:gd name="T27" fmla="*/ 257 h 257"/>
                <a:gd name="T28" fmla="*/ 54 w 338"/>
                <a:gd name="T29" fmla="*/ 254 h 257"/>
                <a:gd name="T30" fmla="*/ 37 w 338"/>
                <a:gd name="T31" fmla="*/ 248 h 257"/>
                <a:gd name="T32" fmla="*/ 21 w 338"/>
                <a:gd name="T33" fmla="*/ 236 h 257"/>
                <a:gd name="T34" fmla="*/ 9 w 338"/>
                <a:gd name="T35" fmla="*/ 220 h 257"/>
                <a:gd name="T36" fmla="*/ 2 w 338"/>
                <a:gd name="T37" fmla="*/ 203 h 257"/>
                <a:gd name="T38" fmla="*/ 0 w 338"/>
                <a:gd name="T39" fmla="*/ 183 h 257"/>
                <a:gd name="T40" fmla="*/ 2 w 338"/>
                <a:gd name="T41" fmla="*/ 165 h 257"/>
                <a:gd name="T42" fmla="*/ 9 w 338"/>
                <a:gd name="T43" fmla="*/ 148 h 257"/>
                <a:gd name="T44" fmla="*/ 20 w 338"/>
                <a:gd name="T45" fmla="*/ 133 h 257"/>
                <a:gd name="T46" fmla="*/ 36 w 338"/>
                <a:gd name="T47" fmla="*/ 121 h 257"/>
                <a:gd name="T48" fmla="*/ 227 w 338"/>
                <a:gd name="T49" fmla="*/ 11 h 257"/>
                <a:gd name="T50" fmla="*/ 246 w 338"/>
                <a:gd name="T51" fmla="*/ 3 h 257"/>
                <a:gd name="T52" fmla="*/ 264 w 338"/>
                <a:gd name="T5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7">
                  <a:moveTo>
                    <a:pt x="264" y="0"/>
                  </a:moveTo>
                  <a:lnTo>
                    <a:pt x="284" y="4"/>
                  </a:lnTo>
                  <a:lnTo>
                    <a:pt x="301" y="10"/>
                  </a:lnTo>
                  <a:lnTo>
                    <a:pt x="316" y="22"/>
                  </a:lnTo>
                  <a:lnTo>
                    <a:pt x="328" y="38"/>
                  </a:lnTo>
                  <a:lnTo>
                    <a:pt x="335" y="55"/>
                  </a:lnTo>
                  <a:lnTo>
                    <a:pt x="338" y="75"/>
                  </a:lnTo>
                  <a:lnTo>
                    <a:pt x="335" y="93"/>
                  </a:lnTo>
                  <a:lnTo>
                    <a:pt x="328" y="110"/>
                  </a:lnTo>
                  <a:lnTo>
                    <a:pt x="316" y="126"/>
                  </a:lnTo>
                  <a:lnTo>
                    <a:pt x="302" y="138"/>
                  </a:lnTo>
                  <a:lnTo>
                    <a:pt x="110" y="247"/>
                  </a:lnTo>
                  <a:lnTo>
                    <a:pt x="92" y="254"/>
                  </a:lnTo>
                  <a:lnTo>
                    <a:pt x="73" y="257"/>
                  </a:lnTo>
                  <a:lnTo>
                    <a:pt x="54" y="254"/>
                  </a:lnTo>
                  <a:lnTo>
                    <a:pt x="37" y="248"/>
                  </a:lnTo>
                  <a:lnTo>
                    <a:pt x="21" y="236"/>
                  </a:lnTo>
                  <a:lnTo>
                    <a:pt x="9" y="220"/>
                  </a:lnTo>
                  <a:lnTo>
                    <a:pt x="2" y="203"/>
                  </a:lnTo>
                  <a:lnTo>
                    <a:pt x="0" y="183"/>
                  </a:lnTo>
                  <a:lnTo>
                    <a:pt x="2" y="165"/>
                  </a:lnTo>
                  <a:lnTo>
                    <a:pt x="9" y="148"/>
                  </a:lnTo>
                  <a:lnTo>
                    <a:pt x="20" y="133"/>
                  </a:lnTo>
                  <a:lnTo>
                    <a:pt x="36" y="121"/>
                  </a:lnTo>
                  <a:lnTo>
                    <a:pt x="227" y="11"/>
                  </a:lnTo>
                  <a:lnTo>
                    <a:pt x="246" y="3"/>
                  </a:lnTo>
                  <a:lnTo>
                    <a:pt x="2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15"/>
            <p:cNvSpPr>
              <a:spLocks/>
            </p:cNvSpPr>
            <p:nvPr/>
          </p:nvSpPr>
          <p:spPr bwMode="auto">
            <a:xfrm>
              <a:off x="5631" y="839"/>
              <a:ext cx="67" cy="51"/>
            </a:xfrm>
            <a:custGeom>
              <a:avLst/>
              <a:gdLst>
                <a:gd name="T0" fmla="*/ 73 w 338"/>
                <a:gd name="T1" fmla="*/ 0 h 257"/>
                <a:gd name="T2" fmla="*/ 93 w 338"/>
                <a:gd name="T3" fmla="*/ 3 h 257"/>
                <a:gd name="T4" fmla="*/ 111 w 338"/>
                <a:gd name="T5" fmla="*/ 11 h 257"/>
                <a:gd name="T6" fmla="*/ 302 w 338"/>
                <a:gd name="T7" fmla="*/ 121 h 257"/>
                <a:gd name="T8" fmla="*/ 318 w 338"/>
                <a:gd name="T9" fmla="*/ 133 h 257"/>
                <a:gd name="T10" fmla="*/ 328 w 338"/>
                <a:gd name="T11" fmla="*/ 148 h 257"/>
                <a:gd name="T12" fmla="*/ 336 w 338"/>
                <a:gd name="T13" fmla="*/ 165 h 257"/>
                <a:gd name="T14" fmla="*/ 338 w 338"/>
                <a:gd name="T15" fmla="*/ 183 h 257"/>
                <a:gd name="T16" fmla="*/ 336 w 338"/>
                <a:gd name="T17" fmla="*/ 203 h 257"/>
                <a:gd name="T18" fmla="*/ 328 w 338"/>
                <a:gd name="T19" fmla="*/ 220 h 257"/>
                <a:gd name="T20" fmla="*/ 316 w 338"/>
                <a:gd name="T21" fmla="*/ 236 h 257"/>
                <a:gd name="T22" fmla="*/ 301 w 338"/>
                <a:gd name="T23" fmla="*/ 248 h 257"/>
                <a:gd name="T24" fmla="*/ 284 w 338"/>
                <a:gd name="T25" fmla="*/ 254 h 257"/>
                <a:gd name="T26" fmla="*/ 265 w 338"/>
                <a:gd name="T27" fmla="*/ 257 h 257"/>
                <a:gd name="T28" fmla="*/ 245 w 338"/>
                <a:gd name="T29" fmla="*/ 254 h 257"/>
                <a:gd name="T30" fmla="*/ 227 w 338"/>
                <a:gd name="T31" fmla="*/ 247 h 257"/>
                <a:gd name="T32" fmla="*/ 36 w 338"/>
                <a:gd name="T33" fmla="*/ 138 h 257"/>
                <a:gd name="T34" fmla="*/ 21 w 338"/>
                <a:gd name="T35" fmla="*/ 126 h 257"/>
                <a:gd name="T36" fmla="*/ 9 w 338"/>
                <a:gd name="T37" fmla="*/ 110 h 257"/>
                <a:gd name="T38" fmla="*/ 2 w 338"/>
                <a:gd name="T39" fmla="*/ 93 h 257"/>
                <a:gd name="T40" fmla="*/ 0 w 338"/>
                <a:gd name="T41" fmla="*/ 75 h 257"/>
                <a:gd name="T42" fmla="*/ 2 w 338"/>
                <a:gd name="T43" fmla="*/ 55 h 257"/>
                <a:gd name="T44" fmla="*/ 9 w 338"/>
                <a:gd name="T45" fmla="*/ 38 h 257"/>
                <a:gd name="T46" fmla="*/ 21 w 338"/>
                <a:gd name="T47" fmla="*/ 22 h 257"/>
                <a:gd name="T48" fmla="*/ 37 w 338"/>
                <a:gd name="T49" fmla="*/ 10 h 257"/>
                <a:gd name="T50" fmla="*/ 54 w 338"/>
                <a:gd name="T51" fmla="*/ 4 h 257"/>
                <a:gd name="T52" fmla="*/ 73 w 338"/>
                <a:gd name="T5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7">
                  <a:moveTo>
                    <a:pt x="73" y="0"/>
                  </a:moveTo>
                  <a:lnTo>
                    <a:pt x="93" y="3"/>
                  </a:lnTo>
                  <a:lnTo>
                    <a:pt x="111" y="11"/>
                  </a:lnTo>
                  <a:lnTo>
                    <a:pt x="302" y="121"/>
                  </a:lnTo>
                  <a:lnTo>
                    <a:pt x="318" y="133"/>
                  </a:lnTo>
                  <a:lnTo>
                    <a:pt x="328" y="148"/>
                  </a:lnTo>
                  <a:lnTo>
                    <a:pt x="336" y="165"/>
                  </a:lnTo>
                  <a:lnTo>
                    <a:pt x="338" y="183"/>
                  </a:lnTo>
                  <a:lnTo>
                    <a:pt x="336" y="203"/>
                  </a:lnTo>
                  <a:lnTo>
                    <a:pt x="328" y="220"/>
                  </a:lnTo>
                  <a:lnTo>
                    <a:pt x="316" y="236"/>
                  </a:lnTo>
                  <a:lnTo>
                    <a:pt x="301" y="248"/>
                  </a:lnTo>
                  <a:lnTo>
                    <a:pt x="284" y="254"/>
                  </a:lnTo>
                  <a:lnTo>
                    <a:pt x="265" y="257"/>
                  </a:lnTo>
                  <a:lnTo>
                    <a:pt x="245" y="254"/>
                  </a:lnTo>
                  <a:lnTo>
                    <a:pt x="227" y="247"/>
                  </a:lnTo>
                  <a:lnTo>
                    <a:pt x="36" y="138"/>
                  </a:lnTo>
                  <a:lnTo>
                    <a:pt x="21" y="126"/>
                  </a:lnTo>
                  <a:lnTo>
                    <a:pt x="9" y="110"/>
                  </a:lnTo>
                  <a:lnTo>
                    <a:pt x="2" y="93"/>
                  </a:lnTo>
                  <a:lnTo>
                    <a:pt x="0" y="75"/>
                  </a:lnTo>
                  <a:lnTo>
                    <a:pt x="2" y="55"/>
                  </a:lnTo>
                  <a:lnTo>
                    <a:pt x="9" y="38"/>
                  </a:lnTo>
                  <a:lnTo>
                    <a:pt x="21" y="22"/>
                  </a:lnTo>
                  <a:lnTo>
                    <a:pt x="37" y="10"/>
                  </a:lnTo>
                  <a:lnTo>
                    <a:pt x="54" y="4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16"/>
            <p:cNvSpPr>
              <a:spLocks/>
            </p:cNvSpPr>
            <p:nvPr/>
          </p:nvSpPr>
          <p:spPr bwMode="auto">
            <a:xfrm>
              <a:off x="5669" y="696"/>
              <a:ext cx="74" cy="30"/>
            </a:xfrm>
            <a:custGeom>
              <a:avLst/>
              <a:gdLst>
                <a:gd name="T0" fmla="*/ 74 w 369"/>
                <a:gd name="T1" fmla="*/ 0 h 147"/>
                <a:gd name="T2" fmla="*/ 295 w 369"/>
                <a:gd name="T3" fmla="*/ 0 h 147"/>
                <a:gd name="T4" fmla="*/ 315 w 369"/>
                <a:gd name="T5" fmla="*/ 3 h 147"/>
                <a:gd name="T6" fmla="*/ 333 w 369"/>
                <a:gd name="T7" fmla="*/ 11 h 147"/>
                <a:gd name="T8" fmla="*/ 347 w 369"/>
                <a:gd name="T9" fmla="*/ 21 h 147"/>
                <a:gd name="T10" fmla="*/ 358 w 369"/>
                <a:gd name="T11" fmla="*/ 37 h 147"/>
                <a:gd name="T12" fmla="*/ 366 w 369"/>
                <a:gd name="T13" fmla="*/ 54 h 147"/>
                <a:gd name="T14" fmla="*/ 369 w 369"/>
                <a:gd name="T15" fmla="*/ 74 h 147"/>
                <a:gd name="T16" fmla="*/ 366 w 369"/>
                <a:gd name="T17" fmla="*/ 93 h 147"/>
                <a:gd name="T18" fmla="*/ 358 w 369"/>
                <a:gd name="T19" fmla="*/ 110 h 147"/>
                <a:gd name="T20" fmla="*/ 347 w 369"/>
                <a:gd name="T21" fmla="*/ 125 h 147"/>
                <a:gd name="T22" fmla="*/ 333 w 369"/>
                <a:gd name="T23" fmla="*/ 136 h 147"/>
                <a:gd name="T24" fmla="*/ 315 w 369"/>
                <a:gd name="T25" fmla="*/ 144 h 147"/>
                <a:gd name="T26" fmla="*/ 295 w 369"/>
                <a:gd name="T27" fmla="*/ 147 h 147"/>
                <a:gd name="T28" fmla="*/ 74 w 369"/>
                <a:gd name="T29" fmla="*/ 147 h 147"/>
                <a:gd name="T30" fmla="*/ 55 w 369"/>
                <a:gd name="T31" fmla="*/ 144 h 147"/>
                <a:gd name="T32" fmla="*/ 37 w 369"/>
                <a:gd name="T33" fmla="*/ 136 h 147"/>
                <a:gd name="T34" fmla="*/ 22 w 369"/>
                <a:gd name="T35" fmla="*/ 125 h 147"/>
                <a:gd name="T36" fmla="*/ 10 w 369"/>
                <a:gd name="T37" fmla="*/ 110 h 147"/>
                <a:gd name="T38" fmla="*/ 3 w 369"/>
                <a:gd name="T39" fmla="*/ 93 h 147"/>
                <a:gd name="T40" fmla="*/ 0 w 369"/>
                <a:gd name="T41" fmla="*/ 74 h 147"/>
                <a:gd name="T42" fmla="*/ 3 w 369"/>
                <a:gd name="T43" fmla="*/ 54 h 147"/>
                <a:gd name="T44" fmla="*/ 10 w 369"/>
                <a:gd name="T45" fmla="*/ 37 h 147"/>
                <a:gd name="T46" fmla="*/ 22 w 369"/>
                <a:gd name="T47" fmla="*/ 21 h 147"/>
                <a:gd name="T48" fmla="*/ 37 w 369"/>
                <a:gd name="T49" fmla="*/ 11 h 147"/>
                <a:gd name="T50" fmla="*/ 55 w 369"/>
                <a:gd name="T51" fmla="*/ 3 h 147"/>
                <a:gd name="T52" fmla="*/ 74 w 369"/>
                <a:gd name="T53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9" h="147">
                  <a:moveTo>
                    <a:pt x="74" y="0"/>
                  </a:moveTo>
                  <a:lnTo>
                    <a:pt x="295" y="0"/>
                  </a:lnTo>
                  <a:lnTo>
                    <a:pt x="315" y="3"/>
                  </a:lnTo>
                  <a:lnTo>
                    <a:pt x="333" y="11"/>
                  </a:lnTo>
                  <a:lnTo>
                    <a:pt x="347" y="21"/>
                  </a:lnTo>
                  <a:lnTo>
                    <a:pt x="358" y="37"/>
                  </a:lnTo>
                  <a:lnTo>
                    <a:pt x="366" y="54"/>
                  </a:lnTo>
                  <a:lnTo>
                    <a:pt x="369" y="74"/>
                  </a:lnTo>
                  <a:lnTo>
                    <a:pt x="366" y="93"/>
                  </a:lnTo>
                  <a:lnTo>
                    <a:pt x="358" y="110"/>
                  </a:lnTo>
                  <a:lnTo>
                    <a:pt x="347" y="125"/>
                  </a:lnTo>
                  <a:lnTo>
                    <a:pt x="333" y="136"/>
                  </a:lnTo>
                  <a:lnTo>
                    <a:pt x="315" y="144"/>
                  </a:lnTo>
                  <a:lnTo>
                    <a:pt x="295" y="147"/>
                  </a:lnTo>
                  <a:lnTo>
                    <a:pt x="74" y="147"/>
                  </a:lnTo>
                  <a:lnTo>
                    <a:pt x="55" y="144"/>
                  </a:lnTo>
                  <a:lnTo>
                    <a:pt x="37" y="136"/>
                  </a:lnTo>
                  <a:lnTo>
                    <a:pt x="22" y="125"/>
                  </a:lnTo>
                  <a:lnTo>
                    <a:pt x="10" y="110"/>
                  </a:lnTo>
                  <a:lnTo>
                    <a:pt x="3" y="93"/>
                  </a:lnTo>
                  <a:lnTo>
                    <a:pt x="0" y="74"/>
                  </a:lnTo>
                  <a:lnTo>
                    <a:pt x="3" y="54"/>
                  </a:lnTo>
                  <a:lnTo>
                    <a:pt x="10" y="37"/>
                  </a:lnTo>
                  <a:lnTo>
                    <a:pt x="22" y="21"/>
                  </a:lnTo>
                  <a:lnTo>
                    <a:pt x="37" y="11"/>
                  </a:lnTo>
                  <a:lnTo>
                    <a:pt x="55" y="3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17"/>
            <p:cNvSpPr>
              <a:spLocks/>
            </p:cNvSpPr>
            <p:nvPr/>
          </p:nvSpPr>
          <p:spPr bwMode="auto">
            <a:xfrm>
              <a:off x="5631" y="532"/>
              <a:ext cx="67" cy="51"/>
            </a:xfrm>
            <a:custGeom>
              <a:avLst/>
              <a:gdLst>
                <a:gd name="T0" fmla="*/ 265 w 338"/>
                <a:gd name="T1" fmla="*/ 0 h 256"/>
                <a:gd name="T2" fmla="*/ 284 w 338"/>
                <a:gd name="T3" fmla="*/ 3 h 256"/>
                <a:gd name="T4" fmla="*/ 301 w 338"/>
                <a:gd name="T5" fmla="*/ 10 h 256"/>
                <a:gd name="T6" fmla="*/ 316 w 338"/>
                <a:gd name="T7" fmla="*/ 21 h 256"/>
                <a:gd name="T8" fmla="*/ 328 w 338"/>
                <a:gd name="T9" fmla="*/ 36 h 256"/>
                <a:gd name="T10" fmla="*/ 336 w 338"/>
                <a:gd name="T11" fmla="*/ 54 h 256"/>
                <a:gd name="T12" fmla="*/ 338 w 338"/>
                <a:gd name="T13" fmla="*/ 73 h 256"/>
                <a:gd name="T14" fmla="*/ 336 w 338"/>
                <a:gd name="T15" fmla="*/ 92 h 256"/>
                <a:gd name="T16" fmla="*/ 328 w 338"/>
                <a:gd name="T17" fmla="*/ 109 h 256"/>
                <a:gd name="T18" fmla="*/ 318 w 338"/>
                <a:gd name="T19" fmla="*/ 125 h 256"/>
                <a:gd name="T20" fmla="*/ 302 w 338"/>
                <a:gd name="T21" fmla="*/ 137 h 256"/>
                <a:gd name="T22" fmla="*/ 111 w 338"/>
                <a:gd name="T23" fmla="*/ 245 h 256"/>
                <a:gd name="T24" fmla="*/ 93 w 338"/>
                <a:gd name="T25" fmla="*/ 254 h 256"/>
                <a:gd name="T26" fmla="*/ 73 w 338"/>
                <a:gd name="T27" fmla="*/ 256 h 256"/>
                <a:gd name="T28" fmla="*/ 55 w 338"/>
                <a:gd name="T29" fmla="*/ 254 h 256"/>
                <a:gd name="T30" fmla="*/ 37 w 338"/>
                <a:gd name="T31" fmla="*/ 247 h 256"/>
                <a:gd name="T32" fmla="*/ 21 w 338"/>
                <a:gd name="T33" fmla="*/ 235 h 256"/>
                <a:gd name="T34" fmla="*/ 9 w 338"/>
                <a:gd name="T35" fmla="*/ 219 h 256"/>
                <a:gd name="T36" fmla="*/ 2 w 338"/>
                <a:gd name="T37" fmla="*/ 201 h 256"/>
                <a:gd name="T38" fmla="*/ 0 w 338"/>
                <a:gd name="T39" fmla="*/ 182 h 256"/>
                <a:gd name="T40" fmla="*/ 2 w 338"/>
                <a:gd name="T41" fmla="*/ 164 h 256"/>
                <a:gd name="T42" fmla="*/ 9 w 338"/>
                <a:gd name="T43" fmla="*/ 146 h 256"/>
                <a:gd name="T44" fmla="*/ 21 w 338"/>
                <a:gd name="T45" fmla="*/ 132 h 256"/>
                <a:gd name="T46" fmla="*/ 36 w 338"/>
                <a:gd name="T47" fmla="*/ 119 h 256"/>
                <a:gd name="T48" fmla="*/ 227 w 338"/>
                <a:gd name="T49" fmla="*/ 10 h 256"/>
                <a:gd name="T50" fmla="*/ 247 w 338"/>
                <a:gd name="T51" fmla="*/ 3 h 256"/>
                <a:gd name="T52" fmla="*/ 265 w 338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6">
                  <a:moveTo>
                    <a:pt x="265" y="0"/>
                  </a:moveTo>
                  <a:lnTo>
                    <a:pt x="284" y="3"/>
                  </a:lnTo>
                  <a:lnTo>
                    <a:pt x="301" y="10"/>
                  </a:lnTo>
                  <a:lnTo>
                    <a:pt x="316" y="21"/>
                  </a:lnTo>
                  <a:lnTo>
                    <a:pt x="328" y="36"/>
                  </a:lnTo>
                  <a:lnTo>
                    <a:pt x="336" y="54"/>
                  </a:lnTo>
                  <a:lnTo>
                    <a:pt x="338" y="73"/>
                  </a:lnTo>
                  <a:lnTo>
                    <a:pt x="336" y="92"/>
                  </a:lnTo>
                  <a:lnTo>
                    <a:pt x="328" y="109"/>
                  </a:lnTo>
                  <a:lnTo>
                    <a:pt x="318" y="125"/>
                  </a:lnTo>
                  <a:lnTo>
                    <a:pt x="302" y="137"/>
                  </a:lnTo>
                  <a:lnTo>
                    <a:pt x="111" y="245"/>
                  </a:lnTo>
                  <a:lnTo>
                    <a:pt x="93" y="254"/>
                  </a:lnTo>
                  <a:lnTo>
                    <a:pt x="73" y="256"/>
                  </a:lnTo>
                  <a:lnTo>
                    <a:pt x="55" y="254"/>
                  </a:lnTo>
                  <a:lnTo>
                    <a:pt x="37" y="247"/>
                  </a:lnTo>
                  <a:lnTo>
                    <a:pt x="21" y="235"/>
                  </a:lnTo>
                  <a:lnTo>
                    <a:pt x="9" y="219"/>
                  </a:lnTo>
                  <a:lnTo>
                    <a:pt x="2" y="201"/>
                  </a:lnTo>
                  <a:lnTo>
                    <a:pt x="0" y="182"/>
                  </a:lnTo>
                  <a:lnTo>
                    <a:pt x="2" y="164"/>
                  </a:lnTo>
                  <a:lnTo>
                    <a:pt x="9" y="146"/>
                  </a:lnTo>
                  <a:lnTo>
                    <a:pt x="21" y="132"/>
                  </a:lnTo>
                  <a:lnTo>
                    <a:pt x="36" y="119"/>
                  </a:lnTo>
                  <a:lnTo>
                    <a:pt x="227" y="10"/>
                  </a:lnTo>
                  <a:lnTo>
                    <a:pt x="247" y="3"/>
                  </a:lnTo>
                  <a:lnTo>
                    <a:pt x="2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18"/>
            <p:cNvSpPr>
              <a:spLocks/>
            </p:cNvSpPr>
            <p:nvPr/>
          </p:nvSpPr>
          <p:spPr bwMode="auto">
            <a:xfrm>
              <a:off x="5525" y="411"/>
              <a:ext cx="52" cy="67"/>
            </a:xfrm>
            <a:custGeom>
              <a:avLst/>
              <a:gdLst>
                <a:gd name="T0" fmla="*/ 183 w 257"/>
                <a:gd name="T1" fmla="*/ 0 h 336"/>
                <a:gd name="T2" fmla="*/ 202 w 257"/>
                <a:gd name="T3" fmla="*/ 2 h 336"/>
                <a:gd name="T4" fmla="*/ 220 w 257"/>
                <a:gd name="T5" fmla="*/ 10 h 336"/>
                <a:gd name="T6" fmla="*/ 236 w 257"/>
                <a:gd name="T7" fmla="*/ 22 h 336"/>
                <a:gd name="T8" fmla="*/ 248 w 257"/>
                <a:gd name="T9" fmla="*/ 37 h 336"/>
                <a:gd name="T10" fmla="*/ 255 w 257"/>
                <a:gd name="T11" fmla="*/ 55 h 336"/>
                <a:gd name="T12" fmla="*/ 257 w 257"/>
                <a:gd name="T13" fmla="*/ 73 h 336"/>
                <a:gd name="T14" fmla="*/ 255 w 257"/>
                <a:gd name="T15" fmla="*/ 92 h 336"/>
                <a:gd name="T16" fmla="*/ 248 w 257"/>
                <a:gd name="T17" fmla="*/ 110 h 336"/>
                <a:gd name="T18" fmla="*/ 137 w 257"/>
                <a:gd name="T19" fmla="*/ 300 h 336"/>
                <a:gd name="T20" fmla="*/ 125 w 257"/>
                <a:gd name="T21" fmla="*/ 315 h 336"/>
                <a:gd name="T22" fmla="*/ 109 w 257"/>
                <a:gd name="T23" fmla="*/ 327 h 336"/>
                <a:gd name="T24" fmla="*/ 92 w 257"/>
                <a:gd name="T25" fmla="*/ 333 h 336"/>
                <a:gd name="T26" fmla="*/ 73 w 257"/>
                <a:gd name="T27" fmla="*/ 336 h 336"/>
                <a:gd name="T28" fmla="*/ 55 w 257"/>
                <a:gd name="T29" fmla="*/ 333 h 336"/>
                <a:gd name="T30" fmla="*/ 37 w 257"/>
                <a:gd name="T31" fmla="*/ 326 h 336"/>
                <a:gd name="T32" fmla="*/ 20 w 257"/>
                <a:gd name="T33" fmla="*/ 314 h 336"/>
                <a:gd name="T34" fmla="*/ 9 w 257"/>
                <a:gd name="T35" fmla="*/ 300 h 336"/>
                <a:gd name="T36" fmla="*/ 2 w 257"/>
                <a:gd name="T37" fmla="*/ 282 h 336"/>
                <a:gd name="T38" fmla="*/ 0 w 257"/>
                <a:gd name="T39" fmla="*/ 264 h 336"/>
                <a:gd name="T40" fmla="*/ 2 w 257"/>
                <a:gd name="T41" fmla="*/ 245 h 336"/>
                <a:gd name="T42" fmla="*/ 9 w 257"/>
                <a:gd name="T43" fmla="*/ 227 h 336"/>
                <a:gd name="T44" fmla="*/ 120 w 257"/>
                <a:gd name="T45" fmla="*/ 37 h 336"/>
                <a:gd name="T46" fmla="*/ 132 w 257"/>
                <a:gd name="T47" fmla="*/ 21 h 336"/>
                <a:gd name="T48" fmla="*/ 148 w 257"/>
                <a:gd name="T49" fmla="*/ 9 h 336"/>
                <a:gd name="T50" fmla="*/ 165 w 257"/>
                <a:gd name="T51" fmla="*/ 2 h 336"/>
                <a:gd name="T52" fmla="*/ 183 w 257"/>
                <a:gd name="T5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7" h="336">
                  <a:moveTo>
                    <a:pt x="183" y="0"/>
                  </a:moveTo>
                  <a:lnTo>
                    <a:pt x="202" y="2"/>
                  </a:lnTo>
                  <a:lnTo>
                    <a:pt x="220" y="10"/>
                  </a:lnTo>
                  <a:lnTo>
                    <a:pt x="236" y="22"/>
                  </a:lnTo>
                  <a:lnTo>
                    <a:pt x="248" y="37"/>
                  </a:lnTo>
                  <a:lnTo>
                    <a:pt x="255" y="55"/>
                  </a:lnTo>
                  <a:lnTo>
                    <a:pt x="257" y="73"/>
                  </a:lnTo>
                  <a:lnTo>
                    <a:pt x="255" y="92"/>
                  </a:lnTo>
                  <a:lnTo>
                    <a:pt x="248" y="110"/>
                  </a:lnTo>
                  <a:lnTo>
                    <a:pt x="137" y="300"/>
                  </a:lnTo>
                  <a:lnTo>
                    <a:pt x="125" y="315"/>
                  </a:lnTo>
                  <a:lnTo>
                    <a:pt x="109" y="327"/>
                  </a:lnTo>
                  <a:lnTo>
                    <a:pt x="92" y="333"/>
                  </a:lnTo>
                  <a:lnTo>
                    <a:pt x="73" y="336"/>
                  </a:lnTo>
                  <a:lnTo>
                    <a:pt x="55" y="333"/>
                  </a:lnTo>
                  <a:lnTo>
                    <a:pt x="37" y="326"/>
                  </a:lnTo>
                  <a:lnTo>
                    <a:pt x="20" y="314"/>
                  </a:lnTo>
                  <a:lnTo>
                    <a:pt x="9" y="300"/>
                  </a:lnTo>
                  <a:lnTo>
                    <a:pt x="2" y="282"/>
                  </a:lnTo>
                  <a:lnTo>
                    <a:pt x="0" y="264"/>
                  </a:lnTo>
                  <a:lnTo>
                    <a:pt x="2" y="245"/>
                  </a:lnTo>
                  <a:lnTo>
                    <a:pt x="9" y="227"/>
                  </a:lnTo>
                  <a:lnTo>
                    <a:pt x="120" y="37"/>
                  </a:lnTo>
                  <a:lnTo>
                    <a:pt x="132" y="21"/>
                  </a:lnTo>
                  <a:lnTo>
                    <a:pt x="148" y="9"/>
                  </a:lnTo>
                  <a:lnTo>
                    <a:pt x="165" y="2"/>
                  </a:lnTo>
                  <a:lnTo>
                    <a:pt x="1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19"/>
            <p:cNvSpPr>
              <a:spLocks/>
            </p:cNvSpPr>
            <p:nvPr/>
          </p:nvSpPr>
          <p:spPr bwMode="auto">
            <a:xfrm>
              <a:off x="5361" y="588"/>
              <a:ext cx="71" cy="228"/>
            </a:xfrm>
            <a:custGeom>
              <a:avLst/>
              <a:gdLst>
                <a:gd name="T0" fmla="*/ 177 w 354"/>
                <a:gd name="T1" fmla="*/ 0 h 1140"/>
                <a:gd name="T2" fmla="*/ 213 w 354"/>
                <a:gd name="T3" fmla="*/ 3 h 1140"/>
                <a:gd name="T4" fmla="*/ 245 w 354"/>
                <a:gd name="T5" fmla="*/ 9 h 1140"/>
                <a:gd name="T6" fmla="*/ 274 w 354"/>
                <a:gd name="T7" fmla="*/ 19 h 1140"/>
                <a:gd name="T8" fmla="*/ 298 w 354"/>
                <a:gd name="T9" fmla="*/ 35 h 1140"/>
                <a:gd name="T10" fmla="*/ 318 w 354"/>
                <a:gd name="T11" fmla="*/ 54 h 1140"/>
                <a:gd name="T12" fmla="*/ 334 w 354"/>
                <a:gd name="T13" fmla="*/ 77 h 1140"/>
                <a:gd name="T14" fmla="*/ 346 w 354"/>
                <a:gd name="T15" fmla="*/ 104 h 1140"/>
                <a:gd name="T16" fmla="*/ 352 w 354"/>
                <a:gd name="T17" fmla="*/ 137 h 1140"/>
                <a:gd name="T18" fmla="*/ 354 w 354"/>
                <a:gd name="T19" fmla="*/ 172 h 1140"/>
                <a:gd name="T20" fmla="*/ 354 w 354"/>
                <a:gd name="T21" fmla="*/ 431 h 1140"/>
                <a:gd name="T22" fmla="*/ 353 w 354"/>
                <a:gd name="T23" fmla="*/ 465 h 1140"/>
                <a:gd name="T24" fmla="*/ 350 w 354"/>
                <a:gd name="T25" fmla="*/ 500 h 1140"/>
                <a:gd name="T26" fmla="*/ 346 w 354"/>
                <a:gd name="T27" fmla="*/ 536 h 1140"/>
                <a:gd name="T28" fmla="*/ 276 w 354"/>
                <a:gd name="T29" fmla="*/ 1057 h 1140"/>
                <a:gd name="T30" fmla="*/ 271 w 354"/>
                <a:gd name="T31" fmla="*/ 1082 h 1140"/>
                <a:gd name="T32" fmla="*/ 263 w 354"/>
                <a:gd name="T33" fmla="*/ 1102 h 1140"/>
                <a:gd name="T34" fmla="*/ 252 w 354"/>
                <a:gd name="T35" fmla="*/ 1117 h 1140"/>
                <a:gd name="T36" fmla="*/ 238 w 354"/>
                <a:gd name="T37" fmla="*/ 1128 h 1140"/>
                <a:gd name="T38" fmla="*/ 221 w 354"/>
                <a:gd name="T39" fmla="*/ 1135 h 1140"/>
                <a:gd name="T40" fmla="*/ 200 w 354"/>
                <a:gd name="T41" fmla="*/ 1138 h 1140"/>
                <a:gd name="T42" fmla="*/ 177 w 354"/>
                <a:gd name="T43" fmla="*/ 1140 h 1140"/>
                <a:gd name="T44" fmla="*/ 154 w 354"/>
                <a:gd name="T45" fmla="*/ 1138 h 1140"/>
                <a:gd name="T46" fmla="*/ 134 w 354"/>
                <a:gd name="T47" fmla="*/ 1135 h 1140"/>
                <a:gd name="T48" fmla="*/ 117 w 354"/>
                <a:gd name="T49" fmla="*/ 1128 h 1140"/>
                <a:gd name="T50" fmla="*/ 103 w 354"/>
                <a:gd name="T51" fmla="*/ 1117 h 1140"/>
                <a:gd name="T52" fmla="*/ 92 w 354"/>
                <a:gd name="T53" fmla="*/ 1102 h 1140"/>
                <a:gd name="T54" fmla="*/ 83 w 354"/>
                <a:gd name="T55" fmla="*/ 1082 h 1140"/>
                <a:gd name="T56" fmla="*/ 79 w 354"/>
                <a:gd name="T57" fmla="*/ 1057 h 1140"/>
                <a:gd name="T58" fmla="*/ 9 w 354"/>
                <a:gd name="T59" fmla="*/ 536 h 1140"/>
                <a:gd name="T60" fmla="*/ 5 w 354"/>
                <a:gd name="T61" fmla="*/ 500 h 1140"/>
                <a:gd name="T62" fmla="*/ 2 w 354"/>
                <a:gd name="T63" fmla="*/ 465 h 1140"/>
                <a:gd name="T64" fmla="*/ 0 w 354"/>
                <a:gd name="T65" fmla="*/ 431 h 1140"/>
                <a:gd name="T66" fmla="*/ 0 w 354"/>
                <a:gd name="T67" fmla="*/ 172 h 1140"/>
                <a:gd name="T68" fmla="*/ 3 w 354"/>
                <a:gd name="T69" fmla="*/ 137 h 1140"/>
                <a:gd name="T70" fmla="*/ 9 w 354"/>
                <a:gd name="T71" fmla="*/ 104 h 1140"/>
                <a:gd name="T72" fmla="*/ 21 w 354"/>
                <a:gd name="T73" fmla="*/ 77 h 1140"/>
                <a:gd name="T74" fmla="*/ 36 w 354"/>
                <a:gd name="T75" fmla="*/ 54 h 1140"/>
                <a:gd name="T76" fmla="*/ 57 w 354"/>
                <a:gd name="T77" fmla="*/ 35 h 1140"/>
                <a:gd name="T78" fmla="*/ 81 w 354"/>
                <a:gd name="T79" fmla="*/ 19 h 1140"/>
                <a:gd name="T80" fmla="*/ 110 w 354"/>
                <a:gd name="T81" fmla="*/ 9 h 1140"/>
                <a:gd name="T82" fmla="*/ 141 w 354"/>
                <a:gd name="T83" fmla="*/ 3 h 1140"/>
                <a:gd name="T84" fmla="*/ 177 w 354"/>
                <a:gd name="T85" fmla="*/ 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4" h="1140">
                  <a:moveTo>
                    <a:pt x="177" y="0"/>
                  </a:moveTo>
                  <a:lnTo>
                    <a:pt x="213" y="3"/>
                  </a:lnTo>
                  <a:lnTo>
                    <a:pt x="245" y="9"/>
                  </a:lnTo>
                  <a:lnTo>
                    <a:pt x="274" y="19"/>
                  </a:lnTo>
                  <a:lnTo>
                    <a:pt x="298" y="35"/>
                  </a:lnTo>
                  <a:lnTo>
                    <a:pt x="318" y="54"/>
                  </a:lnTo>
                  <a:lnTo>
                    <a:pt x="334" y="77"/>
                  </a:lnTo>
                  <a:lnTo>
                    <a:pt x="346" y="104"/>
                  </a:lnTo>
                  <a:lnTo>
                    <a:pt x="352" y="137"/>
                  </a:lnTo>
                  <a:lnTo>
                    <a:pt x="354" y="172"/>
                  </a:lnTo>
                  <a:lnTo>
                    <a:pt x="354" y="431"/>
                  </a:lnTo>
                  <a:lnTo>
                    <a:pt x="353" y="465"/>
                  </a:lnTo>
                  <a:lnTo>
                    <a:pt x="350" y="500"/>
                  </a:lnTo>
                  <a:lnTo>
                    <a:pt x="346" y="536"/>
                  </a:lnTo>
                  <a:lnTo>
                    <a:pt x="276" y="1057"/>
                  </a:lnTo>
                  <a:lnTo>
                    <a:pt x="271" y="1082"/>
                  </a:lnTo>
                  <a:lnTo>
                    <a:pt x="263" y="1102"/>
                  </a:lnTo>
                  <a:lnTo>
                    <a:pt x="252" y="1117"/>
                  </a:lnTo>
                  <a:lnTo>
                    <a:pt x="238" y="1128"/>
                  </a:lnTo>
                  <a:lnTo>
                    <a:pt x="221" y="1135"/>
                  </a:lnTo>
                  <a:lnTo>
                    <a:pt x="200" y="1138"/>
                  </a:lnTo>
                  <a:lnTo>
                    <a:pt x="177" y="1140"/>
                  </a:lnTo>
                  <a:lnTo>
                    <a:pt x="154" y="1138"/>
                  </a:lnTo>
                  <a:lnTo>
                    <a:pt x="134" y="1135"/>
                  </a:lnTo>
                  <a:lnTo>
                    <a:pt x="117" y="1128"/>
                  </a:lnTo>
                  <a:lnTo>
                    <a:pt x="103" y="1117"/>
                  </a:lnTo>
                  <a:lnTo>
                    <a:pt x="92" y="1102"/>
                  </a:lnTo>
                  <a:lnTo>
                    <a:pt x="83" y="1082"/>
                  </a:lnTo>
                  <a:lnTo>
                    <a:pt x="79" y="1057"/>
                  </a:lnTo>
                  <a:lnTo>
                    <a:pt x="9" y="536"/>
                  </a:lnTo>
                  <a:lnTo>
                    <a:pt x="5" y="500"/>
                  </a:lnTo>
                  <a:lnTo>
                    <a:pt x="2" y="465"/>
                  </a:lnTo>
                  <a:lnTo>
                    <a:pt x="0" y="431"/>
                  </a:lnTo>
                  <a:lnTo>
                    <a:pt x="0" y="172"/>
                  </a:lnTo>
                  <a:lnTo>
                    <a:pt x="3" y="137"/>
                  </a:lnTo>
                  <a:lnTo>
                    <a:pt x="9" y="104"/>
                  </a:lnTo>
                  <a:lnTo>
                    <a:pt x="21" y="77"/>
                  </a:lnTo>
                  <a:lnTo>
                    <a:pt x="36" y="54"/>
                  </a:lnTo>
                  <a:lnTo>
                    <a:pt x="57" y="35"/>
                  </a:lnTo>
                  <a:lnTo>
                    <a:pt x="81" y="19"/>
                  </a:lnTo>
                  <a:lnTo>
                    <a:pt x="110" y="9"/>
                  </a:lnTo>
                  <a:lnTo>
                    <a:pt x="141" y="3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20"/>
            <p:cNvSpPr>
              <a:spLocks/>
            </p:cNvSpPr>
            <p:nvPr/>
          </p:nvSpPr>
          <p:spPr bwMode="auto">
            <a:xfrm>
              <a:off x="5359" y="845"/>
              <a:ext cx="74" cy="73"/>
            </a:xfrm>
            <a:custGeom>
              <a:avLst/>
              <a:gdLst>
                <a:gd name="T0" fmla="*/ 184 w 369"/>
                <a:gd name="T1" fmla="*/ 0 h 366"/>
                <a:gd name="T2" fmla="*/ 222 w 369"/>
                <a:gd name="T3" fmla="*/ 5 h 366"/>
                <a:gd name="T4" fmla="*/ 255 w 369"/>
                <a:gd name="T5" fmla="*/ 16 h 366"/>
                <a:gd name="T6" fmla="*/ 287 w 369"/>
                <a:gd name="T7" fmla="*/ 32 h 366"/>
                <a:gd name="T8" fmla="*/ 314 w 369"/>
                <a:gd name="T9" fmla="*/ 54 h 366"/>
                <a:gd name="T10" fmla="*/ 337 w 369"/>
                <a:gd name="T11" fmla="*/ 81 h 366"/>
                <a:gd name="T12" fmla="*/ 354 w 369"/>
                <a:gd name="T13" fmla="*/ 113 h 366"/>
                <a:gd name="T14" fmla="*/ 365 w 369"/>
                <a:gd name="T15" fmla="*/ 147 h 366"/>
                <a:gd name="T16" fmla="*/ 369 w 369"/>
                <a:gd name="T17" fmla="*/ 183 h 366"/>
                <a:gd name="T18" fmla="*/ 365 w 369"/>
                <a:gd name="T19" fmla="*/ 220 h 366"/>
                <a:gd name="T20" fmla="*/ 354 w 369"/>
                <a:gd name="T21" fmla="*/ 255 h 366"/>
                <a:gd name="T22" fmla="*/ 337 w 369"/>
                <a:gd name="T23" fmla="*/ 286 h 366"/>
                <a:gd name="T24" fmla="*/ 314 w 369"/>
                <a:gd name="T25" fmla="*/ 312 h 366"/>
                <a:gd name="T26" fmla="*/ 287 w 369"/>
                <a:gd name="T27" fmla="*/ 335 h 366"/>
                <a:gd name="T28" fmla="*/ 255 w 369"/>
                <a:gd name="T29" fmla="*/ 352 h 366"/>
                <a:gd name="T30" fmla="*/ 222 w 369"/>
                <a:gd name="T31" fmla="*/ 362 h 366"/>
                <a:gd name="T32" fmla="*/ 184 w 369"/>
                <a:gd name="T33" fmla="*/ 366 h 366"/>
                <a:gd name="T34" fmla="*/ 147 w 369"/>
                <a:gd name="T35" fmla="*/ 362 h 366"/>
                <a:gd name="T36" fmla="*/ 113 w 369"/>
                <a:gd name="T37" fmla="*/ 352 h 366"/>
                <a:gd name="T38" fmla="*/ 82 w 369"/>
                <a:gd name="T39" fmla="*/ 335 h 366"/>
                <a:gd name="T40" fmla="*/ 54 w 369"/>
                <a:gd name="T41" fmla="*/ 312 h 366"/>
                <a:gd name="T42" fmla="*/ 31 w 369"/>
                <a:gd name="T43" fmla="*/ 286 h 366"/>
                <a:gd name="T44" fmla="*/ 15 w 369"/>
                <a:gd name="T45" fmla="*/ 255 h 366"/>
                <a:gd name="T46" fmla="*/ 4 w 369"/>
                <a:gd name="T47" fmla="*/ 220 h 366"/>
                <a:gd name="T48" fmla="*/ 0 w 369"/>
                <a:gd name="T49" fmla="*/ 183 h 366"/>
                <a:gd name="T50" fmla="*/ 4 w 369"/>
                <a:gd name="T51" fmla="*/ 147 h 366"/>
                <a:gd name="T52" fmla="*/ 15 w 369"/>
                <a:gd name="T53" fmla="*/ 113 h 366"/>
                <a:gd name="T54" fmla="*/ 31 w 369"/>
                <a:gd name="T55" fmla="*/ 81 h 366"/>
                <a:gd name="T56" fmla="*/ 54 w 369"/>
                <a:gd name="T57" fmla="*/ 54 h 366"/>
                <a:gd name="T58" fmla="*/ 82 w 369"/>
                <a:gd name="T59" fmla="*/ 32 h 366"/>
                <a:gd name="T60" fmla="*/ 113 w 369"/>
                <a:gd name="T61" fmla="*/ 16 h 366"/>
                <a:gd name="T62" fmla="*/ 147 w 369"/>
                <a:gd name="T63" fmla="*/ 5 h 366"/>
                <a:gd name="T64" fmla="*/ 184 w 369"/>
                <a:gd name="T65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9" h="366">
                  <a:moveTo>
                    <a:pt x="184" y="0"/>
                  </a:moveTo>
                  <a:lnTo>
                    <a:pt x="222" y="5"/>
                  </a:lnTo>
                  <a:lnTo>
                    <a:pt x="255" y="16"/>
                  </a:lnTo>
                  <a:lnTo>
                    <a:pt x="287" y="32"/>
                  </a:lnTo>
                  <a:lnTo>
                    <a:pt x="314" y="54"/>
                  </a:lnTo>
                  <a:lnTo>
                    <a:pt x="337" y="81"/>
                  </a:lnTo>
                  <a:lnTo>
                    <a:pt x="354" y="113"/>
                  </a:lnTo>
                  <a:lnTo>
                    <a:pt x="365" y="147"/>
                  </a:lnTo>
                  <a:lnTo>
                    <a:pt x="369" y="183"/>
                  </a:lnTo>
                  <a:lnTo>
                    <a:pt x="365" y="220"/>
                  </a:lnTo>
                  <a:lnTo>
                    <a:pt x="354" y="255"/>
                  </a:lnTo>
                  <a:lnTo>
                    <a:pt x="337" y="286"/>
                  </a:lnTo>
                  <a:lnTo>
                    <a:pt x="314" y="312"/>
                  </a:lnTo>
                  <a:lnTo>
                    <a:pt x="287" y="335"/>
                  </a:lnTo>
                  <a:lnTo>
                    <a:pt x="255" y="352"/>
                  </a:lnTo>
                  <a:lnTo>
                    <a:pt x="222" y="362"/>
                  </a:lnTo>
                  <a:lnTo>
                    <a:pt x="184" y="366"/>
                  </a:lnTo>
                  <a:lnTo>
                    <a:pt x="147" y="362"/>
                  </a:lnTo>
                  <a:lnTo>
                    <a:pt x="113" y="352"/>
                  </a:lnTo>
                  <a:lnTo>
                    <a:pt x="82" y="335"/>
                  </a:lnTo>
                  <a:lnTo>
                    <a:pt x="54" y="312"/>
                  </a:lnTo>
                  <a:lnTo>
                    <a:pt x="31" y="286"/>
                  </a:lnTo>
                  <a:lnTo>
                    <a:pt x="15" y="255"/>
                  </a:lnTo>
                  <a:lnTo>
                    <a:pt x="4" y="220"/>
                  </a:lnTo>
                  <a:lnTo>
                    <a:pt x="0" y="183"/>
                  </a:lnTo>
                  <a:lnTo>
                    <a:pt x="4" y="147"/>
                  </a:lnTo>
                  <a:lnTo>
                    <a:pt x="15" y="113"/>
                  </a:lnTo>
                  <a:lnTo>
                    <a:pt x="31" y="81"/>
                  </a:lnTo>
                  <a:lnTo>
                    <a:pt x="54" y="54"/>
                  </a:lnTo>
                  <a:lnTo>
                    <a:pt x="82" y="32"/>
                  </a:lnTo>
                  <a:lnTo>
                    <a:pt x="113" y="16"/>
                  </a:lnTo>
                  <a:lnTo>
                    <a:pt x="147" y="5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3526213" y="2628962"/>
            <a:ext cx="201841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 text  of the printing and </a:t>
            </a:r>
            <a:endParaRPr lang="en-US" sz="1100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3529456" y="2142133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Here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5780552" y="2670564"/>
            <a:ext cx="201841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 text  of the printing and </a:t>
            </a:r>
            <a:endParaRPr lang="en-US" sz="1100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5783795" y="2183735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Here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7873366" y="2692658"/>
            <a:ext cx="201841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 text  of the printing and </a:t>
            </a:r>
            <a:endParaRPr lang="en-US" sz="1100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7876609" y="2205829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Here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9952999" y="2628962"/>
            <a:ext cx="201841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 text  of the printing and </a:t>
            </a:r>
            <a:endParaRPr lang="en-US" sz="1100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9956242" y="2142133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Here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3601073" y="6095495"/>
            <a:ext cx="1611165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5841851" y="6095432"/>
            <a:ext cx="1611165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7880603" y="6084083"/>
            <a:ext cx="1611165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10013842" y="6062385"/>
            <a:ext cx="1611165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477677" y="5037280"/>
            <a:ext cx="201841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Open Sans" panose="020B0606030504020204" pitchFamily="34" charset="0"/>
              </a:rPr>
              <a:t>Lorem Ipsum is simply dummy text of the printing and dummy text  of the printing and </a:t>
            </a:r>
            <a:endParaRPr lang="en-US" sz="1100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480920" y="4550451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Here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3884845" y="488944"/>
            <a:ext cx="4578991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30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4801388" y="1093640"/>
            <a:ext cx="2742344" cy="569605"/>
          </a:xfrm>
          <a:prstGeom prst="roundRect">
            <a:avLst>
              <a:gd name="adj" fmla="val 14605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4801388" y="1119621"/>
            <a:ext cx="2742343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accent4">
                    <a:lumMod val="7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</p:spTree>
    <p:extLst>
      <p:ext uri="{BB962C8B-B14F-4D97-AF65-F5344CB8AC3E}">
        <p14:creationId xmlns:p14="http://schemas.microsoft.com/office/powerpoint/2010/main" val="414308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-Shape 39"/>
          <p:cNvSpPr/>
          <p:nvPr/>
        </p:nvSpPr>
        <p:spPr>
          <a:xfrm>
            <a:off x="6387521" y="2269608"/>
            <a:ext cx="1342958" cy="2394983"/>
          </a:xfrm>
          <a:prstGeom prst="corner">
            <a:avLst>
              <a:gd name="adj1" fmla="val 2784"/>
              <a:gd name="adj2" fmla="val 312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-Shape 42"/>
          <p:cNvSpPr/>
          <p:nvPr/>
        </p:nvSpPr>
        <p:spPr>
          <a:xfrm>
            <a:off x="8864739" y="2269608"/>
            <a:ext cx="1342958" cy="2394983"/>
          </a:xfrm>
          <a:prstGeom prst="corner">
            <a:avLst>
              <a:gd name="adj1" fmla="val 2784"/>
              <a:gd name="adj2" fmla="val 312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798332" y="2156350"/>
            <a:ext cx="209550" cy="209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166819" y="4537024"/>
            <a:ext cx="209550" cy="209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-Shape 36"/>
          <p:cNvSpPr/>
          <p:nvPr/>
        </p:nvSpPr>
        <p:spPr>
          <a:xfrm>
            <a:off x="3910303" y="2269608"/>
            <a:ext cx="1342958" cy="2394983"/>
          </a:xfrm>
          <a:prstGeom prst="corner">
            <a:avLst>
              <a:gd name="adj1" fmla="val 2784"/>
              <a:gd name="adj2" fmla="val 312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843896" y="2156350"/>
            <a:ext cx="209550" cy="209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12383" y="4537024"/>
            <a:ext cx="209550" cy="209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-Shape 34"/>
          <p:cNvSpPr/>
          <p:nvPr/>
        </p:nvSpPr>
        <p:spPr>
          <a:xfrm>
            <a:off x="1447599" y="2235199"/>
            <a:ext cx="1342958" cy="2394983"/>
          </a:xfrm>
          <a:prstGeom prst="corner">
            <a:avLst>
              <a:gd name="adj1" fmla="val 2784"/>
              <a:gd name="adj2" fmla="val 312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2686050"/>
            <a:ext cx="12192000" cy="781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450379" y="2686050"/>
            <a:ext cx="1887072" cy="781050"/>
            <a:chOff x="1890838" y="4625267"/>
            <a:chExt cx="2068558" cy="70628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Rectangle 7"/>
            <p:cNvSpPr/>
            <p:nvPr/>
          </p:nvSpPr>
          <p:spPr>
            <a:xfrm>
              <a:off x="1890838" y="4625267"/>
              <a:ext cx="2068558" cy="7062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961590" y="4696199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961590" y="5194674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802486" y="4696199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802486" y="5194674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930156" y="2686050"/>
            <a:ext cx="1887072" cy="781050"/>
            <a:chOff x="1890838" y="4625267"/>
            <a:chExt cx="2068558" cy="70628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Rectangle 13"/>
            <p:cNvSpPr/>
            <p:nvPr/>
          </p:nvSpPr>
          <p:spPr>
            <a:xfrm>
              <a:off x="1890838" y="4625267"/>
              <a:ext cx="2068558" cy="7062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961590" y="4696199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961590" y="5194674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802486" y="4696199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802486" y="5194674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09933" y="2686050"/>
            <a:ext cx="1887072" cy="781050"/>
            <a:chOff x="1890838" y="4625267"/>
            <a:chExt cx="2068558" cy="70628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0" name="Rectangle 19"/>
            <p:cNvSpPr/>
            <p:nvPr/>
          </p:nvSpPr>
          <p:spPr>
            <a:xfrm>
              <a:off x="1890838" y="4625267"/>
              <a:ext cx="2068558" cy="7062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961590" y="4696199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961590" y="5194674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802486" y="4696199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802486" y="5194674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889710" y="2686050"/>
            <a:ext cx="1887072" cy="781050"/>
            <a:chOff x="1890838" y="4625267"/>
            <a:chExt cx="2068558" cy="70628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6" name="Rectangle 25"/>
            <p:cNvSpPr/>
            <p:nvPr/>
          </p:nvSpPr>
          <p:spPr>
            <a:xfrm>
              <a:off x="1890838" y="4625267"/>
              <a:ext cx="2068558" cy="70628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961590" y="4696199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961590" y="5194674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802486" y="4696199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802486" y="5194674"/>
              <a:ext cx="83110" cy="83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4677005" y="958358"/>
            <a:ext cx="2797699" cy="507849"/>
          </a:xfrm>
          <a:prstGeom prst="round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4732361" y="961003"/>
            <a:ext cx="2742343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3806505" y="417143"/>
            <a:ext cx="4578991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  <p:sp>
        <p:nvSpPr>
          <p:cNvPr id="34" name="Oval 33"/>
          <p:cNvSpPr/>
          <p:nvPr/>
        </p:nvSpPr>
        <p:spPr>
          <a:xfrm>
            <a:off x="1381192" y="2121941"/>
            <a:ext cx="209550" cy="2095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49679" y="4502615"/>
            <a:ext cx="209550" cy="2095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321114" y="2156350"/>
            <a:ext cx="209550" cy="2095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689601" y="4537024"/>
            <a:ext cx="209550" cy="2095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1319036" y="5398446"/>
            <a:ext cx="2018415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1319036" y="5046253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400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3930156" y="5398446"/>
            <a:ext cx="2018415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3930156" y="5046253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4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6278590" y="5414271"/>
            <a:ext cx="2018415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6278590" y="5062078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4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8889710" y="5414271"/>
            <a:ext cx="2018415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8889710" y="5062078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Title </a:t>
            </a:r>
            <a:r>
              <a:rPr lang="en-US" sz="14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grpSp>
        <p:nvGrpSpPr>
          <p:cNvPr id="54" name="Group 609"/>
          <p:cNvGrpSpPr>
            <a:grpSpLocks noChangeAspect="1"/>
          </p:cNvGrpSpPr>
          <p:nvPr/>
        </p:nvGrpSpPr>
        <p:grpSpPr bwMode="auto">
          <a:xfrm>
            <a:off x="4507652" y="3893404"/>
            <a:ext cx="430895" cy="446474"/>
            <a:chOff x="2929" y="1940"/>
            <a:chExt cx="2019" cy="2092"/>
          </a:xfrm>
          <a:solidFill>
            <a:schemeClr val="bg1">
              <a:lumMod val="65000"/>
            </a:schemeClr>
          </a:solidFill>
        </p:grpSpPr>
        <p:sp>
          <p:nvSpPr>
            <p:cNvPr id="55" name="Freeform 611"/>
            <p:cNvSpPr>
              <a:spLocks/>
            </p:cNvSpPr>
            <p:nvPr/>
          </p:nvSpPr>
          <p:spPr bwMode="auto">
            <a:xfrm>
              <a:off x="3639" y="2629"/>
              <a:ext cx="620" cy="621"/>
            </a:xfrm>
            <a:custGeom>
              <a:avLst/>
              <a:gdLst>
                <a:gd name="T0" fmla="*/ 564 w 1241"/>
                <a:gd name="T1" fmla="*/ 0 h 1241"/>
                <a:gd name="T2" fmla="*/ 578 w 1241"/>
                <a:gd name="T3" fmla="*/ 1 h 1241"/>
                <a:gd name="T4" fmla="*/ 592 w 1241"/>
                <a:gd name="T5" fmla="*/ 5 h 1241"/>
                <a:gd name="T6" fmla="*/ 604 w 1241"/>
                <a:gd name="T7" fmla="*/ 14 h 1241"/>
                <a:gd name="T8" fmla="*/ 614 w 1241"/>
                <a:gd name="T9" fmla="*/ 24 h 1241"/>
                <a:gd name="T10" fmla="*/ 619 w 1241"/>
                <a:gd name="T11" fmla="*/ 38 h 1241"/>
                <a:gd name="T12" fmla="*/ 622 w 1241"/>
                <a:gd name="T13" fmla="*/ 52 h 1241"/>
                <a:gd name="T14" fmla="*/ 622 w 1241"/>
                <a:gd name="T15" fmla="*/ 567 h 1241"/>
                <a:gd name="T16" fmla="*/ 624 w 1241"/>
                <a:gd name="T17" fmla="*/ 583 h 1241"/>
                <a:gd name="T18" fmla="*/ 632 w 1241"/>
                <a:gd name="T19" fmla="*/ 597 h 1241"/>
                <a:gd name="T20" fmla="*/ 643 w 1241"/>
                <a:gd name="T21" fmla="*/ 609 h 1241"/>
                <a:gd name="T22" fmla="*/ 657 w 1241"/>
                <a:gd name="T23" fmla="*/ 617 h 1241"/>
                <a:gd name="T24" fmla="*/ 674 w 1241"/>
                <a:gd name="T25" fmla="*/ 619 h 1241"/>
                <a:gd name="T26" fmla="*/ 1188 w 1241"/>
                <a:gd name="T27" fmla="*/ 619 h 1241"/>
                <a:gd name="T28" fmla="*/ 1203 w 1241"/>
                <a:gd name="T29" fmla="*/ 622 h 1241"/>
                <a:gd name="T30" fmla="*/ 1216 w 1241"/>
                <a:gd name="T31" fmla="*/ 627 h 1241"/>
                <a:gd name="T32" fmla="*/ 1227 w 1241"/>
                <a:gd name="T33" fmla="*/ 637 h 1241"/>
                <a:gd name="T34" fmla="*/ 1236 w 1241"/>
                <a:gd name="T35" fmla="*/ 648 h 1241"/>
                <a:gd name="T36" fmla="*/ 1240 w 1241"/>
                <a:gd name="T37" fmla="*/ 662 h 1241"/>
                <a:gd name="T38" fmla="*/ 1241 w 1241"/>
                <a:gd name="T39" fmla="*/ 676 h 1241"/>
                <a:gd name="T40" fmla="*/ 1231 w 1241"/>
                <a:gd name="T41" fmla="*/ 744 h 1241"/>
                <a:gd name="T42" fmla="*/ 1214 w 1241"/>
                <a:gd name="T43" fmla="*/ 807 h 1241"/>
                <a:gd name="T44" fmla="*/ 1191 w 1241"/>
                <a:gd name="T45" fmla="*/ 868 h 1241"/>
                <a:gd name="T46" fmla="*/ 1162 w 1241"/>
                <a:gd name="T47" fmla="*/ 927 h 1241"/>
                <a:gd name="T48" fmla="*/ 1127 w 1241"/>
                <a:gd name="T49" fmla="*/ 981 h 1241"/>
                <a:gd name="T50" fmla="*/ 1087 w 1241"/>
                <a:gd name="T51" fmla="*/ 1031 h 1241"/>
                <a:gd name="T52" fmla="*/ 1041 w 1241"/>
                <a:gd name="T53" fmla="*/ 1078 h 1241"/>
                <a:gd name="T54" fmla="*/ 992 w 1241"/>
                <a:gd name="T55" fmla="*/ 1119 h 1241"/>
                <a:gd name="T56" fmla="*/ 938 w 1241"/>
                <a:gd name="T57" fmla="*/ 1154 h 1241"/>
                <a:gd name="T58" fmla="*/ 881 w 1241"/>
                <a:gd name="T59" fmla="*/ 1185 h 1241"/>
                <a:gd name="T60" fmla="*/ 820 w 1241"/>
                <a:gd name="T61" fmla="*/ 1209 h 1241"/>
                <a:gd name="T62" fmla="*/ 757 w 1241"/>
                <a:gd name="T63" fmla="*/ 1227 h 1241"/>
                <a:gd name="T64" fmla="*/ 690 w 1241"/>
                <a:gd name="T65" fmla="*/ 1237 h 1241"/>
                <a:gd name="T66" fmla="*/ 622 w 1241"/>
                <a:gd name="T67" fmla="*/ 1241 h 1241"/>
                <a:gd name="T68" fmla="*/ 553 w 1241"/>
                <a:gd name="T69" fmla="*/ 1237 h 1241"/>
                <a:gd name="T70" fmla="*/ 488 w 1241"/>
                <a:gd name="T71" fmla="*/ 1227 h 1241"/>
                <a:gd name="T72" fmla="*/ 425 w 1241"/>
                <a:gd name="T73" fmla="*/ 1209 h 1241"/>
                <a:gd name="T74" fmla="*/ 365 w 1241"/>
                <a:gd name="T75" fmla="*/ 1186 h 1241"/>
                <a:gd name="T76" fmla="*/ 308 w 1241"/>
                <a:gd name="T77" fmla="*/ 1156 h 1241"/>
                <a:gd name="T78" fmla="*/ 254 w 1241"/>
                <a:gd name="T79" fmla="*/ 1121 h 1241"/>
                <a:gd name="T80" fmla="*/ 205 w 1241"/>
                <a:gd name="T81" fmla="*/ 1081 h 1241"/>
                <a:gd name="T82" fmla="*/ 160 w 1241"/>
                <a:gd name="T83" fmla="*/ 1036 h 1241"/>
                <a:gd name="T84" fmla="*/ 119 w 1241"/>
                <a:gd name="T85" fmla="*/ 987 h 1241"/>
                <a:gd name="T86" fmla="*/ 84 w 1241"/>
                <a:gd name="T87" fmla="*/ 933 h 1241"/>
                <a:gd name="T88" fmla="*/ 55 w 1241"/>
                <a:gd name="T89" fmla="*/ 876 h 1241"/>
                <a:gd name="T90" fmla="*/ 32 w 1241"/>
                <a:gd name="T91" fmla="*/ 816 h 1241"/>
                <a:gd name="T92" fmla="*/ 14 w 1241"/>
                <a:gd name="T93" fmla="*/ 753 h 1241"/>
                <a:gd name="T94" fmla="*/ 4 w 1241"/>
                <a:gd name="T95" fmla="*/ 686 h 1241"/>
                <a:gd name="T96" fmla="*/ 0 w 1241"/>
                <a:gd name="T97" fmla="*/ 619 h 1241"/>
                <a:gd name="T98" fmla="*/ 4 w 1241"/>
                <a:gd name="T99" fmla="*/ 550 h 1241"/>
                <a:gd name="T100" fmla="*/ 14 w 1241"/>
                <a:gd name="T101" fmla="*/ 484 h 1241"/>
                <a:gd name="T102" fmla="*/ 32 w 1241"/>
                <a:gd name="T103" fmla="*/ 421 h 1241"/>
                <a:gd name="T104" fmla="*/ 56 w 1241"/>
                <a:gd name="T105" fmla="*/ 360 h 1241"/>
                <a:gd name="T106" fmla="*/ 86 w 1241"/>
                <a:gd name="T107" fmla="*/ 302 h 1241"/>
                <a:gd name="T108" fmla="*/ 122 w 1241"/>
                <a:gd name="T109" fmla="*/ 249 h 1241"/>
                <a:gd name="T110" fmla="*/ 163 w 1241"/>
                <a:gd name="T111" fmla="*/ 199 h 1241"/>
                <a:gd name="T112" fmla="*/ 208 w 1241"/>
                <a:gd name="T113" fmla="*/ 154 h 1241"/>
                <a:gd name="T114" fmla="*/ 259 w 1241"/>
                <a:gd name="T115" fmla="*/ 113 h 1241"/>
                <a:gd name="T116" fmla="*/ 314 w 1241"/>
                <a:gd name="T117" fmla="*/ 79 h 1241"/>
                <a:gd name="T118" fmla="*/ 371 w 1241"/>
                <a:gd name="T119" fmla="*/ 49 h 1241"/>
                <a:gd name="T120" fmla="*/ 434 w 1241"/>
                <a:gd name="T121" fmla="*/ 27 h 1241"/>
                <a:gd name="T122" fmla="*/ 497 w 1241"/>
                <a:gd name="T123" fmla="*/ 10 h 1241"/>
                <a:gd name="T124" fmla="*/ 564 w 1241"/>
                <a:gd name="T125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41" h="1241">
                  <a:moveTo>
                    <a:pt x="564" y="0"/>
                  </a:moveTo>
                  <a:lnTo>
                    <a:pt x="578" y="1"/>
                  </a:lnTo>
                  <a:lnTo>
                    <a:pt x="592" y="5"/>
                  </a:lnTo>
                  <a:lnTo>
                    <a:pt x="604" y="14"/>
                  </a:lnTo>
                  <a:lnTo>
                    <a:pt x="614" y="24"/>
                  </a:lnTo>
                  <a:lnTo>
                    <a:pt x="619" y="38"/>
                  </a:lnTo>
                  <a:lnTo>
                    <a:pt x="622" y="52"/>
                  </a:lnTo>
                  <a:lnTo>
                    <a:pt x="622" y="567"/>
                  </a:lnTo>
                  <a:lnTo>
                    <a:pt x="624" y="583"/>
                  </a:lnTo>
                  <a:lnTo>
                    <a:pt x="632" y="597"/>
                  </a:lnTo>
                  <a:lnTo>
                    <a:pt x="643" y="609"/>
                  </a:lnTo>
                  <a:lnTo>
                    <a:pt x="657" y="617"/>
                  </a:lnTo>
                  <a:lnTo>
                    <a:pt x="674" y="619"/>
                  </a:lnTo>
                  <a:lnTo>
                    <a:pt x="1188" y="619"/>
                  </a:lnTo>
                  <a:lnTo>
                    <a:pt x="1203" y="622"/>
                  </a:lnTo>
                  <a:lnTo>
                    <a:pt x="1216" y="627"/>
                  </a:lnTo>
                  <a:lnTo>
                    <a:pt x="1227" y="637"/>
                  </a:lnTo>
                  <a:lnTo>
                    <a:pt x="1236" y="648"/>
                  </a:lnTo>
                  <a:lnTo>
                    <a:pt x="1240" y="662"/>
                  </a:lnTo>
                  <a:lnTo>
                    <a:pt x="1241" y="676"/>
                  </a:lnTo>
                  <a:lnTo>
                    <a:pt x="1231" y="744"/>
                  </a:lnTo>
                  <a:lnTo>
                    <a:pt x="1214" y="807"/>
                  </a:lnTo>
                  <a:lnTo>
                    <a:pt x="1191" y="868"/>
                  </a:lnTo>
                  <a:lnTo>
                    <a:pt x="1162" y="927"/>
                  </a:lnTo>
                  <a:lnTo>
                    <a:pt x="1127" y="981"/>
                  </a:lnTo>
                  <a:lnTo>
                    <a:pt x="1087" y="1031"/>
                  </a:lnTo>
                  <a:lnTo>
                    <a:pt x="1041" y="1078"/>
                  </a:lnTo>
                  <a:lnTo>
                    <a:pt x="992" y="1119"/>
                  </a:lnTo>
                  <a:lnTo>
                    <a:pt x="938" y="1154"/>
                  </a:lnTo>
                  <a:lnTo>
                    <a:pt x="881" y="1185"/>
                  </a:lnTo>
                  <a:lnTo>
                    <a:pt x="820" y="1209"/>
                  </a:lnTo>
                  <a:lnTo>
                    <a:pt x="757" y="1227"/>
                  </a:lnTo>
                  <a:lnTo>
                    <a:pt x="690" y="1237"/>
                  </a:lnTo>
                  <a:lnTo>
                    <a:pt x="622" y="1241"/>
                  </a:lnTo>
                  <a:lnTo>
                    <a:pt x="553" y="1237"/>
                  </a:lnTo>
                  <a:lnTo>
                    <a:pt x="488" y="1227"/>
                  </a:lnTo>
                  <a:lnTo>
                    <a:pt x="425" y="1209"/>
                  </a:lnTo>
                  <a:lnTo>
                    <a:pt x="365" y="1186"/>
                  </a:lnTo>
                  <a:lnTo>
                    <a:pt x="308" y="1156"/>
                  </a:lnTo>
                  <a:lnTo>
                    <a:pt x="254" y="1121"/>
                  </a:lnTo>
                  <a:lnTo>
                    <a:pt x="205" y="1081"/>
                  </a:lnTo>
                  <a:lnTo>
                    <a:pt x="160" y="1036"/>
                  </a:lnTo>
                  <a:lnTo>
                    <a:pt x="119" y="987"/>
                  </a:lnTo>
                  <a:lnTo>
                    <a:pt x="84" y="933"/>
                  </a:lnTo>
                  <a:lnTo>
                    <a:pt x="55" y="876"/>
                  </a:lnTo>
                  <a:lnTo>
                    <a:pt x="32" y="816"/>
                  </a:lnTo>
                  <a:lnTo>
                    <a:pt x="14" y="753"/>
                  </a:lnTo>
                  <a:lnTo>
                    <a:pt x="4" y="686"/>
                  </a:lnTo>
                  <a:lnTo>
                    <a:pt x="0" y="619"/>
                  </a:lnTo>
                  <a:lnTo>
                    <a:pt x="4" y="550"/>
                  </a:lnTo>
                  <a:lnTo>
                    <a:pt x="14" y="484"/>
                  </a:lnTo>
                  <a:lnTo>
                    <a:pt x="32" y="421"/>
                  </a:lnTo>
                  <a:lnTo>
                    <a:pt x="56" y="360"/>
                  </a:lnTo>
                  <a:lnTo>
                    <a:pt x="86" y="302"/>
                  </a:lnTo>
                  <a:lnTo>
                    <a:pt x="122" y="249"/>
                  </a:lnTo>
                  <a:lnTo>
                    <a:pt x="163" y="199"/>
                  </a:lnTo>
                  <a:lnTo>
                    <a:pt x="208" y="154"/>
                  </a:lnTo>
                  <a:lnTo>
                    <a:pt x="259" y="113"/>
                  </a:lnTo>
                  <a:lnTo>
                    <a:pt x="314" y="79"/>
                  </a:lnTo>
                  <a:lnTo>
                    <a:pt x="371" y="49"/>
                  </a:lnTo>
                  <a:lnTo>
                    <a:pt x="434" y="27"/>
                  </a:lnTo>
                  <a:lnTo>
                    <a:pt x="497" y="10"/>
                  </a:lnTo>
                  <a:lnTo>
                    <a:pt x="5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612"/>
            <p:cNvSpPr>
              <a:spLocks/>
            </p:cNvSpPr>
            <p:nvPr/>
          </p:nvSpPr>
          <p:spPr bwMode="auto">
            <a:xfrm>
              <a:off x="4024" y="2595"/>
              <a:ext cx="269" cy="270"/>
            </a:xfrm>
            <a:custGeom>
              <a:avLst/>
              <a:gdLst>
                <a:gd name="T0" fmla="*/ 51 w 539"/>
                <a:gd name="T1" fmla="*/ 0 h 539"/>
                <a:gd name="T2" fmla="*/ 115 w 539"/>
                <a:gd name="T3" fmla="*/ 10 h 539"/>
                <a:gd name="T4" fmla="*/ 176 w 539"/>
                <a:gd name="T5" fmla="*/ 27 h 539"/>
                <a:gd name="T6" fmla="*/ 233 w 539"/>
                <a:gd name="T7" fmla="*/ 51 h 539"/>
                <a:gd name="T8" fmla="*/ 288 w 539"/>
                <a:gd name="T9" fmla="*/ 80 h 539"/>
                <a:gd name="T10" fmla="*/ 337 w 539"/>
                <a:gd name="T11" fmla="*/ 116 h 539"/>
                <a:gd name="T12" fmla="*/ 383 w 539"/>
                <a:gd name="T13" fmla="*/ 157 h 539"/>
                <a:gd name="T14" fmla="*/ 424 w 539"/>
                <a:gd name="T15" fmla="*/ 202 h 539"/>
                <a:gd name="T16" fmla="*/ 459 w 539"/>
                <a:gd name="T17" fmla="*/ 253 h 539"/>
                <a:gd name="T18" fmla="*/ 490 w 539"/>
                <a:gd name="T19" fmla="*/ 307 h 539"/>
                <a:gd name="T20" fmla="*/ 513 w 539"/>
                <a:gd name="T21" fmla="*/ 365 h 539"/>
                <a:gd name="T22" fmla="*/ 529 w 539"/>
                <a:gd name="T23" fmla="*/ 426 h 539"/>
                <a:gd name="T24" fmla="*/ 539 w 539"/>
                <a:gd name="T25" fmla="*/ 490 h 539"/>
                <a:gd name="T26" fmla="*/ 539 w 539"/>
                <a:gd name="T27" fmla="*/ 502 h 539"/>
                <a:gd name="T28" fmla="*/ 534 w 539"/>
                <a:gd name="T29" fmla="*/ 514 h 539"/>
                <a:gd name="T30" fmla="*/ 528 w 539"/>
                <a:gd name="T31" fmla="*/ 524 h 539"/>
                <a:gd name="T32" fmla="*/ 518 w 539"/>
                <a:gd name="T33" fmla="*/ 533 h 539"/>
                <a:gd name="T34" fmla="*/ 506 w 539"/>
                <a:gd name="T35" fmla="*/ 538 h 539"/>
                <a:gd name="T36" fmla="*/ 494 w 539"/>
                <a:gd name="T37" fmla="*/ 539 h 539"/>
                <a:gd name="T38" fmla="*/ 46 w 539"/>
                <a:gd name="T39" fmla="*/ 539 h 539"/>
                <a:gd name="T40" fmla="*/ 28 w 539"/>
                <a:gd name="T41" fmla="*/ 536 h 539"/>
                <a:gd name="T42" fmla="*/ 14 w 539"/>
                <a:gd name="T43" fmla="*/ 527 h 539"/>
                <a:gd name="T44" fmla="*/ 4 w 539"/>
                <a:gd name="T45" fmla="*/ 511 h 539"/>
                <a:gd name="T46" fmla="*/ 0 w 539"/>
                <a:gd name="T47" fmla="*/ 494 h 539"/>
                <a:gd name="T48" fmla="*/ 0 w 539"/>
                <a:gd name="T49" fmla="*/ 46 h 539"/>
                <a:gd name="T50" fmla="*/ 3 w 539"/>
                <a:gd name="T51" fmla="*/ 33 h 539"/>
                <a:gd name="T52" fmla="*/ 8 w 539"/>
                <a:gd name="T53" fmla="*/ 22 h 539"/>
                <a:gd name="T54" fmla="*/ 15 w 539"/>
                <a:gd name="T55" fmla="*/ 13 h 539"/>
                <a:gd name="T56" fmla="*/ 26 w 539"/>
                <a:gd name="T57" fmla="*/ 5 h 539"/>
                <a:gd name="T58" fmla="*/ 38 w 539"/>
                <a:gd name="T59" fmla="*/ 1 h 539"/>
                <a:gd name="T60" fmla="*/ 51 w 539"/>
                <a:gd name="T61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39" h="539">
                  <a:moveTo>
                    <a:pt x="51" y="0"/>
                  </a:moveTo>
                  <a:lnTo>
                    <a:pt x="115" y="10"/>
                  </a:lnTo>
                  <a:lnTo>
                    <a:pt x="176" y="27"/>
                  </a:lnTo>
                  <a:lnTo>
                    <a:pt x="233" y="51"/>
                  </a:lnTo>
                  <a:lnTo>
                    <a:pt x="288" y="80"/>
                  </a:lnTo>
                  <a:lnTo>
                    <a:pt x="337" y="116"/>
                  </a:lnTo>
                  <a:lnTo>
                    <a:pt x="383" y="157"/>
                  </a:lnTo>
                  <a:lnTo>
                    <a:pt x="424" y="202"/>
                  </a:lnTo>
                  <a:lnTo>
                    <a:pt x="459" y="253"/>
                  </a:lnTo>
                  <a:lnTo>
                    <a:pt x="490" y="307"/>
                  </a:lnTo>
                  <a:lnTo>
                    <a:pt x="513" y="365"/>
                  </a:lnTo>
                  <a:lnTo>
                    <a:pt x="529" y="426"/>
                  </a:lnTo>
                  <a:lnTo>
                    <a:pt x="539" y="490"/>
                  </a:lnTo>
                  <a:lnTo>
                    <a:pt x="539" y="502"/>
                  </a:lnTo>
                  <a:lnTo>
                    <a:pt x="534" y="514"/>
                  </a:lnTo>
                  <a:lnTo>
                    <a:pt x="528" y="524"/>
                  </a:lnTo>
                  <a:lnTo>
                    <a:pt x="518" y="533"/>
                  </a:lnTo>
                  <a:lnTo>
                    <a:pt x="506" y="538"/>
                  </a:lnTo>
                  <a:lnTo>
                    <a:pt x="494" y="539"/>
                  </a:lnTo>
                  <a:lnTo>
                    <a:pt x="46" y="539"/>
                  </a:lnTo>
                  <a:lnTo>
                    <a:pt x="28" y="536"/>
                  </a:lnTo>
                  <a:lnTo>
                    <a:pt x="14" y="527"/>
                  </a:lnTo>
                  <a:lnTo>
                    <a:pt x="4" y="511"/>
                  </a:lnTo>
                  <a:lnTo>
                    <a:pt x="0" y="494"/>
                  </a:lnTo>
                  <a:lnTo>
                    <a:pt x="0" y="46"/>
                  </a:lnTo>
                  <a:lnTo>
                    <a:pt x="3" y="33"/>
                  </a:lnTo>
                  <a:lnTo>
                    <a:pt x="8" y="22"/>
                  </a:lnTo>
                  <a:lnTo>
                    <a:pt x="15" y="13"/>
                  </a:lnTo>
                  <a:lnTo>
                    <a:pt x="26" y="5"/>
                  </a:lnTo>
                  <a:lnTo>
                    <a:pt x="38" y="1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13"/>
            <p:cNvSpPr>
              <a:spLocks/>
            </p:cNvSpPr>
            <p:nvPr/>
          </p:nvSpPr>
          <p:spPr bwMode="auto">
            <a:xfrm>
              <a:off x="2929" y="1940"/>
              <a:ext cx="2019" cy="1620"/>
            </a:xfrm>
            <a:custGeom>
              <a:avLst/>
              <a:gdLst>
                <a:gd name="T0" fmla="*/ 249 w 4037"/>
                <a:gd name="T1" fmla="*/ 5 h 3239"/>
                <a:gd name="T2" fmla="*/ 314 w 4037"/>
                <a:gd name="T3" fmla="*/ 31 h 3239"/>
                <a:gd name="T4" fmla="*/ 366 w 4037"/>
                <a:gd name="T5" fmla="*/ 77 h 3239"/>
                <a:gd name="T6" fmla="*/ 399 w 4037"/>
                <a:gd name="T7" fmla="*/ 139 h 3239"/>
                <a:gd name="T8" fmla="*/ 787 w 4037"/>
                <a:gd name="T9" fmla="*/ 2830 h 3239"/>
                <a:gd name="T10" fmla="*/ 3621 w 4037"/>
                <a:gd name="T11" fmla="*/ 1060 h 3239"/>
                <a:gd name="T12" fmla="*/ 1092 w 4037"/>
                <a:gd name="T13" fmla="*/ 1057 h 3239"/>
                <a:gd name="T14" fmla="*/ 1026 w 4037"/>
                <a:gd name="T15" fmla="*/ 1032 h 3239"/>
                <a:gd name="T16" fmla="*/ 973 w 4037"/>
                <a:gd name="T17" fmla="*/ 988 h 3239"/>
                <a:gd name="T18" fmla="*/ 937 w 4037"/>
                <a:gd name="T19" fmla="*/ 926 h 3239"/>
                <a:gd name="T20" fmla="*/ 924 w 4037"/>
                <a:gd name="T21" fmla="*/ 855 h 3239"/>
                <a:gd name="T22" fmla="*/ 937 w 4037"/>
                <a:gd name="T23" fmla="*/ 784 h 3239"/>
                <a:gd name="T24" fmla="*/ 973 w 4037"/>
                <a:gd name="T25" fmla="*/ 723 h 3239"/>
                <a:gd name="T26" fmla="*/ 1026 w 4037"/>
                <a:gd name="T27" fmla="*/ 679 h 3239"/>
                <a:gd name="T28" fmla="*/ 1092 w 4037"/>
                <a:gd name="T29" fmla="*/ 654 h 3239"/>
                <a:gd name="T30" fmla="*/ 3652 w 4037"/>
                <a:gd name="T31" fmla="*/ 651 h 3239"/>
                <a:gd name="T32" fmla="*/ 3750 w 4037"/>
                <a:gd name="T33" fmla="*/ 663 h 3239"/>
                <a:gd name="T34" fmla="*/ 3839 w 4037"/>
                <a:gd name="T35" fmla="*/ 699 h 3239"/>
                <a:gd name="T36" fmla="*/ 3916 w 4037"/>
                <a:gd name="T37" fmla="*/ 756 h 3239"/>
                <a:gd name="T38" fmla="*/ 3979 w 4037"/>
                <a:gd name="T39" fmla="*/ 832 h 3239"/>
                <a:gd name="T40" fmla="*/ 4019 w 4037"/>
                <a:gd name="T41" fmla="*/ 920 h 3239"/>
                <a:gd name="T42" fmla="*/ 4037 w 4037"/>
                <a:gd name="T43" fmla="*/ 1015 h 3239"/>
                <a:gd name="T44" fmla="*/ 4030 w 4037"/>
                <a:gd name="T45" fmla="*/ 1113 h 3239"/>
                <a:gd name="T46" fmla="*/ 3643 w 4037"/>
                <a:gd name="T47" fmla="*/ 2980 h 3239"/>
                <a:gd name="T48" fmla="*/ 3600 w 4037"/>
                <a:gd name="T49" fmla="*/ 3065 h 3239"/>
                <a:gd name="T50" fmla="*/ 3539 w 4037"/>
                <a:gd name="T51" fmla="*/ 3138 h 3239"/>
                <a:gd name="T52" fmla="*/ 3462 w 4037"/>
                <a:gd name="T53" fmla="*/ 3192 h 3239"/>
                <a:gd name="T54" fmla="*/ 3375 w 4037"/>
                <a:gd name="T55" fmla="*/ 3228 h 3239"/>
                <a:gd name="T56" fmla="*/ 3278 w 4037"/>
                <a:gd name="T57" fmla="*/ 3239 h 3239"/>
                <a:gd name="T58" fmla="*/ 714 w 4037"/>
                <a:gd name="T59" fmla="*/ 3237 h 3239"/>
                <a:gd name="T60" fmla="*/ 618 w 4037"/>
                <a:gd name="T61" fmla="*/ 3210 h 3239"/>
                <a:gd name="T62" fmla="*/ 533 w 4037"/>
                <a:gd name="T63" fmla="*/ 3161 h 3239"/>
                <a:gd name="T64" fmla="*/ 463 w 4037"/>
                <a:gd name="T65" fmla="*/ 3092 h 3239"/>
                <a:gd name="T66" fmla="*/ 412 w 4037"/>
                <a:gd name="T67" fmla="*/ 3007 h 3239"/>
                <a:gd name="T68" fmla="*/ 385 w 4037"/>
                <a:gd name="T69" fmla="*/ 2910 h 3239"/>
                <a:gd name="T70" fmla="*/ 0 w 4037"/>
                <a:gd name="T71" fmla="*/ 197 h 3239"/>
                <a:gd name="T72" fmla="*/ 15 w 4037"/>
                <a:gd name="T73" fmla="*/ 128 h 3239"/>
                <a:gd name="T74" fmla="*/ 52 w 4037"/>
                <a:gd name="T75" fmla="*/ 68 h 3239"/>
                <a:gd name="T76" fmla="*/ 107 w 4037"/>
                <a:gd name="T77" fmla="*/ 25 h 3239"/>
                <a:gd name="T78" fmla="*/ 176 w 4037"/>
                <a:gd name="T79" fmla="*/ 2 h 3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037" h="3239">
                  <a:moveTo>
                    <a:pt x="213" y="0"/>
                  </a:moveTo>
                  <a:lnTo>
                    <a:pt x="249" y="5"/>
                  </a:lnTo>
                  <a:lnTo>
                    <a:pt x="282" y="15"/>
                  </a:lnTo>
                  <a:lnTo>
                    <a:pt x="314" y="31"/>
                  </a:lnTo>
                  <a:lnTo>
                    <a:pt x="342" y="52"/>
                  </a:lnTo>
                  <a:lnTo>
                    <a:pt x="366" y="77"/>
                  </a:lnTo>
                  <a:lnTo>
                    <a:pt x="385" y="106"/>
                  </a:lnTo>
                  <a:lnTo>
                    <a:pt x="399" y="139"/>
                  </a:lnTo>
                  <a:lnTo>
                    <a:pt x="408" y="176"/>
                  </a:lnTo>
                  <a:lnTo>
                    <a:pt x="787" y="2830"/>
                  </a:lnTo>
                  <a:lnTo>
                    <a:pt x="3258" y="2830"/>
                  </a:lnTo>
                  <a:lnTo>
                    <a:pt x="3621" y="1060"/>
                  </a:lnTo>
                  <a:lnTo>
                    <a:pt x="1129" y="1060"/>
                  </a:lnTo>
                  <a:lnTo>
                    <a:pt x="1092" y="1057"/>
                  </a:lnTo>
                  <a:lnTo>
                    <a:pt x="1058" y="1047"/>
                  </a:lnTo>
                  <a:lnTo>
                    <a:pt x="1026" y="1032"/>
                  </a:lnTo>
                  <a:lnTo>
                    <a:pt x="997" y="1012"/>
                  </a:lnTo>
                  <a:lnTo>
                    <a:pt x="973" y="988"/>
                  </a:lnTo>
                  <a:lnTo>
                    <a:pt x="952" y="960"/>
                  </a:lnTo>
                  <a:lnTo>
                    <a:pt x="937" y="926"/>
                  </a:lnTo>
                  <a:lnTo>
                    <a:pt x="928" y="892"/>
                  </a:lnTo>
                  <a:lnTo>
                    <a:pt x="924" y="855"/>
                  </a:lnTo>
                  <a:lnTo>
                    <a:pt x="928" y="818"/>
                  </a:lnTo>
                  <a:lnTo>
                    <a:pt x="937" y="784"/>
                  </a:lnTo>
                  <a:lnTo>
                    <a:pt x="952" y="752"/>
                  </a:lnTo>
                  <a:lnTo>
                    <a:pt x="973" y="723"/>
                  </a:lnTo>
                  <a:lnTo>
                    <a:pt x="997" y="699"/>
                  </a:lnTo>
                  <a:lnTo>
                    <a:pt x="1026" y="679"/>
                  </a:lnTo>
                  <a:lnTo>
                    <a:pt x="1058" y="663"/>
                  </a:lnTo>
                  <a:lnTo>
                    <a:pt x="1092" y="654"/>
                  </a:lnTo>
                  <a:lnTo>
                    <a:pt x="1129" y="651"/>
                  </a:lnTo>
                  <a:lnTo>
                    <a:pt x="3652" y="651"/>
                  </a:lnTo>
                  <a:lnTo>
                    <a:pt x="3701" y="654"/>
                  </a:lnTo>
                  <a:lnTo>
                    <a:pt x="3750" y="663"/>
                  </a:lnTo>
                  <a:lnTo>
                    <a:pt x="3796" y="679"/>
                  </a:lnTo>
                  <a:lnTo>
                    <a:pt x="3839" y="699"/>
                  </a:lnTo>
                  <a:lnTo>
                    <a:pt x="3880" y="724"/>
                  </a:lnTo>
                  <a:lnTo>
                    <a:pt x="3916" y="756"/>
                  </a:lnTo>
                  <a:lnTo>
                    <a:pt x="3951" y="792"/>
                  </a:lnTo>
                  <a:lnTo>
                    <a:pt x="3979" y="832"/>
                  </a:lnTo>
                  <a:lnTo>
                    <a:pt x="4003" y="876"/>
                  </a:lnTo>
                  <a:lnTo>
                    <a:pt x="4019" y="920"/>
                  </a:lnTo>
                  <a:lnTo>
                    <a:pt x="4031" y="967"/>
                  </a:lnTo>
                  <a:lnTo>
                    <a:pt x="4037" y="1015"/>
                  </a:lnTo>
                  <a:lnTo>
                    <a:pt x="4036" y="1064"/>
                  </a:lnTo>
                  <a:lnTo>
                    <a:pt x="4030" y="1113"/>
                  </a:lnTo>
                  <a:lnTo>
                    <a:pt x="3656" y="2933"/>
                  </a:lnTo>
                  <a:lnTo>
                    <a:pt x="3643" y="2980"/>
                  </a:lnTo>
                  <a:lnTo>
                    <a:pt x="3624" y="3024"/>
                  </a:lnTo>
                  <a:lnTo>
                    <a:pt x="3600" y="3065"/>
                  </a:lnTo>
                  <a:lnTo>
                    <a:pt x="3572" y="3103"/>
                  </a:lnTo>
                  <a:lnTo>
                    <a:pt x="3539" y="3138"/>
                  </a:lnTo>
                  <a:lnTo>
                    <a:pt x="3503" y="3167"/>
                  </a:lnTo>
                  <a:lnTo>
                    <a:pt x="3462" y="3192"/>
                  </a:lnTo>
                  <a:lnTo>
                    <a:pt x="3420" y="3213"/>
                  </a:lnTo>
                  <a:lnTo>
                    <a:pt x="3375" y="3228"/>
                  </a:lnTo>
                  <a:lnTo>
                    <a:pt x="3328" y="3237"/>
                  </a:lnTo>
                  <a:lnTo>
                    <a:pt x="3278" y="3239"/>
                  </a:lnTo>
                  <a:lnTo>
                    <a:pt x="765" y="3239"/>
                  </a:lnTo>
                  <a:lnTo>
                    <a:pt x="714" y="3237"/>
                  </a:lnTo>
                  <a:lnTo>
                    <a:pt x="665" y="3227"/>
                  </a:lnTo>
                  <a:lnTo>
                    <a:pt x="618" y="3210"/>
                  </a:lnTo>
                  <a:lnTo>
                    <a:pt x="573" y="3189"/>
                  </a:lnTo>
                  <a:lnTo>
                    <a:pt x="533" y="3161"/>
                  </a:lnTo>
                  <a:lnTo>
                    <a:pt x="496" y="3129"/>
                  </a:lnTo>
                  <a:lnTo>
                    <a:pt x="463" y="3092"/>
                  </a:lnTo>
                  <a:lnTo>
                    <a:pt x="435" y="3051"/>
                  </a:lnTo>
                  <a:lnTo>
                    <a:pt x="412" y="3007"/>
                  </a:lnTo>
                  <a:lnTo>
                    <a:pt x="395" y="2960"/>
                  </a:lnTo>
                  <a:lnTo>
                    <a:pt x="385" y="2910"/>
                  </a:lnTo>
                  <a:lnTo>
                    <a:pt x="2" y="234"/>
                  </a:lnTo>
                  <a:lnTo>
                    <a:pt x="0" y="197"/>
                  </a:lnTo>
                  <a:lnTo>
                    <a:pt x="5" y="161"/>
                  </a:lnTo>
                  <a:lnTo>
                    <a:pt x="15" y="128"/>
                  </a:lnTo>
                  <a:lnTo>
                    <a:pt x="32" y="96"/>
                  </a:lnTo>
                  <a:lnTo>
                    <a:pt x="52" y="68"/>
                  </a:lnTo>
                  <a:lnTo>
                    <a:pt x="77" y="44"/>
                  </a:lnTo>
                  <a:lnTo>
                    <a:pt x="107" y="25"/>
                  </a:lnTo>
                  <a:lnTo>
                    <a:pt x="140" y="11"/>
                  </a:lnTo>
                  <a:lnTo>
                    <a:pt x="176" y="2"/>
                  </a:lnTo>
                  <a:lnTo>
                    <a:pt x="2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14"/>
            <p:cNvSpPr>
              <a:spLocks/>
            </p:cNvSpPr>
            <p:nvPr/>
          </p:nvSpPr>
          <p:spPr bwMode="auto">
            <a:xfrm>
              <a:off x="3429" y="3649"/>
              <a:ext cx="383" cy="383"/>
            </a:xfrm>
            <a:custGeom>
              <a:avLst/>
              <a:gdLst>
                <a:gd name="T0" fmla="*/ 383 w 766"/>
                <a:gd name="T1" fmla="*/ 0 h 766"/>
                <a:gd name="T2" fmla="*/ 435 w 766"/>
                <a:gd name="T3" fmla="*/ 4 h 766"/>
                <a:gd name="T4" fmla="*/ 485 w 766"/>
                <a:gd name="T5" fmla="*/ 14 h 766"/>
                <a:gd name="T6" fmla="*/ 532 w 766"/>
                <a:gd name="T7" fmla="*/ 31 h 766"/>
                <a:gd name="T8" fmla="*/ 576 w 766"/>
                <a:gd name="T9" fmla="*/ 53 h 766"/>
                <a:gd name="T10" fmla="*/ 617 w 766"/>
                <a:gd name="T11" fmla="*/ 80 h 766"/>
                <a:gd name="T12" fmla="*/ 654 w 766"/>
                <a:gd name="T13" fmla="*/ 112 h 766"/>
                <a:gd name="T14" fmla="*/ 686 w 766"/>
                <a:gd name="T15" fmla="*/ 149 h 766"/>
                <a:gd name="T16" fmla="*/ 714 w 766"/>
                <a:gd name="T17" fmla="*/ 190 h 766"/>
                <a:gd name="T18" fmla="*/ 735 w 766"/>
                <a:gd name="T19" fmla="*/ 234 h 766"/>
                <a:gd name="T20" fmla="*/ 752 w 766"/>
                <a:gd name="T21" fmla="*/ 281 h 766"/>
                <a:gd name="T22" fmla="*/ 762 w 766"/>
                <a:gd name="T23" fmla="*/ 331 h 766"/>
                <a:gd name="T24" fmla="*/ 766 w 766"/>
                <a:gd name="T25" fmla="*/ 383 h 766"/>
                <a:gd name="T26" fmla="*/ 762 w 766"/>
                <a:gd name="T27" fmla="*/ 435 h 766"/>
                <a:gd name="T28" fmla="*/ 752 w 766"/>
                <a:gd name="T29" fmla="*/ 485 h 766"/>
                <a:gd name="T30" fmla="*/ 735 w 766"/>
                <a:gd name="T31" fmla="*/ 532 h 766"/>
                <a:gd name="T32" fmla="*/ 714 w 766"/>
                <a:gd name="T33" fmla="*/ 576 h 766"/>
                <a:gd name="T34" fmla="*/ 686 w 766"/>
                <a:gd name="T35" fmla="*/ 617 h 766"/>
                <a:gd name="T36" fmla="*/ 654 w 766"/>
                <a:gd name="T37" fmla="*/ 654 h 766"/>
                <a:gd name="T38" fmla="*/ 617 w 766"/>
                <a:gd name="T39" fmla="*/ 686 h 766"/>
                <a:gd name="T40" fmla="*/ 576 w 766"/>
                <a:gd name="T41" fmla="*/ 714 h 766"/>
                <a:gd name="T42" fmla="*/ 532 w 766"/>
                <a:gd name="T43" fmla="*/ 735 h 766"/>
                <a:gd name="T44" fmla="*/ 485 w 766"/>
                <a:gd name="T45" fmla="*/ 752 h 766"/>
                <a:gd name="T46" fmla="*/ 435 w 766"/>
                <a:gd name="T47" fmla="*/ 762 h 766"/>
                <a:gd name="T48" fmla="*/ 383 w 766"/>
                <a:gd name="T49" fmla="*/ 766 h 766"/>
                <a:gd name="T50" fmla="*/ 331 w 766"/>
                <a:gd name="T51" fmla="*/ 762 h 766"/>
                <a:gd name="T52" fmla="*/ 281 w 766"/>
                <a:gd name="T53" fmla="*/ 752 h 766"/>
                <a:gd name="T54" fmla="*/ 234 w 766"/>
                <a:gd name="T55" fmla="*/ 735 h 766"/>
                <a:gd name="T56" fmla="*/ 190 w 766"/>
                <a:gd name="T57" fmla="*/ 714 h 766"/>
                <a:gd name="T58" fmla="*/ 149 w 766"/>
                <a:gd name="T59" fmla="*/ 686 h 766"/>
                <a:gd name="T60" fmla="*/ 112 w 766"/>
                <a:gd name="T61" fmla="*/ 654 h 766"/>
                <a:gd name="T62" fmla="*/ 80 w 766"/>
                <a:gd name="T63" fmla="*/ 617 h 766"/>
                <a:gd name="T64" fmla="*/ 52 w 766"/>
                <a:gd name="T65" fmla="*/ 576 h 766"/>
                <a:gd name="T66" fmla="*/ 31 w 766"/>
                <a:gd name="T67" fmla="*/ 532 h 766"/>
                <a:gd name="T68" fmla="*/ 14 w 766"/>
                <a:gd name="T69" fmla="*/ 485 h 766"/>
                <a:gd name="T70" fmla="*/ 4 w 766"/>
                <a:gd name="T71" fmla="*/ 435 h 766"/>
                <a:gd name="T72" fmla="*/ 0 w 766"/>
                <a:gd name="T73" fmla="*/ 383 h 766"/>
                <a:gd name="T74" fmla="*/ 4 w 766"/>
                <a:gd name="T75" fmla="*/ 331 h 766"/>
                <a:gd name="T76" fmla="*/ 14 w 766"/>
                <a:gd name="T77" fmla="*/ 281 h 766"/>
                <a:gd name="T78" fmla="*/ 31 w 766"/>
                <a:gd name="T79" fmla="*/ 234 h 766"/>
                <a:gd name="T80" fmla="*/ 52 w 766"/>
                <a:gd name="T81" fmla="*/ 190 h 766"/>
                <a:gd name="T82" fmla="*/ 80 w 766"/>
                <a:gd name="T83" fmla="*/ 149 h 766"/>
                <a:gd name="T84" fmla="*/ 112 w 766"/>
                <a:gd name="T85" fmla="*/ 112 h 766"/>
                <a:gd name="T86" fmla="*/ 149 w 766"/>
                <a:gd name="T87" fmla="*/ 80 h 766"/>
                <a:gd name="T88" fmla="*/ 190 w 766"/>
                <a:gd name="T89" fmla="*/ 53 h 766"/>
                <a:gd name="T90" fmla="*/ 234 w 766"/>
                <a:gd name="T91" fmla="*/ 31 h 766"/>
                <a:gd name="T92" fmla="*/ 281 w 766"/>
                <a:gd name="T93" fmla="*/ 14 h 766"/>
                <a:gd name="T94" fmla="*/ 331 w 766"/>
                <a:gd name="T95" fmla="*/ 4 h 766"/>
                <a:gd name="T96" fmla="*/ 383 w 766"/>
                <a:gd name="T97" fmla="*/ 0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66" h="766">
                  <a:moveTo>
                    <a:pt x="383" y="0"/>
                  </a:moveTo>
                  <a:lnTo>
                    <a:pt x="435" y="4"/>
                  </a:lnTo>
                  <a:lnTo>
                    <a:pt x="485" y="14"/>
                  </a:lnTo>
                  <a:lnTo>
                    <a:pt x="532" y="31"/>
                  </a:lnTo>
                  <a:lnTo>
                    <a:pt x="576" y="53"/>
                  </a:lnTo>
                  <a:lnTo>
                    <a:pt x="617" y="80"/>
                  </a:lnTo>
                  <a:lnTo>
                    <a:pt x="654" y="112"/>
                  </a:lnTo>
                  <a:lnTo>
                    <a:pt x="686" y="149"/>
                  </a:lnTo>
                  <a:lnTo>
                    <a:pt x="714" y="190"/>
                  </a:lnTo>
                  <a:lnTo>
                    <a:pt x="735" y="234"/>
                  </a:lnTo>
                  <a:lnTo>
                    <a:pt x="752" y="281"/>
                  </a:lnTo>
                  <a:lnTo>
                    <a:pt x="762" y="331"/>
                  </a:lnTo>
                  <a:lnTo>
                    <a:pt x="766" y="383"/>
                  </a:lnTo>
                  <a:lnTo>
                    <a:pt x="762" y="435"/>
                  </a:lnTo>
                  <a:lnTo>
                    <a:pt x="752" y="485"/>
                  </a:lnTo>
                  <a:lnTo>
                    <a:pt x="735" y="532"/>
                  </a:lnTo>
                  <a:lnTo>
                    <a:pt x="714" y="576"/>
                  </a:lnTo>
                  <a:lnTo>
                    <a:pt x="686" y="617"/>
                  </a:lnTo>
                  <a:lnTo>
                    <a:pt x="654" y="654"/>
                  </a:lnTo>
                  <a:lnTo>
                    <a:pt x="617" y="686"/>
                  </a:lnTo>
                  <a:lnTo>
                    <a:pt x="576" y="714"/>
                  </a:lnTo>
                  <a:lnTo>
                    <a:pt x="532" y="735"/>
                  </a:lnTo>
                  <a:lnTo>
                    <a:pt x="485" y="752"/>
                  </a:lnTo>
                  <a:lnTo>
                    <a:pt x="435" y="762"/>
                  </a:lnTo>
                  <a:lnTo>
                    <a:pt x="383" y="766"/>
                  </a:lnTo>
                  <a:lnTo>
                    <a:pt x="331" y="762"/>
                  </a:lnTo>
                  <a:lnTo>
                    <a:pt x="281" y="752"/>
                  </a:lnTo>
                  <a:lnTo>
                    <a:pt x="234" y="735"/>
                  </a:lnTo>
                  <a:lnTo>
                    <a:pt x="190" y="714"/>
                  </a:lnTo>
                  <a:lnTo>
                    <a:pt x="149" y="686"/>
                  </a:lnTo>
                  <a:lnTo>
                    <a:pt x="112" y="654"/>
                  </a:lnTo>
                  <a:lnTo>
                    <a:pt x="80" y="617"/>
                  </a:lnTo>
                  <a:lnTo>
                    <a:pt x="52" y="576"/>
                  </a:lnTo>
                  <a:lnTo>
                    <a:pt x="31" y="532"/>
                  </a:lnTo>
                  <a:lnTo>
                    <a:pt x="14" y="485"/>
                  </a:lnTo>
                  <a:lnTo>
                    <a:pt x="4" y="435"/>
                  </a:lnTo>
                  <a:lnTo>
                    <a:pt x="0" y="383"/>
                  </a:lnTo>
                  <a:lnTo>
                    <a:pt x="4" y="331"/>
                  </a:lnTo>
                  <a:lnTo>
                    <a:pt x="14" y="281"/>
                  </a:lnTo>
                  <a:lnTo>
                    <a:pt x="31" y="234"/>
                  </a:lnTo>
                  <a:lnTo>
                    <a:pt x="52" y="190"/>
                  </a:lnTo>
                  <a:lnTo>
                    <a:pt x="80" y="149"/>
                  </a:lnTo>
                  <a:lnTo>
                    <a:pt x="112" y="112"/>
                  </a:lnTo>
                  <a:lnTo>
                    <a:pt x="149" y="80"/>
                  </a:lnTo>
                  <a:lnTo>
                    <a:pt x="190" y="53"/>
                  </a:lnTo>
                  <a:lnTo>
                    <a:pt x="234" y="31"/>
                  </a:lnTo>
                  <a:lnTo>
                    <a:pt x="281" y="14"/>
                  </a:lnTo>
                  <a:lnTo>
                    <a:pt x="331" y="4"/>
                  </a:lnTo>
                  <a:lnTo>
                    <a:pt x="3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15"/>
            <p:cNvSpPr>
              <a:spLocks/>
            </p:cNvSpPr>
            <p:nvPr/>
          </p:nvSpPr>
          <p:spPr bwMode="auto">
            <a:xfrm>
              <a:off x="4036" y="3649"/>
              <a:ext cx="382" cy="383"/>
            </a:xfrm>
            <a:custGeom>
              <a:avLst/>
              <a:gdLst>
                <a:gd name="T0" fmla="*/ 383 w 766"/>
                <a:gd name="T1" fmla="*/ 0 h 766"/>
                <a:gd name="T2" fmla="*/ 435 w 766"/>
                <a:gd name="T3" fmla="*/ 4 h 766"/>
                <a:gd name="T4" fmla="*/ 485 w 766"/>
                <a:gd name="T5" fmla="*/ 14 h 766"/>
                <a:gd name="T6" fmla="*/ 532 w 766"/>
                <a:gd name="T7" fmla="*/ 31 h 766"/>
                <a:gd name="T8" fmla="*/ 576 w 766"/>
                <a:gd name="T9" fmla="*/ 53 h 766"/>
                <a:gd name="T10" fmla="*/ 617 w 766"/>
                <a:gd name="T11" fmla="*/ 80 h 766"/>
                <a:gd name="T12" fmla="*/ 654 w 766"/>
                <a:gd name="T13" fmla="*/ 112 h 766"/>
                <a:gd name="T14" fmla="*/ 686 w 766"/>
                <a:gd name="T15" fmla="*/ 149 h 766"/>
                <a:gd name="T16" fmla="*/ 714 w 766"/>
                <a:gd name="T17" fmla="*/ 190 h 766"/>
                <a:gd name="T18" fmla="*/ 735 w 766"/>
                <a:gd name="T19" fmla="*/ 234 h 766"/>
                <a:gd name="T20" fmla="*/ 752 w 766"/>
                <a:gd name="T21" fmla="*/ 281 h 766"/>
                <a:gd name="T22" fmla="*/ 762 w 766"/>
                <a:gd name="T23" fmla="*/ 331 h 766"/>
                <a:gd name="T24" fmla="*/ 766 w 766"/>
                <a:gd name="T25" fmla="*/ 383 h 766"/>
                <a:gd name="T26" fmla="*/ 762 w 766"/>
                <a:gd name="T27" fmla="*/ 435 h 766"/>
                <a:gd name="T28" fmla="*/ 752 w 766"/>
                <a:gd name="T29" fmla="*/ 485 h 766"/>
                <a:gd name="T30" fmla="*/ 735 w 766"/>
                <a:gd name="T31" fmla="*/ 532 h 766"/>
                <a:gd name="T32" fmla="*/ 714 w 766"/>
                <a:gd name="T33" fmla="*/ 576 h 766"/>
                <a:gd name="T34" fmla="*/ 686 w 766"/>
                <a:gd name="T35" fmla="*/ 617 h 766"/>
                <a:gd name="T36" fmla="*/ 654 w 766"/>
                <a:gd name="T37" fmla="*/ 654 h 766"/>
                <a:gd name="T38" fmla="*/ 617 w 766"/>
                <a:gd name="T39" fmla="*/ 686 h 766"/>
                <a:gd name="T40" fmla="*/ 576 w 766"/>
                <a:gd name="T41" fmla="*/ 714 h 766"/>
                <a:gd name="T42" fmla="*/ 532 w 766"/>
                <a:gd name="T43" fmla="*/ 735 h 766"/>
                <a:gd name="T44" fmla="*/ 485 w 766"/>
                <a:gd name="T45" fmla="*/ 752 h 766"/>
                <a:gd name="T46" fmla="*/ 435 w 766"/>
                <a:gd name="T47" fmla="*/ 762 h 766"/>
                <a:gd name="T48" fmla="*/ 383 w 766"/>
                <a:gd name="T49" fmla="*/ 766 h 766"/>
                <a:gd name="T50" fmla="*/ 331 w 766"/>
                <a:gd name="T51" fmla="*/ 762 h 766"/>
                <a:gd name="T52" fmla="*/ 281 w 766"/>
                <a:gd name="T53" fmla="*/ 752 h 766"/>
                <a:gd name="T54" fmla="*/ 234 w 766"/>
                <a:gd name="T55" fmla="*/ 735 h 766"/>
                <a:gd name="T56" fmla="*/ 190 w 766"/>
                <a:gd name="T57" fmla="*/ 714 h 766"/>
                <a:gd name="T58" fmla="*/ 149 w 766"/>
                <a:gd name="T59" fmla="*/ 686 h 766"/>
                <a:gd name="T60" fmla="*/ 112 w 766"/>
                <a:gd name="T61" fmla="*/ 654 h 766"/>
                <a:gd name="T62" fmla="*/ 80 w 766"/>
                <a:gd name="T63" fmla="*/ 617 h 766"/>
                <a:gd name="T64" fmla="*/ 53 w 766"/>
                <a:gd name="T65" fmla="*/ 576 h 766"/>
                <a:gd name="T66" fmla="*/ 31 w 766"/>
                <a:gd name="T67" fmla="*/ 532 h 766"/>
                <a:gd name="T68" fmla="*/ 14 w 766"/>
                <a:gd name="T69" fmla="*/ 485 h 766"/>
                <a:gd name="T70" fmla="*/ 4 w 766"/>
                <a:gd name="T71" fmla="*/ 435 h 766"/>
                <a:gd name="T72" fmla="*/ 0 w 766"/>
                <a:gd name="T73" fmla="*/ 383 h 766"/>
                <a:gd name="T74" fmla="*/ 4 w 766"/>
                <a:gd name="T75" fmla="*/ 331 h 766"/>
                <a:gd name="T76" fmla="*/ 14 w 766"/>
                <a:gd name="T77" fmla="*/ 281 h 766"/>
                <a:gd name="T78" fmla="*/ 31 w 766"/>
                <a:gd name="T79" fmla="*/ 234 h 766"/>
                <a:gd name="T80" fmla="*/ 53 w 766"/>
                <a:gd name="T81" fmla="*/ 190 h 766"/>
                <a:gd name="T82" fmla="*/ 80 w 766"/>
                <a:gd name="T83" fmla="*/ 149 h 766"/>
                <a:gd name="T84" fmla="*/ 112 w 766"/>
                <a:gd name="T85" fmla="*/ 112 h 766"/>
                <a:gd name="T86" fmla="*/ 149 w 766"/>
                <a:gd name="T87" fmla="*/ 80 h 766"/>
                <a:gd name="T88" fmla="*/ 190 w 766"/>
                <a:gd name="T89" fmla="*/ 53 h 766"/>
                <a:gd name="T90" fmla="*/ 234 w 766"/>
                <a:gd name="T91" fmla="*/ 31 h 766"/>
                <a:gd name="T92" fmla="*/ 281 w 766"/>
                <a:gd name="T93" fmla="*/ 14 h 766"/>
                <a:gd name="T94" fmla="*/ 331 w 766"/>
                <a:gd name="T95" fmla="*/ 4 h 766"/>
                <a:gd name="T96" fmla="*/ 383 w 766"/>
                <a:gd name="T97" fmla="*/ 0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66" h="766">
                  <a:moveTo>
                    <a:pt x="383" y="0"/>
                  </a:moveTo>
                  <a:lnTo>
                    <a:pt x="435" y="4"/>
                  </a:lnTo>
                  <a:lnTo>
                    <a:pt x="485" y="14"/>
                  </a:lnTo>
                  <a:lnTo>
                    <a:pt x="532" y="31"/>
                  </a:lnTo>
                  <a:lnTo>
                    <a:pt x="576" y="53"/>
                  </a:lnTo>
                  <a:lnTo>
                    <a:pt x="617" y="80"/>
                  </a:lnTo>
                  <a:lnTo>
                    <a:pt x="654" y="112"/>
                  </a:lnTo>
                  <a:lnTo>
                    <a:pt x="686" y="149"/>
                  </a:lnTo>
                  <a:lnTo>
                    <a:pt x="714" y="190"/>
                  </a:lnTo>
                  <a:lnTo>
                    <a:pt x="735" y="234"/>
                  </a:lnTo>
                  <a:lnTo>
                    <a:pt x="752" y="281"/>
                  </a:lnTo>
                  <a:lnTo>
                    <a:pt x="762" y="331"/>
                  </a:lnTo>
                  <a:lnTo>
                    <a:pt x="766" y="383"/>
                  </a:lnTo>
                  <a:lnTo>
                    <a:pt x="762" y="435"/>
                  </a:lnTo>
                  <a:lnTo>
                    <a:pt x="752" y="485"/>
                  </a:lnTo>
                  <a:lnTo>
                    <a:pt x="735" y="532"/>
                  </a:lnTo>
                  <a:lnTo>
                    <a:pt x="714" y="576"/>
                  </a:lnTo>
                  <a:lnTo>
                    <a:pt x="686" y="617"/>
                  </a:lnTo>
                  <a:lnTo>
                    <a:pt x="654" y="654"/>
                  </a:lnTo>
                  <a:lnTo>
                    <a:pt x="617" y="686"/>
                  </a:lnTo>
                  <a:lnTo>
                    <a:pt x="576" y="714"/>
                  </a:lnTo>
                  <a:lnTo>
                    <a:pt x="532" y="735"/>
                  </a:lnTo>
                  <a:lnTo>
                    <a:pt x="485" y="752"/>
                  </a:lnTo>
                  <a:lnTo>
                    <a:pt x="435" y="762"/>
                  </a:lnTo>
                  <a:lnTo>
                    <a:pt x="383" y="766"/>
                  </a:lnTo>
                  <a:lnTo>
                    <a:pt x="331" y="762"/>
                  </a:lnTo>
                  <a:lnTo>
                    <a:pt x="281" y="752"/>
                  </a:lnTo>
                  <a:lnTo>
                    <a:pt x="234" y="735"/>
                  </a:lnTo>
                  <a:lnTo>
                    <a:pt x="190" y="714"/>
                  </a:lnTo>
                  <a:lnTo>
                    <a:pt x="149" y="686"/>
                  </a:lnTo>
                  <a:lnTo>
                    <a:pt x="112" y="654"/>
                  </a:lnTo>
                  <a:lnTo>
                    <a:pt x="80" y="617"/>
                  </a:lnTo>
                  <a:lnTo>
                    <a:pt x="53" y="576"/>
                  </a:lnTo>
                  <a:lnTo>
                    <a:pt x="31" y="532"/>
                  </a:lnTo>
                  <a:lnTo>
                    <a:pt x="14" y="485"/>
                  </a:lnTo>
                  <a:lnTo>
                    <a:pt x="4" y="435"/>
                  </a:lnTo>
                  <a:lnTo>
                    <a:pt x="0" y="383"/>
                  </a:lnTo>
                  <a:lnTo>
                    <a:pt x="4" y="331"/>
                  </a:lnTo>
                  <a:lnTo>
                    <a:pt x="14" y="281"/>
                  </a:lnTo>
                  <a:lnTo>
                    <a:pt x="31" y="234"/>
                  </a:lnTo>
                  <a:lnTo>
                    <a:pt x="53" y="190"/>
                  </a:lnTo>
                  <a:lnTo>
                    <a:pt x="80" y="149"/>
                  </a:lnTo>
                  <a:lnTo>
                    <a:pt x="112" y="112"/>
                  </a:lnTo>
                  <a:lnTo>
                    <a:pt x="149" y="80"/>
                  </a:lnTo>
                  <a:lnTo>
                    <a:pt x="190" y="53"/>
                  </a:lnTo>
                  <a:lnTo>
                    <a:pt x="234" y="31"/>
                  </a:lnTo>
                  <a:lnTo>
                    <a:pt x="281" y="14"/>
                  </a:lnTo>
                  <a:lnTo>
                    <a:pt x="331" y="4"/>
                  </a:lnTo>
                  <a:lnTo>
                    <a:pt x="3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0" name="Group 618"/>
          <p:cNvGrpSpPr>
            <a:grpSpLocks noChangeAspect="1"/>
          </p:cNvGrpSpPr>
          <p:nvPr/>
        </p:nvGrpSpPr>
        <p:grpSpPr bwMode="auto">
          <a:xfrm>
            <a:off x="9475473" y="3767777"/>
            <a:ext cx="423270" cy="533746"/>
            <a:chOff x="2386" y="2654"/>
            <a:chExt cx="1613" cy="2034"/>
          </a:xfrm>
          <a:solidFill>
            <a:schemeClr val="bg1">
              <a:lumMod val="65000"/>
            </a:schemeClr>
          </a:solidFill>
        </p:grpSpPr>
        <p:sp>
          <p:nvSpPr>
            <p:cNvPr id="61" name="Freeform 620"/>
            <p:cNvSpPr>
              <a:spLocks noEditPoints="1"/>
            </p:cNvSpPr>
            <p:nvPr/>
          </p:nvSpPr>
          <p:spPr bwMode="auto">
            <a:xfrm>
              <a:off x="2386" y="2654"/>
              <a:ext cx="1613" cy="2034"/>
            </a:xfrm>
            <a:custGeom>
              <a:avLst/>
              <a:gdLst>
                <a:gd name="T0" fmla="*/ 1366 w 3225"/>
                <a:gd name="T1" fmla="*/ 683 h 4069"/>
                <a:gd name="T2" fmla="*/ 1073 w 3225"/>
                <a:gd name="T3" fmla="*/ 813 h 4069"/>
                <a:gd name="T4" fmla="*/ 841 w 3225"/>
                <a:gd name="T5" fmla="*/ 1027 h 4069"/>
                <a:gd name="T6" fmla="*/ 688 w 3225"/>
                <a:gd name="T7" fmla="*/ 1305 h 4069"/>
                <a:gd name="T8" fmla="*/ 633 w 3225"/>
                <a:gd name="T9" fmla="*/ 1629 h 4069"/>
                <a:gd name="T10" fmla="*/ 683 w 3225"/>
                <a:gd name="T11" fmla="*/ 1941 h 4069"/>
                <a:gd name="T12" fmla="*/ 826 w 3225"/>
                <a:gd name="T13" fmla="*/ 2212 h 4069"/>
                <a:gd name="T14" fmla="*/ 929 w 3225"/>
                <a:gd name="T15" fmla="*/ 2208 h 4069"/>
                <a:gd name="T16" fmla="*/ 1073 w 3225"/>
                <a:gd name="T17" fmla="*/ 2156 h 4069"/>
                <a:gd name="T18" fmla="*/ 1219 w 3225"/>
                <a:gd name="T19" fmla="*/ 2092 h 4069"/>
                <a:gd name="T20" fmla="*/ 1314 w 3225"/>
                <a:gd name="T21" fmla="*/ 2038 h 4069"/>
                <a:gd name="T22" fmla="*/ 1461 w 3225"/>
                <a:gd name="T23" fmla="*/ 2411 h 4069"/>
                <a:gd name="T24" fmla="*/ 1569 w 3225"/>
                <a:gd name="T25" fmla="*/ 2361 h 4069"/>
                <a:gd name="T26" fmla="*/ 1510 w 3225"/>
                <a:gd name="T27" fmla="*/ 2248 h 4069"/>
                <a:gd name="T28" fmla="*/ 1515 w 3225"/>
                <a:gd name="T29" fmla="*/ 2183 h 4069"/>
                <a:gd name="T30" fmla="*/ 1553 w 3225"/>
                <a:gd name="T31" fmla="*/ 2152 h 4069"/>
                <a:gd name="T32" fmla="*/ 1595 w 3225"/>
                <a:gd name="T33" fmla="*/ 2142 h 4069"/>
                <a:gd name="T34" fmla="*/ 1615 w 3225"/>
                <a:gd name="T35" fmla="*/ 2142 h 4069"/>
                <a:gd name="T36" fmla="*/ 1648 w 3225"/>
                <a:gd name="T37" fmla="*/ 2146 h 4069"/>
                <a:gd name="T38" fmla="*/ 1693 w 3225"/>
                <a:gd name="T39" fmla="*/ 2164 h 4069"/>
                <a:gd name="T40" fmla="*/ 1718 w 3225"/>
                <a:gd name="T41" fmla="*/ 2211 h 4069"/>
                <a:gd name="T42" fmla="*/ 1694 w 3225"/>
                <a:gd name="T43" fmla="*/ 2298 h 4069"/>
                <a:gd name="T44" fmla="*/ 1740 w 3225"/>
                <a:gd name="T45" fmla="*/ 2482 h 4069"/>
                <a:gd name="T46" fmla="*/ 1889 w 3225"/>
                <a:gd name="T47" fmla="*/ 2024 h 4069"/>
                <a:gd name="T48" fmla="*/ 1950 w 3225"/>
                <a:gd name="T49" fmla="*/ 2061 h 4069"/>
                <a:gd name="T50" fmla="*/ 2073 w 3225"/>
                <a:gd name="T51" fmla="*/ 2125 h 4069"/>
                <a:gd name="T52" fmla="*/ 2238 w 3225"/>
                <a:gd name="T53" fmla="*/ 2183 h 4069"/>
                <a:gd name="T54" fmla="*/ 2336 w 3225"/>
                <a:gd name="T55" fmla="*/ 2247 h 4069"/>
                <a:gd name="T56" fmla="*/ 2480 w 3225"/>
                <a:gd name="T57" fmla="*/ 2082 h 4069"/>
                <a:gd name="T58" fmla="*/ 2578 w 3225"/>
                <a:gd name="T59" fmla="*/ 1790 h 4069"/>
                <a:gd name="T60" fmla="*/ 2578 w 3225"/>
                <a:gd name="T61" fmla="*/ 1463 h 4069"/>
                <a:gd name="T62" fmla="*/ 2471 w 3225"/>
                <a:gd name="T63" fmla="*/ 1158 h 4069"/>
                <a:gd name="T64" fmla="*/ 2276 w 3225"/>
                <a:gd name="T65" fmla="*/ 911 h 4069"/>
                <a:gd name="T66" fmla="*/ 2012 w 3225"/>
                <a:gd name="T67" fmla="*/ 736 h 4069"/>
                <a:gd name="T68" fmla="*/ 1697 w 3225"/>
                <a:gd name="T69" fmla="*/ 656 h 4069"/>
                <a:gd name="T70" fmla="*/ 1889 w 3225"/>
                <a:gd name="T71" fmla="*/ 23 h 4069"/>
                <a:gd name="T72" fmla="*/ 2301 w 3225"/>
                <a:gd name="T73" fmla="*/ 153 h 4069"/>
                <a:gd name="T74" fmla="*/ 2656 w 3225"/>
                <a:gd name="T75" fmla="*/ 382 h 4069"/>
                <a:gd name="T76" fmla="*/ 2939 w 3225"/>
                <a:gd name="T77" fmla="*/ 693 h 4069"/>
                <a:gd name="T78" fmla="*/ 3132 w 3225"/>
                <a:gd name="T79" fmla="*/ 1071 h 4069"/>
                <a:gd name="T80" fmla="*/ 3221 w 3225"/>
                <a:gd name="T81" fmla="*/ 1498 h 4069"/>
                <a:gd name="T82" fmla="*/ 3197 w 3225"/>
                <a:gd name="T83" fmla="*/ 1916 h 4069"/>
                <a:gd name="T84" fmla="*/ 3187 w 3225"/>
                <a:gd name="T85" fmla="*/ 1966 h 4069"/>
                <a:gd name="T86" fmla="*/ 3077 w 3225"/>
                <a:gd name="T87" fmla="*/ 2286 h 4069"/>
                <a:gd name="T88" fmla="*/ 2940 w 3225"/>
                <a:gd name="T89" fmla="*/ 2568 h 4069"/>
                <a:gd name="T90" fmla="*/ 2728 w 3225"/>
                <a:gd name="T91" fmla="*/ 2911 h 4069"/>
                <a:gd name="T92" fmla="*/ 2424 w 3225"/>
                <a:gd name="T93" fmla="*/ 3302 h 4069"/>
                <a:gd name="T94" fmla="*/ 2016 w 3225"/>
                <a:gd name="T95" fmla="*/ 3728 h 4069"/>
                <a:gd name="T96" fmla="*/ 1619 w 3225"/>
                <a:gd name="T97" fmla="*/ 4069 h 4069"/>
                <a:gd name="T98" fmla="*/ 1331 w 3225"/>
                <a:gd name="T99" fmla="*/ 3839 h 4069"/>
                <a:gd name="T100" fmla="*/ 893 w 3225"/>
                <a:gd name="T101" fmla="*/ 3405 h 4069"/>
                <a:gd name="T102" fmla="*/ 566 w 3225"/>
                <a:gd name="T103" fmla="*/ 3005 h 4069"/>
                <a:gd name="T104" fmla="*/ 332 w 3225"/>
                <a:gd name="T105" fmla="*/ 2648 h 4069"/>
                <a:gd name="T106" fmla="*/ 176 w 3225"/>
                <a:gd name="T107" fmla="*/ 2350 h 4069"/>
                <a:gd name="T108" fmla="*/ 61 w 3225"/>
                <a:gd name="T109" fmla="*/ 2048 h 4069"/>
                <a:gd name="T110" fmla="*/ 30 w 3225"/>
                <a:gd name="T111" fmla="*/ 1919 h 4069"/>
                <a:gd name="T112" fmla="*/ 0 w 3225"/>
                <a:gd name="T113" fmla="*/ 1642 h 4069"/>
                <a:gd name="T114" fmla="*/ 42 w 3225"/>
                <a:gd name="T115" fmla="*/ 1239 h 4069"/>
                <a:gd name="T116" fmla="*/ 192 w 3225"/>
                <a:gd name="T117" fmla="*/ 845 h 4069"/>
                <a:gd name="T118" fmla="*/ 434 w 3225"/>
                <a:gd name="T119" fmla="*/ 509 h 4069"/>
                <a:gd name="T120" fmla="*/ 752 w 3225"/>
                <a:gd name="T121" fmla="*/ 247 h 4069"/>
                <a:gd name="T122" fmla="*/ 1131 w 3225"/>
                <a:gd name="T123" fmla="*/ 72 h 4069"/>
                <a:gd name="T124" fmla="*/ 1554 w 3225"/>
                <a:gd name="T125" fmla="*/ 0 h 4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25" h="4069">
                  <a:moveTo>
                    <a:pt x="1613" y="652"/>
                  </a:moveTo>
                  <a:lnTo>
                    <a:pt x="1528" y="656"/>
                  </a:lnTo>
                  <a:lnTo>
                    <a:pt x="1445" y="666"/>
                  </a:lnTo>
                  <a:lnTo>
                    <a:pt x="1366" y="683"/>
                  </a:lnTo>
                  <a:lnTo>
                    <a:pt x="1288" y="706"/>
                  </a:lnTo>
                  <a:lnTo>
                    <a:pt x="1213" y="736"/>
                  </a:lnTo>
                  <a:lnTo>
                    <a:pt x="1141" y="772"/>
                  </a:lnTo>
                  <a:lnTo>
                    <a:pt x="1073" y="813"/>
                  </a:lnTo>
                  <a:lnTo>
                    <a:pt x="1008" y="860"/>
                  </a:lnTo>
                  <a:lnTo>
                    <a:pt x="949" y="911"/>
                  </a:lnTo>
                  <a:lnTo>
                    <a:pt x="893" y="967"/>
                  </a:lnTo>
                  <a:lnTo>
                    <a:pt x="841" y="1027"/>
                  </a:lnTo>
                  <a:lnTo>
                    <a:pt x="795" y="1092"/>
                  </a:lnTo>
                  <a:lnTo>
                    <a:pt x="754" y="1158"/>
                  </a:lnTo>
                  <a:lnTo>
                    <a:pt x="718" y="1230"/>
                  </a:lnTo>
                  <a:lnTo>
                    <a:pt x="688" y="1305"/>
                  </a:lnTo>
                  <a:lnTo>
                    <a:pt x="665" y="1383"/>
                  </a:lnTo>
                  <a:lnTo>
                    <a:pt x="647" y="1463"/>
                  </a:lnTo>
                  <a:lnTo>
                    <a:pt x="636" y="1545"/>
                  </a:lnTo>
                  <a:lnTo>
                    <a:pt x="633" y="1629"/>
                  </a:lnTo>
                  <a:lnTo>
                    <a:pt x="636" y="1711"/>
                  </a:lnTo>
                  <a:lnTo>
                    <a:pt x="646" y="1790"/>
                  </a:lnTo>
                  <a:lnTo>
                    <a:pt x="662" y="1867"/>
                  </a:lnTo>
                  <a:lnTo>
                    <a:pt x="683" y="1941"/>
                  </a:lnTo>
                  <a:lnTo>
                    <a:pt x="712" y="2014"/>
                  </a:lnTo>
                  <a:lnTo>
                    <a:pt x="744" y="2082"/>
                  </a:lnTo>
                  <a:lnTo>
                    <a:pt x="783" y="2149"/>
                  </a:lnTo>
                  <a:lnTo>
                    <a:pt x="826" y="2212"/>
                  </a:lnTo>
                  <a:lnTo>
                    <a:pt x="873" y="2271"/>
                  </a:lnTo>
                  <a:lnTo>
                    <a:pt x="888" y="2247"/>
                  </a:lnTo>
                  <a:lnTo>
                    <a:pt x="907" y="2226"/>
                  </a:lnTo>
                  <a:lnTo>
                    <a:pt x="929" y="2208"/>
                  </a:lnTo>
                  <a:lnTo>
                    <a:pt x="955" y="2193"/>
                  </a:lnTo>
                  <a:lnTo>
                    <a:pt x="986" y="2183"/>
                  </a:lnTo>
                  <a:lnTo>
                    <a:pt x="1031" y="2170"/>
                  </a:lnTo>
                  <a:lnTo>
                    <a:pt x="1073" y="2156"/>
                  </a:lnTo>
                  <a:lnTo>
                    <a:pt x="1113" y="2141"/>
                  </a:lnTo>
                  <a:lnTo>
                    <a:pt x="1151" y="2125"/>
                  </a:lnTo>
                  <a:lnTo>
                    <a:pt x="1187" y="2108"/>
                  </a:lnTo>
                  <a:lnTo>
                    <a:pt x="1219" y="2092"/>
                  </a:lnTo>
                  <a:lnTo>
                    <a:pt x="1249" y="2076"/>
                  </a:lnTo>
                  <a:lnTo>
                    <a:pt x="1275" y="2061"/>
                  </a:lnTo>
                  <a:lnTo>
                    <a:pt x="1296" y="2049"/>
                  </a:lnTo>
                  <a:lnTo>
                    <a:pt x="1314" y="2038"/>
                  </a:lnTo>
                  <a:lnTo>
                    <a:pt x="1327" y="2029"/>
                  </a:lnTo>
                  <a:lnTo>
                    <a:pt x="1335" y="2024"/>
                  </a:lnTo>
                  <a:lnTo>
                    <a:pt x="1338" y="2022"/>
                  </a:lnTo>
                  <a:lnTo>
                    <a:pt x="1461" y="2411"/>
                  </a:lnTo>
                  <a:lnTo>
                    <a:pt x="1484" y="2484"/>
                  </a:lnTo>
                  <a:lnTo>
                    <a:pt x="1484" y="2482"/>
                  </a:lnTo>
                  <a:lnTo>
                    <a:pt x="1505" y="2544"/>
                  </a:lnTo>
                  <a:lnTo>
                    <a:pt x="1569" y="2361"/>
                  </a:lnTo>
                  <a:lnTo>
                    <a:pt x="1547" y="2328"/>
                  </a:lnTo>
                  <a:lnTo>
                    <a:pt x="1529" y="2298"/>
                  </a:lnTo>
                  <a:lnTo>
                    <a:pt x="1517" y="2272"/>
                  </a:lnTo>
                  <a:lnTo>
                    <a:pt x="1510" y="2248"/>
                  </a:lnTo>
                  <a:lnTo>
                    <a:pt x="1506" y="2229"/>
                  </a:lnTo>
                  <a:lnTo>
                    <a:pt x="1506" y="2211"/>
                  </a:lnTo>
                  <a:lnTo>
                    <a:pt x="1510" y="2196"/>
                  </a:lnTo>
                  <a:lnTo>
                    <a:pt x="1515" y="2183"/>
                  </a:lnTo>
                  <a:lnTo>
                    <a:pt x="1522" y="2173"/>
                  </a:lnTo>
                  <a:lnTo>
                    <a:pt x="1532" y="2164"/>
                  </a:lnTo>
                  <a:lnTo>
                    <a:pt x="1542" y="2157"/>
                  </a:lnTo>
                  <a:lnTo>
                    <a:pt x="1553" y="2152"/>
                  </a:lnTo>
                  <a:lnTo>
                    <a:pt x="1564" y="2148"/>
                  </a:lnTo>
                  <a:lnTo>
                    <a:pt x="1575" y="2146"/>
                  </a:lnTo>
                  <a:lnTo>
                    <a:pt x="1586" y="2143"/>
                  </a:lnTo>
                  <a:lnTo>
                    <a:pt x="1595" y="2142"/>
                  </a:lnTo>
                  <a:lnTo>
                    <a:pt x="1604" y="2142"/>
                  </a:lnTo>
                  <a:lnTo>
                    <a:pt x="1609" y="2142"/>
                  </a:lnTo>
                  <a:lnTo>
                    <a:pt x="1613" y="2142"/>
                  </a:lnTo>
                  <a:lnTo>
                    <a:pt x="1615" y="2142"/>
                  </a:lnTo>
                  <a:lnTo>
                    <a:pt x="1621" y="2142"/>
                  </a:lnTo>
                  <a:lnTo>
                    <a:pt x="1629" y="2142"/>
                  </a:lnTo>
                  <a:lnTo>
                    <a:pt x="1639" y="2143"/>
                  </a:lnTo>
                  <a:lnTo>
                    <a:pt x="1648" y="2146"/>
                  </a:lnTo>
                  <a:lnTo>
                    <a:pt x="1660" y="2148"/>
                  </a:lnTo>
                  <a:lnTo>
                    <a:pt x="1671" y="2152"/>
                  </a:lnTo>
                  <a:lnTo>
                    <a:pt x="1682" y="2157"/>
                  </a:lnTo>
                  <a:lnTo>
                    <a:pt x="1693" y="2164"/>
                  </a:lnTo>
                  <a:lnTo>
                    <a:pt x="1702" y="2173"/>
                  </a:lnTo>
                  <a:lnTo>
                    <a:pt x="1709" y="2183"/>
                  </a:lnTo>
                  <a:lnTo>
                    <a:pt x="1715" y="2196"/>
                  </a:lnTo>
                  <a:lnTo>
                    <a:pt x="1718" y="2211"/>
                  </a:lnTo>
                  <a:lnTo>
                    <a:pt x="1718" y="2229"/>
                  </a:lnTo>
                  <a:lnTo>
                    <a:pt x="1714" y="2248"/>
                  </a:lnTo>
                  <a:lnTo>
                    <a:pt x="1707" y="2272"/>
                  </a:lnTo>
                  <a:lnTo>
                    <a:pt x="1694" y="2298"/>
                  </a:lnTo>
                  <a:lnTo>
                    <a:pt x="1678" y="2328"/>
                  </a:lnTo>
                  <a:lnTo>
                    <a:pt x="1655" y="2361"/>
                  </a:lnTo>
                  <a:lnTo>
                    <a:pt x="1720" y="2544"/>
                  </a:lnTo>
                  <a:lnTo>
                    <a:pt x="1740" y="2482"/>
                  </a:lnTo>
                  <a:lnTo>
                    <a:pt x="1740" y="2484"/>
                  </a:lnTo>
                  <a:lnTo>
                    <a:pt x="1764" y="2411"/>
                  </a:lnTo>
                  <a:lnTo>
                    <a:pt x="1887" y="2022"/>
                  </a:lnTo>
                  <a:lnTo>
                    <a:pt x="1889" y="2024"/>
                  </a:lnTo>
                  <a:lnTo>
                    <a:pt x="1897" y="2029"/>
                  </a:lnTo>
                  <a:lnTo>
                    <a:pt x="1910" y="2038"/>
                  </a:lnTo>
                  <a:lnTo>
                    <a:pt x="1928" y="2049"/>
                  </a:lnTo>
                  <a:lnTo>
                    <a:pt x="1950" y="2061"/>
                  </a:lnTo>
                  <a:lnTo>
                    <a:pt x="1975" y="2076"/>
                  </a:lnTo>
                  <a:lnTo>
                    <a:pt x="2004" y="2092"/>
                  </a:lnTo>
                  <a:lnTo>
                    <a:pt x="2037" y="2108"/>
                  </a:lnTo>
                  <a:lnTo>
                    <a:pt x="2073" y="2125"/>
                  </a:lnTo>
                  <a:lnTo>
                    <a:pt x="2111" y="2141"/>
                  </a:lnTo>
                  <a:lnTo>
                    <a:pt x="2152" y="2156"/>
                  </a:lnTo>
                  <a:lnTo>
                    <a:pt x="2194" y="2170"/>
                  </a:lnTo>
                  <a:lnTo>
                    <a:pt x="2238" y="2183"/>
                  </a:lnTo>
                  <a:lnTo>
                    <a:pt x="2269" y="2194"/>
                  </a:lnTo>
                  <a:lnTo>
                    <a:pt x="2296" y="2209"/>
                  </a:lnTo>
                  <a:lnTo>
                    <a:pt x="2318" y="2226"/>
                  </a:lnTo>
                  <a:lnTo>
                    <a:pt x="2336" y="2247"/>
                  </a:lnTo>
                  <a:lnTo>
                    <a:pt x="2351" y="2271"/>
                  </a:lnTo>
                  <a:lnTo>
                    <a:pt x="2399" y="2212"/>
                  </a:lnTo>
                  <a:lnTo>
                    <a:pt x="2441" y="2149"/>
                  </a:lnTo>
                  <a:lnTo>
                    <a:pt x="2480" y="2082"/>
                  </a:lnTo>
                  <a:lnTo>
                    <a:pt x="2513" y="2014"/>
                  </a:lnTo>
                  <a:lnTo>
                    <a:pt x="2540" y="1941"/>
                  </a:lnTo>
                  <a:lnTo>
                    <a:pt x="2563" y="1867"/>
                  </a:lnTo>
                  <a:lnTo>
                    <a:pt x="2578" y="1790"/>
                  </a:lnTo>
                  <a:lnTo>
                    <a:pt x="2587" y="1711"/>
                  </a:lnTo>
                  <a:lnTo>
                    <a:pt x="2591" y="1629"/>
                  </a:lnTo>
                  <a:lnTo>
                    <a:pt x="2587" y="1545"/>
                  </a:lnTo>
                  <a:lnTo>
                    <a:pt x="2578" y="1463"/>
                  </a:lnTo>
                  <a:lnTo>
                    <a:pt x="2560" y="1383"/>
                  </a:lnTo>
                  <a:lnTo>
                    <a:pt x="2535" y="1305"/>
                  </a:lnTo>
                  <a:lnTo>
                    <a:pt x="2506" y="1230"/>
                  </a:lnTo>
                  <a:lnTo>
                    <a:pt x="2471" y="1158"/>
                  </a:lnTo>
                  <a:lnTo>
                    <a:pt x="2430" y="1092"/>
                  </a:lnTo>
                  <a:lnTo>
                    <a:pt x="2383" y="1027"/>
                  </a:lnTo>
                  <a:lnTo>
                    <a:pt x="2332" y="967"/>
                  </a:lnTo>
                  <a:lnTo>
                    <a:pt x="2276" y="911"/>
                  </a:lnTo>
                  <a:lnTo>
                    <a:pt x="2215" y="860"/>
                  </a:lnTo>
                  <a:lnTo>
                    <a:pt x="2151" y="813"/>
                  </a:lnTo>
                  <a:lnTo>
                    <a:pt x="2083" y="772"/>
                  </a:lnTo>
                  <a:lnTo>
                    <a:pt x="2012" y="736"/>
                  </a:lnTo>
                  <a:lnTo>
                    <a:pt x="1936" y="706"/>
                  </a:lnTo>
                  <a:lnTo>
                    <a:pt x="1859" y="683"/>
                  </a:lnTo>
                  <a:lnTo>
                    <a:pt x="1779" y="666"/>
                  </a:lnTo>
                  <a:lnTo>
                    <a:pt x="1697" y="656"/>
                  </a:lnTo>
                  <a:lnTo>
                    <a:pt x="1613" y="652"/>
                  </a:lnTo>
                  <a:close/>
                  <a:moveTo>
                    <a:pt x="1668" y="0"/>
                  </a:moveTo>
                  <a:lnTo>
                    <a:pt x="1780" y="8"/>
                  </a:lnTo>
                  <a:lnTo>
                    <a:pt x="1889" y="23"/>
                  </a:lnTo>
                  <a:lnTo>
                    <a:pt x="1997" y="46"/>
                  </a:lnTo>
                  <a:lnTo>
                    <a:pt x="2101" y="75"/>
                  </a:lnTo>
                  <a:lnTo>
                    <a:pt x="2203" y="111"/>
                  </a:lnTo>
                  <a:lnTo>
                    <a:pt x="2301" y="153"/>
                  </a:lnTo>
                  <a:lnTo>
                    <a:pt x="2395" y="202"/>
                  </a:lnTo>
                  <a:lnTo>
                    <a:pt x="2486" y="257"/>
                  </a:lnTo>
                  <a:lnTo>
                    <a:pt x="2573" y="316"/>
                  </a:lnTo>
                  <a:lnTo>
                    <a:pt x="2656" y="382"/>
                  </a:lnTo>
                  <a:lnTo>
                    <a:pt x="2734" y="453"/>
                  </a:lnTo>
                  <a:lnTo>
                    <a:pt x="2807" y="528"/>
                  </a:lnTo>
                  <a:lnTo>
                    <a:pt x="2875" y="609"/>
                  </a:lnTo>
                  <a:lnTo>
                    <a:pt x="2939" y="693"/>
                  </a:lnTo>
                  <a:lnTo>
                    <a:pt x="2996" y="782"/>
                  </a:lnTo>
                  <a:lnTo>
                    <a:pt x="3048" y="875"/>
                  </a:lnTo>
                  <a:lnTo>
                    <a:pt x="3094" y="971"/>
                  </a:lnTo>
                  <a:lnTo>
                    <a:pt x="3132" y="1071"/>
                  </a:lnTo>
                  <a:lnTo>
                    <a:pt x="3165" y="1173"/>
                  </a:lnTo>
                  <a:lnTo>
                    <a:pt x="3192" y="1279"/>
                  </a:lnTo>
                  <a:lnTo>
                    <a:pt x="3210" y="1388"/>
                  </a:lnTo>
                  <a:lnTo>
                    <a:pt x="3221" y="1498"/>
                  </a:lnTo>
                  <a:lnTo>
                    <a:pt x="3225" y="1611"/>
                  </a:lnTo>
                  <a:lnTo>
                    <a:pt x="3223" y="1715"/>
                  </a:lnTo>
                  <a:lnTo>
                    <a:pt x="3213" y="1816"/>
                  </a:lnTo>
                  <a:lnTo>
                    <a:pt x="3197" y="1916"/>
                  </a:lnTo>
                  <a:lnTo>
                    <a:pt x="3197" y="1919"/>
                  </a:lnTo>
                  <a:lnTo>
                    <a:pt x="3194" y="1929"/>
                  </a:lnTo>
                  <a:lnTo>
                    <a:pt x="3192" y="1944"/>
                  </a:lnTo>
                  <a:lnTo>
                    <a:pt x="3187" y="1966"/>
                  </a:lnTo>
                  <a:lnTo>
                    <a:pt x="3165" y="2048"/>
                  </a:lnTo>
                  <a:lnTo>
                    <a:pt x="3139" y="2130"/>
                  </a:lnTo>
                  <a:lnTo>
                    <a:pt x="3111" y="2209"/>
                  </a:lnTo>
                  <a:lnTo>
                    <a:pt x="3077" y="2286"/>
                  </a:lnTo>
                  <a:lnTo>
                    <a:pt x="3049" y="2350"/>
                  </a:lnTo>
                  <a:lnTo>
                    <a:pt x="3017" y="2418"/>
                  </a:lnTo>
                  <a:lnTo>
                    <a:pt x="2981" y="2491"/>
                  </a:lnTo>
                  <a:lnTo>
                    <a:pt x="2940" y="2568"/>
                  </a:lnTo>
                  <a:lnTo>
                    <a:pt x="2894" y="2648"/>
                  </a:lnTo>
                  <a:lnTo>
                    <a:pt x="2844" y="2733"/>
                  </a:lnTo>
                  <a:lnTo>
                    <a:pt x="2788" y="2821"/>
                  </a:lnTo>
                  <a:lnTo>
                    <a:pt x="2728" y="2911"/>
                  </a:lnTo>
                  <a:lnTo>
                    <a:pt x="2661" y="3005"/>
                  </a:lnTo>
                  <a:lnTo>
                    <a:pt x="2587" y="3102"/>
                  </a:lnTo>
                  <a:lnTo>
                    <a:pt x="2509" y="3201"/>
                  </a:lnTo>
                  <a:lnTo>
                    <a:pt x="2424" y="3302"/>
                  </a:lnTo>
                  <a:lnTo>
                    <a:pt x="2333" y="3405"/>
                  </a:lnTo>
                  <a:lnTo>
                    <a:pt x="2234" y="3512"/>
                  </a:lnTo>
                  <a:lnTo>
                    <a:pt x="2129" y="3618"/>
                  </a:lnTo>
                  <a:lnTo>
                    <a:pt x="2016" y="3728"/>
                  </a:lnTo>
                  <a:lnTo>
                    <a:pt x="1895" y="3839"/>
                  </a:lnTo>
                  <a:lnTo>
                    <a:pt x="1766" y="3950"/>
                  </a:lnTo>
                  <a:lnTo>
                    <a:pt x="1630" y="4064"/>
                  </a:lnTo>
                  <a:lnTo>
                    <a:pt x="1619" y="4069"/>
                  </a:lnTo>
                  <a:lnTo>
                    <a:pt x="1606" y="4069"/>
                  </a:lnTo>
                  <a:lnTo>
                    <a:pt x="1595" y="4064"/>
                  </a:lnTo>
                  <a:lnTo>
                    <a:pt x="1459" y="3950"/>
                  </a:lnTo>
                  <a:lnTo>
                    <a:pt x="1331" y="3839"/>
                  </a:lnTo>
                  <a:lnTo>
                    <a:pt x="1211" y="3728"/>
                  </a:lnTo>
                  <a:lnTo>
                    <a:pt x="1098" y="3618"/>
                  </a:lnTo>
                  <a:lnTo>
                    <a:pt x="992" y="3512"/>
                  </a:lnTo>
                  <a:lnTo>
                    <a:pt x="893" y="3405"/>
                  </a:lnTo>
                  <a:lnTo>
                    <a:pt x="801" y="3302"/>
                  </a:lnTo>
                  <a:lnTo>
                    <a:pt x="717" y="3201"/>
                  </a:lnTo>
                  <a:lnTo>
                    <a:pt x="638" y="3102"/>
                  </a:lnTo>
                  <a:lnTo>
                    <a:pt x="566" y="3005"/>
                  </a:lnTo>
                  <a:lnTo>
                    <a:pt x="499" y="2911"/>
                  </a:lnTo>
                  <a:lnTo>
                    <a:pt x="438" y="2821"/>
                  </a:lnTo>
                  <a:lnTo>
                    <a:pt x="382" y="2733"/>
                  </a:lnTo>
                  <a:lnTo>
                    <a:pt x="332" y="2648"/>
                  </a:lnTo>
                  <a:lnTo>
                    <a:pt x="287" y="2568"/>
                  </a:lnTo>
                  <a:lnTo>
                    <a:pt x="246" y="2491"/>
                  </a:lnTo>
                  <a:lnTo>
                    <a:pt x="208" y="2418"/>
                  </a:lnTo>
                  <a:lnTo>
                    <a:pt x="176" y="2350"/>
                  </a:lnTo>
                  <a:lnTo>
                    <a:pt x="149" y="2286"/>
                  </a:lnTo>
                  <a:lnTo>
                    <a:pt x="115" y="2209"/>
                  </a:lnTo>
                  <a:lnTo>
                    <a:pt x="86" y="2130"/>
                  </a:lnTo>
                  <a:lnTo>
                    <a:pt x="61" y="2048"/>
                  </a:lnTo>
                  <a:lnTo>
                    <a:pt x="40" y="1966"/>
                  </a:lnTo>
                  <a:lnTo>
                    <a:pt x="35" y="1944"/>
                  </a:lnTo>
                  <a:lnTo>
                    <a:pt x="31" y="1929"/>
                  </a:lnTo>
                  <a:lnTo>
                    <a:pt x="30" y="1919"/>
                  </a:lnTo>
                  <a:lnTo>
                    <a:pt x="29" y="1916"/>
                  </a:lnTo>
                  <a:lnTo>
                    <a:pt x="14" y="1826"/>
                  </a:lnTo>
                  <a:lnTo>
                    <a:pt x="5" y="1734"/>
                  </a:lnTo>
                  <a:lnTo>
                    <a:pt x="0" y="1642"/>
                  </a:lnTo>
                  <a:lnTo>
                    <a:pt x="1" y="1547"/>
                  </a:lnTo>
                  <a:lnTo>
                    <a:pt x="7" y="1453"/>
                  </a:lnTo>
                  <a:lnTo>
                    <a:pt x="21" y="1344"/>
                  </a:lnTo>
                  <a:lnTo>
                    <a:pt x="42" y="1239"/>
                  </a:lnTo>
                  <a:lnTo>
                    <a:pt x="71" y="1135"/>
                  </a:lnTo>
                  <a:lnTo>
                    <a:pt x="104" y="1035"/>
                  </a:lnTo>
                  <a:lnTo>
                    <a:pt x="145" y="938"/>
                  </a:lnTo>
                  <a:lnTo>
                    <a:pt x="192" y="845"/>
                  </a:lnTo>
                  <a:lnTo>
                    <a:pt x="244" y="755"/>
                  </a:lnTo>
                  <a:lnTo>
                    <a:pt x="303" y="668"/>
                  </a:lnTo>
                  <a:lnTo>
                    <a:pt x="366" y="586"/>
                  </a:lnTo>
                  <a:lnTo>
                    <a:pt x="434" y="509"/>
                  </a:lnTo>
                  <a:lnTo>
                    <a:pt x="507" y="436"/>
                  </a:lnTo>
                  <a:lnTo>
                    <a:pt x="584" y="368"/>
                  </a:lnTo>
                  <a:lnTo>
                    <a:pt x="666" y="305"/>
                  </a:lnTo>
                  <a:lnTo>
                    <a:pt x="752" y="247"/>
                  </a:lnTo>
                  <a:lnTo>
                    <a:pt x="842" y="194"/>
                  </a:lnTo>
                  <a:lnTo>
                    <a:pt x="935" y="148"/>
                  </a:lnTo>
                  <a:lnTo>
                    <a:pt x="1032" y="107"/>
                  </a:lnTo>
                  <a:lnTo>
                    <a:pt x="1131" y="72"/>
                  </a:lnTo>
                  <a:lnTo>
                    <a:pt x="1233" y="44"/>
                  </a:lnTo>
                  <a:lnTo>
                    <a:pt x="1338" y="23"/>
                  </a:lnTo>
                  <a:lnTo>
                    <a:pt x="1445" y="8"/>
                  </a:lnTo>
                  <a:lnTo>
                    <a:pt x="1554" y="0"/>
                  </a:lnTo>
                  <a:lnTo>
                    <a:pt x="16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21"/>
            <p:cNvSpPr>
              <a:spLocks/>
            </p:cNvSpPr>
            <p:nvPr/>
          </p:nvSpPr>
          <p:spPr bwMode="auto">
            <a:xfrm>
              <a:off x="2988" y="3145"/>
              <a:ext cx="408" cy="542"/>
            </a:xfrm>
            <a:custGeom>
              <a:avLst/>
              <a:gdLst>
                <a:gd name="T0" fmla="*/ 463 w 817"/>
                <a:gd name="T1" fmla="*/ 2 h 1085"/>
                <a:gd name="T2" fmla="*/ 529 w 817"/>
                <a:gd name="T3" fmla="*/ 18 h 1085"/>
                <a:gd name="T4" fmla="*/ 581 w 817"/>
                <a:gd name="T5" fmla="*/ 43 h 1085"/>
                <a:gd name="T6" fmla="*/ 631 w 817"/>
                <a:gd name="T7" fmla="*/ 76 h 1085"/>
                <a:gd name="T8" fmla="*/ 660 w 817"/>
                <a:gd name="T9" fmla="*/ 109 h 1085"/>
                <a:gd name="T10" fmla="*/ 675 w 817"/>
                <a:gd name="T11" fmla="*/ 128 h 1085"/>
                <a:gd name="T12" fmla="*/ 678 w 817"/>
                <a:gd name="T13" fmla="*/ 131 h 1085"/>
                <a:gd name="T14" fmla="*/ 688 w 817"/>
                <a:gd name="T15" fmla="*/ 133 h 1085"/>
                <a:gd name="T16" fmla="*/ 705 w 817"/>
                <a:gd name="T17" fmla="*/ 141 h 1085"/>
                <a:gd name="T18" fmla="*/ 727 w 817"/>
                <a:gd name="T19" fmla="*/ 154 h 1085"/>
                <a:gd name="T20" fmla="*/ 750 w 817"/>
                <a:gd name="T21" fmla="*/ 178 h 1085"/>
                <a:gd name="T22" fmla="*/ 771 w 817"/>
                <a:gd name="T23" fmla="*/ 213 h 1085"/>
                <a:gd name="T24" fmla="*/ 786 w 817"/>
                <a:gd name="T25" fmla="*/ 262 h 1085"/>
                <a:gd name="T26" fmla="*/ 793 w 817"/>
                <a:gd name="T27" fmla="*/ 329 h 1085"/>
                <a:gd name="T28" fmla="*/ 789 w 817"/>
                <a:gd name="T29" fmla="*/ 415 h 1085"/>
                <a:gd name="T30" fmla="*/ 776 w 817"/>
                <a:gd name="T31" fmla="*/ 491 h 1085"/>
                <a:gd name="T32" fmla="*/ 777 w 817"/>
                <a:gd name="T33" fmla="*/ 517 h 1085"/>
                <a:gd name="T34" fmla="*/ 794 w 817"/>
                <a:gd name="T35" fmla="*/ 521 h 1085"/>
                <a:gd name="T36" fmla="*/ 808 w 817"/>
                <a:gd name="T37" fmla="*/ 533 h 1085"/>
                <a:gd name="T38" fmla="*/ 817 w 817"/>
                <a:gd name="T39" fmla="*/ 559 h 1085"/>
                <a:gd name="T40" fmla="*/ 815 w 817"/>
                <a:gd name="T41" fmla="*/ 599 h 1085"/>
                <a:gd name="T42" fmla="*/ 803 w 817"/>
                <a:gd name="T43" fmla="*/ 657 h 1085"/>
                <a:gd name="T44" fmla="*/ 782 w 817"/>
                <a:gd name="T45" fmla="*/ 720 h 1085"/>
                <a:gd name="T46" fmla="*/ 761 w 817"/>
                <a:gd name="T47" fmla="*/ 756 h 1085"/>
                <a:gd name="T48" fmla="*/ 743 w 817"/>
                <a:gd name="T49" fmla="*/ 772 h 1085"/>
                <a:gd name="T50" fmla="*/ 727 w 817"/>
                <a:gd name="T51" fmla="*/ 808 h 1085"/>
                <a:gd name="T52" fmla="*/ 701 w 817"/>
                <a:gd name="T53" fmla="*/ 878 h 1085"/>
                <a:gd name="T54" fmla="*/ 660 w 817"/>
                <a:gd name="T55" fmla="*/ 945 h 1085"/>
                <a:gd name="T56" fmla="*/ 605 w 817"/>
                <a:gd name="T57" fmla="*/ 1005 h 1085"/>
                <a:gd name="T58" fmla="*/ 535 w 817"/>
                <a:gd name="T59" fmla="*/ 1052 h 1085"/>
                <a:gd name="T60" fmla="*/ 462 w 817"/>
                <a:gd name="T61" fmla="*/ 1080 h 1085"/>
                <a:gd name="T62" fmla="*/ 391 w 817"/>
                <a:gd name="T63" fmla="*/ 1085 h 1085"/>
                <a:gd name="T64" fmla="*/ 322 w 817"/>
                <a:gd name="T65" fmla="*/ 1070 h 1085"/>
                <a:gd name="T66" fmla="*/ 246 w 817"/>
                <a:gd name="T67" fmla="*/ 1031 h 1085"/>
                <a:gd name="T68" fmla="*/ 183 w 817"/>
                <a:gd name="T69" fmla="*/ 977 h 1085"/>
                <a:gd name="T70" fmla="*/ 134 w 817"/>
                <a:gd name="T71" fmla="*/ 912 h 1085"/>
                <a:gd name="T72" fmla="*/ 101 w 817"/>
                <a:gd name="T73" fmla="*/ 843 h 1085"/>
                <a:gd name="T74" fmla="*/ 84 w 817"/>
                <a:gd name="T75" fmla="*/ 775 h 1085"/>
                <a:gd name="T76" fmla="*/ 66 w 817"/>
                <a:gd name="T77" fmla="*/ 768 h 1085"/>
                <a:gd name="T78" fmla="*/ 46 w 817"/>
                <a:gd name="T79" fmla="*/ 742 h 1085"/>
                <a:gd name="T80" fmla="*/ 26 w 817"/>
                <a:gd name="T81" fmla="*/ 692 h 1085"/>
                <a:gd name="T82" fmla="*/ 7 w 817"/>
                <a:gd name="T83" fmla="*/ 626 h 1085"/>
                <a:gd name="T84" fmla="*/ 0 w 817"/>
                <a:gd name="T85" fmla="*/ 577 h 1085"/>
                <a:gd name="T86" fmla="*/ 5 w 817"/>
                <a:gd name="T87" fmla="*/ 545 h 1085"/>
                <a:gd name="T88" fmla="*/ 17 w 817"/>
                <a:gd name="T89" fmla="*/ 526 h 1085"/>
                <a:gd name="T90" fmla="*/ 31 w 817"/>
                <a:gd name="T91" fmla="*/ 519 h 1085"/>
                <a:gd name="T92" fmla="*/ 49 w 817"/>
                <a:gd name="T93" fmla="*/ 517 h 1085"/>
                <a:gd name="T94" fmla="*/ 35 w 817"/>
                <a:gd name="T95" fmla="*/ 465 h 1085"/>
                <a:gd name="T96" fmla="*/ 25 w 817"/>
                <a:gd name="T97" fmla="*/ 381 h 1085"/>
                <a:gd name="T98" fmla="*/ 34 w 817"/>
                <a:gd name="T99" fmla="*/ 302 h 1085"/>
                <a:gd name="T100" fmla="*/ 62 w 817"/>
                <a:gd name="T101" fmla="*/ 224 h 1085"/>
                <a:gd name="T102" fmla="*/ 106 w 817"/>
                <a:gd name="T103" fmla="*/ 161 h 1085"/>
                <a:gd name="T104" fmla="*/ 158 w 817"/>
                <a:gd name="T105" fmla="*/ 106 h 1085"/>
                <a:gd name="T106" fmla="*/ 220 w 817"/>
                <a:gd name="T107" fmla="*/ 60 h 1085"/>
                <a:gd name="T108" fmla="*/ 275 w 817"/>
                <a:gd name="T109" fmla="*/ 28 h 1085"/>
                <a:gd name="T110" fmla="*/ 344 w 817"/>
                <a:gd name="T111" fmla="*/ 6 h 1085"/>
                <a:gd name="T112" fmla="*/ 425 w 817"/>
                <a:gd name="T113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17" h="1085">
                  <a:moveTo>
                    <a:pt x="425" y="0"/>
                  </a:moveTo>
                  <a:lnTo>
                    <a:pt x="463" y="2"/>
                  </a:lnTo>
                  <a:lnTo>
                    <a:pt x="497" y="8"/>
                  </a:lnTo>
                  <a:lnTo>
                    <a:pt x="529" y="18"/>
                  </a:lnTo>
                  <a:lnTo>
                    <a:pt x="556" y="29"/>
                  </a:lnTo>
                  <a:lnTo>
                    <a:pt x="581" y="43"/>
                  </a:lnTo>
                  <a:lnTo>
                    <a:pt x="608" y="59"/>
                  </a:lnTo>
                  <a:lnTo>
                    <a:pt x="631" y="76"/>
                  </a:lnTo>
                  <a:lnTo>
                    <a:pt x="648" y="94"/>
                  </a:lnTo>
                  <a:lnTo>
                    <a:pt x="660" y="109"/>
                  </a:lnTo>
                  <a:lnTo>
                    <a:pt x="670" y="120"/>
                  </a:lnTo>
                  <a:lnTo>
                    <a:pt x="675" y="128"/>
                  </a:lnTo>
                  <a:lnTo>
                    <a:pt x="676" y="131"/>
                  </a:lnTo>
                  <a:lnTo>
                    <a:pt x="678" y="131"/>
                  </a:lnTo>
                  <a:lnTo>
                    <a:pt x="681" y="132"/>
                  </a:lnTo>
                  <a:lnTo>
                    <a:pt x="688" y="133"/>
                  </a:lnTo>
                  <a:lnTo>
                    <a:pt x="696" y="136"/>
                  </a:lnTo>
                  <a:lnTo>
                    <a:pt x="705" y="141"/>
                  </a:lnTo>
                  <a:lnTo>
                    <a:pt x="716" y="146"/>
                  </a:lnTo>
                  <a:lnTo>
                    <a:pt x="727" y="154"/>
                  </a:lnTo>
                  <a:lnTo>
                    <a:pt x="738" y="164"/>
                  </a:lnTo>
                  <a:lnTo>
                    <a:pt x="750" y="178"/>
                  </a:lnTo>
                  <a:lnTo>
                    <a:pt x="761" y="193"/>
                  </a:lnTo>
                  <a:lnTo>
                    <a:pt x="771" y="213"/>
                  </a:lnTo>
                  <a:lnTo>
                    <a:pt x="778" y="235"/>
                  </a:lnTo>
                  <a:lnTo>
                    <a:pt x="786" y="262"/>
                  </a:lnTo>
                  <a:lnTo>
                    <a:pt x="791" y="293"/>
                  </a:lnTo>
                  <a:lnTo>
                    <a:pt x="793" y="329"/>
                  </a:lnTo>
                  <a:lnTo>
                    <a:pt x="793" y="369"/>
                  </a:lnTo>
                  <a:lnTo>
                    <a:pt x="789" y="415"/>
                  </a:lnTo>
                  <a:lnTo>
                    <a:pt x="782" y="465"/>
                  </a:lnTo>
                  <a:lnTo>
                    <a:pt x="776" y="491"/>
                  </a:lnTo>
                  <a:lnTo>
                    <a:pt x="768" y="517"/>
                  </a:lnTo>
                  <a:lnTo>
                    <a:pt x="777" y="517"/>
                  </a:lnTo>
                  <a:lnTo>
                    <a:pt x="786" y="519"/>
                  </a:lnTo>
                  <a:lnTo>
                    <a:pt x="794" y="521"/>
                  </a:lnTo>
                  <a:lnTo>
                    <a:pt x="802" y="526"/>
                  </a:lnTo>
                  <a:lnTo>
                    <a:pt x="808" y="533"/>
                  </a:lnTo>
                  <a:lnTo>
                    <a:pt x="813" y="545"/>
                  </a:lnTo>
                  <a:lnTo>
                    <a:pt x="817" y="559"/>
                  </a:lnTo>
                  <a:lnTo>
                    <a:pt x="817" y="577"/>
                  </a:lnTo>
                  <a:lnTo>
                    <a:pt x="815" y="599"/>
                  </a:lnTo>
                  <a:lnTo>
                    <a:pt x="810" y="626"/>
                  </a:lnTo>
                  <a:lnTo>
                    <a:pt x="803" y="657"/>
                  </a:lnTo>
                  <a:lnTo>
                    <a:pt x="792" y="692"/>
                  </a:lnTo>
                  <a:lnTo>
                    <a:pt x="782" y="720"/>
                  </a:lnTo>
                  <a:lnTo>
                    <a:pt x="771" y="742"/>
                  </a:lnTo>
                  <a:lnTo>
                    <a:pt x="761" y="756"/>
                  </a:lnTo>
                  <a:lnTo>
                    <a:pt x="752" y="768"/>
                  </a:lnTo>
                  <a:lnTo>
                    <a:pt x="743" y="772"/>
                  </a:lnTo>
                  <a:lnTo>
                    <a:pt x="735" y="775"/>
                  </a:lnTo>
                  <a:lnTo>
                    <a:pt x="727" y="808"/>
                  </a:lnTo>
                  <a:lnTo>
                    <a:pt x="716" y="843"/>
                  </a:lnTo>
                  <a:lnTo>
                    <a:pt x="701" y="878"/>
                  </a:lnTo>
                  <a:lnTo>
                    <a:pt x="683" y="911"/>
                  </a:lnTo>
                  <a:lnTo>
                    <a:pt x="660" y="945"/>
                  </a:lnTo>
                  <a:lnTo>
                    <a:pt x="634" y="977"/>
                  </a:lnTo>
                  <a:lnTo>
                    <a:pt x="605" y="1005"/>
                  </a:lnTo>
                  <a:lnTo>
                    <a:pt x="571" y="1031"/>
                  </a:lnTo>
                  <a:lnTo>
                    <a:pt x="535" y="1052"/>
                  </a:lnTo>
                  <a:lnTo>
                    <a:pt x="497" y="1070"/>
                  </a:lnTo>
                  <a:lnTo>
                    <a:pt x="462" y="1080"/>
                  </a:lnTo>
                  <a:lnTo>
                    <a:pt x="427" y="1085"/>
                  </a:lnTo>
                  <a:lnTo>
                    <a:pt x="391" y="1085"/>
                  </a:lnTo>
                  <a:lnTo>
                    <a:pt x="356" y="1080"/>
                  </a:lnTo>
                  <a:lnTo>
                    <a:pt x="322" y="1070"/>
                  </a:lnTo>
                  <a:lnTo>
                    <a:pt x="282" y="1052"/>
                  </a:lnTo>
                  <a:lnTo>
                    <a:pt x="246" y="1031"/>
                  </a:lnTo>
                  <a:lnTo>
                    <a:pt x="213" y="1005"/>
                  </a:lnTo>
                  <a:lnTo>
                    <a:pt x="183" y="977"/>
                  </a:lnTo>
                  <a:lnTo>
                    <a:pt x="157" y="945"/>
                  </a:lnTo>
                  <a:lnTo>
                    <a:pt x="134" y="912"/>
                  </a:lnTo>
                  <a:lnTo>
                    <a:pt x="116" y="878"/>
                  </a:lnTo>
                  <a:lnTo>
                    <a:pt x="101" y="843"/>
                  </a:lnTo>
                  <a:lnTo>
                    <a:pt x="90" y="808"/>
                  </a:lnTo>
                  <a:lnTo>
                    <a:pt x="84" y="775"/>
                  </a:lnTo>
                  <a:lnTo>
                    <a:pt x="75" y="774"/>
                  </a:lnTo>
                  <a:lnTo>
                    <a:pt x="66" y="768"/>
                  </a:lnTo>
                  <a:lnTo>
                    <a:pt x="56" y="758"/>
                  </a:lnTo>
                  <a:lnTo>
                    <a:pt x="46" y="742"/>
                  </a:lnTo>
                  <a:lnTo>
                    <a:pt x="36" y="720"/>
                  </a:lnTo>
                  <a:lnTo>
                    <a:pt x="26" y="692"/>
                  </a:lnTo>
                  <a:lnTo>
                    <a:pt x="15" y="657"/>
                  </a:lnTo>
                  <a:lnTo>
                    <a:pt x="7" y="626"/>
                  </a:lnTo>
                  <a:lnTo>
                    <a:pt x="3" y="599"/>
                  </a:lnTo>
                  <a:lnTo>
                    <a:pt x="0" y="577"/>
                  </a:lnTo>
                  <a:lnTo>
                    <a:pt x="2" y="559"/>
                  </a:lnTo>
                  <a:lnTo>
                    <a:pt x="5" y="545"/>
                  </a:lnTo>
                  <a:lnTo>
                    <a:pt x="9" y="535"/>
                  </a:lnTo>
                  <a:lnTo>
                    <a:pt x="17" y="526"/>
                  </a:lnTo>
                  <a:lnTo>
                    <a:pt x="24" y="521"/>
                  </a:lnTo>
                  <a:lnTo>
                    <a:pt x="31" y="519"/>
                  </a:lnTo>
                  <a:lnTo>
                    <a:pt x="40" y="517"/>
                  </a:lnTo>
                  <a:lnTo>
                    <a:pt x="49" y="517"/>
                  </a:lnTo>
                  <a:lnTo>
                    <a:pt x="40" y="491"/>
                  </a:lnTo>
                  <a:lnTo>
                    <a:pt x="35" y="465"/>
                  </a:lnTo>
                  <a:lnTo>
                    <a:pt x="28" y="423"/>
                  </a:lnTo>
                  <a:lnTo>
                    <a:pt x="25" y="381"/>
                  </a:lnTo>
                  <a:lnTo>
                    <a:pt x="26" y="341"/>
                  </a:lnTo>
                  <a:lnTo>
                    <a:pt x="34" y="302"/>
                  </a:lnTo>
                  <a:lnTo>
                    <a:pt x="46" y="261"/>
                  </a:lnTo>
                  <a:lnTo>
                    <a:pt x="62" y="224"/>
                  </a:lnTo>
                  <a:lnTo>
                    <a:pt x="84" y="190"/>
                  </a:lnTo>
                  <a:lnTo>
                    <a:pt x="106" y="161"/>
                  </a:lnTo>
                  <a:lnTo>
                    <a:pt x="131" y="133"/>
                  </a:lnTo>
                  <a:lnTo>
                    <a:pt x="158" y="106"/>
                  </a:lnTo>
                  <a:lnTo>
                    <a:pt x="188" y="81"/>
                  </a:lnTo>
                  <a:lnTo>
                    <a:pt x="220" y="60"/>
                  </a:lnTo>
                  <a:lnTo>
                    <a:pt x="246" y="43"/>
                  </a:lnTo>
                  <a:lnTo>
                    <a:pt x="275" y="28"/>
                  </a:lnTo>
                  <a:lnTo>
                    <a:pt x="306" y="16"/>
                  </a:lnTo>
                  <a:lnTo>
                    <a:pt x="344" y="6"/>
                  </a:lnTo>
                  <a:lnTo>
                    <a:pt x="384" y="1"/>
                  </a:lnTo>
                  <a:lnTo>
                    <a:pt x="4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" name="Group 634"/>
          <p:cNvGrpSpPr>
            <a:grpSpLocks noChangeAspect="1"/>
          </p:cNvGrpSpPr>
          <p:nvPr/>
        </p:nvGrpSpPr>
        <p:grpSpPr bwMode="auto">
          <a:xfrm>
            <a:off x="6947227" y="3841450"/>
            <a:ext cx="406242" cy="414074"/>
            <a:chOff x="1052" y="3415"/>
            <a:chExt cx="415" cy="423"/>
          </a:xfrm>
          <a:solidFill>
            <a:schemeClr val="bg1">
              <a:lumMod val="65000"/>
            </a:schemeClr>
          </a:solidFill>
        </p:grpSpPr>
        <p:sp>
          <p:nvSpPr>
            <p:cNvPr id="64" name="Freeform 636"/>
            <p:cNvSpPr>
              <a:spLocks/>
            </p:cNvSpPr>
            <p:nvPr/>
          </p:nvSpPr>
          <p:spPr bwMode="auto">
            <a:xfrm>
              <a:off x="1108" y="3470"/>
              <a:ext cx="310" cy="312"/>
            </a:xfrm>
            <a:custGeom>
              <a:avLst/>
              <a:gdLst>
                <a:gd name="T0" fmla="*/ 1241 w 2482"/>
                <a:gd name="T1" fmla="*/ 1202 h 2492"/>
                <a:gd name="T2" fmla="*/ 2482 w 2482"/>
                <a:gd name="T3" fmla="*/ 1246 h 2492"/>
                <a:gd name="T4" fmla="*/ 2471 w 2482"/>
                <a:gd name="T5" fmla="*/ 1423 h 2492"/>
                <a:gd name="T6" fmla="*/ 2434 w 2482"/>
                <a:gd name="T7" fmla="*/ 1591 h 2492"/>
                <a:gd name="T8" fmla="*/ 2377 w 2482"/>
                <a:gd name="T9" fmla="*/ 1750 h 2492"/>
                <a:gd name="T10" fmla="*/ 2298 w 2482"/>
                <a:gd name="T11" fmla="*/ 1898 h 2492"/>
                <a:gd name="T12" fmla="*/ 2202 w 2482"/>
                <a:gd name="T13" fmla="*/ 2034 h 2492"/>
                <a:gd name="T14" fmla="*/ 2089 w 2482"/>
                <a:gd name="T15" fmla="*/ 2156 h 2492"/>
                <a:gd name="T16" fmla="*/ 1960 w 2482"/>
                <a:gd name="T17" fmla="*/ 2262 h 2492"/>
                <a:gd name="T18" fmla="*/ 1819 w 2482"/>
                <a:gd name="T19" fmla="*/ 2348 h 2492"/>
                <a:gd name="T20" fmla="*/ 1665 w 2482"/>
                <a:gd name="T21" fmla="*/ 2417 h 2492"/>
                <a:gd name="T22" fmla="*/ 1502 w 2482"/>
                <a:gd name="T23" fmla="*/ 2464 h 2492"/>
                <a:gd name="T24" fmla="*/ 1330 w 2482"/>
                <a:gd name="T25" fmla="*/ 2489 h 2492"/>
                <a:gd name="T26" fmla="*/ 1153 w 2482"/>
                <a:gd name="T27" fmla="*/ 2489 h 2492"/>
                <a:gd name="T28" fmla="*/ 980 w 2482"/>
                <a:gd name="T29" fmla="*/ 2464 h 2492"/>
                <a:gd name="T30" fmla="*/ 817 w 2482"/>
                <a:gd name="T31" fmla="*/ 2417 h 2492"/>
                <a:gd name="T32" fmla="*/ 663 w 2482"/>
                <a:gd name="T33" fmla="*/ 2348 h 2492"/>
                <a:gd name="T34" fmla="*/ 521 w 2482"/>
                <a:gd name="T35" fmla="*/ 2262 h 2492"/>
                <a:gd name="T36" fmla="*/ 393 w 2482"/>
                <a:gd name="T37" fmla="*/ 2156 h 2492"/>
                <a:gd name="T38" fmla="*/ 280 w 2482"/>
                <a:gd name="T39" fmla="*/ 2034 h 2492"/>
                <a:gd name="T40" fmla="*/ 183 w 2482"/>
                <a:gd name="T41" fmla="*/ 1898 h 2492"/>
                <a:gd name="T42" fmla="*/ 106 w 2482"/>
                <a:gd name="T43" fmla="*/ 1750 h 2492"/>
                <a:gd name="T44" fmla="*/ 49 w 2482"/>
                <a:gd name="T45" fmla="*/ 1591 h 2492"/>
                <a:gd name="T46" fmla="*/ 12 w 2482"/>
                <a:gd name="T47" fmla="*/ 1423 h 2492"/>
                <a:gd name="T48" fmla="*/ 0 w 2482"/>
                <a:gd name="T49" fmla="*/ 1246 h 2492"/>
                <a:gd name="T50" fmla="*/ 12 w 2482"/>
                <a:gd name="T51" fmla="*/ 1070 h 2492"/>
                <a:gd name="T52" fmla="*/ 49 w 2482"/>
                <a:gd name="T53" fmla="*/ 901 h 2492"/>
                <a:gd name="T54" fmla="*/ 106 w 2482"/>
                <a:gd name="T55" fmla="*/ 742 h 2492"/>
                <a:gd name="T56" fmla="*/ 183 w 2482"/>
                <a:gd name="T57" fmla="*/ 593 h 2492"/>
                <a:gd name="T58" fmla="*/ 280 w 2482"/>
                <a:gd name="T59" fmla="*/ 457 h 2492"/>
                <a:gd name="T60" fmla="*/ 393 w 2482"/>
                <a:gd name="T61" fmla="*/ 337 h 2492"/>
                <a:gd name="T62" fmla="*/ 521 w 2482"/>
                <a:gd name="T63" fmla="*/ 231 h 2492"/>
                <a:gd name="T64" fmla="*/ 663 w 2482"/>
                <a:gd name="T65" fmla="*/ 143 h 2492"/>
                <a:gd name="T66" fmla="*/ 817 w 2482"/>
                <a:gd name="T67" fmla="*/ 75 h 2492"/>
                <a:gd name="T68" fmla="*/ 980 w 2482"/>
                <a:gd name="T69" fmla="*/ 28 h 2492"/>
                <a:gd name="T70" fmla="*/ 1153 w 2482"/>
                <a:gd name="T71" fmla="*/ 4 h 2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82" h="2492">
                  <a:moveTo>
                    <a:pt x="1241" y="0"/>
                  </a:moveTo>
                  <a:lnTo>
                    <a:pt x="1241" y="1202"/>
                  </a:lnTo>
                  <a:lnTo>
                    <a:pt x="2481" y="1202"/>
                  </a:lnTo>
                  <a:lnTo>
                    <a:pt x="2482" y="1246"/>
                  </a:lnTo>
                  <a:lnTo>
                    <a:pt x="2479" y="1335"/>
                  </a:lnTo>
                  <a:lnTo>
                    <a:pt x="2471" y="1423"/>
                  </a:lnTo>
                  <a:lnTo>
                    <a:pt x="2455" y="1507"/>
                  </a:lnTo>
                  <a:lnTo>
                    <a:pt x="2434" y="1591"/>
                  </a:lnTo>
                  <a:lnTo>
                    <a:pt x="2408" y="1672"/>
                  </a:lnTo>
                  <a:lnTo>
                    <a:pt x="2377" y="1750"/>
                  </a:lnTo>
                  <a:lnTo>
                    <a:pt x="2340" y="1826"/>
                  </a:lnTo>
                  <a:lnTo>
                    <a:pt x="2298" y="1898"/>
                  </a:lnTo>
                  <a:lnTo>
                    <a:pt x="2252" y="1968"/>
                  </a:lnTo>
                  <a:lnTo>
                    <a:pt x="2202" y="2034"/>
                  </a:lnTo>
                  <a:lnTo>
                    <a:pt x="2148" y="2097"/>
                  </a:lnTo>
                  <a:lnTo>
                    <a:pt x="2089" y="2156"/>
                  </a:lnTo>
                  <a:lnTo>
                    <a:pt x="2027" y="2210"/>
                  </a:lnTo>
                  <a:lnTo>
                    <a:pt x="1960" y="2262"/>
                  </a:lnTo>
                  <a:lnTo>
                    <a:pt x="1891" y="2308"/>
                  </a:lnTo>
                  <a:lnTo>
                    <a:pt x="1819" y="2348"/>
                  </a:lnTo>
                  <a:lnTo>
                    <a:pt x="1743" y="2385"/>
                  </a:lnTo>
                  <a:lnTo>
                    <a:pt x="1665" y="2417"/>
                  </a:lnTo>
                  <a:lnTo>
                    <a:pt x="1585" y="2444"/>
                  </a:lnTo>
                  <a:lnTo>
                    <a:pt x="1502" y="2464"/>
                  </a:lnTo>
                  <a:lnTo>
                    <a:pt x="1417" y="2479"/>
                  </a:lnTo>
                  <a:lnTo>
                    <a:pt x="1330" y="2489"/>
                  </a:lnTo>
                  <a:lnTo>
                    <a:pt x="1241" y="2492"/>
                  </a:lnTo>
                  <a:lnTo>
                    <a:pt x="1153" y="2489"/>
                  </a:lnTo>
                  <a:lnTo>
                    <a:pt x="1066" y="2479"/>
                  </a:lnTo>
                  <a:lnTo>
                    <a:pt x="980" y="2464"/>
                  </a:lnTo>
                  <a:lnTo>
                    <a:pt x="898" y="2444"/>
                  </a:lnTo>
                  <a:lnTo>
                    <a:pt x="817" y="2417"/>
                  </a:lnTo>
                  <a:lnTo>
                    <a:pt x="738" y="2385"/>
                  </a:lnTo>
                  <a:lnTo>
                    <a:pt x="663" y="2348"/>
                  </a:lnTo>
                  <a:lnTo>
                    <a:pt x="591" y="2308"/>
                  </a:lnTo>
                  <a:lnTo>
                    <a:pt x="521" y="2262"/>
                  </a:lnTo>
                  <a:lnTo>
                    <a:pt x="456" y="2210"/>
                  </a:lnTo>
                  <a:lnTo>
                    <a:pt x="393" y="2156"/>
                  </a:lnTo>
                  <a:lnTo>
                    <a:pt x="335" y="2097"/>
                  </a:lnTo>
                  <a:lnTo>
                    <a:pt x="280" y="2034"/>
                  </a:lnTo>
                  <a:lnTo>
                    <a:pt x="229" y="1968"/>
                  </a:lnTo>
                  <a:lnTo>
                    <a:pt x="183" y="1898"/>
                  </a:lnTo>
                  <a:lnTo>
                    <a:pt x="143" y="1826"/>
                  </a:lnTo>
                  <a:lnTo>
                    <a:pt x="106" y="1750"/>
                  </a:lnTo>
                  <a:lnTo>
                    <a:pt x="75" y="1672"/>
                  </a:lnTo>
                  <a:lnTo>
                    <a:pt x="49" y="1591"/>
                  </a:lnTo>
                  <a:lnTo>
                    <a:pt x="28" y="1507"/>
                  </a:lnTo>
                  <a:lnTo>
                    <a:pt x="12" y="1423"/>
                  </a:lnTo>
                  <a:lnTo>
                    <a:pt x="3" y="1335"/>
                  </a:lnTo>
                  <a:lnTo>
                    <a:pt x="0" y="1246"/>
                  </a:lnTo>
                  <a:lnTo>
                    <a:pt x="3" y="1157"/>
                  </a:lnTo>
                  <a:lnTo>
                    <a:pt x="12" y="1070"/>
                  </a:lnTo>
                  <a:lnTo>
                    <a:pt x="28" y="984"/>
                  </a:lnTo>
                  <a:lnTo>
                    <a:pt x="49" y="901"/>
                  </a:lnTo>
                  <a:lnTo>
                    <a:pt x="75" y="820"/>
                  </a:lnTo>
                  <a:lnTo>
                    <a:pt x="106" y="742"/>
                  </a:lnTo>
                  <a:lnTo>
                    <a:pt x="143" y="665"/>
                  </a:lnTo>
                  <a:lnTo>
                    <a:pt x="183" y="593"/>
                  </a:lnTo>
                  <a:lnTo>
                    <a:pt x="229" y="524"/>
                  </a:lnTo>
                  <a:lnTo>
                    <a:pt x="280" y="457"/>
                  </a:lnTo>
                  <a:lnTo>
                    <a:pt x="335" y="395"/>
                  </a:lnTo>
                  <a:lnTo>
                    <a:pt x="393" y="337"/>
                  </a:lnTo>
                  <a:lnTo>
                    <a:pt x="456" y="281"/>
                  </a:lnTo>
                  <a:lnTo>
                    <a:pt x="521" y="231"/>
                  </a:lnTo>
                  <a:lnTo>
                    <a:pt x="591" y="185"/>
                  </a:lnTo>
                  <a:lnTo>
                    <a:pt x="663" y="143"/>
                  </a:lnTo>
                  <a:lnTo>
                    <a:pt x="738" y="106"/>
                  </a:lnTo>
                  <a:lnTo>
                    <a:pt x="817" y="75"/>
                  </a:lnTo>
                  <a:lnTo>
                    <a:pt x="898" y="49"/>
                  </a:lnTo>
                  <a:lnTo>
                    <a:pt x="980" y="28"/>
                  </a:lnTo>
                  <a:lnTo>
                    <a:pt x="1066" y="13"/>
                  </a:lnTo>
                  <a:lnTo>
                    <a:pt x="1153" y="4"/>
                  </a:lnTo>
                  <a:lnTo>
                    <a:pt x="12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37"/>
            <p:cNvSpPr>
              <a:spLocks/>
            </p:cNvSpPr>
            <p:nvPr/>
          </p:nvSpPr>
          <p:spPr bwMode="auto">
            <a:xfrm>
              <a:off x="1052" y="3415"/>
              <a:ext cx="362" cy="420"/>
            </a:xfrm>
            <a:custGeom>
              <a:avLst/>
              <a:gdLst>
                <a:gd name="T0" fmla="*/ 1846 w 2898"/>
                <a:gd name="T1" fmla="*/ 8 h 3364"/>
                <a:gd name="T2" fmla="*/ 2116 w 2898"/>
                <a:gd name="T3" fmla="*/ 56 h 3364"/>
                <a:gd name="T4" fmla="*/ 2376 w 2898"/>
                <a:gd name="T5" fmla="*/ 147 h 3364"/>
                <a:gd name="T6" fmla="*/ 2621 w 2898"/>
                <a:gd name="T7" fmla="*/ 283 h 3364"/>
                <a:gd name="T8" fmla="*/ 2702 w 2898"/>
                <a:gd name="T9" fmla="*/ 198 h 3364"/>
                <a:gd name="T10" fmla="*/ 2736 w 2898"/>
                <a:gd name="T11" fmla="*/ 144 h 3364"/>
                <a:gd name="T12" fmla="*/ 2798 w 2898"/>
                <a:gd name="T13" fmla="*/ 122 h 3364"/>
                <a:gd name="T14" fmla="*/ 2860 w 2898"/>
                <a:gd name="T15" fmla="*/ 144 h 3364"/>
                <a:gd name="T16" fmla="*/ 2895 w 2898"/>
                <a:gd name="T17" fmla="*/ 198 h 3364"/>
                <a:gd name="T18" fmla="*/ 2896 w 2898"/>
                <a:gd name="T19" fmla="*/ 624 h 3364"/>
                <a:gd name="T20" fmla="*/ 2869 w 2898"/>
                <a:gd name="T21" fmla="*/ 676 h 3364"/>
                <a:gd name="T22" fmla="*/ 2817 w 2898"/>
                <a:gd name="T23" fmla="*/ 703 h 3364"/>
                <a:gd name="T24" fmla="*/ 2405 w 2898"/>
                <a:gd name="T25" fmla="*/ 702 h 3364"/>
                <a:gd name="T26" fmla="*/ 2351 w 2898"/>
                <a:gd name="T27" fmla="*/ 667 h 3364"/>
                <a:gd name="T28" fmla="*/ 2329 w 2898"/>
                <a:gd name="T29" fmla="*/ 605 h 3364"/>
                <a:gd name="T30" fmla="*/ 2351 w 2898"/>
                <a:gd name="T31" fmla="*/ 542 h 3364"/>
                <a:gd name="T32" fmla="*/ 2405 w 2898"/>
                <a:gd name="T33" fmla="*/ 507 h 3364"/>
                <a:gd name="T34" fmla="*/ 2461 w 2898"/>
                <a:gd name="T35" fmla="*/ 456 h 3364"/>
                <a:gd name="T36" fmla="*/ 2232 w 2898"/>
                <a:gd name="T37" fmla="*/ 340 h 3364"/>
                <a:gd name="T38" fmla="*/ 1990 w 2898"/>
                <a:gd name="T39" fmla="*/ 265 h 3364"/>
                <a:gd name="T40" fmla="*/ 1741 w 2898"/>
                <a:gd name="T41" fmla="*/ 235 h 3364"/>
                <a:gd name="T42" fmla="*/ 1490 w 2898"/>
                <a:gd name="T43" fmla="*/ 246 h 3364"/>
                <a:gd name="T44" fmla="*/ 1245 w 2898"/>
                <a:gd name="T45" fmla="*/ 302 h 3364"/>
                <a:gd name="T46" fmla="*/ 1009 w 2898"/>
                <a:gd name="T47" fmla="*/ 400 h 3364"/>
                <a:gd name="T48" fmla="*/ 791 w 2898"/>
                <a:gd name="T49" fmla="*/ 542 h 3364"/>
                <a:gd name="T50" fmla="*/ 597 w 2898"/>
                <a:gd name="T51" fmla="*/ 725 h 3364"/>
                <a:gd name="T52" fmla="*/ 440 w 2898"/>
                <a:gd name="T53" fmla="*/ 939 h 3364"/>
                <a:gd name="T54" fmla="*/ 326 w 2898"/>
                <a:gd name="T55" fmla="*/ 1174 h 3364"/>
                <a:gd name="T56" fmla="*/ 256 w 2898"/>
                <a:gd name="T57" fmla="*/ 1428 h 3364"/>
                <a:gd name="T58" fmla="*/ 232 w 2898"/>
                <a:gd name="T59" fmla="*/ 1693 h 3364"/>
                <a:gd name="T60" fmla="*/ 256 w 2898"/>
                <a:gd name="T61" fmla="*/ 1959 h 3364"/>
                <a:gd name="T62" fmla="*/ 326 w 2898"/>
                <a:gd name="T63" fmla="*/ 2211 h 3364"/>
                <a:gd name="T64" fmla="*/ 440 w 2898"/>
                <a:gd name="T65" fmla="*/ 2447 h 3364"/>
                <a:gd name="T66" fmla="*/ 597 w 2898"/>
                <a:gd name="T67" fmla="*/ 2660 h 3364"/>
                <a:gd name="T68" fmla="*/ 794 w 2898"/>
                <a:gd name="T69" fmla="*/ 2847 h 3364"/>
                <a:gd name="T70" fmla="*/ 1022 w 2898"/>
                <a:gd name="T71" fmla="*/ 2992 h 3364"/>
                <a:gd name="T72" fmla="*/ 1272 w 2898"/>
                <a:gd name="T73" fmla="*/ 3093 h 3364"/>
                <a:gd name="T74" fmla="*/ 1411 w 2898"/>
                <a:gd name="T75" fmla="*/ 3364 h 3364"/>
                <a:gd name="T76" fmla="*/ 1133 w 2898"/>
                <a:gd name="T77" fmla="*/ 3293 h 3364"/>
                <a:gd name="T78" fmla="*/ 873 w 2898"/>
                <a:gd name="T79" fmla="*/ 3178 h 3364"/>
                <a:gd name="T80" fmla="*/ 638 w 2898"/>
                <a:gd name="T81" fmla="*/ 3019 h 3364"/>
                <a:gd name="T82" fmla="*/ 428 w 2898"/>
                <a:gd name="T83" fmla="*/ 2821 h 3364"/>
                <a:gd name="T84" fmla="*/ 257 w 2898"/>
                <a:gd name="T85" fmla="*/ 2592 h 3364"/>
                <a:gd name="T86" fmla="*/ 127 w 2898"/>
                <a:gd name="T87" fmla="*/ 2341 h 3364"/>
                <a:gd name="T88" fmla="*/ 42 w 2898"/>
                <a:gd name="T89" fmla="*/ 2072 h 3364"/>
                <a:gd name="T90" fmla="*/ 2 w 2898"/>
                <a:gd name="T91" fmla="*/ 1789 h 3364"/>
                <a:gd name="T92" fmla="*/ 10 w 2898"/>
                <a:gd name="T93" fmla="*/ 1501 h 3364"/>
                <a:gd name="T94" fmla="*/ 66 w 2898"/>
                <a:gd name="T95" fmla="*/ 1222 h 3364"/>
                <a:gd name="T96" fmla="*/ 166 w 2898"/>
                <a:gd name="T97" fmla="*/ 959 h 3364"/>
                <a:gd name="T98" fmla="*/ 309 w 2898"/>
                <a:gd name="T99" fmla="*/ 715 h 3364"/>
                <a:gd name="T100" fmla="*/ 494 w 2898"/>
                <a:gd name="T101" fmla="*/ 496 h 3364"/>
                <a:gd name="T102" fmla="*/ 715 w 2898"/>
                <a:gd name="T103" fmla="*/ 309 h 3364"/>
                <a:gd name="T104" fmla="*/ 957 w 2898"/>
                <a:gd name="T105" fmla="*/ 166 h 3364"/>
                <a:gd name="T106" fmla="*/ 1215 w 2898"/>
                <a:gd name="T107" fmla="*/ 67 h 3364"/>
                <a:gd name="T108" fmla="*/ 1483 w 2898"/>
                <a:gd name="T109" fmla="*/ 13 h 3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98" h="3364">
                  <a:moveTo>
                    <a:pt x="1664" y="0"/>
                  </a:moveTo>
                  <a:lnTo>
                    <a:pt x="1755" y="1"/>
                  </a:lnTo>
                  <a:lnTo>
                    <a:pt x="1846" y="8"/>
                  </a:lnTo>
                  <a:lnTo>
                    <a:pt x="1937" y="19"/>
                  </a:lnTo>
                  <a:lnTo>
                    <a:pt x="2026" y="35"/>
                  </a:lnTo>
                  <a:lnTo>
                    <a:pt x="2116" y="56"/>
                  </a:lnTo>
                  <a:lnTo>
                    <a:pt x="2204" y="81"/>
                  </a:lnTo>
                  <a:lnTo>
                    <a:pt x="2290" y="112"/>
                  </a:lnTo>
                  <a:lnTo>
                    <a:pt x="2376" y="147"/>
                  </a:lnTo>
                  <a:lnTo>
                    <a:pt x="2459" y="188"/>
                  </a:lnTo>
                  <a:lnTo>
                    <a:pt x="2541" y="233"/>
                  </a:lnTo>
                  <a:lnTo>
                    <a:pt x="2621" y="283"/>
                  </a:lnTo>
                  <a:lnTo>
                    <a:pt x="2698" y="337"/>
                  </a:lnTo>
                  <a:lnTo>
                    <a:pt x="2698" y="221"/>
                  </a:lnTo>
                  <a:lnTo>
                    <a:pt x="2702" y="198"/>
                  </a:lnTo>
                  <a:lnTo>
                    <a:pt x="2709" y="177"/>
                  </a:lnTo>
                  <a:lnTo>
                    <a:pt x="2720" y="159"/>
                  </a:lnTo>
                  <a:lnTo>
                    <a:pt x="2736" y="144"/>
                  </a:lnTo>
                  <a:lnTo>
                    <a:pt x="2755" y="132"/>
                  </a:lnTo>
                  <a:lnTo>
                    <a:pt x="2776" y="124"/>
                  </a:lnTo>
                  <a:lnTo>
                    <a:pt x="2798" y="122"/>
                  </a:lnTo>
                  <a:lnTo>
                    <a:pt x="2821" y="124"/>
                  </a:lnTo>
                  <a:lnTo>
                    <a:pt x="2841" y="132"/>
                  </a:lnTo>
                  <a:lnTo>
                    <a:pt x="2860" y="144"/>
                  </a:lnTo>
                  <a:lnTo>
                    <a:pt x="2876" y="159"/>
                  </a:lnTo>
                  <a:lnTo>
                    <a:pt x="2887" y="177"/>
                  </a:lnTo>
                  <a:lnTo>
                    <a:pt x="2895" y="198"/>
                  </a:lnTo>
                  <a:lnTo>
                    <a:pt x="2898" y="221"/>
                  </a:lnTo>
                  <a:lnTo>
                    <a:pt x="2898" y="605"/>
                  </a:lnTo>
                  <a:lnTo>
                    <a:pt x="2896" y="624"/>
                  </a:lnTo>
                  <a:lnTo>
                    <a:pt x="2890" y="643"/>
                  </a:lnTo>
                  <a:lnTo>
                    <a:pt x="2881" y="660"/>
                  </a:lnTo>
                  <a:lnTo>
                    <a:pt x="2869" y="676"/>
                  </a:lnTo>
                  <a:lnTo>
                    <a:pt x="2853" y="688"/>
                  </a:lnTo>
                  <a:lnTo>
                    <a:pt x="2836" y="697"/>
                  </a:lnTo>
                  <a:lnTo>
                    <a:pt x="2817" y="703"/>
                  </a:lnTo>
                  <a:lnTo>
                    <a:pt x="2798" y="705"/>
                  </a:lnTo>
                  <a:lnTo>
                    <a:pt x="2428" y="705"/>
                  </a:lnTo>
                  <a:lnTo>
                    <a:pt x="2405" y="702"/>
                  </a:lnTo>
                  <a:lnTo>
                    <a:pt x="2384" y="695"/>
                  </a:lnTo>
                  <a:lnTo>
                    <a:pt x="2366" y="683"/>
                  </a:lnTo>
                  <a:lnTo>
                    <a:pt x="2351" y="667"/>
                  </a:lnTo>
                  <a:lnTo>
                    <a:pt x="2338" y="649"/>
                  </a:lnTo>
                  <a:lnTo>
                    <a:pt x="2331" y="628"/>
                  </a:lnTo>
                  <a:lnTo>
                    <a:pt x="2329" y="605"/>
                  </a:lnTo>
                  <a:lnTo>
                    <a:pt x="2331" y="582"/>
                  </a:lnTo>
                  <a:lnTo>
                    <a:pt x="2338" y="561"/>
                  </a:lnTo>
                  <a:lnTo>
                    <a:pt x="2351" y="542"/>
                  </a:lnTo>
                  <a:lnTo>
                    <a:pt x="2366" y="527"/>
                  </a:lnTo>
                  <a:lnTo>
                    <a:pt x="2384" y="514"/>
                  </a:lnTo>
                  <a:lnTo>
                    <a:pt x="2405" y="507"/>
                  </a:lnTo>
                  <a:lnTo>
                    <a:pt x="2428" y="505"/>
                  </a:lnTo>
                  <a:lnTo>
                    <a:pt x="2533" y="505"/>
                  </a:lnTo>
                  <a:lnTo>
                    <a:pt x="2461" y="456"/>
                  </a:lnTo>
                  <a:lnTo>
                    <a:pt x="2386" y="413"/>
                  </a:lnTo>
                  <a:lnTo>
                    <a:pt x="2310" y="373"/>
                  </a:lnTo>
                  <a:lnTo>
                    <a:pt x="2232" y="340"/>
                  </a:lnTo>
                  <a:lnTo>
                    <a:pt x="2153" y="310"/>
                  </a:lnTo>
                  <a:lnTo>
                    <a:pt x="2072" y="285"/>
                  </a:lnTo>
                  <a:lnTo>
                    <a:pt x="1990" y="265"/>
                  </a:lnTo>
                  <a:lnTo>
                    <a:pt x="1907" y="251"/>
                  </a:lnTo>
                  <a:lnTo>
                    <a:pt x="1824" y="240"/>
                  </a:lnTo>
                  <a:lnTo>
                    <a:pt x="1741" y="235"/>
                  </a:lnTo>
                  <a:lnTo>
                    <a:pt x="1657" y="234"/>
                  </a:lnTo>
                  <a:lnTo>
                    <a:pt x="1574" y="238"/>
                  </a:lnTo>
                  <a:lnTo>
                    <a:pt x="1490" y="246"/>
                  </a:lnTo>
                  <a:lnTo>
                    <a:pt x="1408" y="260"/>
                  </a:lnTo>
                  <a:lnTo>
                    <a:pt x="1325" y="279"/>
                  </a:lnTo>
                  <a:lnTo>
                    <a:pt x="1245" y="302"/>
                  </a:lnTo>
                  <a:lnTo>
                    <a:pt x="1165" y="330"/>
                  </a:lnTo>
                  <a:lnTo>
                    <a:pt x="1086" y="363"/>
                  </a:lnTo>
                  <a:lnTo>
                    <a:pt x="1009" y="400"/>
                  </a:lnTo>
                  <a:lnTo>
                    <a:pt x="935" y="443"/>
                  </a:lnTo>
                  <a:lnTo>
                    <a:pt x="862" y="490"/>
                  </a:lnTo>
                  <a:lnTo>
                    <a:pt x="791" y="542"/>
                  </a:lnTo>
                  <a:lnTo>
                    <a:pt x="723" y="598"/>
                  </a:lnTo>
                  <a:lnTo>
                    <a:pt x="658" y="660"/>
                  </a:lnTo>
                  <a:lnTo>
                    <a:pt x="597" y="725"/>
                  </a:lnTo>
                  <a:lnTo>
                    <a:pt x="541" y="794"/>
                  </a:lnTo>
                  <a:lnTo>
                    <a:pt x="488" y="865"/>
                  </a:lnTo>
                  <a:lnTo>
                    <a:pt x="440" y="939"/>
                  </a:lnTo>
                  <a:lnTo>
                    <a:pt x="398" y="1015"/>
                  </a:lnTo>
                  <a:lnTo>
                    <a:pt x="359" y="1094"/>
                  </a:lnTo>
                  <a:lnTo>
                    <a:pt x="326" y="1174"/>
                  </a:lnTo>
                  <a:lnTo>
                    <a:pt x="297" y="1257"/>
                  </a:lnTo>
                  <a:lnTo>
                    <a:pt x="274" y="1342"/>
                  </a:lnTo>
                  <a:lnTo>
                    <a:pt x="256" y="1428"/>
                  </a:lnTo>
                  <a:lnTo>
                    <a:pt x="243" y="1515"/>
                  </a:lnTo>
                  <a:lnTo>
                    <a:pt x="235" y="1604"/>
                  </a:lnTo>
                  <a:lnTo>
                    <a:pt x="232" y="1693"/>
                  </a:lnTo>
                  <a:lnTo>
                    <a:pt x="235" y="1783"/>
                  </a:lnTo>
                  <a:lnTo>
                    <a:pt x="243" y="1871"/>
                  </a:lnTo>
                  <a:lnTo>
                    <a:pt x="256" y="1959"/>
                  </a:lnTo>
                  <a:lnTo>
                    <a:pt x="274" y="2045"/>
                  </a:lnTo>
                  <a:lnTo>
                    <a:pt x="297" y="2128"/>
                  </a:lnTo>
                  <a:lnTo>
                    <a:pt x="326" y="2211"/>
                  </a:lnTo>
                  <a:lnTo>
                    <a:pt x="359" y="2292"/>
                  </a:lnTo>
                  <a:lnTo>
                    <a:pt x="398" y="2370"/>
                  </a:lnTo>
                  <a:lnTo>
                    <a:pt x="440" y="2447"/>
                  </a:lnTo>
                  <a:lnTo>
                    <a:pt x="488" y="2521"/>
                  </a:lnTo>
                  <a:lnTo>
                    <a:pt x="541" y="2592"/>
                  </a:lnTo>
                  <a:lnTo>
                    <a:pt x="597" y="2660"/>
                  </a:lnTo>
                  <a:lnTo>
                    <a:pt x="658" y="2725"/>
                  </a:lnTo>
                  <a:lnTo>
                    <a:pt x="725" y="2788"/>
                  </a:lnTo>
                  <a:lnTo>
                    <a:pt x="794" y="2847"/>
                  </a:lnTo>
                  <a:lnTo>
                    <a:pt x="867" y="2900"/>
                  </a:lnTo>
                  <a:lnTo>
                    <a:pt x="943" y="2948"/>
                  </a:lnTo>
                  <a:lnTo>
                    <a:pt x="1022" y="2992"/>
                  </a:lnTo>
                  <a:lnTo>
                    <a:pt x="1103" y="3031"/>
                  </a:lnTo>
                  <a:lnTo>
                    <a:pt x="1186" y="3065"/>
                  </a:lnTo>
                  <a:lnTo>
                    <a:pt x="1272" y="3093"/>
                  </a:lnTo>
                  <a:lnTo>
                    <a:pt x="1359" y="3116"/>
                  </a:lnTo>
                  <a:lnTo>
                    <a:pt x="1448" y="3134"/>
                  </a:lnTo>
                  <a:lnTo>
                    <a:pt x="1411" y="3364"/>
                  </a:lnTo>
                  <a:lnTo>
                    <a:pt x="1316" y="3345"/>
                  </a:lnTo>
                  <a:lnTo>
                    <a:pt x="1224" y="3322"/>
                  </a:lnTo>
                  <a:lnTo>
                    <a:pt x="1133" y="3293"/>
                  </a:lnTo>
                  <a:lnTo>
                    <a:pt x="1045" y="3259"/>
                  </a:lnTo>
                  <a:lnTo>
                    <a:pt x="958" y="3221"/>
                  </a:lnTo>
                  <a:lnTo>
                    <a:pt x="873" y="3178"/>
                  </a:lnTo>
                  <a:lnTo>
                    <a:pt x="792" y="3130"/>
                  </a:lnTo>
                  <a:lnTo>
                    <a:pt x="713" y="3076"/>
                  </a:lnTo>
                  <a:lnTo>
                    <a:pt x="638" y="3019"/>
                  </a:lnTo>
                  <a:lnTo>
                    <a:pt x="563" y="2957"/>
                  </a:lnTo>
                  <a:lnTo>
                    <a:pt x="494" y="2891"/>
                  </a:lnTo>
                  <a:lnTo>
                    <a:pt x="428" y="2821"/>
                  </a:lnTo>
                  <a:lnTo>
                    <a:pt x="366" y="2747"/>
                  </a:lnTo>
                  <a:lnTo>
                    <a:pt x="309" y="2671"/>
                  </a:lnTo>
                  <a:lnTo>
                    <a:pt x="257" y="2592"/>
                  </a:lnTo>
                  <a:lnTo>
                    <a:pt x="209" y="2511"/>
                  </a:lnTo>
                  <a:lnTo>
                    <a:pt x="166" y="2427"/>
                  </a:lnTo>
                  <a:lnTo>
                    <a:pt x="127" y="2341"/>
                  </a:lnTo>
                  <a:lnTo>
                    <a:pt x="94" y="2253"/>
                  </a:lnTo>
                  <a:lnTo>
                    <a:pt x="66" y="2164"/>
                  </a:lnTo>
                  <a:lnTo>
                    <a:pt x="42" y="2072"/>
                  </a:lnTo>
                  <a:lnTo>
                    <a:pt x="24" y="1980"/>
                  </a:lnTo>
                  <a:lnTo>
                    <a:pt x="10" y="1885"/>
                  </a:lnTo>
                  <a:lnTo>
                    <a:pt x="2" y="1789"/>
                  </a:lnTo>
                  <a:lnTo>
                    <a:pt x="0" y="1693"/>
                  </a:lnTo>
                  <a:lnTo>
                    <a:pt x="2" y="1596"/>
                  </a:lnTo>
                  <a:lnTo>
                    <a:pt x="10" y="1501"/>
                  </a:lnTo>
                  <a:lnTo>
                    <a:pt x="24" y="1407"/>
                  </a:lnTo>
                  <a:lnTo>
                    <a:pt x="42" y="1314"/>
                  </a:lnTo>
                  <a:lnTo>
                    <a:pt x="66" y="1222"/>
                  </a:lnTo>
                  <a:lnTo>
                    <a:pt x="94" y="1132"/>
                  </a:lnTo>
                  <a:lnTo>
                    <a:pt x="127" y="1044"/>
                  </a:lnTo>
                  <a:lnTo>
                    <a:pt x="166" y="959"/>
                  </a:lnTo>
                  <a:lnTo>
                    <a:pt x="209" y="875"/>
                  </a:lnTo>
                  <a:lnTo>
                    <a:pt x="257" y="794"/>
                  </a:lnTo>
                  <a:lnTo>
                    <a:pt x="309" y="715"/>
                  </a:lnTo>
                  <a:lnTo>
                    <a:pt x="366" y="639"/>
                  </a:lnTo>
                  <a:lnTo>
                    <a:pt x="428" y="566"/>
                  </a:lnTo>
                  <a:lnTo>
                    <a:pt x="494" y="496"/>
                  </a:lnTo>
                  <a:lnTo>
                    <a:pt x="565" y="429"/>
                  </a:lnTo>
                  <a:lnTo>
                    <a:pt x="639" y="366"/>
                  </a:lnTo>
                  <a:lnTo>
                    <a:pt x="715" y="309"/>
                  </a:lnTo>
                  <a:lnTo>
                    <a:pt x="793" y="257"/>
                  </a:lnTo>
                  <a:lnTo>
                    <a:pt x="873" y="209"/>
                  </a:lnTo>
                  <a:lnTo>
                    <a:pt x="957" y="166"/>
                  </a:lnTo>
                  <a:lnTo>
                    <a:pt x="1041" y="128"/>
                  </a:lnTo>
                  <a:lnTo>
                    <a:pt x="1127" y="96"/>
                  </a:lnTo>
                  <a:lnTo>
                    <a:pt x="1215" y="67"/>
                  </a:lnTo>
                  <a:lnTo>
                    <a:pt x="1303" y="44"/>
                  </a:lnTo>
                  <a:lnTo>
                    <a:pt x="1393" y="26"/>
                  </a:lnTo>
                  <a:lnTo>
                    <a:pt x="1483" y="13"/>
                  </a:lnTo>
                  <a:lnTo>
                    <a:pt x="1574" y="4"/>
                  </a:lnTo>
                  <a:lnTo>
                    <a:pt x="16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38"/>
            <p:cNvSpPr>
              <a:spLocks/>
            </p:cNvSpPr>
            <p:nvPr/>
          </p:nvSpPr>
          <p:spPr bwMode="auto">
            <a:xfrm>
              <a:off x="1253" y="3796"/>
              <a:ext cx="88" cy="42"/>
            </a:xfrm>
            <a:custGeom>
              <a:avLst/>
              <a:gdLst>
                <a:gd name="T0" fmla="*/ 614 w 699"/>
                <a:gd name="T1" fmla="*/ 0 h 335"/>
                <a:gd name="T2" fmla="*/ 699 w 699"/>
                <a:gd name="T3" fmla="*/ 217 h 335"/>
                <a:gd name="T4" fmla="*/ 624 w 699"/>
                <a:gd name="T5" fmla="*/ 244 h 335"/>
                <a:gd name="T6" fmla="*/ 548 w 699"/>
                <a:gd name="T7" fmla="*/ 268 h 335"/>
                <a:gd name="T8" fmla="*/ 456 w 699"/>
                <a:gd name="T9" fmla="*/ 292 h 335"/>
                <a:gd name="T10" fmla="*/ 362 w 699"/>
                <a:gd name="T11" fmla="*/ 311 h 335"/>
                <a:gd name="T12" fmla="*/ 268 w 699"/>
                <a:gd name="T13" fmla="*/ 325 h 335"/>
                <a:gd name="T14" fmla="*/ 173 w 699"/>
                <a:gd name="T15" fmla="*/ 333 h 335"/>
                <a:gd name="T16" fmla="*/ 77 w 699"/>
                <a:gd name="T17" fmla="*/ 335 h 335"/>
                <a:gd name="T18" fmla="*/ 0 w 699"/>
                <a:gd name="T19" fmla="*/ 333 h 335"/>
                <a:gd name="T20" fmla="*/ 11 w 699"/>
                <a:gd name="T21" fmla="*/ 101 h 335"/>
                <a:gd name="T22" fmla="*/ 107 w 699"/>
                <a:gd name="T23" fmla="*/ 102 h 335"/>
                <a:gd name="T24" fmla="*/ 201 w 699"/>
                <a:gd name="T25" fmla="*/ 96 h 335"/>
                <a:gd name="T26" fmla="*/ 296 w 699"/>
                <a:gd name="T27" fmla="*/ 86 h 335"/>
                <a:gd name="T28" fmla="*/ 390 w 699"/>
                <a:gd name="T29" fmla="*/ 68 h 335"/>
                <a:gd name="T30" fmla="*/ 483 w 699"/>
                <a:gd name="T31" fmla="*/ 44 h 335"/>
                <a:gd name="T32" fmla="*/ 549 w 699"/>
                <a:gd name="T33" fmla="*/ 24 h 335"/>
                <a:gd name="T34" fmla="*/ 614 w 699"/>
                <a:gd name="T35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9" h="335">
                  <a:moveTo>
                    <a:pt x="614" y="0"/>
                  </a:moveTo>
                  <a:lnTo>
                    <a:pt x="699" y="217"/>
                  </a:lnTo>
                  <a:lnTo>
                    <a:pt x="624" y="244"/>
                  </a:lnTo>
                  <a:lnTo>
                    <a:pt x="548" y="268"/>
                  </a:lnTo>
                  <a:lnTo>
                    <a:pt x="456" y="292"/>
                  </a:lnTo>
                  <a:lnTo>
                    <a:pt x="362" y="311"/>
                  </a:lnTo>
                  <a:lnTo>
                    <a:pt x="268" y="325"/>
                  </a:lnTo>
                  <a:lnTo>
                    <a:pt x="173" y="333"/>
                  </a:lnTo>
                  <a:lnTo>
                    <a:pt x="77" y="335"/>
                  </a:lnTo>
                  <a:lnTo>
                    <a:pt x="0" y="333"/>
                  </a:lnTo>
                  <a:lnTo>
                    <a:pt x="11" y="101"/>
                  </a:lnTo>
                  <a:lnTo>
                    <a:pt x="107" y="102"/>
                  </a:lnTo>
                  <a:lnTo>
                    <a:pt x="201" y="96"/>
                  </a:lnTo>
                  <a:lnTo>
                    <a:pt x="296" y="86"/>
                  </a:lnTo>
                  <a:lnTo>
                    <a:pt x="390" y="68"/>
                  </a:lnTo>
                  <a:lnTo>
                    <a:pt x="483" y="44"/>
                  </a:lnTo>
                  <a:lnTo>
                    <a:pt x="549" y="24"/>
                  </a:lnTo>
                  <a:lnTo>
                    <a:pt x="6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39"/>
            <p:cNvSpPr>
              <a:spLocks/>
            </p:cNvSpPr>
            <p:nvPr/>
          </p:nvSpPr>
          <p:spPr bwMode="auto">
            <a:xfrm>
              <a:off x="1341" y="3755"/>
              <a:ext cx="71" cy="62"/>
            </a:xfrm>
            <a:custGeom>
              <a:avLst/>
              <a:gdLst>
                <a:gd name="T0" fmla="*/ 401 w 565"/>
                <a:gd name="T1" fmla="*/ 0 h 496"/>
                <a:gd name="T2" fmla="*/ 565 w 565"/>
                <a:gd name="T3" fmla="*/ 166 h 496"/>
                <a:gd name="T4" fmla="*/ 494 w 565"/>
                <a:gd name="T5" fmla="*/ 233 h 496"/>
                <a:gd name="T6" fmla="*/ 420 w 565"/>
                <a:gd name="T7" fmla="*/ 296 h 496"/>
                <a:gd name="T8" fmla="*/ 343 w 565"/>
                <a:gd name="T9" fmla="*/ 353 h 496"/>
                <a:gd name="T10" fmla="*/ 264 w 565"/>
                <a:gd name="T11" fmla="*/ 406 h 496"/>
                <a:gd name="T12" fmla="*/ 184 w 565"/>
                <a:gd name="T13" fmla="*/ 453 h 496"/>
                <a:gd name="T14" fmla="*/ 101 w 565"/>
                <a:gd name="T15" fmla="*/ 496 h 496"/>
                <a:gd name="T16" fmla="*/ 0 w 565"/>
                <a:gd name="T17" fmla="*/ 285 h 496"/>
                <a:gd name="T18" fmla="*/ 72 w 565"/>
                <a:gd name="T19" fmla="*/ 248 h 496"/>
                <a:gd name="T20" fmla="*/ 141 w 565"/>
                <a:gd name="T21" fmla="*/ 208 h 496"/>
                <a:gd name="T22" fmla="*/ 209 w 565"/>
                <a:gd name="T23" fmla="*/ 163 h 496"/>
                <a:gd name="T24" fmla="*/ 276 w 565"/>
                <a:gd name="T25" fmla="*/ 112 h 496"/>
                <a:gd name="T26" fmla="*/ 340 w 565"/>
                <a:gd name="T27" fmla="*/ 59 h 496"/>
                <a:gd name="T28" fmla="*/ 401 w 565"/>
                <a:gd name="T29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5" h="496">
                  <a:moveTo>
                    <a:pt x="401" y="0"/>
                  </a:moveTo>
                  <a:lnTo>
                    <a:pt x="565" y="166"/>
                  </a:lnTo>
                  <a:lnTo>
                    <a:pt x="494" y="233"/>
                  </a:lnTo>
                  <a:lnTo>
                    <a:pt x="420" y="296"/>
                  </a:lnTo>
                  <a:lnTo>
                    <a:pt x="343" y="353"/>
                  </a:lnTo>
                  <a:lnTo>
                    <a:pt x="264" y="406"/>
                  </a:lnTo>
                  <a:lnTo>
                    <a:pt x="184" y="453"/>
                  </a:lnTo>
                  <a:lnTo>
                    <a:pt x="101" y="496"/>
                  </a:lnTo>
                  <a:lnTo>
                    <a:pt x="0" y="285"/>
                  </a:lnTo>
                  <a:lnTo>
                    <a:pt x="72" y="248"/>
                  </a:lnTo>
                  <a:lnTo>
                    <a:pt x="141" y="208"/>
                  </a:lnTo>
                  <a:lnTo>
                    <a:pt x="209" y="163"/>
                  </a:lnTo>
                  <a:lnTo>
                    <a:pt x="276" y="112"/>
                  </a:lnTo>
                  <a:lnTo>
                    <a:pt x="340" y="59"/>
                  </a:lnTo>
                  <a:lnTo>
                    <a:pt x="4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40"/>
            <p:cNvSpPr>
              <a:spLocks/>
            </p:cNvSpPr>
            <p:nvPr/>
          </p:nvSpPr>
          <p:spPr bwMode="auto">
            <a:xfrm>
              <a:off x="1402" y="3705"/>
              <a:ext cx="51" cy="58"/>
            </a:xfrm>
            <a:custGeom>
              <a:avLst/>
              <a:gdLst>
                <a:gd name="T0" fmla="*/ 201 w 410"/>
                <a:gd name="T1" fmla="*/ 0 h 461"/>
                <a:gd name="T2" fmla="*/ 410 w 410"/>
                <a:gd name="T3" fmla="*/ 102 h 461"/>
                <a:gd name="T4" fmla="*/ 369 w 410"/>
                <a:gd name="T5" fmla="*/ 183 h 461"/>
                <a:gd name="T6" fmla="*/ 323 w 410"/>
                <a:gd name="T7" fmla="*/ 261 h 461"/>
                <a:gd name="T8" fmla="*/ 278 w 410"/>
                <a:gd name="T9" fmla="*/ 329 h 461"/>
                <a:gd name="T10" fmla="*/ 231 w 410"/>
                <a:gd name="T11" fmla="*/ 393 h 461"/>
                <a:gd name="T12" fmla="*/ 177 w 410"/>
                <a:gd name="T13" fmla="*/ 461 h 461"/>
                <a:gd name="T14" fmla="*/ 0 w 410"/>
                <a:gd name="T15" fmla="*/ 310 h 461"/>
                <a:gd name="T16" fmla="*/ 46 w 410"/>
                <a:gd name="T17" fmla="*/ 252 h 461"/>
                <a:gd name="T18" fmla="*/ 87 w 410"/>
                <a:gd name="T19" fmla="*/ 196 h 461"/>
                <a:gd name="T20" fmla="*/ 126 w 410"/>
                <a:gd name="T21" fmla="*/ 138 h 461"/>
                <a:gd name="T22" fmla="*/ 165 w 410"/>
                <a:gd name="T23" fmla="*/ 70 h 461"/>
                <a:gd name="T24" fmla="*/ 201 w 410"/>
                <a:gd name="T25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461">
                  <a:moveTo>
                    <a:pt x="201" y="0"/>
                  </a:moveTo>
                  <a:lnTo>
                    <a:pt x="410" y="102"/>
                  </a:lnTo>
                  <a:lnTo>
                    <a:pt x="369" y="183"/>
                  </a:lnTo>
                  <a:lnTo>
                    <a:pt x="323" y="261"/>
                  </a:lnTo>
                  <a:lnTo>
                    <a:pt x="278" y="329"/>
                  </a:lnTo>
                  <a:lnTo>
                    <a:pt x="231" y="393"/>
                  </a:lnTo>
                  <a:lnTo>
                    <a:pt x="177" y="461"/>
                  </a:lnTo>
                  <a:lnTo>
                    <a:pt x="0" y="310"/>
                  </a:lnTo>
                  <a:lnTo>
                    <a:pt x="46" y="252"/>
                  </a:lnTo>
                  <a:lnTo>
                    <a:pt x="87" y="196"/>
                  </a:lnTo>
                  <a:lnTo>
                    <a:pt x="126" y="138"/>
                  </a:lnTo>
                  <a:lnTo>
                    <a:pt x="165" y="70"/>
                  </a:lnTo>
                  <a:lnTo>
                    <a:pt x="2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41"/>
            <p:cNvSpPr>
              <a:spLocks/>
            </p:cNvSpPr>
            <p:nvPr/>
          </p:nvSpPr>
          <p:spPr bwMode="auto">
            <a:xfrm>
              <a:off x="1431" y="3671"/>
              <a:ext cx="36" cy="35"/>
            </a:xfrm>
            <a:custGeom>
              <a:avLst/>
              <a:gdLst>
                <a:gd name="T0" fmla="*/ 64 w 289"/>
                <a:gd name="T1" fmla="*/ 0 h 282"/>
                <a:gd name="T2" fmla="*/ 289 w 289"/>
                <a:gd name="T3" fmla="*/ 58 h 282"/>
                <a:gd name="T4" fmla="*/ 269 w 289"/>
                <a:gd name="T5" fmla="*/ 133 h 282"/>
                <a:gd name="T6" fmla="*/ 244 w 289"/>
                <a:gd name="T7" fmla="*/ 208 h 282"/>
                <a:gd name="T8" fmla="*/ 215 w 289"/>
                <a:gd name="T9" fmla="*/ 282 h 282"/>
                <a:gd name="T10" fmla="*/ 0 w 289"/>
                <a:gd name="T11" fmla="*/ 194 h 282"/>
                <a:gd name="T12" fmla="*/ 24 w 289"/>
                <a:gd name="T13" fmla="*/ 131 h 282"/>
                <a:gd name="T14" fmla="*/ 46 w 289"/>
                <a:gd name="T15" fmla="*/ 66 h 282"/>
                <a:gd name="T16" fmla="*/ 64 w 289"/>
                <a:gd name="T17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282">
                  <a:moveTo>
                    <a:pt x="64" y="0"/>
                  </a:moveTo>
                  <a:lnTo>
                    <a:pt x="289" y="58"/>
                  </a:lnTo>
                  <a:lnTo>
                    <a:pt x="269" y="133"/>
                  </a:lnTo>
                  <a:lnTo>
                    <a:pt x="244" y="208"/>
                  </a:lnTo>
                  <a:lnTo>
                    <a:pt x="215" y="282"/>
                  </a:lnTo>
                  <a:lnTo>
                    <a:pt x="0" y="194"/>
                  </a:lnTo>
                  <a:lnTo>
                    <a:pt x="24" y="131"/>
                  </a:lnTo>
                  <a:lnTo>
                    <a:pt x="46" y="66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0" name="Group 547"/>
          <p:cNvGrpSpPr>
            <a:grpSpLocks noChangeAspect="1"/>
          </p:cNvGrpSpPr>
          <p:nvPr/>
        </p:nvGrpSpPr>
        <p:grpSpPr bwMode="auto">
          <a:xfrm>
            <a:off x="1926000" y="3810272"/>
            <a:ext cx="477204" cy="476737"/>
            <a:chOff x="647" y="1848"/>
            <a:chExt cx="2051" cy="2049"/>
          </a:xfrm>
          <a:solidFill>
            <a:schemeClr val="bg1">
              <a:lumMod val="65000"/>
            </a:schemeClr>
          </a:solidFill>
        </p:grpSpPr>
        <p:sp>
          <p:nvSpPr>
            <p:cNvPr id="71" name="Freeform 549"/>
            <p:cNvSpPr>
              <a:spLocks/>
            </p:cNvSpPr>
            <p:nvPr/>
          </p:nvSpPr>
          <p:spPr bwMode="auto">
            <a:xfrm>
              <a:off x="647" y="1982"/>
              <a:ext cx="1466" cy="1496"/>
            </a:xfrm>
            <a:custGeom>
              <a:avLst/>
              <a:gdLst>
                <a:gd name="T0" fmla="*/ 1428 w 2931"/>
                <a:gd name="T1" fmla="*/ 0 h 2992"/>
                <a:gd name="T2" fmla="*/ 1479 w 2931"/>
                <a:gd name="T3" fmla="*/ 18 h 2992"/>
                <a:gd name="T4" fmla="*/ 1519 w 2931"/>
                <a:gd name="T5" fmla="*/ 54 h 2992"/>
                <a:gd name="T6" fmla="*/ 1542 w 2931"/>
                <a:gd name="T7" fmla="*/ 104 h 2992"/>
                <a:gd name="T8" fmla="*/ 1544 w 2931"/>
                <a:gd name="T9" fmla="*/ 1407 h 2992"/>
                <a:gd name="T10" fmla="*/ 1557 w 2931"/>
                <a:gd name="T11" fmla="*/ 1464 h 2992"/>
                <a:gd name="T12" fmla="*/ 1593 w 2931"/>
                <a:gd name="T13" fmla="*/ 1508 h 2992"/>
                <a:gd name="T14" fmla="*/ 1645 w 2931"/>
                <a:gd name="T15" fmla="*/ 1534 h 2992"/>
                <a:gd name="T16" fmla="*/ 2931 w 2931"/>
                <a:gd name="T17" fmla="*/ 1536 h 2992"/>
                <a:gd name="T18" fmla="*/ 2860 w 2931"/>
                <a:gd name="T19" fmla="*/ 1596 h 2992"/>
                <a:gd name="T20" fmla="*/ 2807 w 2931"/>
                <a:gd name="T21" fmla="*/ 1673 h 2992"/>
                <a:gd name="T22" fmla="*/ 2778 w 2931"/>
                <a:gd name="T23" fmla="*/ 1766 h 2992"/>
                <a:gd name="T24" fmla="*/ 2701 w 2931"/>
                <a:gd name="T25" fmla="*/ 1746 h 2992"/>
                <a:gd name="T26" fmla="*/ 2619 w 2931"/>
                <a:gd name="T27" fmla="*/ 1746 h 2992"/>
                <a:gd name="T28" fmla="*/ 2536 w 2931"/>
                <a:gd name="T29" fmla="*/ 1768 h 2992"/>
                <a:gd name="T30" fmla="*/ 2463 w 2931"/>
                <a:gd name="T31" fmla="*/ 1811 h 2992"/>
                <a:gd name="T32" fmla="*/ 2402 w 2931"/>
                <a:gd name="T33" fmla="*/ 1870 h 2992"/>
                <a:gd name="T34" fmla="*/ 2232 w 2931"/>
                <a:gd name="T35" fmla="*/ 2159 h 2992"/>
                <a:gd name="T36" fmla="*/ 2201 w 2931"/>
                <a:gd name="T37" fmla="*/ 2235 h 2992"/>
                <a:gd name="T38" fmla="*/ 2155 w 2931"/>
                <a:gd name="T39" fmla="*/ 2254 h 2992"/>
                <a:gd name="T40" fmla="*/ 2071 w 2931"/>
                <a:gd name="T41" fmla="*/ 2228 h 2992"/>
                <a:gd name="T42" fmla="*/ 1793 w 2931"/>
                <a:gd name="T43" fmla="*/ 2224 h 2992"/>
                <a:gd name="T44" fmla="*/ 1707 w 2931"/>
                <a:gd name="T45" fmla="*/ 2237 h 2992"/>
                <a:gd name="T46" fmla="*/ 1631 w 2931"/>
                <a:gd name="T47" fmla="*/ 2271 h 2992"/>
                <a:gd name="T48" fmla="*/ 1569 w 2931"/>
                <a:gd name="T49" fmla="*/ 2325 h 2992"/>
                <a:gd name="T50" fmla="*/ 1522 w 2931"/>
                <a:gd name="T51" fmla="*/ 2394 h 2992"/>
                <a:gd name="T52" fmla="*/ 1476 w 2931"/>
                <a:gd name="T53" fmla="*/ 2427 h 2992"/>
                <a:gd name="T54" fmla="*/ 1404 w 2931"/>
                <a:gd name="T55" fmla="*/ 2428 h 2992"/>
                <a:gd name="T56" fmla="*/ 1328 w 2931"/>
                <a:gd name="T57" fmla="*/ 2448 h 2992"/>
                <a:gd name="T58" fmla="*/ 1260 w 2931"/>
                <a:gd name="T59" fmla="*/ 2488 h 2992"/>
                <a:gd name="T60" fmla="*/ 1205 w 2931"/>
                <a:gd name="T61" fmla="*/ 2543 h 2992"/>
                <a:gd name="T62" fmla="*/ 1067 w 2931"/>
                <a:gd name="T63" fmla="*/ 2777 h 2992"/>
                <a:gd name="T64" fmla="*/ 1034 w 2931"/>
                <a:gd name="T65" fmla="*/ 2862 h 2992"/>
                <a:gd name="T66" fmla="*/ 1028 w 2931"/>
                <a:gd name="T67" fmla="*/ 2949 h 2992"/>
                <a:gd name="T68" fmla="*/ 935 w 2931"/>
                <a:gd name="T69" fmla="*/ 2954 h 2992"/>
                <a:gd name="T70" fmla="*/ 748 w 2931"/>
                <a:gd name="T71" fmla="*/ 2858 h 2992"/>
                <a:gd name="T72" fmla="*/ 577 w 2931"/>
                <a:gd name="T73" fmla="*/ 2739 h 2992"/>
                <a:gd name="T74" fmla="*/ 424 w 2931"/>
                <a:gd name="T75" fmla="*/ 2598 h 2992"/>
                <a:gd name="T76" fmla="*/ 291 w 2931"/>
                <a:gd name="T77" fmla="*/ 2438 h 2992"/>
                <a:gd name="T78" fmla="*/ 180 w 2931"/>
                <a:gd name="T79" fmla="*/ 2262 h 2992"/>
                <a:gd name="T80" fmla="*/ 94 w 2931"/>
                <a:gd name="T81" fmla="*/ 2068 h 2992"/>
                <a:gd name="T82" fmla="*/ 35 w 2931"/>
                <a:gd name="T83" fmla="*/ 1864 h 2992"/>
                <a:gd name="T84" fmla="*/ 3 w 2931"/>
                <a:gd name="T85" fmla="*/ 1649 h 2992"/>
                <a:gd name="T86" fmla="*/ 3 w 2931"/>
                <a:gd name="T87" fmla="*/ 1428 h 2992"/>
                <a:gd name="T88" fmla="*/ 33 w 2931"/>
                <a:gd name="T89" fmla="*/ 1218 h 2992"/>
                <a:gd name="T90" fmla="*/ 89 w 2931"/>
                <a:gd name="T91" fmla="*/ 1016 h 2992"/>
                <a:gd name="T92" fmla="*/ 173 w 2931"/>
                <a:gd name="T93" fmla="*/ 828 h 2992"/>
                <a:gd name="T94" fmla="*/ 279 w 2931"/>
                <a:gd name="T95" fmla="*/ 653 h 2992"/>
                <a:gd name="T96" fmla="*/ 406 w 2931"/>
                <a:gd name="T97" fmla="*/ 494 h 2992"/>
                <a:gd name="T98" fmla="*/ 553 w 2931"/>
                <a:gd name="T99" fmla="*/ 354 h 2992"/>
                <a:gd name="T100" fmla="*/ 716 w 2931"/>
                <a:gd name="T101" fmla="*/ 233 h 2992"/>
                <a:gd name="T102" fmla="*/ 897 w 2931"/>
                <a:gd name="T103" fmla="*/ 135 h 2992"/>
                <a:gd name="T104" fmla="*/ 1090 w 2931"/>
                <a:gd name="T105" fmla="*/ 61 h 2992"/>
                <a:gd name="T106" fmla="*/ 1295 w 2931"/>
                <a:gd name="T107" fmla="*/ 14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31" h="2992">
                  <a:moveTo>
                    <a:pt x="1401" y="0"/>
                  </a:moveTo>
                  <a:lnTo>
                    <a:pt x="1428" y="0"/>
                  </a:lnTo>
                  <a:lnTo>
                    <a:pt x="1454" y="7"/>
                  </a:lnTo>
                  <a:lnTo>
                    <a:pt x="1479" y="18"/>
                  </a:lnTo>
                  <a:lnTo>
                    <a:pt x="1502" y="34"/>
                  </a:lnTo>
                  <a:lnTo>
                    <a:pt x="1519" y="54"/>
                  </a:lnTo>
                  <a:lnTo>
                    <a:pt x="1533" y="78"/>
                  </a:lnTo>
                  <a:lnTo>
                    <a:pt x="1542" y="104"/>
                  </a:lnTo>
                  <a:lnTo>
                    <a:pt x="1544" y="130"/>
                  </a:lnTo>
                  <a:lnTo>
                    <a:pt x="1544" y="1407"/>
                  </a:lnTo>
                  <a:lnTo>
                    <a:pt x="1548" y="1437"/>
                  </a:lnTo>
                  <a:lnTo>
                    <a:pt x="1557" y="1464"/>
                  </a:lnTo>
                  <a:lnTo>
                    <a:pt x="1573" y="1488"/>
                  </a:lnTo>
                  <a:lnTo>
                    <a:pt x="1593" y="1508"/>
                  </a:lnTo>
                  <a:lnTo>
                    <a:pt x="1618" y="1524"/>
                  </a:lnTo>
                  <a:lnTo>
                    <a:pt x="1645" y="1534"/>
                  </a:lnTo>
                  <a:lnTo>
                    <a:pt x="1675" y="1536"/>
                  </a:lnTo>
                  <a:lnTo>
                    <a:pt x="2931" y="1536"/>
                  </a:lnTo>
                  <a:lnTo>
                    <a:pt x="2894" y="1564"/>
                  </a:lnTo>
                  <a:lnTo>
                    <a:pt x="2860" y="1596"/>
                  </a:lnTo>
                  <a:lnTo>
                    <a:pt x="2830" y="1634"/>
                  </a:lnTo>
                  <a:lnTo>
                    <a:pt x="2807" y="1673"/>
                  </a:lnTo>
                  <a:lnTo>
                    <a:pt x="2789" y="1718"/>
                  </a:lnTo>
                  <a:lnTo>
                    <a:pt x="2778" y="1766"/>
                  </a:lnTo>
                  <a:lnTo>
                    <a:pt x="2741" y="1753"/>
                  </a:lnTo>
                  <a:lnTo>
                    <a:pt x="2701" y="1746"/>
                  </a:lnTo>
                  <a:lnTo>
                    <a:pt x="2661" y="1743"/>
                  </a:lnTo>
                  <a:lnTo>
                    <a:pt x="2619" y="1746"/>
                  </a:lnTo>
                  <a:lnTo>
                    <a:pt x="2576" y="1754"/>
                  </a:lnTo>
                  <a:lnTo>
                    <a:pt x="2536" y="1768"/>
                  </a:lnTo>
                  <a:lnTo>
                    <a:pt x="2498" y="1787"/>
                  </a:lnTo>
                  <a:lnTo>
                    <a:pt x="2463" y="1811"/>
                  </a:lnTo>
                  <a:lnTo>
                    <a:pt x="2430" y="1839"/>
                  </a:lnTo>
                  <a:lnTo>
                    <a:pt x="2402" y="1870"/>
                  </a:lnTo>
                  <a:lnTo>
                    <a:pt x="2378" y="1906"/>
                  </a:lnTo>
                  <a:lnTo>
                    <a:pt x="2232" y="2159"/>
                  </a:lnTo>
                  <a:lnTo>
                    <a:pt x="2213" y="2197"/>
                  </a:lnTo>
                  <a:lnTo>
                    <a:pt x="2201" y="2235"/>
                  </a:lnTo>
                  <a:lnTo>
                    <a:pt x="2192" y="2275"/>
                  </a:lnTo>
                  <a:lnTo>
                    <a:pt x="2155" y="2254"/>
                  </a:lnTo>
                  <a:lnTo>
                    <a:pt x="2114" y="2238"/>
                  </a:lnTo>
                  <a:lnTo>
                    <a:pt x="2071" y="2228"/>
                  </a:lnTo>
                  <a:lnTo>
                    <a:pt x="2025" y="2224"/>
                  </a:lnTo>
                  <a:lnTo>
                    <a:pt x="1793" y="2224"/>
                  </a:lnTo>
                  <a:lnTo>
                    <a:pt x="1750" y="2228"/>
                  </a:lnTo>
                  <a:lnTo>
                    <a:pt x="1707" y="2237"/>
                  </a:lnTo>
                  <a:lnTo>
                    <a:pt x="1669" y="2252"/>
                  </a:lnTo>
                  <a:lnTo>
                    <a:pt x="1631" y="2271"/>
                  </a:lnTo>
                  <a:lnTo>
                    <a:pt x="1598" y="2296"/>
                  </a:lnTo>
                  <a:lnTo>
                    <a:pt x="1569" y="2325"/>
                  </a:lnTo>
                  <a:lnTo>
                    <a:pt x="1543" y="2357"/>
                  </a:lnTo>
                  <a:lnTo>
                    <a:pt x="1522" y="2394"/>
                  </a:lnTo>
                  <a:lnTo>
                    <a:pt x="1507" y="2432"/>
                  </a:lnTo>
                  <a:lnTo>
                    <a:pt x="1476" y="2427"/>
                  </a:lnTo>
                  <a:lnTo>
                    <a:pt x="1444" y="2426"/>
                  </a:lnTo>
                  <a:lnTo>
                    <a:pt x="1404" y="2428"/>
                  </a:lnTo>
                  <a:lnTo>
                    <a:pt x="1366" y="2436"/>
                  </a:lnTo>
                  <a:lnTo>
                    <a:pt x="1328" y="2448"/>
                  </a:lnTo>
                  <a:lnTo>
                    <a:pt x="1294" y="2466"/>
                  </a:lnTo>
                  <a:lnTo>
                    <a:pt x="1260" y="2488"/>
                  </a:lnTo>
                  <a:lnTo>
                    <a:pt x="1231" y="2513"/>
                  </a:lnTo>
                  <a:lnTo>
                    <a:pt x="1205" y="2543"/>
                  </a:lnTo>
                  <a:lnTo>
                    <a:pt x="1183" y="2577"/>
                  </a:lnTo>
                  <a:lnTo>
                    <a:pt x="1067" y="2777"/>
                  </a:lnTo>
                  <a:lnTo>
                    <a:pt x="1047" y="2818"/>
                  </a:lnTo>
                  <a:lnTo>
                    <a:pt x="1034" y="2862"/>
                  </a:lnTo>
                  <a:lnTo>
                    <a:pt x="1027" y="2906"/>
                  </a:lnTo>
                  <a:lnTo>
                    <a:pt x="1028" y="2949"/>
                  </a:lnTo>
                  <a:lnTo>
                    <a:pt x="1034" y="2992"/>
                  </a:lnTo>
                  <a:lnTo>
                    <a:pt x="935" y="2954"/>
                  </a:lnTo>
                  <a:lnTo>
                    <a:pt x="840" y="2909"/>
                  </a:lnTo>
                  <a:lnTo>
                    <a:pt x="748" y="2858"/>
                  </a:lnTo>
                  <a:lnTo>
                    <a:pt x="660" y="2801"/>
                  </a:lnTo>
                  <a:lnTo>
                    <a:pt x="577" y="2739"/>
                  </a:lnTo>
                  <a:lnTo>
                    <a:pt x="498" y="2671"/>
                  </a:lnTo>
                  <a:lnTo>
                    <a:pt x="424" y="2598"/>
                  </a:lnTo>
                  <a:lnTo>
                    <a:pt x="355" y="2521"/>
                  </a:lnTo>
                  <a:lnTo>
                    <a:pt x="291" y="2438"/>
                  </a:lnTo>
                  <a:lnTo>
                    <a:pt x="233" y="2351"/>
                  </a:lnTo>
                  <a:lnTo>
                    <a:pt x="180" y="2262"/>
                  </a:lnTo>
                  <a:lnTo>
                    <a:pt x="134" y="2167"/>
                  </a:lnTo>
                  <a:lnTo>
                    <a:pt x="94" y="2068"/>
                  </a:lnTo>
                  <a:lnTo>
                    <a:pt x="61" y="1968"/>
                  </a:lnTo>
                  <a:lnTo>
                    <a:pt x="35" y="1864"/>
                  </a:lnTo>
                  <a:lnTo>
                    <a:pt x="16" y="1757"/>
                  </a:lnTo>
                  <a:lnTo>
                    <a:pt x="3" y="1649"/>
                  </a:lnTo>
                  <a:lnTo>
                    <a:pt x="0" y="1536"/>
                  </a:lnTo>
                  <a:lnTo>
                    <a:pt x="3" y="1428"/>
                  </a:lnTo>
                  <a:lnTo>
                    <a:pt x="15" y="1322"/>
                  </a:lnTo>
                  <a:lnTo>
                    <a:pt x="33" y="1218"/>
                  </a:lnTo>
                  <a:lnTo>
                    <a:pt x="58" y="1115"/>
                  </a:lnTo>
                  <a:lnTo>
                    <a:pt x="89" y="1016"/>
                  </a:lnTo>
                  <a:lnTo>
                    <a:pt x="128" y="920"/>
                  </a:lnTo>
                  <a:lnTo>
                    <a:pt x="173" y="828"/>
                  </a:lnTo>
                  <a:lnTo>
                    <a:pt x="223" y="738"/>
                  </a:lnTo>
                  <a:lnTo>
                    <a:pt x="279" y="653"/>
                  </a:lnTo>
                  <a:lnTo>
                    <a:pt x="340" y="571"/>
                  </a:lnTo>
                  <a:lnTo>
                    <a:pt x="406" y="494"/>
                  </a:lnTo>
                  <a:lnTo>
                    <a:pt x="477" y="421"/>
                  </a:lnTo>
                  <a:lnTo>
                    <a:pt x="553" y="354"/>
                  </a:lnTo>
                  <a:lnTo>
                    <a:pt x="633" y="291"/>
                  </a:lnTo>
                  <a:lnTo>
                    <a:pt x="716" y="233"/>
                  </a:lnTo>
                  <a:lnTo>
                    <a:pt x="805" y="182"/>
                  </a:lnTo>
                  <a:lnTo>
                    <a:pt x="897" y="135"/>
                  </a:lnTo>
                  <a:lnTo>
                    <a:pt x="992" y="95"/>
                  </a:lnTo>
                  <a:lnTo>
                    <a:pt x="1090" y="61"/>
                  </a:lnTo>
                  <a:lnTo>
                    <a:pt x="1191" y="34"/>
                  </a:lnTo>
                  <a:lnTo>
                    <a:pt x="1295" y="14"/>
                  </a:lnTo>
                  <a:lnTo>
                    <a:pt x="14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50"/>
            <p:cNvSpPr>
              <a:spLocks/>
            </p:cNvSpPr>
            <p:nvPr/>
          </p:nvSpPr>
          <p:spPr bwMode="auto">
            <a:xfrm>
              <a:off x="1554" y="1848"/>
              <a:ext cx="769" cy="768"/>
            </a:xfrm>
            <a:custGeom>
              <a:avLst/>
              <a:gdLst>
                <a:gd name="T0" fmla="*/ 143 w 1538"/>
                <a:gd name="T1" fmla="*/ 0 h 1537"/>
                <a:gd name="T2" fmla="*/ 248 w 1538"/>
                <a:gd name="T3" fmla="*/ 13 h 1537"/>
                <a:gd name="T4" fmla="*/ 350 w 1538"/>
                <a:gd name="T5" fmla="*/ 33 h 1537"/>
                <a:gd name="T6" fmla="*/ 449 w 1538"/>
                <a:gd name="T7" fmla="*/ 60 h 1537"/>
                <a:gd name="T8" fmla="*/ 546 w 1538"/>
                <a:gd name="T9" fmla="*/ 93 h 1537"/>
                <a:gd name="T10" fmla="*/ 641 w 1538"/>
                <a:gd name="T11" fmla="*/ 131 h 1537"/>
                <a:gd name="T12" fmla="*/ 730 w 1538"/>
                <a:gd name="T13" fmla="*/ 177 h 1537"/>
                <a:gd name="T14" fmla="*/ 818 w 1538"/>
                <a:gd name="T15" fmla="*/ 227 h 1537"/>
                <a:gd name="T16" fmla="*/ 901 w 1538"/>
                <a:gd name="T17" fmla="*/ 283 h 1537"/>
                <a:gd name="T18" fmla="*/ 981 w 1538"/>
                <a:gd name="T19" fmla="*/ 344 h 1537"/>
                <a:gd name="T20" fmla="*/ 1056 w 1538"/>
                <a:gd name="T21" fmla="*/ 410 h 1537"/>
                <a:gd name="T22" fmla="*/ 1127 w 1538"/>
                <a:gd name="T23" fmla="*/ 481 h 1537"/>
                <a:gd name="T24" fmla="*/ 1193 w 1538"/>
                <a:gd name="T25" fmla="*/ 556 h 1537"/>
                <a:gd name="T26" fmla="*/ 1254 w 1538"/>
                <a:gd name="T27" fmla="*/ 636 h 1537"/>
                <a:gd name="T28" fmla="*/ 1310 w 1538"/>
                <a:gd name="T29" fmla="*/ 719 h 1537"/>
                <a:gd name="T30" fmla="*/ 1361 w 1538"/>
                <a:gd name="T31" fmla="*/ 807 h 1537"/>
                <a:gd name="T32" fmla="*/ 1406 w 1538"/>
                <a:gd name="T33" fmla="*/ 897 h 1537"/>
                <a:gd name="T34" fmla="*/ 1445 w 1538"/>
                <a:gd name="T35" fmla="*/ 991 h 1537"/>
                <a:gd name="T36" fmla="*/ 1478 w 1538"/>
                <a:gd name="T37" fmla="*/ 1088 h 1537"/>
                <a:gd name="T38" fmla="*/ 1505 w 1538"/>
                <a:gd name="T39" fmla="*/ 1188 h 1537"/>
                <a:gd name="T40" fmla="*/ 1524 w 1538"/>
                <a:gd name="T41" fmla="*/ 1289 h 1537"/>
                <a:gd name="T42" fmla="*/ 1538 w 1538"/>
                <a:gd name="T43" fmla="*/ 1393 h 1537"/>
                <a:gd name="T44" fmla="*/ 1537 w 1538"/>
                <a:gd name="T45" fmla="*/ 1421 h 1537"/>
                <a:gd name="T46" fmla="*/ 1532 w 1538"/>
                <a:gd name="T47" fmla="*/ 1447 h 1537"/>
                <a:gd name="T48" fmla="*/ 1521 w 1538"/>
                <a:gd name="T49" fmla="*/ 1472 h 1537"/>
                <a:gd name="T50" fmla="*/ 1505 w 1538"/>
                <a:gd name="T51" fmla="*/ 1494 h 1537"/>
                <a:gd name="T52" fmla="*/ 1483 w 1538"/>
                <a:gd name="T53" fmla="*/ 1512 h 1537"/>
                <a:gd name="T54" fmla="*/ 1461 w 1538"/>
                <a:gd name="T55" fmla="*/ 1525 h 1537"/>
                <a:gd name="T56" fmla="*/ 1435 w 1538"/>
                <a:gd name="T57" fmla="*/ 1534 h 1537"/>
                <a:gd name="T58" fmla="*/ 1407 w 1538"/>
                <a:gd name="T59" fmla="*/ 1537 h 1537"/>
                <a:gd name="T60" fmla="*/ 131 w 1538"/>
                <a:gd name="T61" fmla="*/ 1537 h 1537"/>
                <a:gd name="T62" fmla="*/ 101 w 1538"/>
                <a:gd name="T63" fmla="*/ 1533 h 1537"/>
                <a:gd name="T64" fmla="*/ 74 w 1538"/>
                <a:gd name="T65" fmla="*/ 1523 h 1537"/>
                <a:gd name="T66" fmla="*/ 50 w 1538"/>
                <a:gd name="T67" fmla="*/ 1508 h 1537"/>
                <a:gd name="T68" fmla="*/ 29 w 1538"/>
                <a:gd name="T69" fmla="*/ 1488 h 1537"/>
                <a:gd name="T70" fmla="*/ 14 w 1538"/>
                <a:gd name="T71" fmla="*/ 1463 h 1537"/>
                <a:gd name="T72" fmla="*/ 4 w 1538"/>
                <a:gd name="T73" fmla="*/ 1436 h 1537"/>
                <a:gd name="T74" fmla="*/ 0 w 1538"/>
                <a:gd name="T75" fmla="*/ 1406 h 1537"/>
                <a:gd name="T76" fmla="*/ 0 w 1538"/>
                <a:gd name="T77" fmla="*/ 130 h 1537"/>
                <a:gd name="T78" fmla="*/ 4 w 1538"/>
                <a:gd name="T79" fmla="*/ 103 h 1537"/>
                <a:gd name="T80" fmla="*/ 11 w 1538"/>
                <a:gd name="T81" fmla="*/ 78 h 1537"/>
                <a:gd name="T82" fmla="*/ 25 w 1538"/>
                <a:gd name="T83" fmla="*/ 54 h 1537"/>
                <a:gd name="T84" fmla="*/ 44 w 1538"/>
                <a:gd name="T85" fmla="*/ 34 h 1537"/>
                <a:gd name="T86" fmla="*/ 65 w 1538"/>
                <a:gd name="T87" fmla="*/ 18 h 1537"/>
                <a:gd name="T88" fmla="*/ 90 w 1538"/>
                <a:gd name="T89" fmla="*/ 7 h 1537"/>
                <a:gd name="T90" fmla="*/ 116 w 1538"/>
                <a:gd name="T91" fmla="*/ 0 h 1537"/>
                <a:gd name="T92" fmla="*/ 143 w 1538"/>
                <a:gd name="T93" fmla="*/ 0 h 1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38" h="1537">
                  <a:moveTo>
                    <a:pt x="143" y="0"/>
                  </a:moveTo>
                  <a:lnTo>
                    <a:pt x="248" y="13"/>
                  </a:lnTo>
                  <a:lnTo>
                    <a:pt x="350" y="33"/>
                  </a:lnTo>
                  <a:lnTo>
                    <a:pt x="449" y="60"/>
                  </a:lnTo>
                  <a:lnTo>
                    <a:pt x="546" y="93"/>
                  </a:lnTo>
                  <a:lnTo>
                    <a:pt x="641" y="131"/>
                  </a:lnTo>
                  <a:lnTo>
                    <a:pt x="730" y="177"/>
                  </a:lnTo>
                  <a:lnTo>
                    <a:pt x="818" y="227"/>
                  </a:lnTo>
                  <a:lnTo>
                    <a:pt x="901" y="283"/>
                  </a:lnTo>
                  <a:lnTo>
                    <a:pt x="981" y="344"/>
                  </a:lnTo>
                  <a:lnTo>
                    <a:pt x="1056" y="410"/>
                  </a:lnTo>
                  <a:lnTo>
                    <a:pt x="1127" y="481"/>
                  </a:lnTo>
                  <a:lnTo>
                    <a:pt x="1193" y="556"/>
                  </a:lnTo>
                  <a:lnTo>
                    <a:pt x="1254" y="636"/>
                  </a:lnTo>
                  <a:lnTo>
                    <a:pt x="1310" y="719"/>
                  </a:lnTo>
                  <a:lnTo>
                    <a:pt x="1361" y="807"/>
                  </a:lnTo>
                  <a:lnTo>
                    <a:pt x="1406" y="897"/>
                  </a:lnTo>
                  <a:lnTo>
                    <a:pt x="1445" y="991"/>
                  </a:lnTo>
                  <a:lnTo>
                    <a:pt x="1478" y="1088"/>
                  </a:lnTo>
                  <a:lnTo>
                    <a:pt x="1505" y="1188"/>
                  </a:lnTo>
                  <a:lnTo>
                    <a:pt x="1524" y="1289"/>
                  </a:lnTo>
                  <a:lnTo>
                    <a:pt x="1538" y="1393"/>
                  </a:lnTo>
                  <a:lnTo>
                    <a:pt x="1537" y="1421"/>
                  </a:lnTo>
                  <a:lnTo>
                    <a:pt x="1532" y="1447"/>
                  </a:lnTo>
                  <a:lnTo>
                    <a:pt x="1521" y="1472"/>
                  </a:lnTo>
                  <a:lnTo>
                    <a:pt x="1505" y="1494"/>
                  </a:lnTo>
                  <a:lnTo>
                    <a:pt x="1483" y="1512"/>
                  </a:lnTo>
                  <a:lnTo>
                    <a:pt x="1461" y="1525"/>
                  </a:lnTo>
                  <a:lnTo>
                    <a:pt x="1435" y="1534"/>
                  </a:lnTo>
                  <a:lnTo>
                    <a:pt x="1407" y="1537"/>
                  </a:lnTo>
                  <a:lnTo>
                    <a:pt x="131" y="1537"/>
                  </a:lnTo>
                  <a:lnTo>
                    <a:pt x="101" y="1533"/>
                  </a:lnTo>
                  <a:lnTo>
                    <a:pt x="74" y="1523"/>
                  </a:lnTo>
                  <a:lnTo>
                    <a:pt x="50" y="1508"/>
                  </a:lnTo>
                  <a:lnTo>
                    <a:pt x="29" y="1488"/>
                  </a:lnTo>
                  <a:lnTo>
                    <a:pt x="14" y="1463"/>
                  </a:lnTo>
                  <a:lnTo>
                    <a:pt x="4" y="1436"/>
                  </a:lnTo>
                  <a:lnTo>
                    <a:pt x="0" y="1406"/>
                  </a:lnTo>
                  <a:lnTo>
                    <a:pt x="0" y="130"/>
                  </a:lnTo>
                  <a:lnTo>
                    <a:pt x="4" y="103"/>
                  </a:lnTo>
                  <a:lnTo>
                    <a:pt x="11" y="78"/>
                  </a:lnTo>
                  <a:lnTo>
                    <a:pt x="25" y="54"/>
                  </a:lnTo>
                  <a:lnTo>
                    <a:pt x="44" y="34"/>
                  </a:lnTo>
                  <a:lnTo>
                    <a:pt x="65" y="18"/>
                  </a:lnTo>
                  <a:lnTo>
                    <a:pt x="90" y="7"/>
                  </a:lnTo>
                  <a:lnTo>
                    <a:pt x="116" y="0"/>
                  </a:lnTo>
                  <a:lnTo>
                    <a:pt x="1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51"/>
            <p:cNvSpPr>
              <a:spLocks/>
            </p:cNvSpPr>
            <p:nvPr/>
          </p:nvSpPr>
          <p:spPr bwMode="auto">
            <a:xfrm>
              <a:off x="2118" y="3117"/>
              <a:ext cx="307" cy="307"/>
            </a:xfrm>
            <a:custGeom>
              <a:avLst/>
              <a:gdLst>
                <a:gd name="T0" fmla="*/ 307 w 614"/>
                <a:gd name="T1" fmla="*/ 0 h 613"/>
                <a:gd name="T2" fmla="*/ 352 w 614"/>
                <a:gd name="T3" fmla="*/ 4 h 613"/>
                <a:gd name="T4" fmla="*/ 395 w 614"/>
                <a:gd name="T5" fmla="*/ 14 h 613"/>
                <a:gd name="T6" fmla="*/ 435 w 614"/>
                <a:gd name="T7" fmla="*/ 29 h 613"/>
                <a:gd name="T8" fmla="*/ 473 w 614"/>
                <a:gd name="T9" fmla="*/ 50 h 613"/>
                <a:gd name="T10" fmla="*/ 508 w 614"/>
                <a:gd name="T11" fmla="*/ 76 h 613"/>
                <a:gd name="T12" fmla="*/ 538 w 614"/>
                <a:gd name="T13" fmla="*/ 106 h 613"/>
                <a:gd name="T14" fmla="*/ 564 w 614"/>
                <a:gd name="T15" fmla="*/ 141 h 613"/>
                <a:gd name="T16" fmla="*/ 585 w 614"/>
                <a:gd name="T17" fmla="*/ 178 h 613"/>
                <a:gd name="T18" fmla="*/ 600 w 614"/>
                <a:gd name="T19" fmla="*/ 218 h 613"/>
                <a:gd name="T20" fmla="*/ 610 w 614"/>
                <a:gd name="T21" fmla="*/ 262 h 613"/>
                <a:gd name="T22" fmla="*/ 614 w 614"/>
                <a:gd name="T23" fmla="*/ 307 h 613"/>
                <a:gd name="T24" fmla="*/ 610 w 614"/>
                <a:gd name="T25" fmla="*/ 353 h 613"/>
                <a:gd name="T26" fmla="*/ 600 w 614"/>
                <a:gd name="T27" fmla="*/ 395 h 613"/>
                <a:gd name="T28" fmla="*/ 585 w 614"/>
                <a:gd name="T29" fmla="*/ 436 h 613"/>
                <a:gd name="T30" fmla="*/ 564 w 614"/>
                <a:gd name="T31" fmla="*/ 474 h 613"/>
                <a:gd name="T32" fmla="*/ 538 w 614"/>
                <a:gd name="T33" fmla="*/ 509 h 613"/>
                <a:gd name="T34" fmla="*/ 508 w 614"/>
                <a:gd name="T35" fmla="*/ 538 h 613"/>
                <a:gd name="T36" fmla="*/ 473 w 614"/>
                <a:gd name="T37" fmla="*/ 565 h 613"/>
                <a:gd name="T38" fmla="*/ 435 w 614"/>
                <a:gd name="T39" fmla="*/ 585 h 613"/>
                <a:gd name="T40" fmla="*/ 395 w 614"/>
                <a:gd name="T41" fmla="*/ 601 h 613"/>
                <a:gd name="T42" fmla="*/ 352 w 614"/>
                <a:gd name="T43" fmla="*/ 611 h 613"/>
                <a:gd name="T44" fmla="*/ 307 w 614"/>
                <a:gd name="T45" fmla="*/ 613 h 613"/>
                <a:gd name="T46" fmla="*/ 261 w 614"/>
                <a:gd name="T47" fmla="*/ 611 h 613"/>
                <a:gd name="T48" fmla="*/ 218 w 614"/>
                <a:gd name="T49" fmla="*/ 601 h 613"/>
                <a:gd name="T50" fmla="*/ 177 w 614"/>
                <a:gd name="T51" fmla="*/ 585 h 613"/>
                <a:gd name="T52" fmla="*/ 140 w 614"/>
                <a:gd name="T53" fmla="*/ 565 h 613"/>
                <a:gd name="T54" fmla="*/ 105 w 614"/>
                <a:gd name="T55" fmla="*/ 538 h 613"/>
                <a:gd name="T56" fmla="*/ 75 w 614"/>
                <a:gd name="T57" fmla="*/ 509 h 613"/>
                <a:gd name="T58" fmla="*/ 49 w 614"/>
                <a:gd name="T59" fmla="*/ 474 h 613"/>
                <a:gd name="T60" fmla="*/ 28 w 614"/>
                <a:gd name="T61" fmla="*/ 436 h 613"/>
                <a:gd name="T62" fmla="*/ 13 w 614"/>
                <a:gd name="T63" fmla="*/ 395 h 613"/>
                <a:gd name="T64" fmla="*/ 3 w 614"/>
                <a:gd name="T65" fmla="*/ 353 h 613"/>
                <a:gd name="T66" fmla="*/ 0 w 614"/>
                <a:gd name="T67" fmla="*/ 307 h 613"/>
                <a:gd name="T68" fmla="*/ 3 w 614"/>
                <a:gd name="T69" fmla="*/ 262 h 613"/>
                <a:gd name="T70" fmla="*/ 13 w 614"/>
                <a:gd name="T71" fmla="*/ 218 h 613"/>
                <a:gd name="T72" fmla="*/ 28 w 614"/>
                <a:gd name="T73" fmla="*/ 178 h 613"/>
                <a:gd name="T74" fmla="*/ 49 w 614"/>
                <a:gd name="T75" fmla="*/ 141 h 613"/>
                <a:gd name="T76" fmla="*/ 75 w 614"/>
                <a:gd name="T77" fmla="*/ 106 h 613"/>
                <a:gd name="T78" fmla="*/ 105 w 614"/>
                <a:gd name="T79" fmla="*/ 76 h 613"/>
                <a:gd name="T80" fmla="*/ 140 w 614"/>
                <a:gd name="T81" fmla="*/ 50 h 613"/>
                <a:gd name="T82" fmla="*/ 177 w 614"/>
                <a:gd name="T83" fmla="*/ 29 h 613"/>
                <a:gd name="T84" fmla="*/ 218 w 614"/>
                <a:gd name="T85" fmla="*/ 14 h 613"/>
                <a:gd name="T86" fmla="*/ 261 w 614"/>
                <a:gd name="T87" fmla="*/ 4 h 613"/>
                <a:gd name="T88" fmla="*/ 307 w 614"/>
                <a:gd name="T89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14" h="613">
                  <a:moveTo>
                    <a:pt x="307" y="0"/>
                  </a:moveTo>
                  <a:lnTo>
                    <a:pt x="352" y="4"/>
                  </a:lnTo>
                  <a:lnTo>
                    <a:pt x="395" y="14"/>
                  </a:lnTo>
                  <a:lnTo>
                    <a:pt x="435" y="29"/>
                  </a:lnTo>
                  <a:lnTo>
                    <a:pt x="473" y="50"/>
                  </a:lnTo>
                  <a:lnTo>
                    <a:pt x="508" y="76"/>
                  </a:lnTo>
                  <a:lnTo>
                    <a:pt x="538" y="106"/>
                  </a:lnTo>
                  <a:lnTo>
                    <a:pt x="564" y="141"/>
                  </a:lnTo>
                  <a:lnTo>
                    <a:pt x="585" y="178"/>
                  </a:lnTo>
                  <a:lnTo>
                    <a:pt x="600" y="218"/>
                  </a:lnTo>
                  <a:lnTo>
                    <a:pt x="610" y="262"/>
                  </a:lnTo>
                  <a:lnTo>
                    <a:pt x="614" y="307"/>
                  </a:lnTo>
                  <a:lnTo>
                    <a:pt x="610" y="353"/>
                  </a:lnTo>
                  <a:lnTo>
                    <a:pt x="600" y="395"/>
                  </a:lnTo>
                  <a:lnTo>
                    <a:pt x="585" y="436"/>
                  </a:lnTo>
                  <a:lnTo>
                    <a:pt x="564" y="474"/>
                  </a:lnTo>
                  <a:lnTo>
                    <a:pt x="538" y="509"/>
                  </a:lnTo>
                  <a:lnTo>
                    <a:pt x="508" y="538"/>
                  </a:lnTo>
                  <a:lnTo>
                    <a:pt x="473" y="565"/>
                  </a:lnTo>
                  <a:lnTo>
                    <a:pt x="435" y="585"/>
                  </a:lnTo>
                  <a:lnTo>
                    <a:pt x="395" y="601"/>
                  </a:lnTo>
                  <a:lnTo>
                    <a:pt x="352" y="611"/>
                  </a:lnTo>
                  <a:lnTo>
                    <a:pt x="307" y="613"/>
                  </a:lnTo>
                  <a:lnTo>
                    <a:pt x="261" y="611"/>
                  </a:lnTo>
                  <a:lnTo>
                    <a:pt x="218" y="601"/>
                  </a:lnTo>
                  <a:lnTo>
                    <a:pt x="177" y="585"/>
                  </a:lnTo>
                  <a:lnTo>
                    <a:pt x="140" y="565"/>
                  </a:lnTo>
                  <a:lnTo>
                    <a:pt x="105" y="538"/>
                  </a:lnTo>
                  <a:lnTo>
                    <a:pt x="75" y="509"/>
                  </a:lnTo>
                  <a:lnTo>
                    <a:pt x="49" y="474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3" y="353"/>
                  </a:lnTo>
                  <a:lnTo>
                    <a:pt x="0" y="307"/>
                  </a:lnTo>
                  <a:lnTo>
                    <a:pt x="3" y="262"/>
                  </a:lnTo>
                  <a:lnTo>
                    <a:pt x="13" y="218"/>
                  </a:lnTo>
                  <a:lnTo>
                    <a:pt x="28" y="178"/>
                  </a:lnTo>
                  <a:lnTo>
                    <a:pt x="49" y="141"/>
                  </a:lnTo>
                  <a:lnTo>
                    <a:pt x="75" y="106"/>
                  </a:lnTo>
                  <a:lnTo>
                    <a:pt x="105" y="76"/>
                  </a:lnTo>
                  <a:lnTo>
                    <a:pt x="140" y="50"/>
                  </a:lnTo>
                  <a:lnTo>
                    <a:pt x="177" y="29"/>
                  </a:lnTo>
                  <a:lnTo>
                    <a:pt x="218" y="14"/>
                  </a:lnTo>
                  <a:lnTo>
                    <a:pt x="261" y="4"/>
                  </a:lnTo>
                  <a:lnTo>
                    <a:pt x="3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52"/>
            <p:cNvSpPr>
              <a:spLocks noEditPoints="1"/>
            </p:cNvSpPr>
            <p:nvPr/>
          </p:nvSpPr>
          <p:spPr bwMode="auto">
            <a:xfrm>
              <a:off x="1845" y="2830"/>
              <a:ext cx="853" cy="881"/>
            </a:xfrm>
            <a:custGeom>
              <a:avLst/>
              <a:gdLst>
                <a:gd name="T0" fmla="*/ 743 w 1706"/>
                <a:gd name="T1" fmla="*/ 451 h 1763"/>
                <a:gd name="T2" fmla="*/ 599 w 1706"/>
                <a:gd name="T3" fmla="*/ 517 h 1763"/>
                <a:gd name="T4" fmla="*/ 488 w 1706"/>
                <a:gd name="T5" fmla="*/ 628 h 1763"/>
                <a:gd name="T6" fmla="*/ 422 w 1706"/>
                <a:gd name="T7" fmla="*/ 772 h 1763"/>
                <a:gd name="T8" fmla="*/ 412 w 1706"/>
                <a:gd name="T9" fmla="*/ 937 h 1763"/>
                <a:gd name="T10" fmla="*/ 460 w 1706"/>
                <a:gd name="T11" fmla="*/ 1090 h 1763"/>
                <a:gd name="T12" fmla="*/ 558 w 1706"/>
                <a:gd name="T13" fmla="*/ 1213 h 1763"/>
                <a:gd name="T14" fmla="*/ 692 w 1706"/>
                <a:gd name="T15" fmla="*/ 1296 h 1763"/>
                <a:gd name="T16" fmla="*/ 853 w 1706"/>
                <a:gd name="T17" fmla="*/ 1325 h 1763"/>
                <a:gd name="T18" fmla="*/ 1012 w 1706"/>
                <a:gd name="T19" fmla="*/ 1296 h 1763"/>
                <a:gd name="T20" fmla="*/ 1147 w 1706"/>
                <a:gd name="T21" fmla="*/ 1213 h 1763"/>
                <a:gd name="T22" fmla="*/ 1244 w 1706"/>
                <a:gd name="T23" fmla="*/ 1090 h 1763"/>
                <a:gd name="T24" fmla="*/ 1293 w 1706"/>
                <a:gd name="T25" fmla="*/ 937 h 1763"/>
                <a:gd name="T26" fmla="*/ 1283 w 1706"/>
                <a:gd name="T27" fmla="*/ 772 h 1763"/>
                <a:gd name="T28" fmla="*/ 1217 w 1706"/>
                <a:gd name="T29" fmla="*/ 628 h 1763"/>
                <a:gd name="T30" fmla="*/ 1106 w 1706"/>
                <a:gd name="T31" fmla="*/ 517 h 1763"/>
                <a:gd name="T32" fmla="*/ 961 w 1706"/>
                <a:gd name="T33" fmla="*/ 451 h 1763"/>
                <a:gd name="T34" fmla="*/ 706 w 1706"/>
                <a:gd name="T35" fmla="*/ 0 h 1763"/>
                <a:gd name="T36" fmla="*/ 1051 w 1706"/>
                <a:gd name="T37" fmla="*/ 12 h 1763"/>
                <a:gd name="T38" fmla="*/ 1107 w 1706"/>
                <a:gd name="T39" fmla="*/ 67 h 1763"/>
                <a:gd name="T40" fmla="*/ 1120 w 1706"/>
                <a:gd name="T41" fmla="*/ 244 h 1763"/>
                <a:gd name="T42" fmla="*/ 1268 w 1706"/>
                <a:gd name="T43" fmla="*/ 334 h 1763"/>
                <a:gd name="T44" fmla="*/ 1418 w 1706"/>
                <a:gd name="T45" fmla="*/ 255 h 1763"/>
                <a:gd name="T46" fmla="*/ 1486 w 1706"/>
                <a:gd name="T47" fmla="*/ 264 h 1763"/>
                <a:gd name="T48" fmla="*/ 1542 w 1706"/>
                <a:gd name="T49" fmla="*/ 314 h 1763"/>
                <a:gd name="T50" fmla="*/ 1704 w 1706"/>
                <a:gd name="T51" fmla="*/ 612 h 1763"/>
                <a:gd name="T52" fmla="*/ 1693 w 1706"/>
                <a:gd name="T53" fmla="*/ 680 h 1763"/>
                <a:gd name="T54" fmla="*/ 1644 w 1706"/>
                <a:gd name="T55" fmla="*/ 731 h 1763"/>
                <a:gd name="T56" fmla="*/ 1543 w 1706"/>
                <a:gd name="T57" fmla="*/ 881 h 1763"/>
                <a:gd name="T58" fmla="*/ 1644 w 1706"/>
                <a:gd name="T59" fmla="*/ 1030 h 1763"/>
                <a:gd name="T60" fmla="*/ 1697 w 1706"/>
                <a:gd name="T61" fmla="*/ 1091 h 1763"/>
                <a:gd name="T62" fmla="*/ 1701 w 1706"/>
                <a:gd name="T63" fmla="*/ 1170 h 1763"/>
                <a:gd name="T64" fmla="*/ 1529 w 1706"/>
                <a:gd name="T65" fmla="*/ 1468 h 1763"/>
                <a:gd name="T66" fmla="*/ 1470 w 1706"/>
                <a:gd name="T67" fmla="*/ 1505 h 1763"/>
                <a:gd name="T68" fmla="*/ 1398 w 1706"/>
                <a:gd name="T69" fmla="*/ 1501 h 1763"/>
                <a:gd name="T70" fmla="*/ 1222 w 1706"/>
                <a:gd name="T71" fmla="*/ 1463 h 1763"/>
                <a:gd name="T72" fmla="*/ 1120 w 1706"/>
                <a:gd name="T73" fmla="*/ 1642 h 1763"/>
                <a:gd name="T74" fmla="*/ 1092 w 1706"/>
                <a:gd name="T75" fmla="*/ 1718 h 1763"/>
                <a:gd name="T76" fmla="*/ 1026 w 1706"/>
                <a:gd name="T77" fmla="*/ 1759 h 1763"/>
                <a:gd name="T78" fmla="*/ 678 w 1706"/>
                <a:gd name="T79" fmla="*/ 1759 h 1763"/>
                <a:gd name="T80" fmla="*/ 612 w 1706"/>
                <a:gd name="T81" fmla="*/ 1718 h 1763"/>
                <a:gd name="T82" fmla="*/ 586 w 1706"/>
                <a:gd name="T83" fmla="*/ 1642 h 1763"/>
                <a:gd name="T84" fmla="*/ 484 w 1706"/>
                <a:gd name="T85" fmla="*/ 1463 h 1763"/>
                <a:gd name="T86" fmla="*/ 338 w 1706"/>
                <a:gd name="T87" fmla="*/ 1455 h 1763"/>
                <a:gd name="T88" fmla="*/ 361 w 1706"/>
                <a:gd name="T89" fmla="*/ 1377 h 1763"/>
                <a:gd name="T90" fmla="*/ 396 w 1706"/>
                <a:gd name="T91" fmla="*/ 1263 h 1763"/>
                <a:gd name="T92" fmla="*/ 378 w 1706"/>
                <a:gd name="T93" fmla="*/ 1125 h 1763"/>
                <a:gd name="T94" fmla="*/ 221 w 1706"/>
                <a:gd name="T95" fmla="*/ 851 h 1763"/>
                <a:gd name="T96" fmla="*/ 170 w 1706"/>
                <a:gd name="T97" fmla="*/ 795 h 1763"/>
                <a:gd name="T98" fmla="*/ 60 w 1706"/>
                <a:gd name="T99" fmla="*/ 731 h 1763"/>
                <a:gd name="T100" fmla="*/ 8 w 1706"/>
                <a:gd name="T101" fmla="*/ 671 h 1763"/>
                <a:gd name="T102" fmla="*/ 4 w 1706"/>
                <a:gd name="T103" fmla="*/ 593 h 1763"/>
                <a:gd name="T104" fmla="*/ 176 w 1706"/>
                <a:gd name="T105" fmla="*/ 295 h 1763"/>
                <a:gd name="T106" fmla="*/ 235 w 1706"/>
                <a:gd name="T107" fmla="*/ 258 h 1763"/>
                <a:gd name="T108" fmla="*/ 307 w 1706"/>
                <a:gd name="T109" fmla="*/ 262 h 1763"/>
                <a:gd name="T110" fmla="*/ 484 w 1706"/>
                <a:gd name="T111" fmla="*/ 300 h 1763"/>
                <a:gd name="T112" fmla="*/ 586 w 1706"/>
                <a:gd name="T113" fmla="*/ 121 h 1763"/>
                <a:gd name="T114" fmla="*/ 612 w 1706"/>
                <a:gd name="T115" fmla="*/ 45 h 1763"/>
                <a:gd name="T116" fmla="*/ 678 w 1706"/>
                <a:gd name="T117" fmla="*/ 4 h 1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06" h="1763">
                  <a:moveTo>
                    <a:pt x="853" y="437"/>
                  </a:moveTo>
                  <a:lnTo>
                    <a:pt x="797" y="441"/>
                  </a:lnTo>
                  <a:lnTo>
                    <a:pt x="743" y="451"/>
                  </a:lnTo>
                  <a:lnTo>
                    <a:pt x="692" y="467"/>
                  </a:lnTo>
                  <a:lnTo>
                    <a:pt x="644" y="490"/>
                  </a:lnTo>
                  <a:lnTo>
                    <a:pt x="599" y="517"/>
                  </a:lnTo>
                  <a:lnTo>
                    <a:pt x="558" y="549"/>
                  </a:lnTo>
                  <a:lnTo>
                    <a:pt x="520" y="587"/>
                  </a:lnTo>
                  <a:lnTo>
                    <a:pt x="488" y="628"/>
                  </a:lnTo>
                  <a:lnTo>
                    <a:pt x="460" y="673"/>
                  </a:lnTo>
                  <a:lnTo>
                    <a:pt x="438" y="721"/>
                  </a:lnTo>
                  <a:lnTo>
                    <a:pt x="422" y="772"/>
                  </a:lnTo>
                  <a:lnTo>
                    <a:pt x="412" y="826"/>
                  </a:lnTo>
                  <a:lnTo>
                    <a:pt x="408" y="881"/>
                  </a:lnTo>
                  <a:lnTo>
                    <a:pt x="412" y="937"/>
                  </a:lnTo>
                  <a:lnTo>
                    <a:pt x="422" y="990"/>
                  </a:lnTo>
                  <a:lnTo>
                    <a:pt x="438" y="1041"/>
                  </a:lnTo>
                  <a:lnTo>
                    <a:pt x="460" y="1090"/>
                  </a:lnTo>
                  <a:lnTo>
                    <a:pt x="488" y="1135"/>
                  </a:lnTo>
                  <a:lnTo>
                    <a:pt x="520" y="1176"/>
                  </a:lnTo>
                  <a:lnTo>
                    <a:pt x="558" y="1213"/>
                  </a:lnTo>
                  <a:lnTo>
                    <a:pt x="599" y="1246"/>
                  </a:lnTo>
                  <a:lnTo>
                    <a:pt x="644" y="1273"/>
                  </a:lnTo>
                  <a:lnTo>
                    <a:pt x="692" y="1296"/>
                  </a:lnTo>
                  <a:lnTo>
                    <a:pt x="743" y="1312"/>
                  </a:lnTo>
                  <a:lnTo>
                    <a:pt x="797" y="1322"/>
                  </a:lnTo>
                  <a:lnTo>
                    <a:pt x="853" y="1325"/>
                  </a:lnTo>
                  <a:lnTo>
                    <a:pt x="908" y="1322"/>
                  </a:lnTo>
                  <a:lnTo>
                    <a:pt x="961" y="1312"/>
                  </a:lnTo>
                  <a:lnTo>
                    <a:pt x="1012" y="1296"/>
                  </a:lnTo>
                  <a:lnTo>
                    <a:pt x="1061" y="1273"/>
                  </a:lnTo>
                  <a:lnTo>
                    <a:pt x="1106" y="1246"/>
                  </a:lnTo>
                  <a:lnTo>
                    <a:pt x="1147" y="1213"/>
                  </a:lnTo>
                  <a:lnTo>
                    <a:pt x="1184" y="1176"/>
                  </a:lnTo>
                  <a:lnTo>
                    <a:pt x="1217" y="1135"/>
                  </a:lnTo>
                  <a:lnTo>
                    <a:pt x="1244" y="1090"/>
                  </a:lnTo>
                  <a:lnTo>
                    <a:pt x="1267" y="1041"/>
                  </a:lnTo>
                  <a:lnTo>
                    <a:pt x="1283" y="990"/>
                  </a:lnTo>
                  <a:lnTo>
                    <a:pt x="1293" y="937"/>
                  </a:lnTo>
                  <a:lnTo>
                    <a:pt x="1297" y="881"/>
                  </a:lnTo>
                  <a:lnTo>
                    <a:pt x="1293" y="826"/>
                  </a:lnTo>
                  <a:lnTo>
                    <a:pt x="1283" y="772"/>
                  </a:lnTo>
                  <a:lnTo>
                    <a:pt x="1267" y="721"/>
                  </a:lnTo>
                  <a:lnTo>
                    <a:pt x="1244" y="673"/>
                  </a:lnTo>
                  <a:lnTo>
                    <a:pt x="1217" y="628"/>
                  </a:lnTo>
                  <a:lnTo>
                    <a:pt x="1184" y="587"/>
                  </a:lnTo>
                  <a:lnTo>
                    <a:pt x="1147" y="549"/>
                  </a:lnTo>
                  <a:lnTo>
                    <a:pt x="1106" y="517"/>
                  </a:lnTo>
                  <a:lnTo>
                    <a:pt x="1061" y="490"/>
                  </a:lnTo>
                  <a:lnTo>
                    <a:pt x="1012" y="467"/>
                  </a:lnTo>
                  <a:lnTo>
                    <a:pt x="961" y="451"/>
                  </a:lnTo>
                  <a:lnTo>
                    <a:pt x="908" y="441"/>
                  </a:lnTo>
                  <a:lnTo>
                    <a:pt x="853" y="437"/>
                  </a:lnTo>
                  <a:close/>
                  <a:moveTo>
                    <a:pt x="706" y="0"/>
                  </a:moveTo>
                  <a:lnTo>
                    <a:pt x="999" y="0"/>
                  </a:lnTo>
                  <a:lnTo>
                    <a:pt x="1026" y="4"/>
                  </a:lnTo>
                  <a:lnTo>
                    <a:pt x="1051" y="12"/>
                  </a:lnTo>
                  <a:lnTo>
                    <a:pt x="1074" y="26"/>
                  </a:lnTo>
                  <a:lnTo>
                    <a:pt x="1092" y="45"/>
                  </a:lnTo>
                  <a:lnTo>
                    <a:pt x="1107" y="67"/>
                  </a:lnTo>
                  <a:lnTo>
                    <a:pt x="1116" y="92"/>
                  </a:lnTo>
                  <a:lnTo>
                    <a:pt x="1120" y="121"/>
                  </a:lnTo>
                  <a:lnTo>
                    <a:pt x="1120" y="244"/>
                  </a:lnTo>
                  <a:lnTo>
                    <a:pt x="1172" y="269"/>
                  </a:lnTo>
                  <a:lnTo>
                    <a:pt x="1221" y="300"/>
                  </a:lnTo>
                  <a:lnTo>
                    <a:pt x="1268" y="334"/>
                  </a:lnTo>
                  <a:lnTo>
                    <a:pt x="1379" y="270"/>
                  </a:lnTo>
                  <a:lnTo>
                    <a:pt x="1398" y="260"/>
                  </a:lnTo>
                  <a:lnTo>
                    <a:pt x="1418" y="255"/>
                  </a:lnTo>
                  <a:lnTo>
                    <a:pt x="1439" y="254"/>
                  </a:lnTo>
                  <a:lnTo>
                    <a:pt x="1464" y="257"/>
                  </a:lnTo>
                  <a:lnTo>
                    <a:pt x="1486" y="264"/>
                  </a:lnTo>
                  <a:lnTo>
                    <a:pt x="1509" y="276"/>
                  </a:lnTo>
                  <a:lnTo>
                    <a:pt x="1527" y="293"/>
                  </a:lnTo>
                  <a:lnTo>
                    <a:pt x="1542" y="314"/>
                  </a:lnTo>
                  <a:lnTo>
                    <a:pt x="1689" y="567"/>
                  </a:lnTo>
                  <a:lnTo>
                    <a:pt x="1699" y="589"/>
                  </a:lnTo>
                  <a:lnTo>
                    <a:pt x="1704" y="612"/>
                  </a:lnTo>
                  <a:lnTo>
                    <a:pt x="1706" y="635"/>
                  </a:lnTo>
                  <a:lnTo>
                    <a:pt x="1701" y="659"/>
                  </a:lnTo>
                  <a:lnTo>
                    <a:pt x="1693" y="680"/>
                  </a:lnTo>
                  <a:lnTo>
                    <a:pt x="1681" y="700"/>
                  </a:lnTo>
                  <a:lnTo>
                    <a:pt x="1664" y="718"/>
                  </a:lnTo>
                  <a:lnTo>
                    <a:pt x="1644" y="731"/>
                  </a:lnTo>
                  <a:lnTo>
                    <a:pt x="1535" y="795"/>
                  </a:lnTo>
                  <a:lnTo>
                    <a:pt x="1540" y="838"/>
                  </a:lnTo>
                  <a:lnTo>
                    <a:pt x="1543" y="881"/>
                  </a:lnTo>
                  <a:lnTo>
                    <a:pt x="1540" y="924"/>
                  </a:lnTo>
                  <a:lnTo>
                    <a:pt x="1535" y="967"/>
                  </a:lnTo>
                  <a:lnTo>
                    <a:pt x="1644" y="1030"/>
                  </a:lnTo>
                  <a:lnTo>
                    <a:pt x="1667" y="1048"/>
                  </a:lnTo>
                  <a:lnTo>
                    <a:pt x="1684" y="1068"/>
                  </a:lnTo>
                  <a:lnTo>
                    <a:pt x="1697" y="1091"/>
                  </a:lnTo>
                  <a:lnTo>
                    <a:pt x="1704" y="1117"/>
                  </a:lnTo>
                  <a:lnTo>
                    <a:pt x="1706" y="1144"/>
                  </a:lnTo>
                  <a:lnTo>
                    <a:pt x="1701" y="1170"/>
                  </a:lnTo>
                  <a:lnTo>
                    <a:pt x="1689" y="1195"/>
                  </a:lnTo>
                  <a:lnTo>
                    <a:pt x="1542" y="1449"/>
                  </a:lnTo>
                  <a:lnTo>
                    <a:pt x="1529" y="1468"/>
                  </a:lnTo>
                  <a:lnTo>
                    <a:pt x="1512" y="1484"/>
                  </a:lnTo>
                  <a:lnTo>
                    <a:pt x="1492" y="1496"/>
                  </a:lnTo>
                  <a:lnTo>
                    <a:pt x="1470" y="1505"/>
                  </a:lnTo>
                  <a:lnTo>
                    <a:pt x="1439" y="1509"/>
                  </a:lnTo>
                  <a:lnTo>
                    <a:pt x="1418" y="1507"/>
                  </a:lnTo>
                  <a:lnTo>
                    <a:pt x="1398" y="1501"/>
                  </a:lnTo>
                  <a:lnTo>
                    <a:pt x="1379" y="1492"/>
                  </a:lnTo>
                  <a:lnTo>
                    <a:pt x="1268" y="1429"/>
                  </a:lnTo>
                  <a:lnTo>
                    <a:pt x="1222" y="1463"/>
                  </a:lnTo>
                  <a:lnTo>
                    <a:pt x="1172" y="1492"/>
                  </a:lnTo>
                  <a:lnTo>
                    <a:pt x="1120" y="1519"/>
                  </a:lnTo>
                  <a:lnTo>
                    <a:pt x="1120" y="1642"/>
                  </a:lnTo>
                  <a:lnTo>
                    <a:pt x="1116" y="1669"/>
                  </a:lnTo>
                  <a:lnTo>
                    <a:pt x="1107" y="1696"/>
                  </a:lnTo>
                  <a:lnTo>
                    <a:pt x="1092" y="1718"/>
                  </a:lnTo>
                  <a:lnTo>
                    <a:pt x="1074" y="1737"/>
                  </a:lnTo>
                  <a:lnTo>
                    <a:pt x="1051" y="1750"/>
                  </a:lnTo>
                  <a:lnTo>
                    <a:pt x="1026" y="1759"/>
                  </a:lnTo>
                  <a:lnTo>
                    <a:pt x="999" y="1763"/>
                  </a:lnTo>
                  <a:lnTo>
                    <a:pt x="706" y="1763"/>
                  </a:lnTo>
                  <a:lnTo>
                    <a:pt x="678" y="1759"/>
                  </a:lnTo>
                  <a:lnTo>
                    <a:pt x="654" y="1750"/>
                  </a:lnTo>
                  <a:lnTo>
                    <a:pt x="631" y="1737"/>
                  </a:lnTo>
                  <a:lnTo>
                    <a:pt x="612" y="1718"/>
                  </a:lnTo>
                  <a:lnTo>
                    <a:pt x="597" y="1696"/>
                  </a:lnTo>
                  <a:lnTo>
                    <a:pt x="589" y="1669"/>
                  </a:lnTo>
                  <a:lnTo>
                    <a:pt x="586" y="1642"/>
                  </a:lnTo>
                  <a:lnTo>
                    <a:pt x="586" y="1519"/>
                  </a:lnTo>
                  <a:lnTo>
                    <a:pt x="533" y="1492"/>
                  </a:lnTo>
                  <a:lnTo>
                    <a:pt x="484" y="1463"/>
                  </a:lnTo>
                  <a:lnTo>
                    <a:pt x="437" y="1429"/>
                  </a:lnTo>
                  <a:lnTo>
                    <a:pt x="352" y="1477"/>
                  </a:lnTo>
                  <a:lnTo>
                    <a:pt x="338" y="1455"/>
                  </a:lnTo>
                  <a:lnTo>
                    <a:pt x="321" y="1434"/>
                  </a:lnTo>
                  <a:lnTo>
                    <a:pt x="343" y="1406"/>
                  </a:lnTo>
                  <a:lnTo>
                    <a:pt x="361" y="1377"/>
                  </a:lnTo>
                  <a:lnTo>
                    <a:pt x="376" y="1345"/>
                  </a:lnTo>
                  <a:lnTo>
                    <a:pt x="387" y="1311"/>
                  </a:lnTo>
                  <a:lnTo>
                    <a:pt x="396" y="1263"/>
                  </a:lnTo>
                  <a:lnTo>
                    <a:pt x="397" y="1217"/>
                  </a:lnTo>
                  <a:lnTo>
                    <a:pt x="392" y="1170"/>
                  </a:lnTo>
                  <a:lnTo>
                    <a:pt x="378" y="1125"/>
                  </a:lnTo>
                  <a:lnTo>
                    <a:pt x="358" y="1083"/>
                  </a:lnTo>
                  <a:lnTo>
                    <a:pt x="241" y="881"/>
                  </a:lnTo>
                  <a:lnTo>
                    <a:pt x="221" y="851"/>
                  </a:lnTo>
                  <a:lnTo>
                    <a:pt x="196" y="825"/>
                  </a:lnTo>
                  <a:lnTo>
                    <a:pt x="170" y="800"/>
                  </a:lnTo>
                  <a:lnTo>
                    <a:pt x="170" y="795"/>
                  </a:lnTo>
                  <a:lnTo>
                    <a:pt x="141" y="779"/>
                  </a:lnTo>
                  <a:lnTo>
                    <a:pt x="118" y="765"/>
                  </a:lnTo>
                  <a:lnTo>
                    <a:pt x="60" y="731"/>
                  </a:lnTo>
                  <a:lnTo>
                    <a:pt x="38" y="715"/>
                  </a:lnTo>
                  <a:lnTo>
                    <a:pt x="20" y="695"/>
                  </a:lnTo>
                  <a:lnTo>
                    <a:pt x="8" y="671"/>
                  </a:lnTo>
                  <a:lnTo>
                    <a:pt x="0" y="645"/>
                  </a:lnTo>
                  <a:lnTo>
                    <a:pt x="0" y="619"/>
                  </a:lnTo>
                  <a:lnTo>
                    <a:pt x="4" y="593"/>
                  </a:lnTo>
                  <a:lnTo>
                    <a:pt x="15" y="567"/>
                  </a:lnTo>
                  <a:lnTo>
                    <a:pt x="162" y="314"/>
                  </a:lnTo>
                  <a:lnTo>
                    <a:pt x="176" y="295"/>
                  </a:lnTo>
                  <a:lnTo>
                    <a:pt x="192" y="279"/>
                  </a:lnTo>
                  <a:lnTo>
                    <a:pt x="212" y="267"/>
                  </a:lnTo>
                  <a:lnTo>
                    <a:pt x="235" y="258"/>
                  </a:lnTo>
                  <a:lnTo>
                    <a:pt x="266" y="254"/>
                  </a:lnTo>
                  <a:lnTo>
                    <a:pt x="287" y="255"/>
                  </a:lnTo>
                  <a:lnTo>
                    <a:pt x="307" y="262"/>
                  </a:lnTo>
                  <a:lnTo>
                    <a:pt x="327" y="270"/>
                  </a:lnTo>
                  <a:lnTo>
                    <a:pt x="437" y="334"/>
                  </a:lnTo>
                  <a:lnTo>
                    <a:pt x="484" y="300"/>
                  </a:lnTo>
                  <a:lnTo>
                    <a:pt x="533" y="269"/>
                  </a:lnTo>
                  <a:lnTo>
                    <a:pt x="586" y="244"/>
                  </a:lnTo>
                  <a:lnTo>
                    <a:pt x="586" y="121"/>
                  </a:lnTo>
                  <a:lnTo>
                    <a:pt x="589" y="92"/>
                  </a:lnTo>
                  <a:lnTo>
                    <a:pt x="597" y="67"/>
                  </a:lnTo>
                  <a:lnTo>
                    <a:pt x="612" y="45"/>
                  </a:lnTo>
                  <a:lnTo>
                    <a:pt x="631" y="26"/>
                  </a:lnTo>
                  <a:lnTo>
                    <a:pt x="654" y="12"/>
                  </a:lnTo>
                  <a:lnTo>
                    <a:pt x="678" y="4"/>
                  </a:lnTo>
                  <a:lnTo>
                    <a:pt x="7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53"/>
            <p:cNvSpPr>
              <a:spLocks noEditPoints="1"/>
            </p:cNvSpPr>
            <p:nvPr/>
          </p:nvSpPr>
          <p:spPr bwMode="auto">
            <a:xfrm>
              <a:off x="1264" y="3197"/>
              <a:ext cx="677" cy="700"/>
            </a:xfrm>
            <a:custGeom>
              <a:avLst/>
              <a:gdLst>
                <a:gd name="T0" fmla="*/ 594 w 1354"/>
                <a:gd name="T1" fmla="*/ 448 h 1399"/>
                <a:gd name="T2" fmla="*/ 492 w 1354"/>
                <a:gd name="T3" fmla="*/ 513 h 1399"/>
                <a:gd name="T4" fmla="*/ 427 w 1354"/>
                <a:gd name="T5" fmla="*/ 615 h 1399"/>
                <a:gd name="T6" fmla="*/ 417 w 1354"/>
                <a:gd name="T7" fmla="*/ 741 h 1399"/>
                <a:gd name="T8" fmla="*/ 464 w 1354"/>
                <a:gd name="T9" fmla="*/ 855 h 1399"/>
                <a:gd name="T10" fmla="*/ 556 w 1354"/>
                <a:gd name="T11" fmla="*/ 933 h 1399"/>
                <a:gd name="T12" fmla="*/ 677 w 1354"/>
                <a:gd name="T13" fmla="*/ 963 h 1399"/>
                <a:gd name="T14" fmla="*/ 798 w 1354"/>
                <a:gd name="T15" fmla="*/ 933 h 1399"/>
                <a:gd name="T16" fmla="*/ 890 w 1354"/>
                <a:gd name="T17" fmla="*/ 855 h 1399"/>
                <a:gd name="T18" fmla="*/ 938 w 1354"/>
                <a:gd name="T19" fmla="*/ 741 h 1399"/>
                <a:gd name="T20" fmla="*/ 928 w 1354"/>
                <a:gd name="T21" fmla="*/ 615 h 1399"/>
                <a:gd name="T22" fmla="*/ 864 w 1354"/>
                <a:gd name="T23" fmla="*/ 513 h 1399"/>
                <a:gd name="T24" fmla="*/ 761 w 1354"/>
                <a:gd name="T25" fmla="*/ 448 h 1399"/>
                <a:gd name="T26" fmla="*/ 561 w 1354"/>
                <a:gd name="T27" fmla="*/ 0 h 1399"/>
                <a:gd name="T28" fmla="*/ 842 w 1354"/>
                <a:gd name="T29" fmla="*/ 12 h 1399"/>
                <a:gd name="T30" fmla="*/ 885 w 1354"/>
                <a:gd name="T31" fmla="*/ 70 h 1399"/>
                <a:gd name="T32" fmla="*/ 930 w 1354"/>
                <a:gd name="T33" fmla="*/ 214 h 1399"/>
                <a:gd name="T34" fmla="*/ 1095 w 1354"/>
                <a:gd name="T35" fmla="*/ 214 h 1399"/>
                <a:gd name="T36" fmla="*/ 1162 w 1354"/>
                <a:gd name="T37" fmla="*/ 203 h 1399"/>
                <a:gd name="T38" fmla="*/ 1213 w 1354"/>
                <a:gd name="T39" fmla="*/ 232 h 1399"/>
                <a:gd name="T40" fmla="*/ 1352 w 1354"/>
                <a:gd name="T41" fmla="*/ 473 h 1399"/>
                <a:gd name="T42" fmla="*/ 1342 w 1354"/>
                <a:gd name="T43" fmla="*/ 546 h 1399"/>
                <a:gd name="T44" fmla="*/ 1218 w 1354"/>
                <a:gd name="T45" fmla="*/ 630 h 1399"/>
                <a:gd name="T46" fmla="*/ 1223 w 1354"/>
                <a:gd name="T47" fmla="*/ 734 h 1399"/>
                <a:gd name="T48" fmla="*/ 1324 w 1354"/>
                <a:gd name="T49" fmla="*/ 831 h 1399"/>
                <a:gd name="T50" fmla="*/ 1353 w 1354"/>
                <a:gd name="T51" fmla="*/ 886 h 1399"/>
                <a:gd name="T52" fmla="*/ 1342 w 1354"/>
                <a:gd name="T53" fmla="*/ 948 h 1399"/>
                <a:gd name="T54" fmla="*/ 1191 w 1354"/>
                <a:gd name="T55" fmla="*/ 1185 h 1399"/>
                <a:gd name="T56" fmla="*/ 1119 w 1354"/>
                <a:gd name="T57" fmla="*/ 1193 h 1399"/>
                <a:gd name="T58" fmla="*/ 970 w 1354"/>
                <a:gd name="T59" fmla="*/ 1161 h 1399"/>
                <a:gd name="T60" fmla="*/ 889 w 1354"/>
                <a:gd name="T61" fmla="*/ 1303 h 1399"/>
                <a:gd name="T62" fmla="*/ 861 w 1354"/>
                <a:gd name="T63" fmla="*/ 1370 h 1399"/>
                <a:gd name="T64" fmla="*/ 793 w 1354"/>
                <a:gd name="T65" fmla="*/ 1399 h 1399"/>
                <a:gd name="T66" fmla="*/ 513 w 1354"/>
                <a:gd name="T67" fmla="*/ 1385 h 1399"/>
                <a:gd name="T68" fmla="*/ 469 w 1354"/>
                <a:gd name="T69" fmla="*/ 1328 h 1399"/>
                <a:gd name="T70" fmla="*/ 424 w 1354"/>
                <a:gd name="T71" fmla="*/ 1185 h 1399"/>
                <a:gd name="T72" fmla="*/ 260 w 1354"/>
                <a:gd name="T73" fmla="*/ 1185 h 1399"/>
                <a:gd name="T74" fmla="*/ 187 w 1354"/>
                <a:gd name="T75" fmla="*/ 1193 h 1399"/>
                <a:gd name="T76" fmla="*/ 129 w 1354"/>
                <a:gd name="T77" fmla="*/ 1150 h 1399"/>
                <a:gd name="T78" fmla="*/ 0 w 1354"/>
                <a:gd name="T79" fmla="*/ 907 h 1399"/>
                <a:gd name="T80" fmla="*/ 17 w 1354"/>
                <a:gd name="T81" fmla="*/ 847 h 1399"/>
                <a:gd name="T82" fmla="*/ 136 w 1354"/>
                <a:gd name="T83" fmla="*/ 767 h 1399"/>
                <a:gd name="T84" fmla="*/ 131 w 1354"/>
                <a:gd name="T85" fmla="*/ 665 h 1399"/>
                <a:gd name="T86" fmla="*/ 30 w 1354"/>
                <a:gd name="T87" fmla="*/ 567 h 1399"/>
                <a:gd name="T88" fmla="*/ 2 w 1354"/>
                <a:gd name="T89" fmla="*/ 512 h 1399"/>
                <a:gd name="T90" fmla="*/ 13 w 1354"/>
                <a:gd name="T91" fmla="*/ 450 h 1399"/>
                <a:gd name="T92" fmla="*/ 164 w 1354"/>
                <a:gd name="T93" fmla="*/ 214 h 1399"/>
                <a:gd name="T94" fmla="*/ 237 w 1354"/>
                <a:gd name="T95" fmla="*/ 204 h 1399"/>
                <a:gd name="T96" fmla="*/ 384 w 1354"/>
                <a:gd name="T97" fmla="*/ 238 h 1399"/>
                <a:gd name="T98" fmla="*/ 465 w 1354"/>
                <a:gd name="T99" fmla="*/ 95 h 1399"/>
                <a:gd name="T100" fmla="*/ 494 w 1354"/>
                <a:gd name="T101" fmla="*/ 27 h 1399"/>
                <a:gd name="T102" fmla="*/ 561 w 1354"/>
                <a:gd name="T103" fmla="*/ 0 h 1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54" h="1399">
                  <a:moveTo>
                    <a:pt x="677" y="436"/>
                  </a:moveTo>
                  <a:lnTo>
                    <a:pt x="635" y="438"/>
                  </a:lnTo>
                  <a:lnTo>
                    <a:pt x="594" y="448"/>
                  </a:lnTo>
                  <a:lnTo>
                    <a:pt x="556" y="465"/>
                  </a:lnTo>
                  <a:lnTo>
                    <a:pt x="521" y="487"/>
                  </a:lnTo>
                  <a:lnTo>
                    <a:pt x="492" y="513"/>
                  </a:lnTo>
                  <a:lnTo>
                    <a:pt x="464" y="543"/>
                  </a:lnTo>
                  <a:lnTo>
                    <a:pt x="443" y="578"/>
                  </a:lnTo>
                  <a:lnTo>
                    <a:pt x="427" y="615"/>
                  </a:lnTo>
                  <a:lnTo>
                    <a:pt x="417" y="657"/>
                  </a:lnTo>
                  <a:lnTo>
                    <a:pt x="414" y="699"/>
                  </a:lnTo>
                  <a:lnTo>
                    <a:pt x="417" y="741"/>
                  </a:lnTo>
                  <a:lnTo>
                    <a:pt x="427" y="782"/>
                  </a:lnTo>
                  <a:lnTo>
                    <a:pt x="443" y="820"/>
                  </a:lnTo>
                  <a:lnTo>
                    <a:pt x="464" y="855"/>
                  </a:lnTo>
                  <a:lnTo>
                    <a:pt x="492" y="886"/>
                  </a:lnTo>
                  <a:lnTo>
                    <a:pt x="521" y="912"/>
                  </a:lnTo>
                  <a:lnTo>
                    <a:pt x="556" y="933"/>
                  </a:lnTo>
                  <a:lnTo>
                    <a:pt x="594" y="949"/>
                  </a:lnTo>
                  <a:lnTo>
                    <a:pt x="635" y="959"/>
                  </a:lnTo>
                  <a:lnTo>
                    <a:pt x="677" y="963"/>
                  </a:lnTo>
                  <a:lnTo>
                    <a:pt x="720" y="959"/>
                  </a:lnTo>
                  <a:lnTo>
                    <a:pt x="761" y="949"/>
                  </a:lnTo>
                  <a:lnTo>
                    <a:pt x="798" y="933"/>
                  </a:lnTo>
                  <a:lnTo>
                    <a:pt x="833" y="912"/>
                  </a:lnTo>
                  <a:lnTo>
                    <a:pt x="864" y="886"/>
                  </a:lnTo>
                  <a:lnTo>
                    <a:pt x="890" y="855"/>
                  </a:lnTo>
                  <a:lnTo>
                    <a:pt x="912" y="820"/>
                  </a:lnTo>
                  <a:lnTo>
                    <a:pt x="928" y="782"/>
                  </a:lnTo>
                  <a:lnTo>
                    <a:pt x="938" y="741"/>
                  </a:lnTo>
                  <a:lnTo>
                    <a:pt x="942" y="699"/>
                  </a:lnTo>
                  <a:lnTo>
                    <a:pt x="938" y="657"/>
                  </a:lnTo>
                  <a:lnTo>
                    <a:pt x="928" y="615"/>
                  </a:lnTo>
                  <a:lnTo>
                    <a:pt x="912" y="578"/>
                  </a:lnTo>
                  <a:lnTo>
                    <a:pt x="890" y="543"/>
                  </a:lnTo>
                  <a:lnTo>
                    <a:pt x="864" y="513"/>
                  </a:lnTo>
                  <a:lnTo>
                    <a:pt x="833" y="487"/>
                  </a:lnTo>
                  <a:lnTo>
                    <a:pt x="798" y="465"/>
                  </a:lnTo>
                  <a:lnTo>
                    <a:pt x="761" y="448"/>
                  </a:lnTo>
                  <a:lnTo>
                    <a:pt x="720" y="438"/>
                  </a:lnTo>
                  <a:lnTo>
                    <a:pt x="677" y="436"/>
                  </a:lnTo>
                  <a:close/>
                  <a:moveTo>
                    <a:pt x="561" y="0"/>
                  </a:moveTo>
                  <a:lnTo>
                    <a:pt x="793" y="0"/>
                  </a:lnTo>
                  <a:lnTo>
                    <a:pt x="818" y="2"/>
                  </a:lnTo>
                  <a:lnTo>
                    <a:pt x="842" y="12"/>
                  </a:lnTo>
                  <a:lnTo>
                    <a:pt x="861" y="27"/>
                  </a:lnTo>
                  <a:lnTo>
                    <a:pt x="875" y="47"/>
                  </a:lnTo>
                  <a:lnTo>
                    <a:pt x="885" y="70"/>
                  </a:lnTo>
                  <a:lnTo>
                    <a:pt x="889" y="95"/>
                  </a:lnTo>
                  <a:lnTo>
                    <a:pt x="889" y="193"/>
                  </a:lnTo>
                  <a:lnTo>
                    <a:pt x="930" y="214"/>
                  </a:lnTo>
                  <a:lnTo>
                    <a:pt x="970" y="238"/>
                  </a:lnTo>
                  <a:lnTo>
                    <a:pt x="1008" y="264"/>
                  </a:lnTo>
                  <a:lnTo>
                    <a:pt x="1095" y="214"/>
                  </a:lnTo>
                  <a:lnTo>
                    <a:pt x="1119" y="204"/>
                  </a:lnTo>
                  <a:lnTo>
                    <a:pt x="1142" y="201"/>
                  </a:lnTo>
                  <a:lnTo>
                    <a:pt x="1162" y="203"/>
                  </a:lnTo>
                  <a:lnTo>
                    <a:pt x="1181" y="209"/>
                  </a:lnTo>
                  <a:lnTo>
                    <a:pt x="1198" y="219"/>
                  </a:lnTo>
                  <a:lnTo>
                    <a:pt x="1213" y="232"/>
                  </a:lnTo>
                  <a:lnTo>
                    <a:pt x="1226" y="249"/>
                  </a:lnTo>
                  <a:lnTo>
                    <a:pt x="1342" y="450"/>
                  </a:lnTo>
                  <a:lnTo>
                    <a:pt x="1352" y="473"/>
                  </a:lnTo>
                  <a:lnTo>
                    <a:pt x="1354" y="497"/>
                  </a:lnTo>
                  <a:lnTo>
                    <a:pt x="1352" y="522"/>
                  </a:lnTo>
                  <a:lnTo>
                    <a:pt x="1342" y="546"/>
                  </a:lnTo>
                  <a:lnTo>
                    <a:pt x="1327" y="566"/>
                  </a:lnTo>
                  <a:lnTo>
                    <a:pt x="1307" y="581"/>
                  </a:lnTo>
                  <a:lnTo>
                    <a:pt x="1218" y="630"/>
                  </a:lnTo>
                  <a:lnTo>
                    <a:pt x="1223" y="665"/>
                  </a:lnTo>
                  <a:lnTo>
                    <a:pt x="1226" y="699"/>
                  </a:lnTo>
                  <a:lnTo>
                    <a:pt x="1223" y="734"/>
                  </a:lnTo>
                  <a:lnTo>
                    <a:pt x="1218" y="767"/>
                  </a:lnTo>
                  <a:lnTo>
                    <a:pt x="1307" y="818"/>
                  </a:lnTo>
                  <a:lnTo>
                    <a:pt x="1324" y="831"/>
                  </a:lnTo>
                  <a:lnTo>
                    <a:pt x="1338" y="847"/>
                  </a:lnTo>
                  <a:lnTo>
                    <a:pt x="1348" y="866"/>
                  </a:lnTo>
                  <a:lnTo>
                    <a:pt x="1353" y="886"/>
                  </a:lnTo>
                  <a:lnTo>
                    <a:pt x="1354" y="907"/>
                  </a:lnTo>
                  <a:lnTo>
                    <a:pt x="1350" y="928"/>
                  </a:lnTo>
                  <a:lnTo>
                    <a:pt x="1342" y="948"/>
                  </a:lnTo>
                  <a:lnTo>
                    <a:pt x="1226" y="1150"/>
                  </a:lnTo>
                  <a:lnTo>
                    <a:pt x="1210" y="1169"/>
                  </a:lnTo>
                  <a:lnTo>
                    <a:pt x="1191" y="1185"/>
                  </a:lnTo>
                  <a:lnTo>
                    <a:pt x="1167" y="1193"/>
                  </a:lnTo>
                  <a:lnTo>
                    <a:pt x="1142" y="1197"/>
                  </a:lnTo>
                  <a:lnTo>
                    <a:pt x="1119" y="1193"/>
                  </a:lnTo>
                  <a:lnTo>
                    <a:pt x="1095" y="1185"/>
                  </a:lnTo>
                  <a:lnTo>
                    <a:pt x="1008" y="1134"/>
                  </a:lnTo>
                  <a:lnTo>
                    <a:pt x="970" y="1161"/>
                  </a:lnTo>
                  <a:lnTo>
                    <a:pt x="930" y="1185"/>
                  </a:lnTo>
                  <a:lnTo>
                    <a:pt x="889" y="1205"/>
                  </a:lnTo>
                  <a:lnTo>
                    <a:pt x="889" y="1303"/>
                  </a:lnTo>
                  <a:lnTo>
                    <a:pt x="885" y="1328"/>
                  </a:lnTo>
                  <a:lnTo>
                    <a:pt x="875" y="1352"/>
                  </a:lnTo>
                  <a:lnTo>
                    <a:pt x="861" y="1370"/>
                  </a:lnTo>
                  <a:lnTo>
                    <a:pt x="842" y="1385"/>
                  </a:lnTo>
                  <a:lnTo>
                    <a:pt x="818" y="1395"/>
                  </a:lnTo>
                  <a:lnTo>
                    <a:pt x="793" y="1399"/>
                  </a:lnTo>
                  <a:lnTo>
                    <a:pt x="561" y="1399"/>
                  </a:lnTo>
                  <a:lnTo>
                    <a:pt x="535" y="1395"/>
                  </a:lnTo>
                  <a:lnTo>
                    <a:pt x="513" y="1385"/>
                  </a:lnTo>
                  <a:lnTo>
                    <a:pt x="494" y="1370"/>
                  </a:lnTo>
                  <a:lnTo>
                    <a:pt x="479" y="1352"/>
                  </a:lnTo>
                  <a:lnTo>
                    <a:pt x="469" y="1328"/>
                  </a:lnTo>
                  <a:lnTo>
                    <a:pt x="465" y="1303"/>
                  </a:lnTo>
                  <a:lnTo>
                    <a:pt x="465" y="1205"/>
                  </a:lnTo>
                  <a:lnTo>
                    <a:pt x="424" y="1185"/>
                  </a:lnTo>
                  <a:lnTo>
                    <a:pt x="384" y="1161"/>
                  </a:lnTo>
                  <a:lnTo>
                    <a:pt x="347" y="1134"/>
                  </a:lnTo>
                  <a:lnTo>
                    <a:pt x="260" y="1185"/>
                  </a:lnTo>
                  <a:lnTo>
                    <a:pt x="237" y="1193"/>
                  </a:lnTo>
                  <a:lnTo>
                    <a:pt x="212" y="1197"/>
                  </a:lnTo>
                  <a:lnTo>
                    <a:pt x="187" y="1193"/>
                  </a:lnTo>
                  <a:lnTo>
                    <a:pt x="164" y="1185"/>
                  </a:lnTo>
                  <a:lnTo>
                    <a:pt x="145" y="1169"/>
                  </a:lnTo>
                  <a:lnTo>
                    <a:pt x="129" y="1150"/>
                  </a:lnTo>
                  <a:lnTo>
                    <a:pt x="13" y="948"/>
                  </a:lnTo>
                  <a:lnTo>
                    <a:pt x="4" y="928"/>
                  </a:lnTo>
                  <a:lnTo>
                    <a:pt x="0" y="907"/>
                  </a:lnTo>
                  <a:lnTo>
                    <a:pt x="2" y="886"/>
                  </a:lnTo>
                  <a:lnTo>
                    <a:pt x="7" y="866"/>
                  </a:lnTo>
                  <a:lnTo>
                    <a:pt x="17" y="847"/>
                  </a:lnTo>
                  <a:lnTo>
                    <a:pt x="30" y="831"/>
                  </a:lnTo>
                  <a:lnTo>
                    <a:pt x="48" y="817"/>
                  </a:lnTo>
                  <a:lnTo>
                    <a:pt x="136" y="767"/>
                  </a:lnTo>
                  <a:lnTo>
                    <a:pt x="131" y="734"/>
                  </a:lnTo>
                  <a:lnTo>
                    <a:pt x="129" y="699"/>
                  </a:lnTo>
                  <a:lnTo>
                    <a:pt x="131" y="665"/>
                  </a:lnTo>
                  <a:lnTo>
                    <a:pt x="136" y="630"/>
                  </a:lnTo>
                  <a:lnTo>
                    <a:pt x="48" y="581"/>
                  </a:lnTo>
                  <a:lnTo>
                    <a:pt x="30" y="567"/>
                  </a:lnTo>
                  <a:lnTo>
                    <a:pt x="17" y="551"/>
                  </a:lnTo>
                  <a:lnTo>
                    <a:pt x="7" y="532"/>
                  </a:lnTo>
                  <a:lnTo>
                    <a:pt x="2" y="512"/>
                  </a:lnTo>
                  <a:lnTo>
                    <a:pt x="0" y="491"/>
                  </a:lnTo>
                  <a:lnTo>
                    <a:pt x="4" y="470"/>
                  </a:lnTo>
                  <a:lnTo>
                    <a:pt x="13" y="450"/>
                  </a:lnTo>
                  <a:lnTo>
                    <a:pt x="129" y="249"/>
                  </a:lnTo>
                  <a:lnTo>
                    <a:pt x="145" y="229"/>
                  </a:lnTo>
                  <a:lnTo>
                    <a:pt x="164" y="214"/>
                  </a:lnTo>
                  <a:lnTo>
                    <a:pt x="187" y="204"/>
                  </a:lnTo>
                  <a:lnTo>
                    <a:pt x="212" y="201"/>
                  </a:lnTo>
                  <a:lnTo>
                    <a:pt x="237" y="204"/>
                  </a:lnTo>
                  <a:lnTo>
                    <a:pt x="260" y="214"/>
                  </a:lnTo>
                  <a:lnTo>
                    <a:pt x="347" y="264"/>
                  </a:lnTo>
                  <a:lnTo>
                    <a:pt x="384" y="238"/>
                  </a:lnTo>
                  <a:lnTo>
                    <a:pt x="424" y="214"/>
                  </a:lnTo>
                  <a:lnTo>
                    <a:pt x="465" y="193"/>
                  </a:lnTo>
                  <a:lnTo>
                    <a:pt x="465" y="95"/>
                  </a:lnTo>
                  <a:lnTo>
                    <a:pt x="469" y="70"/>
                  </a:lnTo>
                  <a:lnTo>
                    <a:pt x="479" y="47"/>
                  </a:lnTo>
                  <a:lnTo>
                    <a:pt x="494" y="27"/>
                  </a:lnTo>
                  <a:lnTo>
                    <a:pt x="513" y="12"/>
                  </a:lnTo>
                  <a:lnTo>
                    <a:pt x="535" y="2"/>
                  </a:lnTo>
                  <a:lnTo>
                    <a:pt x="5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1529438" y="2819354"/>
            <a:ext cx="1611165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4066395" y="2804156"/>
            <a:ext cx="1611165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2017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6577841" y="2794288"/>
            <a:ext cx="1611165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5F330A1-DFD6-4847-BBF3-2AAD76A019EC}"/>
              </a:ext>
            </a:extLst>
          </p:cNvPr>
          <p:cNvSpPr txBox="1"/>
          <p:nvPr/>
        </p:nvSpPr>
        <p:spPr>
          <a:xfrm>
            <a:off x="8981845" y="2817375"/>
            <a:ext cx="1611165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414054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606">
            <a:extLst>
              <a:ext uri="{FF2B5EF4-FFF2-40B4-BE49-F238E27FC236}">
                <a16:creationId xmlns:a16="http://schemas.microsoft.com/office/drawing/2014/main" id="{C5512DDC-86ED-4B5F-88DC-9691841A918A}"/>
              </a:ext>
            </a:extLst>
          </p:cNvPr>
          <p:cNvSpPr>
            <a:spLocks/>
          </p:cNvSpPr>
          <p:nvPr/>
        </p:nvSpPr>
        <p:spPr bwMode="auto">
          <a:xfrm>
            <a:off x="1320801" y="2957915"/>
            <a:ext cx="4563740" cy="1170770"/>
          </a:xfrm>
          <a:custGeom>
            <a:avLst/>
            <a:gdLst>
              <a:gd name="T0" fmla="*/ 5667 w 5833"/>
              <a:gd name="T1" fmla="*/ 0 h 1500"/>
              <a:gd name="T2" fmla="*/ 167 w 5833"/>
              <a:gd name="T3" fmla="*/ 0 h 1500"/>
              <a:gd name="T4" fmla="*/ 0 w 5833"/>
              <a:gd name="T5" fmla="*/ 166 h 1500"/>
              <a:gd name="T6" fmla="*/ 0 w 5833"/>
              <a:gd name="T7" fmla="*/ 1333 h 1500"/>
              <a:gd name="T8" fmla="*/ 167 w 5833"/>
              <a:gd name="T9" fmla="*/ 1500 h 1500"/>
              <a:gd name="T10" fmla="*/ 5667 w 5833"/>
              <a:gd name="T11" fmla="*/ 1500 h 1500"/>
              <a:gd name="T12" fmla="*/ 5833 w 5833"/>
              <a:gd name="T13" fmla="*/ 1333 h 1500"/>
              <a:gd name="T14" fmla="*/ 5833 w 5833"/>
              <a:gd name="T15" fmla="*/ 166 h 1500"/>
              <a:gd name="T16" fmla="*/ 5667 w 5833"/>
              <a:gd name="T17" fmla="*/ 0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33" h="1500">
                <a:moveTo>
                  <a:pt x="5667" y="0"/>
                </a:moveTo>
                <a:lnTo>
                  <a:pt x="167" y="0"/>
                </a:lnTo>
                <a:cubicBezTo>
                  <a:pt x="75" y="0"/>
                  <a:pt x="0" y="74"/>
                  <a:pt x="0" y="166"/>
                </a:cubicBezTo>
                <a:lnTo>
                  <a:pt x="0" y="1333"/>
                </a:lnTo>
                <a:cubicBezTo>
                  <a:pt x="0" y="1425"/>
                  <a:pt x="75" y="1500"/>
                  <a:pt x="167" y="1500"/>
                </a:cubicBezTo>
                <a:lnTo>
                  <a:pt x="5667" y="1500"/>
                </a:lnTo>
                <a:cubicBezTo>
                  <a:pt x="5759" y="1500"/>
                  <a:pt x="5833" y="1425"/>
                  <a:pt x="5833" y="1333"/>
                </a:cubicBezTo>
                <a:lnTo>
                  <a:pt x="5833" y="166"/>
                </a:lnTo>
                <a:cubicBezTo>
                  <a:pt x="5833" y="74"/>
                  <a:pt x="5759" y="0"/>
                  <a:pt x="56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970B72-29E9-48E7-A08C-AD151D69A88A}"/>
              </a:ext>
            </a:extLst>
          </p:cNvPr>
          <p:cNvGrpSpPr/>
          <p:nvPr/>
        </p:nvGrpSpPr>
        <p:grpSpPr>
          <a:xfrm>
            <a:off x="1320800" y="2957915"/>
            <a:ext cx="1785614" cy="1170770"/>
            <a:chOff x="3686175" y="1981200"/>
            <a:chExt cx="1876425" cy="123031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Freeform 3715">
              <a:extLst>
                <a:ext uri="{FF2B5EF4-FFF2-40B4-BE49-F238E27FC236}">
                  <a16:creationId xmlns:a16="http://schemas.microsoft.com/office/drawing/2014/main" id="{3F0B86AE-0EDA-43A6-8ABC-5E48EF69FE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6175" y="1981200"/>
              <a:ext cx="1876425" cy="1230313"/>
            </a:xfrm>
            <a:custGeom>
              <a:avLst/>
              <a:gdLst>
                <a:gd name="T0" fmla="*/ 900 w 2282"/>
                <a:gd name="T1" fmla="*/ 640 h 1500"/>
                <a:gd name="T2" fmla="*/ 900 w 2282"/>
                <a:gd name="T3" fmla="*/ 680 h 1500"/>
                <a:gd name="T4" fmla="*/ 900 w 2282"/>
                <a:gd name="T5" fmla="*/ 715 h 1500"/>
                <a:gd name="T6" fmla="*/ 900 w 2282"/>
                <a:gd name="T7" fmla="*/ 755 h 1500"/>
                <a:gd name="T8" fmla="*/ 900 w 2282"/>
                <a:gd name="T9" fmla="*/ 790 h 1500"/>
                <a:gd name="T10" fmla="*/ 900 w 2282"/>
                <a:gd name="T11" fmla="*/ 830 h 1500"/>
                <a:gd name="T12" fmla="*/ 900 w 2282"/>
                <a:gd name="T13" fmla="*/ 865 h 1500"/>
                <a:gd name="T14" fmla="*/ 900 w 2282"/>
                <a:gd name="T15" fmla="*/ 905 h 1500"/>
                <a:gd name="T16" fmla="*/ 900 w 2282"/>
                <a:gd name="T17" fmla="*/ 940 h 1500"/>
                <a:gd name="T18" fmla="*/ 900 w 2282"/>
                <a:gd name="T19" fmla="*/ 980 h 1500"/>
                <a:gd name="T20" fmla="*/ 900 w 2282"/>
                <a:gd name="T21" fmla="*/ 1015 h 1500"/>
                <a:gd name="T22" fmla="*/ 900 w 2282"/>
                <a:gd name="T23" fmla="*/ 1054 h 1500"/>
                <a:gd name="T24" fmla="*/ 900 w 2282"/>
                <a:gd name="T25" fmla="*/ 1075 h 1500"/>
                <a:gd name="T26" fmla="*/ 900 w 2282"/>
                <a:gd name="T27" fmla="*/ 1100 h 1500"/>
                <a:gd name="T28" fmla="*/ 900 w 2282"/>
                <a:gd name="T29" fmla="*/ 1124 h 1500"/>
                <a:gd name="T30" fmla="*/ 900 w 2282"/>
                <a:gd name="T31" fmla="*/ 1160 h 1500"/>
                <a:gd name="T32" fmla="*/ 900 w 2282"/>
                <a:gd name="T33" fmla="*/ 1190 h 1500"/>
                <a:gd name="T34" fmla="*/ 900 w 2282"/>
                <a:gd name="T35" fmla="*/ 1220 h 1500"/>
                <a:gd name="T36" fmla="*/ 900 w 2282"/>
                <a:gd name="T37" fmla="*/ 1250 h 1500"/>
                <a:gd name="T38" fmla="*/ 900 w 2282"/>
                <a:gd name="T39" fmla="*/ 1280 h 1500"/>
                <a:gd name="T40" fmla="*/ 900 w 2282"/>
                <a:gd name="T41" fmla="*/ 1310 h 1500"/>
                <a:gd name="T42" fmla="*/ 900 w 2282"/>
                <a:gd name="T43" fmla="*/ 1340 h 1500"/>
                <a:gd name="T44" fmla="*/ 900 w 2282"/>
                <a:gd name="T45" fmla="*/ 1370 h 1500"/>
                <a:gd name="T46" fmla="*/ 900 w 2282"/>
                <a:gd name="T47" fmla="*/ 1400 h 1500"/>
                <a:gd name="T48" fmla="*/ 900 w 2282"/>
                <a:gd name="T49" fmla="*/ 1430 h 1500"/>
                <a:gd name="T50" fmla="*/ 900 w 2282"/>
                <a:gd name="T51" fmla="*/ 1460 h 1500"/>
                <a:gd name="T52" fmla="*/ 900 w 2282"/>
                <a:gd name="T53" fmla="*/ 1490 h 1500"/>
                <a:gd name="T54" fmla="*/ 811 w 2282"/>
                <a:gd name="T55" fmla="*/ 1404 h 1500"/>
                <a:gd name="T56" fmla="*/ 811 w 2282"/>
                <a:gd name="T57" fmla="*/ 1344 h 1500"/>
                <a:gd name="T58" fmla="*/ 811 w 2282"/>
                <a:gd name="T59" fmla="*/ 1284 h 1500"/>
                <a:gd name="T60" fmla="*/ 811 w 2282"/>
                <a:gd name="T61" fmla="*/ 1224 h 1500"/>
                <a:gd name="T62" fmla="*/ 811 w 2282"/>
                <a:gd name="T63" fmla="*/ 1164 h 1500"/>
                <a:gd name="T64" fmla="*/ 811 w 2282"/>
                <a:gd name="T65" fmla="*/ 1104 h 1500"/>
                <a:gd name="T66" fmla="*/ 811 w 2282"/>
                <a:gd name="T67" fmla="*/ 1071 h 1500"/>
                <a:gd name="T68" fmla="*/ 811 w 2282"/>
                <a:gd name="T69" fmla="*/ 1041 h 1500"/>
                <a:gd name="T70" fmla="*/ 811 w 2282"/>
                <a:gd name="T71" fmla="*/ 1011 h 1500"/>
                <a:gd name="T72" fmla="*/ 811 w 2282"/>
                <a:gd name="T73" fmla="*/ 981 h 1500"/>
                <a:gd name="T74" fmla="*/ 811 w 2282"/>
                <a:gd name="T75" fmla="*/ 951 h 1500"/>
                <a:gd name="T76" fmla="*/ 811 w 2282"/>
                <a:gd name="T77" fmla="*/ 911 h 1500"/>
                <a:gd name="T78" fmla="*/ 811 w 2282"/>
                <a:gd name="T79" fmla="*/ 851 h 1500"/>
                <a:gd name="T80" fmla="*/ 811 w 2282"/>
                <a:gd name="T81" fmla="*/ 791 h 1500"/>
                <a:gd name="T82" fmla="*/ 811 w 2282"/>
                <a:gd name="T83" fmla="*/ 731 h 1500"/>
                <a:gd name="T84" fmla="*/ 811 w 2282"/>
                <a:gd name="T85" fmla="*/ 671 h 1500"/>
                <a:gd name="T86" fmla="*/ 811 w 2282"/>
                <a:gd name="T87" fmla="*/ 611 h 1500"/>
                <a:gd name="T88" fmla="*/ 301 w 2282"/>
                <a:gd name="T89" fmla="*/ 631 h 1500"/>
                <a:gd name="T90" fmla="*/ 301 w 2282"/>
                <a:gd name="T91" fmla="*/ 691 h 1500"/>
                <a:gd name="T92" fmla="*/ 301 w 2282"/>
                <a:gd name="T93" fmla="*/ 751 h 1500"/>
                <a:gd name="T94" fmla="*/ 301 w 2282"/>
                <a:gd name="T95" fmla="*/ 811 h 1500"/>
                <a:gd name="T96" fmla="*/ 301 w 2282"/>
                <a:gd name="T97" fmla="*/ 871 h 1500"/>
                <a:gd name="T98" fmla="*/ 301 w 2282"/>
                <a:gd name="T99" fmla="*/ 931 h 1500"/>
                <a:gd name="T100" fmla="*/ 301 w 2282"/>
                <a:gd name="T101" fmla="*/ 961 h 1500"/>
                <a:gd name="T102" fmla="*/ 301 w 2282"/>
                <a:gd name="T103" fmla="*/ 991 h 1500"/>
                <a:gd name="T104" fmla="*/ 301 w 2282"/>
                <a:gd name="T105" fmla="*/ 1021 h 1500"/>
                <a:gd name="T106" fmla="*/ 301 w 2282"/>
                <a:gd name="T107" fmla="*/ 1051 h 1500"/>
                <a:gd name="T108" fmla="*/ 301 w 2282"/>
                <a:gd name="T109" fmla="*/ 1081 h 1500"/>
                <a:gd name="T110" fmla="*/ 301 w 2282"/>
                <a:gd name="T111" fmla="*/ 1124 h 1500"/>
                <a:gd name="T112" fmla="*/ 301 w 2282"/>
                <a:gd name="T113" fmla="*/ 1184 h 1500"/>
                <a:gd name="T114" fmla="*/ 301 w 2282"/>
                <a:gd name="T115" fmla="*/ 1244 h 1500"/>
                <a:gd name="T116" fmla="*/ 301 w 2282"/>
                <a:gd name="T117" fmla="*/ 1304 h 1500"/>
                <a:gd name="T118" fmla="*/ 301 w 2282"/>
                <a:gd name="T119" fmla="*/ 1364 h 1500"/>
                <a:gd name="T120" fmla="*/ 301 w 2282"/>
                <a:gd name="T121" fmla="*/ 1424 h 1500"/>
                <a:gd name="T122" fmla="*/ 1824 w 2282"/>
                <a:gd name="T123" fmla="*/ 602 h 1500"/>
                <a:gd name="T124" fmla="*/ 554 w 2282"/>
                <a:gd name="T125" fmla="*/ 1002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2" h="1500">
                  <a:moveTo>
                    <a:pt x="1667" y="1500"/>
                  </a:moveTo>
                  <a:lnTo>
                    <a:pt x="1412" y="1500"/>
                  </a:lnTo>
                  <a:lnTo>
                    <a:pt x="1412" y="578"/>
                  </a:lnTo>
                  <a:cubicBezTo>
                    <a:pt x="1412" y="476"/>
                    <a:pt x="1346" y="362"/>
                    <a:pt x="1156" y="362"/>
                  </a:cubicBezTo>
                  <a:cubicBezTo>
                    <a:pt x="982" y="362"/>
                    <a:pt x="900" y="447"/>
                    <a:pt x="900" y="615"/>
                  </a:cubicBezTo>
                  <a:lnTo>
                    <a:pt x="900" y="620"/>
                  </a:lnTo>
                  <a:lnTo>
                    <a:pt x="900" y="625"/>
                  </a:lnTo>
                  <a:lnTo>
                    <a:pt x="900" y="630"/>
                  </a:lnTo>
                  <a:lnTo>
                    <a:pt x="900" y="635"/>
                  </a:lnTo>
                  <a:lnTo>
                    <a:pt x="900" y="635"/>
                  </a:lnTo>
                  <a:lnTo>
                    <a:pt x="900" y="640"/>
                  </a:lnTo>
                  <a:lnTo>
                    <a:pt x="900" y="640"/>
                  </a:lnTo>
                  <a:lnTo>
                    <a:pt x="900" y="645"/>
                  </a:lnTo>
                  <a:lnTo>
                    <a:pt x="900" y="650"/>
                  </a:lnTo>
                  <a:lnTo>
                    <a:pt x="900" y="650"/>
                  </a:lnTo>
                  <a:lnTo>
                    <a:pt x="900" y="655"/>
                  </a:lnTo>
                  <a:lnTo>
                    <a:pt x="900" y="660"/>
                  </a:lnTo>
                  <a:lnTo>
                    <a:pt x="900" y="660"/>
                  </a:lnTo>
                  <a:lnTo>
                    <a:pt x="900" y="665"/>
                  </a:lnTo>
                  <a:lnTo>
                    <a:pt x="900" y="665"/>
                  </a:lnTo>
                  <a:lnTo>
                    <a:pt x="900" y="670"/>
                  </a:lnTo>
                  <a:lnTo>
                    <a:pt x="900" y="675"/>
                  </a:lnTo>
                  <a:lnTo>
                    <a:pt x="900" y="675"/>
                  </a:lnTo>
                  <a:lnTo>
                    <a:pt x="900" y="680"/>
                  </a:lnTo>
                  <a:lnTo>
                    <a:pt x="900" y="685"/>
                  </a:lnTo>
                  <a:lnTo>
                    <a:pt x="900" y="685"/>
                  </a:lnTo>
                  <a:lnTo>
                    <a:pt x="900" y="690"/>
                  </a:lnTo>
                  <a:lnTo>
                    <a:pt x="900" y="690"/>
                  </a:lnTo>
                  <a:lnTo>
                    <a:pt x="900" y="695"/>
                  </a:lnTo>
                  <a:lnTo>
                    <a:pt x="900" y="700"/>
                  </a:lnTo>
                  <a:lnTo>
                    <a:pt x="900" y="700"/>
                  </a:lnTo>
                  <a:lnTo>
                    <a:pt x="900" y="705"/>
                  </a:lnTo>
                  <a:lnTo>
                    <a:pt x="900" y="710"/>
                  </a:lnTo>
                  <a:lnTo>
                    <a:pt x="900" y="710"/>
                  </a:lnTo>
                  <a:lnTo>
                    <a:pt x="900" y="715"/>
                  </a:lnTo>
                  <a:lnTo>
                    <a:pt x="900" y="715"/>
                  </a:lnTo>
                  <a:lnTo>
                    <a:pt x="900" y="720"/>
                  </a:lnTo>
                  <a:lnTo>
                    <a:pt x="900" y="725"/>
                  </a:lnTo>
                  <a:lnTo>
                    <a:pt x="900" y="725"/>
                  </a:lnTo>
                  <a:lnTo>
                    <a:pt x="900" y="730"/>
                  </a:lnTo>
                  <a:lnTo>
                    <a:pt x="900" y="735"/>
                  </a:lnTo>
                  <a:lnTo>
                    <a:pt x="900" y="735"/>
                  </a:lnTo>
                  <a:lnTo>
                    <a:pt x="900" y="740"/>
                  </a:lnTo>
                  <a:lnTo>
                    <a:pt x="900" y="740"/>
                  </a:lnTo>
                  <a:lnTo>
                    <a:pt x="900" y="745"/>
                  </a:lnTo>
                  <a:lnTo>
                    <a:pt x="900" y="750"/>
                  </a:lnTo>
                  <a:lnTo>
                    <a:pt x="900" y="750"/>
                  </a:lnTo>
                  <a:lnTo>
                    <a:pt x="900" y="755"/>
                  </a:lnTo>
                  <a:lnTo>
                    <a:pt x="900" y="760"/>
                  </a:lnTo>
                  <a:lnTo>
                    <a:pt x="900" y="760"/>
                  </a:lnTo>
                  <a:lnTo>
                    <a:pt x="900" y="765"/>
                  </a:lnTo>
                  <a:lnTo>
                    <a:pt x="900" y="765"/>
                  </a:lnTo>
                  <a:lnTo>
                    <a:pt x="900" y="770"/>
                  </a:lnTo>
                  <a:lnTo>
                    <a:pt x="900" y="775"/>
                  </a:lnTo>
                  <a:lnTo>
                    <a:pt x="900" y="775"/>
                  </a:lnTo>
                  <a:lnTo>
                    <a:pt x="900" y="780"/>
                  </a:lnTo>
                  <a:lnTo>
                    <a:pt x="900" y="785"/>
                  </a:lnTo>
                  <a:lnTo>
                    <a:pt x="900" y="785"/>
                  </a:lnTo>
                  <a:lnTo>
                    <a:pt x="900" y="790"/>
                  </a:lnTo>
                  <a:lnTo>
                    <a:pt x="900" y="790"/>
                  </a:lnTo>
                  <a:lnTo>
                    <a:pt x="900" y="795"/>
                  </a:lnTo>
                  <a:lnTo>
                    <a:pt x="900" y="800"/>
                  </a:lnTo>
                  <a:lnTo>
                    <a:pt x="900" y="800"/>
                  </a:lnTo>
                  <a:lnTo>
                    <a:pt x="900" y="805"/>
                  </a:lnTo>
                  <a:lnTo>
                    <a:pt x="900" y="810"/>
                  </a:lnTo>
                  <a:lnTo>
                    <a:pt x="900" y="810"/>
                  </a:lnTo>
                  <a:lnTo>
                    <a:pt x="900" y="815"/>
                  </a:lnTo>
                  <a:lnTo>
                    <a:pt x="900" y="815"/>
                  </a:lnTo>
                  <a:lnTo>
                    <a:pt x="900" y="820"/>
                  </a:lnTo>
                  <a:lnTo>
                    <a:pt x="900" y="825"/>
                  </a:lnTo>
                  <a:lnTo>
                    <a:pt x="900" y="825"/>
                  </a:lnTo>
                  <a:lnTo>
                    <a:pt x="900" y="830"/>
                  </a:lnTo>
                  <a:lnTo>
                    <a:pt x="900" y="835"/>
                  </a:lnTo>
                  <a:lnTo>
                    <a:pt x="900" y="835"/>
                  </a:lnTo>
                  <a:lnTo>
                    <a:pt x="900" y="840"/>
                  </a:lnTo>
                  <a:lnTo>
                    <a:pt x="900" y="840"/>
                  </a:lnTo>
                  <a:lnTo>
                    <a:pt x="900" y="845"/>
                  </a:lnTo>
                  <a:lnTo>
                    <a:pt x="900" y="850"/>
                  </a:lnTo>
                  <a:lnTo>
                    <a:pt x="900" y="850"/>
                  </a:lnTo>
                  <a:lnTo>
                    <a:pt x="900" y="855"/>
                  </a:lnTo>
                  <a:lnTo>
                    <a:pt x="900" y="860"/>
                  </a:lnTo>
                  <a:lnTo>
                    <a:pt x="900" y="860"/>
                  </a:lnTo>
                  <a:lnTo>
                    <a:pt x="900" y="865"/>
                  </a:lnTo>
                  <a:lnTo>
                    <a:pt x="900" y="865"/>
                  </a:lnTo>
                  <a:lnTo>
                    <a:pt x="900" y="870"/>
                  </a:lnTo>
                  <a:lnTo>
                    <a:pt x="900" y="875"/>
                  </a:lnTo>
                  <a:lnTo>
                    <a:pt x="900" y="875"/>
                  </a:lnTo>
                  <a:lnTo>
                    <a:pt x="900" y="880"/>
                  </a:lnTo>
                  <a:lnTo>
                    <a:pt x="900" y="885"/>
                  </a:lnTo>
                  <a:lnTo>
                    <a:pt x="900" y="885"/>
                  </a:lnTo>
                  <a:lnTo>
                    <a:pt x="900" y="890"/>
                  </a:lnTo>
                  <a:lnTo>
                    <a:pt x="900" y="890"/>
                  </a:lnTo>
                  <a:lnTo>
                    <a:pt x="900" y="895"/>
                  </a:lnTo>
                  <a:lnTo>
                    <a:pt x="900" y="900"/>
                  </a:lnTo>
                  <a:lnTo>
                    <a:pt x="900" y="900"/>
                  </a:lnTo>
                  <a:lnTo>
                    <a:pt x="900" y="905"/>
                  </a:lnTo>
                  <a:lnTo>
                    <a:pt x="900" y="910"/>
                  </a:lnTo>
                  <a:lnTo>
                    <a:pt x="900" y="910"/>
                  </a:lnTo>
                  <a:lnTo>
                    <a:pt x="900" y="915"/>
                  </a:lnTo>
                  <a:lnTo>
                    <a:pt x="900" y="915"/>
                  </a:lnTo>
                  <a:lnTo>
                    <a:pt x="900" y="920"/>
                  </a:lnTo>
                  <a:lnTo>
                    <a:pt x="900" y="925"/>
                  </a:lnTo>
                  <a:lnTo>
                    <a:pt x="900" y="925"/>
                  </a:lnTo>
                  <a:lnTo>
                    <a:pt x="900" y="930"/>
                  </a:lnTo>
                  <a:lnTo>
                    <a:pt x="900" y="935"/>
                  </a:lnTo>
                  <a:lnTo>
                    <a:pt x="900" y="935"/>
                  </a:lnTo>
                  <a:lnTo>
                    <a:pt x="900" y="940"/>
                  </a:lnTo>
                  <a:lnTo>
                    <a:pt x="900" y="940"/>
                  </a:lnTo>
                  <a:lnTo>
                    <a:pt x="900" y="945"/>
                  </a:lnTo>
                  <a:lnTo>
                    <a:pt x="900" y="950"/>
                  </a:lnTo>
                  <a:lnTo>
                    <a:pt x="900" y="950"/>
                  </a:lnTo>
                  <a:lnTo>
                    <a:pt x="900" y="955"/>
                  </a:lnTo>
                  <a:lnTo>
                    <a:pt x="900" y="960"/>
                  </a:lnTo>
                  <a:lnTo>
                    <a:pt x="900" y="960"/>
                  </a:lnTo>
                  <a:lnTo>
                    <a:pt x="900" y="965"/>
                  </a:lnTo>
                  <a:lnTo>
                    <a:pt x="900" y="965"/>
                  </a:lnTo>
                  <a:lnTo>
                    <a:pt x="900" y="970"/>
                  </a:lnTo>
                  <a:lnTo>
                    <a:pt x="900" y="975"/>
                  </a:lnTo>
                  <a:lnTo>
                    <a:pt x="900" y="975"/>
                  </a:lnTo>
                  <a:lnTo>
                    <a:pt x="900" y="980"/>
                  </a:lnTo>
                  <a:lnTo>
                    <a:pt x="900" y="985"/>
                  </a:lnTo>
                  <a:lnTo>
                    <a:pt x="900" y="985"/>
                  </a:lnTo>
                  <a:lnTo>
                    <a:pt x="900" y="990"/>
                  </a:lnTo>
                  <a:lnTo>
                    <a:pt x="900" y="990"/>
                  </a:lnTo>
                  <a:lnTo>
                    <a:pt x="900" y="995"/>
                  </a:lnTo>
                  <a:lnTo>
                    <a:pt x="900" y="1000"/>
                  </a:lnTo>
                  <a:lnTo>
                    <a:pt x="900" y="1000"/>
                  </a:lnTo>
                  <a:lnTo>
                    <a:pt x="900" y="1005"/>
                  </a:lnTo>
                  <a:lnTo>
                    <a:pt x="900" y="1010"/>
                  </a:lnTo>
                  <a:lnTo>
                    <a:pt x="900" y="1010"/>
                  </a:lnTo>
                  <a:lnTo>
                    <a:pt x="900" y="1015"/>
                  </a:lnTo>
                  <a:lnTo>
                    <a:pt x="900" y="1015"/>
                  </a:lnTo>
                  <a:lnTo>
                    <a:pt x="900" y="1020"/>
                  </a:lnTo>
                  <a:lnTo>
                    <a:pt x="900" y="1025"/>
                  </a:lnTo>
                  <a:lnTo>
                    <a:pt x="900" y="1025"/>
                  </a:lnTo>
                  <a:lnTo>
                    <a:pt x="900" y="1030"/>
                  </a:lnTo>
                  <a:lnTo>
                    <a:pt x="900" y="1035"/>
                  </a:lnTo>
                  <a:lnTo>
                    <a:pt x="900" y="1035"/>
                  </a:lnTo>
                  <a:lnTo>
                    <a:pt x="900" y="1040"/>
                  </a:lnTo>
                  <a:lnTo>
                    <a:pt x="900" y="1040"/>
                  </a:lnTo>
                  <a:lnTo>
                    <a:pt x="900" y="1045"/>
                  </a:lnTo>
                  <a:lnTo>
                    <a:pt x="900" y="1050"/>
                  </a:lnTo>
                  <a:lnTo>
                    <a:pt x="900" y="1050"/>
                  </a:lnTo>
                  <a:lnTo>
                    <a:pt x="900" y="1054"/>
                  </a:lnTo>
                  <a:lnTo>
                    <a:pt x="900" y="1055"/>
                  </a:lnTo>
                  <a:lnTo>
                    <a:pt x="900" y="1059"/>
                  </a:lnTo>
                  <a:lnTo>
                    <a:pt x="900" y="1060"/>
                  </a:lnTo>
                  <a:lnTo>
                    <a:pt x="900" y="1060"/>
                  </a:lnTo>
                  <a:lnTo>
                    <a:pt x="900" y="1064"/>
                  </a:lnTo>
                  <a:lnTo>
                    <a:pt x="900" y="1065"/>
                  </a:lnTo>
                  <a:lnTo>
                    <a:pt x="900" y="1065"/>
                  </a:lnTo>
                  <a:lnTo>
                    <a:pt x="900" y="1069"/>
                  </a:lnTo>
                  <a:lnTo>
                    <a:pt x="900" y="1070"/>
                  </a:lnTo>
                  <a:lnTo>
                    <a:pt x="900" y="1074"/>
                  </a:lnTo>
                  <a:lnTo>
                    <a:pt x="900" y="1075"/>
                  </a:lnTo>
                  <a:lnTo>
                    <a:pt x="900" y="1075"/>
                  </a:lnTo>
                  <a:lnTo>
                    <a:pt x="900" y="1079"/>
                  </a:lnTo>
                  <a:lnTo>
                    <a:pt x="900" y="1080"/>
                  </a:lnTo>
                  <a:lnTo>
                    <a:pt x="900" y="1084"/>
                  </a:lnTo>
                  <a:lnTo>
                    <a:pt x="900" y="1085"/>
                  </a:lnTo>
                  <a:lnTo>
                    <a:pt x="900" y="1085"/>
                  </a:lnTo>
                  <a:lnTo>
                    <a:pt x="900" y="1089"/>
                  </a:lnTo>
                  <a:lnTo>
                    <a:pt x="900" y="1090"/>
                  </a:lnTo>
                  <a:lnTo>
                    <a:pt x="900" y="1090"/>
                  </a:lnTo>
                  <a:lnTo>
                    <a:pt x="900" y="1094"/>
                  </a:lnTo>
                  <a:lnTo>
                    <a:pt x="900" y="1095"/>
                  </a:lnTo>
                  <a:lnTo>
                    <a:pt x="900" y="1099"/>
                  </a:lnTo>
                  <a:lnTo>
                    <a:pt x="900" y="1100"/>
                  </a:lnTo>
                  <a:lnTo>
                    <a:pt x="900" y="1100"/>
                  </a:lnTo>
                  <a:lnTo>
                    <a:pt x="900" y="1104"/>
                  </a:lnTo>
                  <a:lnTo>
                    <a:pt x="900" y="1105"/>
                  </a:lnTo>
                  <a:lnTo>
                    <a:pt x="900" y="1109"/>
                  </a:lnTo>
                  <a:lnTo>
                    <a:pt x="900" y="1110"/>
                  </a:lnTo>
                  <a:lnTo>
                    <a:pt x="900" y="1110"/>
                  </a:lnTo>
                  <a:lnTo>
                    <a:pt x="900" y="1114"/>
                  </a:lnTo>
                  <a:lnTo>
                    <a:pt x="900" y="1115"/>
                  </a:lnTo>
                  <a:lnTo>
                    <a:pt x="900" y="1115"/>
                  </a:lnTo>
                  <a:lnTo>
                    <a:pt x="900" y="1119"/>
                  </a:lnTo>
                  <a:lnTo>
                    <a:pt x="900" y="1120"/>
                  </a:lnTo>
                  <a:lnTo>
                    <a:pt x="900" y="1124"/>
                  </a:lnTo>
                  <a:lnTo>
                    <a:pt x="900" y="1125"/>
                  </a:lnTo>
                  <a:lnTo>
                    <a:pt x="900" y="1129"/>
                  </a:lnTo>
                  <a:lnTo>
                    <a:pt x="900" y="1130"/>
                  </a:lnTo>
                  <a:lnTo>
                    <a:pt x="900" y="1134"/>
                  </a:lnTo>
                  <a:lnTo>
                    <a:pt x="900" y="1135"/>
                  </a:lnTo>
                  <a:lnTo>
                    <a:pt x="900" y="1139"/>
                  </a:lnTo>
                  <a:lnTo>
                    <a:pt x="900" y="1144"/>
                  </a:lnTo>
                  <a:lnTo>
                    <a:pt x="900" y="1149"/>
                  </a:lnTo>
                  <a:lnTo>
                    <a:pt x="900" y="1154"/>
                  </a:lnTo>
                  <a:lnTo>
                    <a:pt x="900" y="1155"/>
                  </a:lnTo>
                  <a:lnTo>
                    <a:pt x="900" y="1159"/>
                  </a:lnTo>
                  <a:lnTo>
                    <a:pt x="900" y="1160"/>
                  </a:lnTo>
                  <a:lnTo>
                    <a:pt x="900" y="1164"/>
                  </a:lnTo>
                  <a:lnTo>
                    <a:pt x="900" y="1165"/>
                  </a:lnTo>
                  <a:lnTo>
                    <a:pt x="900" y="1169"/>
                  </a:lnTo>
                  <a:lnTo>
                    <a:pt x="900" y="1170"/>
                  </a:lnTo>
                  <a:lnTo>
                    <a:pt x="900" y="1174"/>
                  </a:lnTo>
                  <a:lnTo>
                    <a:pt x="900" y="1175"/>
                  </a:lnTo>
                  <a:lnTo>
                    <a:pt x="900" y="1179"/>
                  </a:lnTo>
                  <a:lnTo>
                    <a:pt x="900" y="1180"/>
                  </a:lnTo>
                  <a:lnTo>
                    <a:pt x="900" y="1184"/>
                  </a:lnTo>
                  <a:lnTo>
                    <a:pt x="900" y="1185"/>
                  </a:lnTo>
                  <a:lnTo>
                    <a:pt x="900" y="1189"/>
                  </a:lnTo>
                  <a:lnTo>
                    <a:pt x="900" y="1190"/>
                  </a:lnTo>
                  <a:lnTo>
                    <a:pt x="900" y="1194"/>
                  </a:lnTo>
                  <a:lnTo>
                    <a:pt x="900" y="1195"/>
                  </a:lnTo>
                  <a:lnTo>
                    <a:pt x="900" y="1199"/>
                  </a:lnTo>
                  <a:lnTo>
                    <a:pt x="900" y="1200"/>
                  </a:lnTo>
                  <a:lnTo>
                    <a:pt x="900" y="1204"/>
                  </a:lnTo>
                  <a:lnTo>
                    <a:pt x="900" y="1205"/>
                  </a:lnTo>
                  <a:lnTo>
                    <a:pt x="900" y="1209"/>
                  </a:lnTo>
                  <a:lnTo>
                    <a:pt x="900" y="1210"/>
                  </a:lnTo>
                  <a:lnTo>
                    <a:pt x="900" y="1214"/>
                  </a:lnTo>
                  <a:lnTo>
                    <a:pt x="900" y="1215"/>
                  </a:lnTo>
                  <a:lnTo>
                    <a:pt x="900" y="1219"/>
                  </a:lnTo>
                  <a:lnTo>
                    <a:pt x="900" y="1220"/>
                  </a:lnTo>
                  <a:lnTo>
                    <a:pt x="900" y="1224"/>
                  </a:lnTo>
                  <a:lnTo>
                    <a:pt x="900" y="1225"/>
                  </a:lnTo>
                  <a:lnTo>
                    <a:pt x="900" y="1229"/>
                  </a:lnTo>
                  <a:lnTo>
                    <a:pt x="900" y="1230"/>
                  </a:lnTo>
                  <a:lnTo>
                    <a:pt x="900" y="1234"/>
                  </a:lnTo>
                  <a:lnTo>
                    <a:pt x="900" y="1235"/>
                  </a:lnTo>
                  <a:lnTo>
                    <a:pt x="900" y="1239"/>
                  </a:lnTo>
                  <a:lnTo>
                    <a:pt x="900" y="1240"/>
                  </a:lnTo>
                  <a:lnTo>
                    <a:pt x="900" y="1244"/>
                  </a:lnTo>
                  <a:lnTo>
                    <a:pt x="900" y="1245"/>
                  </a:lnTo>
                  <a:lnTo>
                    <a:pt x="900" y="1249"/>
                  </a:lnTo>
                  <a:lnTo>
                    <a:pt x="900" y="1250"/>
                  </a:lnTo>
                  <a:lnTo>
                    <a:pt x="900" y="1254"/>
                  </a:lnTo>
                  <a:lnTo>
                    <a:pt x="900" y="1255"/>
                  </a:lnTo>
                  <a:lnTo>
                    <a:pt x="900" y="1259"/>
                  </a:lnTo>
                  <a:lnTo>
                    <a:pt x="900" y="1260"/>
                  </a:lnTo>
                  <a:lnTo>
                    <a:pt x="900" y="1264"/>
                  </a:lnTo>
                  <a:lnTo>
                    <a:pt x="900" y="1265"/>
                  </a:lnTo>
                  <a:lnTo>
                    <a:pt x="900" y="1269"/>
                  </a:lnTo>
                  <a:lnTo>
                    <a:pt x="900" y="1270"/>
                  </a:lnTo>
                  <a:lnTo>
                    <a:pt x="900" y="1274"/>
                  </a:lnTo>
                  <a:lnTo>
                    <a:pt x="900" y="1275"/>
                  </a:lnTo>
                  <a:lnTo>
                    <a:pt x="900" y="1279"/>
                  </a:lnTo>
                  <a:lnTo>
                    <a:pt x="900" y="1280"/>
                  </a:lnTo>
                  <a:lnTo>
                    <a:pt x="900" y="1284"/>
                  </a:lnTo>
                  <a:lnTo>
                    <a:pt x="900" y="1285"/>
                  </a:lnTo>
                  <a:lnTo>
                    <a:pt x="900" y="1289"/>
                  </a:lnTo>
                  <a:lnTo>
                    <a:pt x="900" y="1290"/>
                  </a:lnTo>
                  <a:lnTo>
                    <a:pt x="900" y="1294"/>
                  </a:lnTo>
                  <a:lnTo>
                    <a:pt x="900" y="1295"/>
                  </a:lnTo>
                  <a:lnTo>
                    <a:pt x="900" y="1299"/>
                  </a:lnTo>
                  <a:lnTo>
                    <a:pt x="900" y="1300"/>
                  </a:lnTo>
                  <a:lnTo>
                    <a:pt x="900" y="1304"/>
                  </a:lnTo>
                  <a:lnTo>
                    <a:pt x="900" y="1305"/>
                  </a:lnTo>
                  <a:lnTo>
                    <a:pt x="900" y="1309"/>
                  </a:lnTo>
                  <a:lnTo>
                    <a:pt x="900" y="1310"/>
                  </a:lnTo>
                  <a:lnTo>
                    <a:pt x="900" y="1314"/>
                  </a:lnTo>
                  <a:lnTo>
                    <a:pt x="900" y="1315"/>
                  </a:lnTo>
                  <a:lnTo>
                    <a:pt x="900" y="1319"/>
                  </a:lnTo>
                  <a:lnTo>
                    <a:pt x="900" y="1320"/>
                  </a:lnTo>
                  <a:lnTo>
                    <a:pt x="900" y="1324"/>
                  </a:lnTo>
                  <a:lnTo>
                    <a:pt x="900" y="1325"/>
                  </a:lnTo>
                  <a:lnTo>
                    <a:pt x="900" y="1329"/>
                  </a:lnTo>
                  <a:lnTo>
                    <a:pt x="900" y="1330"/>
                  </a:lnTo>
                  <a:lnTo>
                    <a:pt x="900" y="1334"/>
                  </a:lnTo>
                  <a:lnTo>
                    <a:pt x="900" y="1335"/>
                  </a:lnTo>
                  <a:lnTo>
                    <a:pt x="900" y="1339"/>
                  </a:lnTo>
                  <a:lnTo>
                    <a:pt x="900" y="1340"/>
                  </a:lnTo>
                  <a:lnTo>
                    <a:pt x="900" y="1344"/>
                  </a:lnTo>
                  <a:lnTo>
                    <a:pt x="900" y="1345"/>
                  </a:lnTo>
                  <a:lnTo>
                    <a:pt x="900" y="1349"/>
                  </a:lnTo>
                  <a:lnTo>
                    <a:pt x="900" y="1350"/>
                  </a:lnTo>
                  <a:lnTo>
                    <a:pt x="900" y="1354"/>
                  </a:lnTo>
                  <a:lnTo>
                    <a:pt x="900" y="1355"/>
                  </a:lnTo>
                  <a:lnTo>
                    <a:pt x="900" y="1359"/>
                  </a:lnTo>
                  <a:lnTo>
                    <a:pt x="900" y="1360"/>
                  </a:lnTo>
                  <a:lnTo>
                    <a:pt x="900" y="1364"/>
                  </a:lnTo>
                  <a:lnTo>
                    <a:pt x="900" y="1365"/>
                  </a:lnTo>
                  <a:lnTo>
                    <a:pt x="900" y="1369"/>
                  </a:lnTo>
                  <a:lnTo>
                    <a:pt x="900" y="1370"/>
                  </a:lnTo>
                  <a:lnTo>
                    <a:pt x="900" y="1374"/>
                  </a:lnTo>
                  <a:lnTo>
                    <a:pt x="900" y="1375"/>
                  </a:lnTo>
                  <a:lnTo>
                    <a:pt x="900" y="1379"/>
                  </a:lnTo>
                  <a:lnTo>
                    <a:pt x="900" y="1380"/>
                  </a:lnTo>
                  <a:lnTo>
                    <a:pt x="900" y="1384"/>
                  </a:lnTo>
                  <a:lnTo>
                    <a:pt x="900" y="1385"/>
                  </a:lnTo>
                  <a:lnTo>
                    <a:pt x="900" y="1389"/>
                  </a:lnTo>
                  <a:lnTo>
                    <a:pt x="900" y="1390"/>
                  </a:lnTo>
                  <a:lnTo>
                    <a:pt x="900" y="1394"/>
                  </a:lnTo>
                  <a:lnTo>
                    <a:pt x="900" y="1395"/>
                  </a:lnTo>
                  <a:lnTo>
                    <a:pt x="900" y="1399"/>
                  </a:lnTo>
                  <a:lnTo>
                    <a:pt x="900" y="1400"/>
                  </a:lnTo>
                  <a:lnTo>
                    <a:pt x="900" y="1404"/>
                  </a:lnTo>
                  <a:lnTo>
                    <a:pt x="900" y="1405"/>
                  </a:lnTo>
                  <a:lnTo>
                    <a:pt x="900" y="1409"/>
                  </a:lnTo>
                  <a:lnTo>
                    <a:pt x="900" y="1410"/>
                  </a:lnTo>
                  <a:lnTo>
                    <a:pt x="900" y="1414"/>
                  </a:lnTo>
                  <a:lnTo>
                    <a:pt x="900" y="1415"/>
                  </a:lnTo>
                  <a:lnTo>
                    <a:pt x="900" y="1419"/>
                  </a:lnTo>
                  <a:lnTo>
                    <a:pt x="900" y="1420"/>
                  </a:lnTo>
                  <a:lnTo>
                    <a:pt x="900" y="1424"/>
                  </a:lnTo>
                  <a:lnTo>
                    <a:pt x="900" y="1425"/>
                  </a:lnTo>
                  <a:lnTo>
                    <a:pt x="900" y="1429"/>
                  </a:lnTo>
                  <a:lnTo>
                    <a:pt x="900" y="1430"/>
                  </a:lnTo>
                  <a:lnTo>
                    <a:pt x="900" y="1434"/>
                  </a:lnTo>
                  <a:lnTo>
                    <a:pt x="900" y="1435"/>
                  </a:lnTo>
                  <a:lnTo>
                    <a:pt x="900" y="1439"/>
                  </a:lnTo>
                  <a:lnTo>
                    <a:pt x="900" y="1440"/>
                  </a:lnTo>
                  <a:lnTo>
                    <a:pt x="900" y="1444"/>
                  </a:lnTo>
                  <a:lnTo>
                    <a:pt x="900" y="1445"/>
                  </a:lnTo>
                  <a:lnTo>
                    <a:pt x="900" y="1449"/>
                  </a:lnTo>
                  <a:lnTo>
                    <a:pt x="900" y="1450"/>
                  </a:lnTo>
                  <a:lnTo>
                    <a:pt x="900" y="1454"/>
                  </a:lnTo>
                  <a:lnTo>
                    <a:pt x="900" y="1455"/>
                  </a:lnTo>
                  <a:lnTo>
                    <a:pt x="900" y="1459"/>
                  </a:lnTo>
                  <a:lnTo>
                    <a:pt x="900" y="1460"/>
                  </a:lnTo>
                  <a:lnTo>
                    <a:pt x="900" y="1464"/>
                  </a:lnTo>
                  <a:lnTo>
                    <a:pt x="900" y="1465"/>
                  </a:lnTo>
                  <a:lnTo>
                    <a:pt x="900" y="1469"/>
                  </a:lnTo>
                  <a:lnTo>
                    <a:pt x="900" y="1470"/>
                  </a:lnTo>
                  <a:lnTo>
                    <a:pt x="900" y="1474"/>
                  </a:lnTo>
                  <a:lnTo>
                    <a:pt x="900" y="1475"/>
                  </a:lnTo>
                  <a:lnTo>
                    <a:pt x="900" y="1479"/>
                  </a:lnTo>
                  <a:lnTo>
                    <a:pt x="900" y="1480"/>
                  </a:lnTo>
                  <a:lnTo>
                    <a:pt x="900" y="1484"/>
                  </a:lnTo>
                  <a:lnTo>
                    <a:pt x="900" y="1485"/>
                  </a:lnTo>
                  <a:lnTo>
                    <a:pt x="900" y="1489"/>
                  </a:lnTo>
                  <a:lnTo>
                    <a:pt x="900" y="1490"/>
                  </a:lnTo>
                  <a:lnTo>
                    <a:pt x="900" y="1494"/>
                  </a:lnTo>
                  <a:lnTo>
                    <a:pt x="900" y="1495"/>
                  </a:lnTo>
                  <a:lnTo>
                    <a:pt x="900" y="1499"/>
                  </a:lnTo>
                  <a:lnTo>
                    <a:pt x="900" y="1500"/>
                  </a:lnTo>
                  <a:lnTo>
                    <a:pt x="804" y="1500"/>
                  </a:lnTo>
                  <a:cubicBezTo>
                    <a:pt x="808" y="1479"/>
                    <a:pt x="811" y="1457"/>
                    <a:pt x="811" y="1434"/>
                  </a:cubicBezTo>
                  <a:lnTo>
                    <a:pt x="811" y="1429"/>
                  </a:lnTo>
                  <a:lnTo>
                    <a:pt x="811" y="1424"/>
                  </a:lnTo>
                  <a:lnTo>
                    <a:pt x="811" y="1419"/>
                  </a:lnTo>
                  <a:lnTo>
                    <a:pt x="811" y="1414"/>
                  </a:lnTo>
                  <a:lnTo>
                    <a:pt x="811" y="1409"/>
                  </a:lnTo>
                  <a:lnTo>
                    <a:pt x="811" y="1404"/>
                  </a:lnTo>
                  <a:lnTo>
                    <a:pt x="811" y="1399"/>
                  </a:lnTo>
                  <a:lnTo>
                    <a:pt x="811" y="1394"/>
                  </a:lnTo>
                  <a:lnTo>
                    <a:pt x="811" y="1389"/>
                  </a:lnTo>
                  <a:lnTo>
                    <a:pt x="811" y="1384"/>
                  </a:lnTo>
                  <a:lnTo>
                    <a:pt x="811" y="1379"/>
                  </a:lnTo>
                  <a:lnTo>
                    <a:pt x="811" y="1374"/>
                  </a:lnTo>
                  <a:lnTo>
                    <a:pt x="811" y="1369"/>
                  </a:lnTo>
                  <a:lnTo>
                    <a:pt x="811" y="1364"/>
                  </a:lnTo>
                  <a:lnTo>
                    <a:pt x="811" y="1359"/>
                  </a:lnTo>
                  <a:lnTo>
                    <a:pt x="811" y="1354"/>
                  </a:lnTo>
                  <a:lnTo>
                    <a:pt x="811" y="1349"/>
                  </a:lnTo>
                  <a:lnTo>
                    <a:pt x="811" y="1344"/>
                  </a:lnTo>
                  <a:lnTo>
                    <a:pt x="811" y="1339"/>
                  </a:lnTo>
                  <a:lnTo>
                    <a:pt x="811" y="1334"/>
                  </a:lnTo>
                  <a:lnTo>
                    <a:pt x="811" y="1329"/>
                  </a:lnTo>
                  <a:lnTo>
                    <a:pt x="811" y="1324"/>
                  </a:lnTo>
                  <a:lnTo>
                    <a:pt x="811" y="1319"/>
                  </a:lnTo>
                  <a:lnTo>
                    <a:pt x="811" y="1314"/>
                  </a:lnTo>
                  <a:lnTo>
                    <a:pt x="811" y="1309"/>
                  </a:lnTo>
                  <a:lnTo>
                    <a:pt x="811" y="1304"/>
                  </a:lnTo>
                  <a:lnTo>
                    <a:pt x="811" y="1299"/>
                  </a:lnTo>
                  <a:lnTo>
                    <a:pt x="811" y="1294"/>
                  </a:lnTo>
                  <a:lnTo>
                    <a:pt x="811" y="1289"/>
                  </a:lnTo>
                  <a:lnTo>
                    <a:pt x="811" y="1284"/>
                  </a:lnTo>
                  <a:lnTo>
                    <a:pt x="811" y="1279"/>
                  </a:lnTo>
                  <a:lnTo>
                    <a:pt x="811" y="1274"/>
                  </a:lnTo>
                  <a:lnTo>
                    <a:pt x="811" y="1269"/>
                  </a:lnTo>
                  <a:lnTo>
                    <a:pt x="811" y="1264"/>
                  </a:lnTo>
                  <a:lnTo>
                    <a:pt x="811" y="1259"/>
                  </a:lnTo>
                  <a:lnTo>
                    <a:pt x="811" y="1254"/>
                  </a:lnTo>
                  <a:lnTo>
                    <a:pt x="811" y="1249"/>
                  </a:lnTo>
                  <a:lnTo>
                    <a:pt x="811" y="1244"/>
                  </a:lnTo>
                  <a:lnTo>
                    <a:pt x="811" y="1239"/>
                  </a:lnTo>
                  <a:lnTo>
                    <a:pt x="811" y="1234"/>
                  </a:lnTo>
                  <a:lnTo>
                    <a:pt x="811" y="1229"/>
                  </a:lnTo>
                  <a:lnTo>
                    <a:pt x="811" y="1224"/>
                  </a:lnTo>
                  <a:lnTo>
                    <a:pt x="811" y="1219"/>
                  </a:lnTo>
                  <a:lnTo>
                    <a:pt x="811" y="1214"/>
                  </a:lnTo>
                  <a:lnTo>
                    <a:pt x="811" y="1209"/>
                  </a:lnTo>
                  <a:lnTo>
                    <a:pt x="811" y="1204"/>
                  </a:lnTo>
                  <a:lnTo>
                    <a:pt x="811" y="1199"/>
                  </a:lnTo>
                  <a:lnTo>
                    <a:pt x="811" y="1194"/>
                  </a:lnTo>
                  <a:lnTo>
                    <a:pt x="811" y="1189"/>
                  </a:lnTo>
                  <a:lnTo>
                    <a:pt x="811" y="1184"/>
                  </a:lnTo>
                  <a:lnTo>
                    <a:pt x="811" y="1179"/>
                  </a:lnTo>
                  <a:lnTo>
                    <a:pt x="811" y="1174"/>
                  </a:lnTo>
                  <a:lnTo>
                    <a:pt x="811" y="1169"/>
                  </a:lnTo>
                  <a:lnTo>
                    <a:pt x="811" y="1164"/>
                  </a:lnTo>
                  <a:lnTo>
                    <a:pt x="811" y="1159"/>
                  </a:lnTo>
                  <a:lnTo>
                    <a:pt x="811" y="1154"/>
                  </a:lnTo>
                  <a:lnTo>
                    <a:pt x="811" y="1149"/>
                  </a:lnTo>
                  <a:lnTo>
                    <a:pt x="811" y="1144"/>
                  </a:lnTo>
                  <a:lnTo>
                    <a:pt x="811" y="1139"/>
                  </a:lnTo>
                  <a:lnTo>
                    <a:pt x="811" y="1134"/>
                  </a:lnTo>
                  <a:lnTo>
                    <a:pt x="811" y="1129"/>
                  </a:lnTo>
                  <a:lnTo>
                    <a:pt x="811" y="1124"/>
                  </a:lnTo>
                  <a:lnTo>
                    <a:pt x="811" y="1119"/>
                  </a:lnTo>
                  <a:lnTo>
                    <a:pt x="811" y="1114"/>
                  </a:lnTo>
                  <a:lnTo>
                    <a:pt x="811" y="1109"/>
                  </a:lnTo>
                  <a:lnTo>
                    <a:pt x="811" y="1104"/>
                  </a:lnTo>
                  <a:lnTo>
                    <a:pt x="811" y="1099"/>
                  </a:lnTo>
                  <a:lnTo>
                    <a:pt x="811" y="1096"/>
                  </a:lnTo>
                  <a:lnTo>
                    <a:pt x="811" y="1094"/>
                  </a:lnTo>
                  <a:lnTo>
                    <a:pt x="811" y="1091"/>
                  </a:lnTo>
                  <a:lnTo>
                    <a:pt x="811" y="1089"/>
                  </a:lnTo>
                  <a:lnTo>
                    <a:pt x="811" y="1086"/>
                  </a:lnTo>
                  <a:lnTo>
                    <a:pt x="811" y="1084"/>
                  </a:lnTo>
                  <a:lnTo>
                    <a:pt x="811" y="1081"/>
                  </a:lnTo>
                  <a:lnTo>
                    <a:pt x="811" y="1079"/>
                  </a:lnTo>
                  <a:lnTo>
                    <a:pt x="811" y="1076"/>
                  </a:lnTo>
                  <a:lnTo>
                    <a:pt x="811" y="1074"/>
                  </a:lnTo>
                  <a:lnTo>
                    <a:pt x="811" y="1071"/>
                  </a:lnTo>
                  <a:lnTo>
                    <a:pt x="811" y="1069"/>
                  </a:lnTo>
                  <a:lnTo>
                    <a:pt x="811" y="1066"/>
                  </a:lnTo>
                  <a:lnTo>
                    <a:pt x="811" y="1064"/>
                  </a:lnTo>
                  <a:lnTo>
                    <a:pt x="811" y="1061"/>
                  </a:lnTo>
                  <a:lnTo>
                    <a:pt x="811" y="1059"/>
                  </a:lnTo>
                  <a:lnTo>
                    <a:pt x="811" y="1056"/>
                  </a:lnTo>
                  <a:lnTo>
                    <a:pt x="811" y="1054"/>
                  </a:lnTo>
                  <a:lnTo>
                    <a:pt x="811" y="1051"/>
                  </a:lnTo>
                  <a:lnTo>
                    <a:pt x="811" y="1049"/>
                  </a:lnTo>
                  <a:lnTo>
                    <a:pt x="811" y="1046"/>
                  </a:lnTo>
                  <a:lnTo>
                    <a:pt x="811" y="1044"/>
                  </a:lnTo>
                  <a:lnTo>
                    <a:pt x="811" y="1041"/>
                  </a:lnTo>
                  <a:lnTo>
                    <a:pt x="811" y="1039"/>
                  </a:lnTo>
                  <a:lnTo>
                    <a:pt x="811" y="1036"/>
                  </a:lnTo>
                  <a:lnTo>
                    <a:pt x="811" y="1034"/>
                  </a:lnTo>
                  <a:lnTo>
                    <a:pt x="811" y="1031"/>
                  </a:lnTo>
                  <a:lnTo>
                    <a:pt x="811" y="1029"/>
                  </a:lnTo>
                  <a:lnTo>
                    <a:pt x="811" y="1026"/>
                  </a:lnTo>
                  <a:lnTo>
                    <a:pt x="811" y="1024"/>
                  </a:lnTo>
                  <a:lnTo>
                    <a:pt x="811" y="1021"/>
                  </a:lnTo>
                  <a:lnTo>
                    <a:pt x="811" y="1019"/>
                  </a:lnTo>
                  <a:lnTo>
                    <a:pt x="811" y="1016"/>
                  </a:lnTo>
                  <a:lnTo>
                    <a:pt x="811" y="1014"/>
                  </a:lnTo>
                  <a:lnTo>
                    <a:pt x="811" y="1011"/>
                  </a:lnTo>
                  <a:lnTo>
                    <a:pt x="811" y="1009"/>
                  </a:lnTo>
                  <a:lnTo>
                    <a:pt x="811" y="1006"/>
                  </a:lnTo>
                  <a:lnTo>
                    <a:pt x="811" y="1004"/>
                  </a:lnTo>
                  <a:lnTo>
                    <a:pt x="811" y="1001"/>
                  </a:lnTo>
                  <a:lnTo>
                    <a:pt x="811" y="999"/>
                  </a:lnTo>
                  <a:lnTo>
                    <a:pt x="811" y="996"/>
                  </a:lnTo>
                  <a:lnTo>
                    <a:pt x="811" y="994"/>
                  </a:lnTo>
                  <a:lnTo>
                    <a:pt x="811" y="991"/>
                  </a:lnTo>
                  <a:lnTo>
                    <a:pt x="811" y="989"/>
                  </a:lnTo>
                  <a:lnTo>
                    <a:pt x="811" y="986"/>
                  </a:lnTo>
                  <a:lnTo>
                    <a:pt x="811" y="984"/>
                  </a:lnTo>
                  <a:lnTo>
                    <a:pt x="811" y="981"/>
                  </a:lnTo>
                  <a:lnTo>
                    <a:pt x="811" y="979"/>
                  </a:lnTo>
                  <a:lnTo>
                    <a:pt x="811" y="976"/>
                  </a:lnTo>
                  <a:lnTo>
                    <a:pt x="811" y="974"/>
                  </a:lnTo>
                  <a:lnTo>
                    <a:pt x="811" y="971"/>
                  </a:lnTo>
                  <a:lnTo>
                    <a:pt x="811" y="969"/>
                  </a:lnTo>
                  <a:lnTo>
                    <a:pt x="811" y="966"/>
                  </a:lnTo>
                  <a:lnTo>
                    <a:pt x="811" y="964"/>
                  </a:lnTo>
                  <a:lnTo>
                    <a:pt x="811" y="961"/>
                  </a:lnTo>
                  <a:lnTo>
                    <a:pt x="811" y="959"/>
                  </a:lnTo>
                  <a:lnTo>
                    <a:pt x="811" y="956"/>
                  </a:lnTo>
                  <a:lnTo>
                    <a:pt x="811" y="954"/>
                  </a:lnTo>
                  <a:lnTo>
                    <a:pt x="811" y="951"/>
                  </a:lnTo>
                  <a:lnTo>
                    <a:pt x="811" y="949"/>
                  </a:lnTo>
                  <a:lnTo>
                    <a:pt x="811" y="946"/>
                  </a:lnTo>
                  <a:lnTo>
                    <a:pt x="811" y="944"/>
                  </a:lnTo>
                  <a:lnTo>
                    <a:pt x="811" y="941"/>
                  </a:lnTo>
                  <a:lnTo>
                    <a:pt x="811" y="939"/>
                  </a:lnTo>
                  <a:lnTo>
                    <a:pt x="811" y="936"/>
                  </a:lnTo>
                  <a:lnTo>
                    <a:pt x="811" y="934"/>
                  </a:lnTo>
                  <a:lnTo>
                    <a:pt x="811" y="931"/>
                  </a:lnTo>
                  <a:lnTo>
                    <a:pt x="811" y="926"/>
                  </a:lnTo>
                  <a:lnTo>
                    <a:pt x="811" y="921"/>
                  </a:lnTo>
                  <a:lnTo>
                    <a:pt x="811" y="916"/>
                  </a:lnTo>
                  <a:lnTo>
                    <a:pt x="811" y="911"/>
                  </a:lnTo>
                  <a:lnTo>
                    <a:pt x="811" y="906"/>
                  </a:lnTo>
                  <a:lnTo>
                    <a:pt x="811" y="901"/>
                  </a:lnTo>
                  <a:lnTo>
                    <a:pt x="811" y="896"/>
                  </a:lnTo>
                  <a:lnTo>
                    <a:pt x="811" y="891"/>
                  </a:lnTo>
                  <a:lnTo>
                    <a:pt x="811" y="886"/>
                  </a:lnTo>
                  <a:lnTo>
                    <a:pt x="811" y="881"/>
                  </a:lnTo>
                  <a:lnTo>
                    <a:pt x="811" y="876"/>
                  </a:lnTo>
                  <a:lnTo>
                    <a:pt x="811" y="871"/>
                  </a:lnTo>
                  <a:lnTo>
                    <a:pt x="811" y="866"/>
                  </a:lnTo>
                  <a:lnTo>
                    <a:pt x="811" y="861"/>
                  </a:lnTo>
                  <a:lnTo>
                    <a:pt x="811" y="856"/>
                  </a:lnTo>
                  <a:lnTo>
                    <a:pt x="811" y="851"/>
                  </a:lnTo>
                  <a:lnTo>
                    <a:pt x="811" y="846"/>
                  </a:lnTo>
                  <a:lnTo>
                    <a:pt x="811" y="841"/>
                  </a:lnTo>
                  <a:lnTo>
                    <a:pt x="811" y="836"/>
                  </a:lnTo>
                  <a:lnTo>
                    <a:pt x="811" y="831"/>
                  </a:lnTo>
                  <a:lnTo>
                    <a:pt x="811" y="826"/>
                  </a:lnTo>
                  <a:lnTo>
                    <a:pt x="811" y="821"/>
                  </a:lnTo>
                  <a:lnTo>
                    <a:pt x="811" y="816"/>
                  </a:lnTo>
                  <a:lnTo>
                    <a:pt x="811" y="811"/>
                  </a:lnTo>
                  <a:lnTo>
                    <a:pt x="811" y="806"/>
                  </a:lnTo>
                  <a:lnTo>
                    <a:pt x="811" y="801"/>
                  </a:lnTo>
                  <a:lnTo>
                    <a:pt x="811" y="796"/>
                  </a:lnTo>
                  <a:lnTo>
                    <a:pt x="811" y="791"/>
                  </a:lnTo>
                  <a:lnTo>
                    <a:pt x="811" y="786"/>
                  </a:lnTo>
                  <a:lnTo>
                    <a:pt x="811" y="781"/>
                  </a:lnTo>
                  <a:lnTo>
                    <a:pt x="811" y="776"/>
                  </a:lnTo>
                  <a:lnTo>
                    <a:pt x="811" y="771"/>
                  </a:lnTo>
                  <a:lnTo>
                    <a:pt x="811" y="766"/>
                  </a:lnTo>
                  <a:lnTo>
                    <a:pt x="811" y="761"/>
                  </a:lnTo>
                  <a:lnTo>
                    <a:pt x="811" y="756"/>
                  </a:lnTo>
                  <a:lnTo>
                    <a:pt x="811" y="751"/>
                  </a:lnTo>
                  <a:lnTo>
                    <a:pt x="811" y="746"/>
                  </a:lnTo>
                  <a:lnTo>
                    <a:pt x="811" y="741"/>
                  </a:lnTo>
                  <a:lnTo>
                    <a:pt x="811" y="736"/>
                  </a:lnTo>
                  <a:lnTo>
                    <a:pt x="811" y="731"/>
                  </a:lnTo>
                  <a:lnTo>
                    <a:pt x="811" y="726"/>
                  </a:lnTo>
                  <a:lnTo>
                    <a:pt x="811" y="721"/>
                  </a:lnTo>
                  <a:lnTo>
                    <a:pt x="811" y="716"/>
                  </a:lnTo>
                  <a:lnTo>
                    <a:pt x="811" y="711"/>
                  </a:lnTo>
                  <a:lnTo>
                    <a:pt x="811" y="706"/>
                  </a:lnTo>
                  <a:lnTo>
                    <a:pt x="811" y="701"/>
                  </a:lnTo>
                  <a:lnTo>
                    <a:pt x="811" y="696"/>
                  </a:lnTo>
                  <a:lnTo>
                    <a:pt x="811" y="691"/>
                  </a:lnTo>
                  <a:lnTo>
                    <a:pt x="811" y="686"/>
                  </a:lnTo>
                  <a:lnTo>
                    <a:pt x="811" y="681"/>
                  </a:lnTo>
                  <a:lnTo>
                    <a:pt x="811" y="676"/>
                  </a:lnTo>
                  <a:lnTo>
                    <a:pt x="811" y="671"/>
                  </a:lnTo>
                  <a:lnTo>
                    <a:pt x="811" y="666"/>
                  </a:lnTo>
                  <a:lnTo>
                    <a:pt x="811" y="661"/>
                  </a:lnTo>
                  <a:lnTo>
                    <a:pt x="811" y="656"/>
                  </a:lnTo>
                  <a:lnTo>
                    <a:pt x="811" y="651"/>
                  </a:lnTo>
                  <a:lnTo>
                    <a:pt x="811" y="646"/>
                  </a:lnTo>
                  <a:lnTo>
                    <a:pt x="811" y="641"/>
                  </a:lnTo>
                  <a:lnTo>
                    <a:pt x="811" y="636"/>
                  </a:lnTo>
                  <a:lnTo>
                    <a:pt x="811" y="631"/>
                  </a:lnTo>
                  <a:lnTo>
                    <a:pt x="811" y="626"/>
                  </a:lnTo>
                  <a:lnTo>
                    <a:pt x="811" y="621"/>
                  </a:lnTo>
                  <a:lnTo>
                    <a:pt x="811" y="616"/>
                  </a:lnTo>
                  <a:lnTo>
                    <a:pt x="811" y="611"/>
                  </a:lnTo>
                  <a:lnTo>
                    <a:pt x="811" y="606"/>
                  </a:lnTo>
                  <a:lnTo>
                    <a:pt x="811" y="601"/>
                  </a:lnTo>
                  <a:lnTo>
                    <a:pt x="811" y="596"/>
                  </a:lnTo>
                  <a:cubicBezTo>
                    <a:pt x="811" y="461"/>
                    <a:pt x="726" y="362"/>
                    <a:pt x="556" y="362"/>
                  </a:cubicBezTo>
                  <a:cubicBezTo>
                    <a:pt x="386" y="362"/>
                    <a:pt x="301" y="461"/>
                    <a:pt x="301" y="596"/>
                  </a:cubicBezTo>
                  <a:lnTo>
                    <a:pt x="301" y="601"/>
                  </a:lnTo>
                  <a:lnTo>
                    <a:pt x="301" y="606"/>
                  </a:lnTo>
                  <a:lnTo>
                    <a:pt x="301" y="611"/>
                  </a:lnTo>
                  <a:lnTo>
                    <a:pt x="301" y="616"/>
                  </a:lnTo>
                  <a:lnTo>
                    <a:pt x="301" y="621"/>
                  </a:lnTo>
                  <a:lnTo>
                    <a:pt x="301" y="626"/>
                  </a:lnTo>
                  <a:lnTo>
                    <a:pt x="301" y="631"/>
                  </a:lnTo>
                  <a:lnTo>
                    <a:pt x="301" y="636"/>
                  </a:lnTo>
                  <a:lnTo>
                    <a:pt x="301" y="641"/>
                  </a:lnTo>
                  <a:lnTo>
                    <a:pt x="301" y="646"/>
                  </a:lnTo>
                  <a:lnTo>
                    <a:pt x="301" y="651"/>
                  </a:lnTo>
                  <a:lnTo>
                    <a:pt x="301" y="656"/>
                  </a:lnTo>
                  <a:lnTo>
                    <a:pt x="301" y="661"/>
                  </a:lnTo>
                  <a:lnTo>
                    <a:pt x="301" y="666"/>
                  </a:lnTo>
                  <a:lnTo>
                    <a:pt x="301" y="671"/>
                  </a:lnTo>
                  <a:lnTo>
                    <a:pt x="301" y="676"/>
                  </a:lnTo>
                  <a:lnTo>
                    <a:pt x="301" y="681"/>
                  </a:lnTo>
                  <a:lnTo>
                    <a:pt x="301" y="686"/>
                  </a:lnTo>
                  <a:lnTo>
                    <a:pt x="301" y="691"/>
                  </a:lnTo>
                  <a:lnTo>
                    <a:pt x="301" y="696"/>
                  </a:lnTo>
                  <a:lnTo>
                    <a:pt x="301" y="701"/>
                  </a:lnTo>
                  <a:lnTo>
                    <a:pt x="301" y="706"/>
                  </a:lnTo>
                  <a:lnTo>
                    <a:pt x="301" y="711"/>
                  </a:lnTo>
                  <a:lnTo>
                    <a:pt x="301" y="716"/>
                  </a:lnTo>
                  <a:lnTo>
                    <a:pt x="301" y="721"/>
                  </a:lnTo>
                  <a:lnTo>
                    <a:pt x="301" y="726"/>
                  </a:lnTo>
                  <a:lnTo>
                    <a:pt x="301" y="731"/>
                  </a:lnTo>
                  <a:lnTo>
                    <a:pt x="301" y="736"/>
                  </a:lnTo>
                  <a:lnTo>
                    <a:pt x="301" y="741"/>
                  </a:lnTo>
                  <a:lnTo>
                    <a:pt x="301" y="746"/>
                  </a:lnTo>
                  <a:lnTo>
                    <a:pt x="301" y="751"/>
                  </a:lnTo>
                  <a:lnTo>
                    <a:pt x="301" y="756"/>
                  </a:lnTo>
                  <a:lnTo>
                    <a:pt x="301" y="761"/>
                  </a:lnTo>
                  <a:lnTo>
                    <a:pt x="301" y="766"/>
                  </a:lnTo>
                  <a:lnTo>
                    <a:pt x="301" y="771"/>
                  </a:lnTo>
                  <a:lnTo>
                    <a:pt x="301" y="776"/>
                  </a:lnTo>
                  <a:lnTo>
                    <a:pt x="301" y="781"/>
                  </a:lnTo>
                  <a:lnTo>
                    <a:pt x="301" y="786"/>
                  </a:lnTo>
                  <a:lnTo>
                    <a:pt x="301" y="791"/>
                  </a:lnTo>
                  <a:lnTo>
                    <a:pt x="301" y="796"/>
                  </a:lnTo>
                  <a:lnTo>
                    <a:pt x="301" y="801"/>
                  </a:lnTo>
                  <a:lnTo>
                    <a:pt x="301" y="806"/>
                  </a:lnTo>
                  <a:lnTo>
                    <a:pt x="301" y="811"/>
                  </a:lnTo>
                  <a:lnTo>
                    <a:pt x="301" y="816"/>
                  </a:lnTo>
                  <a:lnTo>
                    <a:pt x="301" y="821"/>
                  </a:lnTo>
                  <a:lnTo>
                    <a:pt x="301" y="826"/>
                  </a:lnTo>
                  <a:lnTo>
                    <a:pt x="301" y="831"/>
                  </a:lnTo>
                  <a:lnTo>
                    <a:pt x="301" y="836"/>
                  </a:lnTo>
                  <a:lnTo>
                    <a:pt x="301" y="841"/>
                  </a:lnTo>
                  <a:lnTo>
                    <a:pt x="301" y="846"/>
                  </a:lnTo>
                  <a:lnTo>
                    <a:pt x="301" y="851"/>
                  </a:lnTo>
                  <a:lnTo>
                    <a:pt x="301" y="856"/>
                  </a:lnTo>
                  <a:lnTo>
                    <a:pt x="301" y="861"/>
                  </a:lnTo>
                  <a:lnTo>
                    <a:pt x="301" y="866"/>
                  </a:lnTo>
                  <a:lnTo>
                    <a:pt x="301" y="871"/>
                  </a:lnTo>
                  <a:lnTo>
                    <a:pt x="301" y="876"/>
                  </a:lnTo>
                  <a:lnTo>
                    <a:pt x="301" y="881"/>
                  </a:lnTo>
                  <a:lnTo>
                    <a:pt x="301" y="886"/>
                  </a:lnTo>
                  <a:lnTo>
                    <a:pt x="301" y="891"/>
                  </a:lnTo>
                  <a:lnTo>
                    <a:pt x="301" y="896"/>
                  </a:lnTo>
                  <a:lnTo>
                    <a:pt x="301" y="901"/>
                  </a:lnTo>
                  <a:lnTo>
                    <a:pt x="301" y="906"/>
                  </a:lnTo>
                  <a:lnTo>
                    <a:pt x="301" y="911"/>
                  </a:lnTo>
                  <a:lnTo>
                    <a:pt x="301" y="916"/>
                  </a:lnTo>
                  <a:lnTo>
                    <a:pt x="301" y="921"/>
                  </a:lnTo>
                  <a:lnTo>
                    <a:pt x="301" y="926"/>
                  </a:lnTo>
                  <a:lnTo>
                    <a:pt x="301" y="931"/>
                  </a:lnTo>
                  <a:lnTo>
                    <a:pt x="301" y="934"/>
                  </a:lnTo>
                  <a:lnTo>
                    <a:pt x="301" y="936"/>
                  </a:lnTo>
                  <a:lnTo>
                    <a:pt x="301" y="939"/>
                  </a:lnTo>
                  <a:lnTo>
                    <a:pt x="301" y="941"/>
                  </a:lnTo>
                  <a:lnTo>
                    <a:pt x="301" y="944"/>
                  </a:lnTo>
                  <a:lnTo>
                    <a:pt x="301" y="946"/>
                  </a:lnTo>
                  <a:lnTo>
                    <a:pt x="301" y="949"/>
                  </a:lnTo>
                  <a:lnTo>
                    <a:pt x="301" y="951"/>
                  </a:lnTo>
                  <a:lnTo>
                    <a:pt x="301" y="954"/>
                  </a:lnTo>
                  <a:lnTo>
                    <a:pt x="301" y="956"/>
                  </a:lnTo>
                  <a:lnTo>
                    <a:pt x="301" y="959"/>
                  </a:lnTo>
                  <a:lnTo>
                    <a:pt x="301" y="961"/>
                  </a:lnTo>
                  <a:lnTo>
                    <a:pt x="301" y="964"/>
                  </a:lnTo>
                  <a:lnTo>
                    <a:pt x="301" y="966"/>
                  </a:lnTo>
                  <a:lnTo>
                    <a:pt x="301" y="969"/>
                  </a:lnTo>
                  <a:lnTo>
                    <a:pt x="301" y="971"/>
                  </a:lnTo>
                  <a:lnTo>
                    <a:pt x="301" y="974"/>
                  </a:lnTo>
                  <a:lnTo>
                    <a:pt x="301" y="976"/>
                  </a:lnTo>
                  <a:lnTo>
                    <a:pt x="301" y="979"/>
                  </a:lnTo>
                  <a:lnTo>
                    <a:pt x="301" y="981"/>
                  </a:lnTo>
                  <a:lnTo>
                    <a:pt x="301" y="984"/>
                  </a:lnTo>
                  <a:lnTo>
                    <a:pt x="301" y="986"/>
                  </a:lnTo>
                  <a:lnTo>
                    <a:pt x="301" y="989"/>
                  </a:lnTo>
                  <a:lnTo>
                    <a:pt x="301" y="991"/>
                  </a:lnTo>
                  <a:lnTo>
                    <a:pt x="301" y="994"/>
                  </a:lnTo>
                  <a:lnTo>
                    <a:pt x="301" y="996"/>
                  </a:lnTo>
                  <a:lnTo>
                    <a:pt x="301" y="999"/>
                  </a:lnTo>
                  <a:lnTo>
                    <a:pt x="301" y="1001"/>
                  </a:lnTo>
                  <a:lnTo>
                    <a:pt x="301" y="1004"/>
                  </a:lnTo>
                  <a:lnTo>
                    <a:pt x="301" y="1006"/>
                  </a:lnTo>
                  <a:lnTo>
                    <a:pt x="301" y="1009"/>
                  </a:lnTo>
                  <a:lnTo>
                    <a:pt x="301" y="1011"/>
                  </a:lnTo>
                  <a:lnTo>
                    <a:pt x="301" y="1014"/>
                  </a:lnTo>
                  <a:lnTo>
                    <a:pt x="301" y="1016"/>
                  </a:lnTo>
                  <a:lnTo>
                    <a:pt x="301" y="1019"/>
                  </a:lnTo>
                  <a:lnTo>
                    <a:pt x="301" y="1021"/>
                  </a:lnTo>
                  <a:lnTo>
                    <a:pt x="301" y="1024"/>
                  </a:lnTo>
                  <a:lnTo>
                    <a:pt x="301" y="1026"/>
                  </a:lnTo>
                  <a:lnTo>
                    <a:pt x="301" y="1029"/>
                  </a:lnTo>
                  <a:lnTo>
                    <a:pt x="301" y="1031"/>
                  </a:lnTo>
                  <a:lnTo>
                    <a:pt x="301" y="1034"/>
                  </a:lnTo>
                  <a:lnTo>
                    <a:pt x="301" y="1036"/>
                  </a:lnTo>
                  <a:lnTo>
                    <a:pt x="301" y="1039"/>
                  </a:lnTo>
                  <a:lnTo>
                    <a:pt x="301" y="1041"/>
                  </a:lnTo>
                  <a:lnTo>
                    <a:pt x="301" y="1044"/>
                  </a:lnTo>
                  <a:lnTo>
                    <a:pt x="301" y="1046"/>
                  </a:lnTo>
                  <a:lnTo>
                    <a:pt x="301" y="1049"/>
                  </a:lnTo>
                  <a:lnTo>
                    <a:pt x="301" y="1051"/>
                  </a:lnTo>
                  <a:lnTo>
                    <a:pt x="301" y="1054"/>
                  </a:lnTo>
                  <a:lnTo>
                    <a:pt x="301" y="1056"/>
                  </a:lnTo>
                  <a:lnTo>
                    <a:pt x="301" y="1059"/>
                  </a:lnTo>
                  <a:lnTo>
                    <a:pt x="301" y="1061"/>
                  </a:lnTo>
                  <a:lnTo>
                    <a:pt x="301" y="1064"/>
                  </a:lnTo>
                  <a:lnTo>
                    <a:pt x="301" y="1066"/>
                  </a:lnTo>
                  <a:lnTo>
                    <a:pt x="301" y="1069"/>
                  </a:lnTo>
                  <a:lnTo>
                    <a:pt x="301" y="1071"/>
                  </a:lnTo>
                  <a:lnTo>
                    <a:pt x="301" y="1074"/>
                  </a:lnTo>
                  <a:lnTo>
                    <a:pt x="301" y="1076"/>
                  </a:lnTo>
                  <a:lnTo>
                    <a:pt x="301" y="1079"/>
                  </a:lnTo>
                  <a:lnTo>
                    <a:pt x="301" y="1081"/>
                  </a:lnTo>
                  <a:lnTo>
                    <a:pt x="301" y="1084"/>
                  </a:lnTo>
                  <a:lnTo>
                    <a:pt x="301" y="1086"/>
                  </a:lnTo>
                  <a:lnTo>
                    <a:pt x="301" y="1089"/>
                  </a:lnTo>
                  <a:lnTo>
                    <a:pt x="301" y="1091"/>
                  </a:lnTo>
                  <a:lnTo>
                    <a:pt x="301" y="1094"/>
                  </a:lnTo>
                  <a:lnTo>
                    <a:pt x="301" y="1096"/>
                  </a:lnTo>
                  <a:lnTo>
                    <a:pt x="301" y="1099"/>
                  </a:lnTo>
                  <a:lnTo>
                    <a:pt x="301" y="1104"/>
                  </a:lnTo>
                  <a:lnTo>
                    <a:pt x="301" y="1109"/>
                  </a:lnTo>
                  <a:lnTo>
                    <a:pt x="301" y="1114"/>
                  </a:lnTo>
                  <a:lnTo>
                    <a:pt x="301" y="1119"/>
                  </a:lnTo>
                  <a:lnTo>
                    <a:pt x="301" y="1124"/>
                  </a:lnTo>
                  <a:lnTo>
                    <a:pt x="301" y="1129"/>
                  </a:lnTo>
                  <a:lnTo>
                    <a:pt x="301" y="1134"/>
                  </a:lnTo>
                  <a:lnTo>
                    <a:pt x="301" y="1139"/>
                  </a:lnTo>
                  <a:lnTo>
                    <a:pt x="301" y="1144"/>
                  </a:lnTo>
                  <a:lnTo>
                    <a:pt x="301" y="1149"/>
                  </a:lnTo>
                  <a:lnTo>
                    <a:pt x="301" y="1154"/>
                  </a:lnTo>
                  <a:lnTo>
                    <a:pt x="301" y="1159"/>
                  </a:lnTo>
                  <a:lnTo>
                    <a:pt x="301" y="1164"/>
                  </a:lnTo>
                  <a:lnTo>
                    <a:pt x="301" y="1169"/>
                  </a:lnTo>
                  <a:lnTo>
                    <a:pt x="301" y="1174"/>
                  </a:lnTo>
                  <a:lnTo>
                    <a:pt x="301" y="1179"/>
                  </a:lnTo>
                  <a:lnTo>
                    <a:pt x="301" y="1184"/>
                  </a:lnTo>
                  <a:lnTo>
                    <a:pt x="301" y="1189"/>
                  </a:lnTo>
                  <a:lnTo>
                    <a:pt x="301" y="1194"/>
                  </a:lnTo>
                  <a:lnTo>
                    <a:pt x="301" y="1199"/>
                  </a:lnTo>
                  <a:lnTo>
                    <a:pt x="301" y="1204"/>
                  </a:lnTo>
                  <a:lnTo>
                    <a:pt x="301" y="1209"/>
                  </a:lnTo>
                  <a:lnTo>
                    <a:pt x="301" y="1214"/>
                  </a:lnTo>
                  <a:lnTo>
                    <a:pt x="301" y="1219"/>
                  </a:lnTo>
                  <a:lnTo>
                    <a:pt x="301" y="1224"/>
                  </a:lnTo>
                  <a:lnTo>
                    <a:pt x="301" y="1229"/>
                  </a:lnTo>
                  <a:lnTo>
                    <a:pt x="301" y="1234"/>
                  </a:lnTo>
                  <a:lnTo>
                    <a:pt x="301" y="1239"/>
                  </a:lnTo>
                  <a:lnTo>
                    <a:pt x="301" y="1244"/>
                  </a:lnTo>
                  <a:lnTo>
                    <a:pt x="301" y="1249"/>
                  </a:lnTo>
                  <a:lnTo>
                    <a:pt x="301" y="1254"/>
                  </a:lnTo>
                  <a:lnTo>
                    <a:pt x="301" y="1259"/>
                  </a:lnTo>
                  <a:lnTo>
                    <a:pt x="301" y="1264"/>
                  </a:lnTo>
                  <a:lnTo>
                    <a:pt x="301" y="1269"/>
                  </a:lnTo>
                  <a:lnTo>
                    <a:pt x="301" y="1274"/>
                  </a:lnTo>
                  <a:lnTo>
                    <a:pt x="301" y="1279"/>
                  </a:lnTo>
                  <a:lnTo>
                    <a:pt x="301" y="1284"/>
                  </a:lnTo>
                  <a:lnTo>
                    <a:pt x="301" y="1289"/>
                  </a:lnTo>
                  <a:lnTo>
                    <a:pt x="301" y="1294"/>
                  </a:lnTo>
                  <a:lnTo>
                    <a:pt x="301" y="1299"/>
                  </a:lnTo>
                  <a:lnTo>
                    <a:pt x="301" y="1304"/>
                  </a:lnTo>
                  <a:lnTo>
                    <a:pt x="301" y="1309"/>
                  </a:lnTo>
                  <a:lnTo>
                    <a:pt x="301" y="1314"/>
                  </a:lnTo>
                  <a:lnTo>
                    <a:pt x="301" y="1319"/>
                  </a:lnTo>
                  <a:lnTo>
                    <a:pt x="301" y="1324"/>
                  </a:lnTo>
                  <a:lnTo>
                    <a:pt x="301" y="1329"/>
                  </a:lnTo>
                  <a:lnTo>
                    <a:pt x="301" y="1334"/>
                  </a:lnTo>
                  <a:lnTo>
                    <a:pt x="301" y="1339"/>
                  </a:lnTo>
                  <a:lnTo>
                    <a:pt x="301" y="1344"/>
                  </a:lnTo>
                  <a:lnTo>
                    <a:pt x="301" y="1349"/>
                  </a:lnTo>
                  <a:lnTo>
                    <a:pt x="301" y="1354"/>
                  </a:lnTo>
                  <a:lnTo>
                    <a:pt x="301" y="1359"/>
                  </a:lnTo>
                  <a:lnTo>
                    <a:pt x="301" y="1364"/>
                  </a:lnTo>
                  <a:lnTo>
                    <a:pt x="301" y="1369"/>
                  </a:lnTo>
                  <a:lnTo>
                    <a:pt x="301" y="1374"/>
                  </a:lnTo>
                  <a:lnTo>
                    <a:pt x="301" y="1379"/>
                  </a:lnTo>
                  <a:lnTo>
                    <a:pt x="301" y="1384"/>
                  </a:lnTo>
                  <a:lnTo>
                    <a:pt x="301" y="1389"/>
                  </a:lnTo>
                  <a:lnTo>
                    <a:pt x="301" y="1394"/>
                  </a:lnTo>
                  <a:lnTo>
                    <a:pt x="301" y="1399"/>
                  </a:lnTo>
                  <a:lnTo>
                    <a:pt x="301" y="1404"/>
                  </a:lnTo>
                  <a:lnTo>
                    <a:pt x="301" y="1409"/>
                  </a:lnTo>
                  <a:lnTo>
                    <a:pt x="301" y="1414"/>
                  </a:lnTo>
                  <a:lnTo>
                    <a:pt x="301" y="1419"/>
                  </a:lnTo>
                  <a:lnTo>
                    <a:pt x="301" y="1424"/>
                  </a:lnTo>
                  <a:lnTo>
                    <a:pt x="301" y="1429"/>
                  </a:lnTo>
                  <a:lnTo>
                    <a:pt x="301" y="1434"/>
                  </a:lnTo>
                  <a:cubicBezTo>
                    <a:pt x="301" y="1457"/>
                    <a:pt x="303" y="1479"/>
                    <a:pt x="308" y="1500"/>
                  </a:cubicBezTo>
                  <a:lnTo>
                    <a:pt x="167" y="1500"/>
                  </a:lnTo>
                  <a:cubicBezTo>
                    <a:pt x="75" y="1500"/>
                    <a:pt x="0" y="1425"/>
                    <a:pt x="0" y="1333"/>
                  </a:cubicBezTo>
                  <a:lnTo>
                    <a:pt x="0" y="1333"/>
                  </a:lnTo>
                  <a:lnTo>
                    <a:pt x="0" y="166"/>
                  </a:lnTo>
                  <a:cubicBezTo>
                    <a:pt x="0" y="74"/>
                    <a:pt x="75" y="0"/>
                    <a:pt x="167" y="0"/>
                  </a:cubicBezTo>
                  <a:lnTo>
                    <a:pt x="1667" y="0"/>
                  </a:lnTo>
                  <a:lnTo>
                    <a:pt x="1667" y="551"/>
                  </a:lnTo>
                  <a:cubicBezTo>
                    <a:pt x="1667" y="599"/>
                    <a:pt x="1706" y="638"/>
                    <a:pt x="1754" y="638"/>
                  </a:cubicBezTo>
                  <a:cubicBezTo>
                    <a:pt x="1782" y="638"/>
                    <a:pt x="1808" y="624"/>
                    <a:pt x="1824" y="602"/>
                  </a:cubicBezTo>
                  <a:cubicBezTo>
                    <a:pt x="1870" y="540"/>
                    <a:pt x="1943" y="500"/>
                    <a:pt x="2025" y="500"/>
                  </a:cubicBezTo>
                  <a:cubicBezTo>
                    <a:pt x="2028" y="500"/>
                    <a:pt x="2031" y="500"/>
                    <a:pt x="2033" y="500"/>
                  </a:cubicBezTo>
                  <a:cubicBezTo>
                    <a:pt x="2162" y="504"/>
                    <a:pt x="2269" y="609"/>
                    <a:pt x="2275" y="738"/>
                  </a:cubicBezTo>
                  <a:cubicBezTo>
                    <a:pt x="2282" y="881"/>
                    <a:pt x="2167" y="1000"/>
                    <a:pt x="2025" y="1000"/>
                  </a:cubicBezTo>
                  <a:cubicBezTo>
                    <a:pt x="1943" y="1000"/>
                    <a:pt x="1870" y="960"/>
                    <a:pt x="1824" y="898"/>
                  </a:cubicBezTo>
                  <a:cubicBezTo>
                    <a:pt x="1808" y="875"/>
                    <a:pt x="1782" y="861"/>
                    <a:pt x="1754" y="861"/>
                  </a:cubicBezTo>
                  <a:cubicBezTo>
                    <a:pt x="1706" y="861"/>
                    <a:pt x="1667" y="900"/>
                    <a:pt x="1667" y="948"/>
                  </a:cubicBezTo>
                  <a:lnTo>
                    <a:pt x="1667" y="1500"/>
                  </a:lnTo>
                  <a:moveTo>
                    <a:pt x="558" y="1028"/>
                  </a:moveTo>
                  <a:lnTo>
                    <a:pt x="554" y="1028"/>
                  </a:lnTo>
                  <a:cubicBezTo>
                    <a:pt x="532" y="1028"/>
                    <a:pt x="515" y="1023"/>
                    <a:pt x="501" y="1015"/>
                  </a:cubicBezTo>
                  <a:cubicBezTo>
                    <a:pt x="515" y="1007"/>
                    <a:pt x="532" y="1002"/>
                    <a:pt x="554" y="1002"/>
                  </a:cubicBezTo>
                  <a:lnTo>
                    <a:pt x="558" y="1002"/>
                  </a:lnTo>
                  <a:cubicBezTo>
                    <a:pt x="580" y="1002"/>
                    <a:pt x="597" y="1007"/>
                    <a:pt x="611" y="1015"/>
                  </a:cubicBezTo>
                  <a:cubicBezTo>
                    <a:pt x="597" y="1023"/>
                    <a:pt x="580" y="1028"/>
                    <a:pt x="558" y="10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2688B87-0AC1-499A-8331-89DD14F90370}"/>
                </a:ext>
              </a:extLst>
            </p:cNvPr>
            <p:cNvSpPr/>
            <p:nvPr/>
          </p:nvSpPr>
          <p:spPr>
            <a:xfrm>
              <a:off x="3815080" y="2164080"/>
              <a:ext cx="1153160" cy="10474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</p:grpSp>
      <p:sp>
        <p:nvSpPr>
          <p:cNvPr id="6" name="Freeform 3606">
            <a:extLst>
              <a:ext uri="{FF2B5EF4-FFF2-40B4-BE49-F238E27FC236}">
                <a16:creationId xmlns:a16="http://schemas.microsoft.com/office/drawing/2014/main" id="{C49A12DC-16B9-4232-9C26-DC9E8F011D46}"/>
              </a:ext>
            </a:extLst>
          </p:cNvPr>
          <p:cNvSpPr>
            <a:spLocks/>
          </p:cNvSpPr>
          <p:nvPr/>
        </p:nvSpPr>
        <p:spPr bwMode="auto">
          <a:xfrm>
            <a:off x="6322633" y="2957915"/>
            <a:ext cx="4563740" cy="1170770"/>
          </a:xfrm>
          <a:custGeom>
            <a:avLst/>
            <a:gdLst>
              <a:gd name="T0" fmla="*/ 5667 w 5833"/>
              <a:gd name="T1" fmla="*/ 0 h 1500"/>
              <a:gd name="T2" fmla="*/ 167 w 5833"/>
              <a:gd name="T3" fmla="*/ 0 h 1500"/>
              <a:gd name="T4" fmla="*/ 0 w 5833"/>
              <a:gd name="T5" fmla="*/ 166 h 1500"/>
              <a:gd name="T6" fmla="*/ 0 w 5833"/>
              <a:gd name="T7" fmla="*/ 1333 h 1500"/>
              <a:gd name="T8" fmla="*/ 167 w 5833"/>
              <a:gd name="T9" fmla="*/ 1500 h 1500"/>
              <a:gd name="T10" fmla="*/ 5667 w 5833"/>
              <a:gd name="T11" fmla="*/ 1500 h 1500"/>
              <a:gd name="T12" fmla="*/ 5833 w 5833"/>
              <a:gd name="T13" fmla="*/ 1333 h 1500"/>
              <a:gd name="T14" fmla="*/ 5833 w 5833"/>
              <a:gd name="T15" fmla="*/ 166 h 1500"/>
              <a:gd name="T16" fmla="*/ 5667 w 5833"/>
              <a:gd name="T17" fmla="*/ 0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33" h="1500">
                <a:moveTo>
                  <a:pt x="5667" y="0"/>
                </a:moveTo>
                <a:lnTo>
                  <a:pt x="167" y="0"/>
                </a:lnTo>
                <a:cubicBezTo>
                  <a:pt x="75" y="0"/>
                  <a:pt x="0" y="74"/>
                  <a:pt x="0" y="166"/>
                </a:cubicBezTo>
                <a:lnTo>
                  <a:pt x="0" y="1333"/>
                </a:lnTo>
                <a:cubicBezTo>
                  <a:pt x="0" y="1425"/>
                  <a:pt x="75" y="1500"/>
                  <a:pt x="167" y="1500"/>
                </a:cubicBezTo>
                <a:lnTo>
                  <a:pt x="5667" y="1500"/>
                </a:lnTo>
                <a:cubicBezTo>
                  <a:pt x="5759" y="1500"/>
                  <a:pt x="5833" y="1425"/>
                  <a:pt x="5833" y="1333"/>
                </a:cubicBezTo>
                <a:lnTo>
                  <a:pt x="5833" y="166"/>
                </a:lnTo>
                <a:cubicBezTo>
                  <a:pt x="5833" y="74"/>
                  <a:pt x="5759" y="0"/>
                  <a:pt x="56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FE81B9-E0A2-42C9-BA93-598E3A26EF7D}"/>
              </a:ext>
            </a:extLst>
          </p:cNvPr>
          <p:cNvGrpSpPr/>
          <p:nvPr/>
        </p:nvGrpSpPr>
        <p:grpSpPr>
          <a:xfrm>
            <a:off x="6322632" y="2957915"/>
            <a:ext cx="1785614" cy="1170770"/>
            <a:chOff x="3686175" y="1981200"/>
            <a:chExt cx="1876425" cy="1230313"/>
          </a:xfrm>
          <a:solidFill>
            <a:schemeClr val="accent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Freeform 3715">
              <a:extLst>
                <a:ext uri="{FF2B5EF4-FFF2-40B4-BE49-F238E27FC236}">
                  <a16:creationId xmlns:a16="http://schemas.microsoft.com/office/drawing/2014/main" id="{58A31BA1-FFFF-4283-B7C8-E14075587D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6175" y="1981200"/>
              <a:ext cx="1876425" cy="1230313"/>
            </a:xfrm>
            <a:custGeom>
              <a:avLst/>
              <a:gdLst>
                <a:gd name="T0" fmla="*/ 900 w 2282"/>
                <a:gd name="T1" fmla="*/ 640 h 1500"/>
                <a:gd name="T2" fmla="*/ 900 w 2282"/>
                <a:gd name="T3" fmla="*/ 680 h 1500"/>
                <a:gd name="T4" fmla="*/ 900 w 2282"/>
                <a:gd name="T5" fmla="*/ 715 h 1500"/>
                <a:gd name="T6" fmla="*/ 900 w 2282"/>
                <a:gd name="T7" fmla="*/ 755 h 1500"/>
                <a:gd name="T8" fmla="*/ 900 w 2282"/>
                <a:gd name="T9" fmla="*/ 790 h 1500"/>
                <a:gd name="T10" fmla="*/ 900 w 2282"/>
                <a:gd name="T11" fmla="*/ 830 h 1500"/>
                <a:gd name="T12" fmla="*/ 900 w 2282"/>
                <a:gd name="T13" fmla="*/ 865 h 1500"/>
                <a:gd name="T14" fmla="*/ 900 w 2282"/>
                <a:gd name="T15" fmla="*/ 905 h 1500"/>
                <a:gd name="T16" fmla="*/ 900 w 2282"/>
                <a:gd name="T17" fmla="*/ 940 h 1500"/>
                <a:gd name="T18" fmla="*/ 900 w 2282"/>
                <a:gd name="T19" fmla="*/ 980 h 1500"/>
                <a:gd name="T20" fmla="*/ 900 w 2282"/>
                <a:gd name="T21" fmla="*/ 1015 h 1500"/>
                <a:gd name="T22" fmla="*/ 900 w 2282"/>
                <a:gd name="T23" fmla="*/ 1054 h 1500"/>
                <a:gd name="T24" fmla="*/ 900 w 2282"/>
                <a:gd name="T25" fmla="*/ 1075 h 1500"/>
                <a:gd name="T26" fmla="*/ 900 w 2282"/>
                <a:gd name="T27" fmla="*/ 1100 h 1500"/>
                <a:gd name="T28" fmla="*/ 900 w 2282"/>
                <a:gd name="T29" fmla="*/ 1124 h 1500"/>
                <a:gd name="T30" fmla="*/ 900 w 2282"/>
                <a:gd name="T31" fmla="*/ 1160 h 1500"/>
                <a:gd name="T32" fmla="*/ 900 w 2282"/>
                <a:gd name="T33" fmla="*/ 1190 h 1500"/>
                <a:gd name="T34" fmla="*/ 900 w 2282"/>
                <a:gd name="T35" fmla="*/ 1220 h 1500"/>
                <a:gd name="T36" fmla="*/ 900 w 2282"/>
                <a:gd name="T37" fmla="*/ 1250 h 1500"/>
                <a:gd name="T38" fmla="*/ 900 w 2282"/>
                <a:gd name="T39" fmla="*/ 1280 h 1500"/>
                <a:gd name="T40" fmla="*/ 900 w 2282"/>
                <a:gd name="T41" fmla="*/ 1310 h 1500"/>
                <a:gd name="T42" fmla="*/ 900 w 2282"/>
                <a:gd name="T43" fmla="*/ 1340 h 1500"/>
                <a:gd name="T44" fmla="*/ 900 w 2282"/>
                <a:gd name="T45" fmla="*/ 1370 h 1500"/>
                <a:gd name="T46" fmla="*/ 900 w 2282"/>
                <a:gd name="T47" fmla="*/ 1400 h 1500"/>
                <a:gd name="T48" fmla="*/ 900 w 2282"/>
                <a:gd name="T49" fmla="*/ 1430 h 1500"/>
                <a:gd name="T50" fmla="*/ 900 w 2282"/>
                <a:gd name="T51" fmla="*/ 1460 h 1500"/>
                <a:gd name="T52" fmla="*/ 900 w 2282"/>
                <a:gd name="T53" fmla="*/ 1490 h 1500"/>
                <a:gd name="T54" fmla="*/ 811 w 2282"/>
                <a:gd name="T55" fmla="*/ 1404 h 1500"/>
                <a:gd name="T56" fmla="*/ 811 w 2282"/>
                <a:gd name="T57" fmla="*/ 1344 h 1500"/>
                <a:gd name="T58" fmla="*/ 811 w 2282"/>
                <a:gd name="T59" fmla="*/ 1284 h 1500"/>
                <a:gd name="T60" fmla="*/ 811 w 2282"/>
                <a:gd name="T61" fmla="*/ 1224 h 1500"/>
                <a:gd name="T62" fmla="*/ 811 w 2282"/>
                <a:gd name="T63" fmla="*/ 1164 h 1500"/>
                <a:gd name="T64" fmla="*/ 811 w 2282"/>
                <a:gd name="T65" fmla="*/ 1104 h 1500"/>
                <a:gd name="T66" fmla="*/ 811 w 2282"/>
                <a:gd name="T67" fmla="*/ 1071 h 1500"/>
                <a:gd name="T68" fmla="*/ 811 w 2282"/>
                <a:gd name="T69" fmla="*/ 1041 h 1500"/>
                <a:gd name="T70" fmla="*/ 811 w 2282"/>
                <a:gd name="T71" fmla="*/ 1011 h 1500"/>
                <a:gd name="T72" fmla="*/ 811 w 2282"/>
                <a:gd name="T73" fmla="*/ 981 h 1500"/>
                <a:gd name="T74" fmla="*/ 811 w 2282"/>
                <a:gd name="T75" fmla="*/ 951 h 1500"/>
                <a:gd name="T76" fmla="*/ 811 w 2282"/>
                <a:gd name="T77" fmla="*/ 911 h 1500"/>
                <a:gd name="T78" fmla="*/ 811 w 2282"/>
                <a:gd name="T79" fmla="*/ 851 h 1500"/>
                <a:gd name="T80" fmla="*/ 811 w 2282"/>
                <a:gd name="T81" fmla="*/ 791 h 1500"/>
                <a:gd name="T82" fmla="*/ 811 w 2282"/>
                <a:gd name="T83" fmla="*/ 731 h 1500"/>
                <a:gd name="T84" fmla="*/ 811 w 2282"/>
                <a:gd name="T85" fmla="*/ 671 h 1500"/>
                <a:gd name="T86" fmla="*/ 811 w 2282"/>
                <a:gd name="T87" fmla="*/ 611 h 1500"/>
                <a:gd name="T88" fmla="*/ 301 w 2282"/>
                <a:gd name="T89" fmla="*/ 631 h 1500"/>
                <a:gd name="T90" fmla="*/ 301 w 2282"/>
                <a:gd name="T91" fmla="*/ 691 h 1500"/>
                <a:gd name="T92" fmla="*/ 301 w 2282"/>
                <a:gd name="T93" fmla="*/ 751 h 1500"/>
                <a:gd name="T94" fmla="*/ 301 w 2282"/>
                <a:gd name="T95" fmla="*/ 811 h 1500"/>
                <a:gd name="T96" fmla="*/ 301 w 2282"/>
                <a:gd name="T97" fmla="*/ 871 h 1500"/>
                <a:gd name="T98" fmla="*/ 301 w 2282"/>
                <a:gd name="T99" fmla="*/ 931 h 1500"/>
                <a:gd name="T100" fmla="*/ 301 w 2282"/>
                <a:gd name="T101" fmla="*/ 961 h 1500"/>
                <a:gd name="T102" fmla="*/ 301 w 2282"/>
                <a:gd name="T103" fmla="*/ 991 h 1500"/>
                <a:gd name="T104" fmla="*/ 301 w 2282"/>
                <a:gd name="T105" fmla="*/ 1021 h 1500"/>
                <a:gd name="T106" fmla="*/ 301 w 2282"/>
                <a:gd name="T107" fmla="*/ 1051 h 1500"/>
                <a:gd name="T108" fmla="*/ 301 w 2282"/>
                <a:gd name="T109" fmla="*/ 1081 h 1500"/>
                <a:gd name="T110" fmla="*/ 301 w 2282"/>
                <a:gd name="T111" fmla="*/ 1124 h 1500"/>
                <a:gd name="T112" fmla="*/ 301 w 2282"/>
                <a:gd name="T113" fmla="*/ 1184 h 1500"/>
                <a:gd name="T114" fmla="*/ 301 w 2282"/>
                <a:gd name="T115" fmla="*/ 1244 h 1500"/>
                <a:gd name="T116" fmla="*/ 301 w 2282"/>
                <a:gd name="T117" fmla="*/ 1304 h 1500"/>
                <a:gd name="T118" fmla="*/ 301 w 2282"/>
                <a:gd name="T119" fmla="*/ 1364 h 1500"/>
                <a:gd name="T120" fmla="*/ 301 w 2282"/>
                <a:gd name="T121" fmla="*/ 1424 h 1500"/>
                <a:gd name="T122" fmla="*/ 1824 w 2282"/>
                <a:gd name="T123" fmla="*/ 602 h 1500"/>
                <a:gd name="T124" fmla="*/ 554 w 2282"/>
                <a:gd name="T125" fmla="*/ 1002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2" h="1500">
                  <a:moveTo>
                    <a:pt x="1667" y="1500"/>
                  </a:moveTo>
                  <a:lnTo>
                    <a:pt x="1412" y="1500"/>
                  </a:lnTo>
                  <a:lnTo>
                    <a:pt x="1412" y="578"/>
                  </a:lnTo>
                  <a:cubicBezTo>
                    <a:pt x="1412" y="476"/>
                    <a:pt x="1346" y="362"/>
                    <a:pt x="1156" y="362"/>
                  </a:cubicBezTo>
                  <a:cubicBezTo>
                    <a:pt x="982" y="362"/>
                    <a:pt x="900" y="447"/>
                    <a:pt x="900" y="615"/>
                  </a:cubicBezTo>
                  <a:lnTo>
                    <a:pt x="900" y="620"/>
                  </a:lnTo>
                  <a:lnTo>
                    <a:pt x="900" y="625"/>
                  </a:lnTo>
                  <a:lnTo>
                    <a:pt x="900" y="630"/>
                  </a:lnTo>
                  <a:lnTo>
                    <a:pt x="900" y="635"/>
                  </a:lnTo>
                  <a:lnTo>
                    <a:pt x="900" y="635"/>
                  </a:lnTo>
                  <a:lnTo>
                    <a:pt x="900" y="640"/>
                  </a:lnTo>
                  <a:lnTo>
                    <a:pt x="900" y="640"/>
                  </a:lnTo>
                  <a:lnTo>
                    <a:pt x="900" y="645"/>
                  </a:lnTo>
                  <a:lnTo>
                    <a:pt x="900" y="650"/>
                  </a:lnTo>
                  <a:lnTo>
                    <a:pt x="900" y="650"/>
                  </a:lnTo>
                  <a:lnTo>
                    <a:pt x="900" y="655"/>
                  </a:lnTo>
                  <a:lnTo>
                    <a:pt x="900" y="660"/>
                  </a:lnTo>
                  <a:lnTo>
                    <a:pt x="900" y="660"/>
                  </a:lnTo>
                  <a:lnTo>
                    <a:pt x="900" y="665"/>
                  </a:lnTo>
                  <a:lnTo>
                    <a:pt x="900" y="665"/>
                  </a:lnTo>
                  <a:lnTo>
                    <a:pt x="900" y="670"/>
                  </a:lnTo>
                  <a:lnTo>
                    <a:pt x="900" y="675"/>
                  </a:lnTo>
                  <a:lnTo>
                    <a:pt x="900" y="675"/>
                  </a:lnTo>
                  <a:lnTo>
                    <a:pt x="900" y="680"/>
                  </a:lnTo>
                  <a:lnTo>
                    <a:pt x="900" y="685"/>
                  </a:lnTo>
                  <a:lnTo>
                    <a:pt x="900" y="685"/>
                  </a:lnTo>
                  <a:lnTo>
                    <a:pt x="900" y="690"/>
                  </a:lnTo>
                  <a:lnTo>
                    <a:pt x="900" y="690"/>
                  </a:lnTo>
                  <a:lnTo>
                    <a:pt x="900" y="695"/>
                  </a:lnTo>
                  <a:lnTo>
                    <a:pt x="900" y="700"/>
                  </a:lnTo>
                  <a:lnTo>
                    <a:pt x="900" y="700"/>
                  </a:lnTo>
                  <a:lnTo>
                    <a:pt x="900" y="705"/>
                  </a:lnTo>
                  <a:lnTo>
                    <a:pt x="900" y="710"/>
                  </a:lnTo>
                  <a:lnTo>
                    <a:pt x="900" y="710"/>
                  </a:lnTo>
                  <a:lnTo>
                    <a:pt x="900" y="715"/>
                  </a:lnTo>
                  <a:lnTo>
                    <a:pt x="900" y="715"/>
                  </a:lnTo>
                  <a:lnTo>
                    <a:pt x="900" y="720"/>
                  </a:lnTo>
                  <a:lnTo>
                    <a:pt x="900" y="725"/>
                  </a:lnTo>
                  <a:lnTo>
                    <a:pt x="900" y="725"/>
                  </a:lnTo>
                  <a:lnTo>
                    <a:pt x="900" y="730"/>
                  </a:lnTo>
                  <a:lnTo>
                    <a:pt x="900" y="735"/>
                  </a:lnTo>
                  <a:lnTo>
                    <a:pt x="900" y="735"/>
                  </a:lnTo>
                  <a:lnTo>
                    <a:pt x="900" y="740"/>
                  </a:lnTo>
                  <a:lnTo>
                    <a:pt x="900" y="740"/>
                  </a:lnTo>
                  <a:lnTo>
                    <a:pt x="900" y="745"/>
                  </a:lnTo>
                  <a:lnTo>
                    <a:pt x="900" y="750"/>
                  </a:lnTo>
                  <a:lnTo>
                    <a:pt x="900" y="750"/>
                  </a:lnTo>
                  <a:lnTo>
                    <a:pt x="900" y="755"/>
                  </a:lnTo>
                  <a:lnTo>
                    <a:pt x="900" y="760"/>
                  </a:lnTo>
                  <a:lnTo>
                    <a:pt x="900" y="760"/>
                  </a:lnTo>
                  <a:lnTo>
                    <a:pt x="900" y="765"/>
                  </a:lnTo>
                  <a:lnTo>
                    <a:pt x="900" y="765"/>
                  </a:lnTo>
                  <a:lnTo>
                    <a:pt x="900" y="770"/>
                  </a:lnTo>
                  <a:lnTo>
                    <a:pt x="900" y="775"/>
                  </a:lnTo>
                  <a:lnTo>
                    <a:pt x="900" y="775"/>
                  </a:lnTo>
                  <a:lnTo>
                    <a:pt x="900" y="780"/>
                  </a:lnTo>
                  <a:lnTo>
                    <a:pt x="900" y="785"/>
                  </a:lnTo>
                  <a:lnTo>
                    <a:pt x="900" y="785"/>
                  </a:lnTo>
                  <a:lnTo>
                    <a:pt x="900" y="790"/>
                  </a:lnTo>
                  <a:lnTo>
                    <a:pt x="900" y="790"/>
                  </a:lnTo>
                  <a:lnTo>
                    <a:pt x="900" y="795"/>
                  </a:lnTo>
                  <a:lnTo>
                    <a:pt x="900" y="800"/>
                  </a:lnTo>
                  <a:lnTo>
                    <a:pt x="900" y="800"/>
                  </a:lnTo>
                  <a:lnTo>
                    <a:pt x="900" y="805"/>
                  </a:lnTo>
                  <a:lnTo>
                    <a:pt x="900" y="810"/>
                  </a:lnTo>
                  <a:lnTo>
                    <a:pt x="900" y="810"/>
                  </a:lnTo>
                  <a:lnTo>
                    <a:pt x="900" y="815"/>
                  </a:lnTo>
                  <a:lnTo>
                    <a:pt x="900" y="815"/>
                  </a:lnTo>
                  <a:lnTo>
                    <a:pt x="900" y="820"/>
                  </a:lnTo>
                  <a:lnTo>
                    <a:pt x="900" y="825"/>
                  </a:lnTo>
                  <a:lnTo>
                    <a:pt x="900" y="825"/>
                  </a:lnTo>
                  <a:lnTo>
                    <a:pt x="900" y="830"/>
                  </a:lnTo>
                  <a:lnTo>
                    <a:pt x="900" y="835"/>
                  </a:lnTo>
                  <a:lnTo>
                    <a:pt x="900" y="835"/>
                  </a:lnTo>
                  <a:lnTo>
                    <a:pt x="900" y="840"/>
                  </a:lnTo>
                  <a:lnTo>
                    <a:pt x="900" y="840"/>
                  </a:lnTo>
                  <a:lnTo>
                    <a:pt x="900" y="845"/>
                  </a:lnTo>
                  <a:lnTo>
                    <a:pt x="900" y="850"/>
                  </a:lnTo>
                  <a:lnTo>
                    <a:pt x="900" y="850"/>
                  </a:lnTo>
                  <a:lnTo>
                    <a:pt x="900" y="855"/>
                  </a:lnTo>
                  <a:lnTo>
                    <a:pt x="900" y="860"/>
                  </a:lnTo>
                  <a:lnTo>
                    <a:pt x="900" y="860"/>
                  </a:lnTo>
                  <a:lnTo>
                    <a:pt x="900" y="865"/>
                  </a:lnTo>
                  <a:lnTo>
                    <a:pt x="900" y="865"/>
                  </a:lnTo>
                  <a:lnTo>
                    <a:pt x="900" y="870"/>
                  </a:lnTo>
                  <a:lnTo>
                    <a:pt x="900" y="875"/>
                  </a:lnTo>
                  <a:lnTo>
                    <a:pt x="900" y="875"/>
                  </a:lnTo>
                  <a:lnTo>
                    <a:pt x="900" y="880"/>
                  </a:lnTo>
                  <a:lnTo>
                    <a:pt x="900" y="885"/>
                  </a:lnTo>
                  <a:lnTo>
                    <a:pt x="900" y="885"/>
                  </a:lnTo>
                  <a:lnTo>
                    <a:pt x="900" y="890"/>
                  </a:lnTo>
                  <a:lnTo>
                    <a:pt x="900" y="890"/>
                  </a:lnTo>
                  <a:lnTo>
                    <a:pt x="900" y="895"/>
                  </a:lnTo>
                  <a:lnTo>
                    <a:pt x="900" y="900"/>
                  </a:lnTo>
                  <a:lnTo>
                    <a:pt x="900" y="900"/>
                  </a:lnTo>
                  <a:lnTo>
                    <a:pt x="900" y="905"/>
                  </a:lnTo>
                  <a:lnTo>
                    <a:pt x="900" y="910"/>
                  </a:lnTo>
                  <a:lnTo>
                    <a:pt x="900" y="910"/>
                  </a:lnTo>
                  <a:lnTo>
                    <a:pt x="900" y="915"/>
                  </a:lnTo>
                  <a:lnTo>
                    <a:pt x="900" y="915"/>
                  </a:lnTo>
                  <a:lnTo>
                    <a:pt x="900" y="920"/>
                  </a:lnTo>
                  <a:lnTo>
                    <a:pt x="900" y="925"/>
                  </a:lnTo>
                  <a:lnTo>
                    <a:pt x="900" y="925"/>
                  </a:lnTo>
                  <a:lnTo>
                    <a:pt x="900" y="930"/>
                  </a:lnTo>
                  <a:lnTo>
                    <a:pt x="900" y="935"/>
                  </a:lnTo>
                  <a:lnTo>
                    <a:pt x="900" y="935"/>
                  </a:lnTo>
                  <a:lnTo>
                    <a:pt x="900" y="940"/>
                  </a:lnTo>
                  <a:lnTo>
                    <a:pt x="900" y="940"/>
                  </a:lnTo>
                  <a:lnTo>
                    <a:pt x="900" y="945"/>
                  </a:lnTo>
                  <a:lnTo>
                    <a:pt x="900" y="950"/>
                  </a:lnTo>
                  <a:lnTo>
                    <a:pt x="900" y="950"/>
                  </a:lnTo>
                  <a:lnTo>
                    <a:pt x="900" y="955"/>
                  </a:lnTo>
                  <a:lnTo>
                    <a:pt x="900" y="960"/>
                  </a:lnTo>
                  <a:lnTo>
                    <a:pt x="900" y="960"/>
                  </a:lnTo>
                  <a:lnTo>
                    <a:pt x="900" y="965"/>
                  </a:lnTo>
                  <a:lnTo>
                    <a:pt x="900" y="965"/>
                  </a:lnTo>
                  <a:lnTo>
                    <a:pt x="900" y="970"/>
                  </a:lnTo>
                  <a:lnTo>
                    <a:pt x="900" y="975"/>
                  </a:lnTo>
                  <a:lnTo>
                    <a:pt x="900" y="975"/>
                  </a:lnTo>
                  <a:lnTo>
                    <a:pt x="900" y="980"/>
                  </a:lnTo>
                  <a:lnTo>
                    <a:pt x="900" y="985"/>
                  </a:lnTo>
                  <a:lnTo>
                    <a:pt x="900" y="985"/>
                  </a:lnTo>
                  <a:lnTo>
                    <a:pt x="900" y="990"/>
                  </a:lnTo>
                  <a:lnTo>
                    <a:pt x="900" y="990"/>
                  </a:lnTo>
                  <a:lnTo>
                    <a:pt x="900" y="995"/>
                  </a:lnTo>
                  <a:lnTo>
                    <a:pt x="900" y="1000"/>
                  </a:lnTo>
                  <a:lnTo>
                    <a:pt x="900" y="1000"/>
                  </a:lnTo>
                  <a:lnTo>
                    <a:pt x="900" y="1005"/>
                  </a:lnTo>
                  <a:lnTo>
                    <a:pt x="900" y="1010"/>
                  </a:lnTo>
                  <a:lnTo>
                    <a:pt x="900" y="1010"/>
                  </a:lnTo>
                  <a:lnTo>
                    <a:pt x="900" y="1015"/>
                  </a:lnTo>
                  <a:lnTo>
                    <a:pt x="900" y="1015"/>
                  </a:lnTo>
                  <a:lnTo>
                    <a:pt x="900" y="1020"/>
                  </a:lnTo>
                  <a:lnTo>
                    <a:pt x="900" y="1025"/>
                  </a:lnTo>
                  <a:lnTo>
                    <a:pt x="900" y="1025"/>
                  </a:lnTo>
                  <a:lnTo>
                    <a:pt x="900" y="1030"/>
                  </a:lnTo>
                  <a:lnTo>
                    <a:pt x="900" y="1035"/>
                  </a:lnTo>
                  <a:lnTo>
                    <a:pt x="900" y="1035"/>
                  </a:lnTo>
                  <a:lnTo>
                    <a:pt x="900" y="1040"/>
                  </a:lnTo>
                  <a:lnTo>
                    <a:pt x="900" y="1040"/>
                  </a:lnTo>
                  <a:lnTo>
                    <a:pt x="900" y="1045"/>
                  </a:lnTo>
                  <a:lnTo>
                    <a:pt x="900" y="1050"/>
                  </a:lnTo>
                  <a:lnTo>
                    <a:pt x="900" y="1050"/>
                  </a:lnTo>
                  <a:lnTo>
                    <a:pt x="900" y="1054"/>
                  </a:lnTo>
                  <a:lnTo>
                    <a:pt x="900" y="1055"/>
                  </a:lnTo>
                  <a:lnTo>
                    <a:pt x="900" y="1059"/>
                  </a:lnTo>
                  <a:lnTo>
                    <a:pt x="900" y="1060"/>
                  </a:lnTo>
                  <a:lnTo>
                    <a:pt x="900" y="1060"/>
                  </a:lnTo>
                  <a:lnTo>
                    <a:pt x="900" y="1064"/>
                  </a:lnTo>
                  <a:lnTo>
                    <a:pt x="900" y="1065"/>
                  </a:lnTo>
                  <a:lnTo>
                    <a:pt x="900" y="1065"/>
                  </a:lnTo>
                  <a:lnTo>
                    <a:pt x="900" y="1069"/>
                  </a:lnTo>
                  <a:lnTo>
                    <a:pt x="900" y="1070"/>
                  </a:lnTo>
                  <a:lnTo>
                    <a:pt x="900" y="1074"/>
                  </a:lnTo>
                  <a:lnTo>
                    <a:pt x="900" y="1075"/>
                  </a:lnTo>
                  <a:lnTo>
                    <a:pt x="900" y="1075"/>
                  </a:lnTo>
                  <a:lnTo>
                    <a:pt x="900" y="1079"/>
                  </a:lnTo>
                  <a:lnTo>
                    <a:pt x="900" y="1080"/>
                  </a:lnTo>
                  <a:lnTo>
                    <a:pt x="900" y="1084"/>
                  </a:lnTo>
                  <a:lnTo>
                    <a:pt x="900" y="1085"/>
                  </a:lnTo>
                  <a:lnTo>
                    <a:pt x="900" y="1085"/>
                  </a:lnTo>
                  <a:lnTo>
                    <a:pt x="900" y="1089"/>
                  </a:lnTo>
                  <a:lnTo>
                    <a:pt x="900" y="1090"/>
                  </a:lnTo>
                  <a:lnTo>
                    <a:pt x="900" y="1090"/>
                  </a:lnTo>
                  <a:lnTo>
                    <a:pt x="900" y="1094"/>
                  </a:lnTo>
                  <a:lnTo>
                    <a:pt x="900" y="1095"/>
                  </a:lnTo>
                  <a:lnTo>
                    <a:pt x="900" y="1099"/>
                  </a:lnTo>
                  <a:lnTo>
                    <a:pt x="900" y="1100"/>
                  </a:lnTo>
                  <a:lnTo>
                    <a:pt x="900" y="1100"/>
                  </a:lnTo>
                  <a:lnTo>
                    <a:pt x="900" y="1104"/>
                  </a:lnTo>
                  <a:lnTo>
                    <a:pt x="900" y="1105"/>
                  </a:lnTo>
                  <a:lnTo>
                    <a:pt x="900" y="1109"/>
                  </a:lnTo>
                  <a:lnTo>
                    <a:pt x="900" y="1110"/>
                  </a:lnTo>
                  <a:lnTo>
                    <a:pt x="900" y="1110"/>
                  </a:lnTo>
                  <a:lnTo>
                    <a:pt x="900" y="1114"/>
                  </a:lnTo>
                  <a:lnTo>
                    <a:pt x="900" y="1115"/>
                  </a:lnTo>
                  <a:lnTo>
                    <a:pt x="900" y="1115"/>
                  </a:lnTo>
                  <a:lnTo>
                    <a:pt x="900" y="1119"/>
                  </a:lnTo>
                  <a:lnTo>
                    <a:pt x="900" y="1120"/>
                  </a:lnTo>
                  <a:lnTo>
                    <a:pt x="900" y="1124"/>
                  </a:lnTo>
                  <a:lnTo>
                    <a:pt x="900" y="1125"/>
                  </a:lnTo>
                  <a:lnTo>
                    <a:pt x="900" y="1129"/>
                  </a:lnTo>
                  <a:lnTo>
                    <a:pt x="900" y="1130"/>
                  </a:lnTo>
                  <a:lnTo>
                    <a:pt x="900" y="1134"/>
                  </a:lnTo>
                  <a:lnTo>
                    <a:pt x="900" y="1135"/>
                  </a:lnTo>
                  <a:lnTo>
                    <a:pt x="900" y="1139"/>
                  </a:lnTo>
                  <a:lnTo>
                    <a:pt x="900" y="1144"/>
                  </a:lnTo>
                  <a:lnTo>
                    <a:pt x="900" y="1149"/>
                  </a:lnTo>
                  <a:lnTo>
                    <a:pt x="900" y="1154"/>
                  </a:lnTo>
                  <a:lnTo>
                    <a:pt x="900" y="1155"/>
                  </a:lnTo>
                  <a:lnTo>
                    <a:pt x="900" y="1159"/>
                  </a:lnTo>
                  <a:lnTo>
                    <a:pt x="900" y="1160"/>
                  </a:lnTo>
                  <a:lnTo>
                    <a:pt x="900" y="1164"/>
                  </a:lnTo>
                  <a:lnTo>
                    <a:pt x="900" y="1165"/>
                  </a:lnTo>
                  <a:lnTo>
                    <a:pt x="900" y="1169"/>
                  </a:lnTo>
                  <a:lnTo>
                    <a:pt x="900" y="1170"/>
                  </a:lnTo>
                  <a:lnTo>
                    <a:pt x="900" y="1174"/>
                  </a:lnTo>
                  <a:lnTo>
                    <a:pt x="900" y="1175"/>
                  </a:lnTo>
                  <a:lnTo>
                    <a:pt x="900" y="1179"/>
                  </a:lnTo>
                  <a:lnTo>
                    <a:pt x="900" y="1180"/>
                  </a:lnTo>
                  <a:lnTo>
                    <a:pt x="900" y="1184"/>
                  </a:lnTo>
                  <a:lnTo>
                    <a:pt x="900" y="1185"/>
                  </a:lnTo>
                  <a:lnTo>
                    <a:pt x="900" y="1189"/>
                  </a:lnTo>
                  <a:lnTo>
                    <a:pt x="900" y="1190"/>
                  </a:lnTo>
                  <a:lnTo>
                    <a:pt x="900" y="1194"/>
                  </a:lnTo>
                  <a:lnTo>
                    <a:pt x="900" y="1195"/>
                  </a:lnTo>
                  <a:lnTo>
                    <a:pt x="900" y="1199"/>
                  </a:lnTo>
                  <a:lnTo>
                    <a:pt x="900" y="1200"/>
                  </a:lnTo>
                  <a:lnTo>
                    <a:pt x="900" y="1204"/>
                  </a:lnTo>
                  <a:lnTo>
                    <a:pt x="900" y="1205"/>
                  </a:lnTo>
                  <a:lnTo>
                    <a:pt x="900" y="1209"/>
                  </a:lnTo>
                  <a:lnTo>
                    <a:pt x="900" y="1210"/>
                  </a:lnTo>
                  <a:lnTo>
                    <a:pt x="900" y="1214"/>
                  </a:lnTo>
                  <a:lnTo>
                    <a:pt x="900" y="1215"/>
                  </a:lnTo>
                  <a:lnTo>
                    <a:pt x="900" y="1219"/>
                  </a:lnTo>
                  <a:lnTo>
                    <a:pt x="900" y="1220"/>
                  </a:lnTo>
                  <a:lnTo>
                    <a:pt x="900" y="1224"/>
                  </a:lnTo>
                  <a:lnTo>
                    <a:pt x="900" y="1225"/>
                  </a:lnTo>
                  <a:lnTo>
                    <a:pt x="900" y="1229"/>
                  </a:lnTo>
                  <a:lnTo>
                    <a:pt x="900" y="1230"/>
                  </a:lnTo>
                  <a:lnTo>
                    <a:pt x="900" y="1234"/>
                  </a:lnTo>
                  <a:lnTo>
                    <a:pt x="900" y="1235"/>
                  </a:lnTo>
                  <a:lnTo>
                    <a:pt x="900" y="1239"/>
                  </a:lnTo>
                  <a:lnTo>
                    <a:pt x="900" y="1240"/>
                  </a:lnTo>
                  <a:lnTo>
                    <a:pt x="900" y="1244"/>
                  </a:lnTo>
                  <a:lnTo>
                    <a:pt x="900" y="1245"/>
                  </a:lnTo>
                  <a:lnTo>
                    <a:pt x="900" y="1249"/>
                  </a:lnTo>
                  <a:lnTo>
                    <a:pt x="900" y="1250"/>
                  </a:lnTo>
                  <a:lnTo>
                    <a:pt x="900" y="1254"/>
                  </a:lnTo>
                  <a:lnTo>
                    <a:pt x="900" y="1255"/>
                  </a:lnTo>
                  <a:lnTo>
                    <a:pt x="900" y="1259"/>
                  </a:lnTo>
                  <a:lnTo>
                    <a:pt x="900" y="1260"/>
                  </a:lnTo>
                  <a:lnTo>
                    <a:pt x="900" y="1264"/>
                  </a:lnTo>
                  <a:lnTo>
                    <a:pt x="900" y="1265"/>
                  </a:lnTo>
                  <a:lnTo>
                    <a:pt x="900" y="1269"/>
                  </a:lnTo>
                  <a:lnTo>
                    <a:pt x="900" y="1270"/>
                  </a:lnTo>
                  <a:lnTo>
                    <a:pt x="900" y="1274"/>
                  </a:lnTo>
                  <a:lnTo>
                    <a:pt x="900" y="1275"/>
                  </a:lnTo>
                  <a:lnTo>
                    <a:pt x="900" y="1279"/>
                  </a:lnTo>
                  <a:lnTo>
                    <a:pt x="900" y="1280"/>
                  </a:lnTo>
                  <a:lnTo>
                    <a:pt x="900" y="1284"/>
                  </a:lnTo>
                  <a:lnTo>
                    <a:pt x="900" y="1285"/>
                  </a:lnTo>
                  <a:lnTo>
                    <a:pt x="900" y="1289"/>
                  </a:lnTo>
                  <a:lnTo>
                    <a:pt x="900" y="1290"/>
                  </a:lnTo>
                  <a:lnTo>
                    <a:pt x="900" y="1294"/>
                  </a:lnTo>
                  <a:lnTo>
                    <a:pt x="900" y="1295"/>
                  </a:lnTo>
                  <a:lnTo>
                    <a:pt x="900" y="1299"/>
                  </a:lnTo>
                  <a:lnTo>
                    <a:pt x="900" y="1300"/>
                  </a:lnTo>
                  <a:lnTo>
                    <a:pt x="900" y="1304"/>
                  </a:lnTo>
                  <a:lnTo>
                    <a:pt x="900" y="1305"/>
                  </a:lnTo>
                  <a:lnTo>
                    <a:pt x="900" y="1309"/>
                  </a:lnTo>
                  <a:lnTo>
                    <a:pt x="900" y="1310"/>
                  </a:lnTo>
                  <a:lnTo>
                    <a:pt x="900" y="1314"/>
                  </a:lnTo>
                  <a:lnTo>
                    <a:pt x="900" y="1315"/>
                  </a:lnTo>
                  <a:lnTo>
                    <a:pt x="900" y="1319"/>
                  </a:lnTo>
                  <a:lnTo>
                    <a:pt x="900" y="1320"/>
                  </a:lnTo>
                  <a:lnTo>
                    <a:pt x="900" y="1324"/>
                  </a:lnTo>
                  <a:lnTo>
                    <a:pt x="900" y="1325"/>
                  </a:lnTo>
                  <a:lnTo>
                    <a:pt x="900" y="1329"/>
                  </a:lnTo>
                  <a:lnTo>
                    <a:pt x="900" y="1330"/>
                  </a:lnTo>
                  <a:lnTo>
                    <a:pt x="900" y="1334"/>
                  </a:lnTo>
                  <a:lnTo>
                    <a:pt x="900" y="1335"/>
                  </a:lnTo>
                  <a:lnTo>
                    <a:pt x="900" y="1339"/>
                  </a:lnTo>
                  <a:lnTo>
                    <a:pt x="900" y="1340"/>
                  </a:lnTo>
                  <a:lnTo>
                    <a:pt x="900" y="1344"/>
                  </a:lnTo>
                  <a:lnTo>
                    <a:pt x="900" y="1345"/>
                  </a:lnTo>
                  <a:lnTo>
                    <a:pt x="900" y="1349"/>
                  </a:lnTo>
                  <a:lnTo>
                    <a:pt x="900" y="1350"/>
                  </a:lnTo>
                  <a:lnTo>
                    <a:pt x="900" y="1354"/>
                  </a:lnTo>
                  <a:lnTo>
                    <a:pt x="900" y="1355"/>
                  </a:lnTo>
                  <a:lnTo>
                    <a:pt x="900" y="1359"/>
                  </a:lnTo>
                  <a:lnTo>
                    <a:pt x="900" y="1360"/>
                  </a:lnTo>
                  <a:lnTo>
                    <a:pt x="900" y="1364"/>
                  </a:lnTo>
                  <a:lnTo>
                    <a:pt x="900" y="1365"/>
                  </a:lnTo>
                  <a:lnTo>
                    <a:pt x="900" y="1369"/>
                  </a:lnTo>
                  <a:lnTo>
                    <a:pt x="900" y="1370"/>
                  </a:lnTo>
                  <a:lnTo>
                    <a:pt x="900" y="1374"/>
                  </a:lnTo>
                  <a:lnTo>
                    <a:pt x="900" y="1375"/>
                  </a:lnTo>
                  <a:lnTo>
                    <a:pt x="900" y="1379"/>
                  </a:lnTo>
                  <a:lnTo>
                    <a:pt x="900" y="1380"/>
                  </a:lnTo>
                  <a:lnTo>
                    <a:pt x="900" y="1384"/>
                  </a:lnTo>
                  <a:lnTo>
                    <a:pt x="900" y="1385"/>
                  </a:lnTo>
                  <a:lnTo>
                    <a:pt x="900" y="1389"/>
                  </a:lnTo>
                  <a:lnTo>
                    <a:pt x="900" y="1390"/>
                  </a:lnTo>
                  <a:lnTo>
                    <a:pt x="900" y="1394"/>
                  </a:lnTo>
                  <a:lnTo>
                    <a:pt x="900" y="1395"/>
                  </a:lnTo>
                  <a:lnTo>
                    <a:pt x="900" y="1399"/>
                  </a:lnTo>
                  <a:lnTo>
                    <a:pt x="900" y="1400"/>
                  </a:lnTo>
                  <a:lnTo>
                    <a:pt x="900" y="1404"/>
                  </a:lnTo>
                  <a:lnTo>
                    <a:pt x="900" y="1405"/>
                  </a:lnTo>
                  <a:lnTo>
                    <a:pt x="900" y="1409"/>
                  </a:lnTo>
                  <a:lnTo>
                    <a:pt x="900" y="1410"/>
                  </a:lnTo>
                  <a:lnTo>
                    <a:pt x="900" y="1414"/>
                  </a:lnTo>
                  <a:lnTo>
                    <a:pt x="900" y="1415"/>
                  </a:lnTo>
                  <a:lnTo>
                    <a:pt x="900" y="1419"/>
                  </a:lnTo>
                  <a:lnTo>
                    <a:pt x="900" y="1420"/>
                  </a:lnTo>
                  <a:lnTo>
                    <a:pt x="900" y="1424"/>
                  </a:lnTo>
                  <a:lnTo>
                    <a:pt x="900" y="1425"/>
                  </a:lnTo>
                  <a:lnTo>
                    <a:pt x="900" y="1429"/>
                  </a:lnTo>
                  <a:lnTo>
                    <a:pt x="900" y="1430"/>
                  </a:lnTo>
                  <a:lnTo>
                    <a:pt x="900" y="1434"/>
                  </a:lnTo>
                  <a:lnTo>
                    <a:pt x="900" y="1435"/>
                  </a:lnTo>
                  <a:lnTo>
                    <a:pt x="900" y="1439"/>
                  </a:lnTo>
                  <a:lnTo>
                    <a:pt x="900" y="1440"/>
                  </a:lnTo>
                  <a:lnTo>
                    <a:pt x="900" y="1444"/>
                  </a:lnTo>
                  <a:lnTo>
                    <a:pt x="900" y="1445"/>
                  </a:lnTo>
                  <a:lnTo>
                    <a:pt x="900" y="1449"/>
                  </a:lnTo>
                  <a:lnTo>
                    <a:pt x="900" y="1450"/>
                  </a:lnTo>
                  <a:lnTo>
                    <a:pt x="900" y="1454"/>
                  </a:lnTo>
                  <a:lnTo>
                    <a:pt x="900" y="1455"/>
                  </a:lnTo>
                  <a:lnTo>
                    <a:pt x="900" y="1459"/>
                  </a:lnTo>
                  <a:lnTo>
                    <a:pt x="900" y="1460"/>
                  </a:lnTo>
                  <a:lnTo>
                    <a:pt x="900" y="1464"/>
                  </a:lnTo>
                  <a:lnTo>
                    <a:pt x="900" y="1465"/>
                  </a:lnTo>
                  <a:lnTo>
                    <a:pt x="900" y="1469"/>
                  </a:lnTo>
                  <a:lnTo>
                    <a:pt x="900" y="1470"/>
                  </a:lnTo>
                  <a:lnTo>
                    <a:pt x="900" y="1474"/>
                  </a:lnTo>
                  <a:lnTo>
                    <a:pt x="900" y="1475"/>
                  </a:lnTo>
                  <a:lnTo>
                    <a:pt x="900" y="1479"/>
                  </a:lnTo>
                  <a:lnTo>
                    <a:pt x="900" y="1480"/>
                  </a:lnTo>
                  <a:lnTo>
                    <a:pt x="900" y="1484"/>
                  </a:lnTo>
                  <a:lnTo>
                    <a:pt x="900" y="1485"/>
                  </a:lnTo>
                  <a:lnTo>
                    <a:pt x="900" y="1489"/>
                  </a:lnTo>
                  <a:lnTo>
                    <a:pt x="900" y="1490"/>
                  </a:lnTo>
                  <a:lnTo>
                    <a:pt x="900" y="1494"/>
                  </a:lnTo>
                  <a:lnTo>
                    <a:pt x="900" y="1495"/>
                  </a:lnTo>
                  <a:lnTo>
                    <a:pt x="900" y="1499"/>
                  </a:lnTo>
                  <a:lnTo>
                    <a:pt x="900" y="1500"/>
                  </a:lnTo>
                  <a:lnTo>
                    <a:pt x="804" y="1500"/>
                  </a:lnTo>
                  <a:cubicBezTo>
                    <a:pt x="808" y="1479"/>
                    <a:pt x="811" y="1457"/>
                    <a:pt x="811" y="1434"/>
                  </a:cubicBezTo>
                  <a:lnTo>
                    <a:pt x="811" y="1429"/>
                  </a:lnTo>
                  <a:lnTo>
                    <a:pt x="811" y="1424"/>
                  </a:lnTo>
                  <a:lnTo>
                    <a:pt x="811" y="1419"/>
                  </a:lnTo>
                  <a:lnTo>
                    <a:pt x="811" y="1414"/>
                  </a:lnTo>
                  <a:lnTo>
                    <a:pt x="811" y="1409"/>
                  </a:lnTo>
                  <a:lnTo>
                    <a:pt x="811" y="1404"/>
                  </a:lnTo>
                  <a:lnTo>
                    <a:pt x="811" y="1399"/>
                  </a:lnTo>
                  <a:lnTo>
                    <a:pt x="811" y="1394"/>
                  </a:lnTo>
                  <a:lnTo>
                    <a:pt x="811" y="1389"/>
                  </a:lnTo>
                  <a:lnTo>
                    <a:pt x="811" y="1384"/>
                  </a:lnTo>
                  <a:lnTo>
                    <a:pt x="811" y="1379"/>
                  </a:lnTo>
                  <a:lnTo>
                    <a:pt x="811" y="1374"/>
                  </a:lnTo>
                  <a:lnTo>
                    <a:pt x="811" y="1369"/>
                  </a:lnTo>
                  <a:lnTo>
                    <a:pt x="811" y="1364"/>
                  </a:lnTo>
                  <a:lnTo>
                    <a:pt x="811" y="1359"/>
                  </a:lnTo>
                  <a:lnTo>
                    <a:pt x="811" y="1354"/>
                  </a:lnTo>
                  <a:lnTo>
                    <a:pt x="811" y="1349"/>
                  </a:lnTo>
                  <a:lnTo>
                    <a:pt x="811" y="1344"/>
                  </a:lnTo>
                  <a:lnTo>
                    <a:pt x="811" y="1339"/>
                  </a:lnTo>
                  <a:lnTo>
                    <a:pt x="811" y="1334"/>
                  </a:lnTo>
                  <a:lnTo>
                    <a:pt x="811" y="1329"/>
                  </a:lnTo>
                  <a:lnTo>
                    <a:pt x="811" y="1324"/>
                  </a:lnTo>
                  <a:lnTo>
                    <a:pt x="811" y="1319"/>
                  </a:lnTo>
                  <a:lnTo>
                    <a:pt x="811" y="1314"/>
                  </a:lnTo>
                  <a:lnTo>
                    <a:pt x="811" y="1309"/>
                  </a:lnTo>
                  <a:lnTo>
                    <a:pt x="811" y="1304"/>
                  </a:lnTo>
                  <a:lnTo>
                    <a:pt x="811" y="1299"/>
                  </a:lnTo>
                  <a:lnTo>
                    <a:pt x="811" y="1294"/>
                  </a:lnTo>
                  <a:lnTo>
                    <a:pt x="811" y="1289"/>
                  </a:lnTo>
                  <a:lnTo>
                    <a:pt x="811" y="1284"/>
                  </a:lnTo>
                  <a:lnTo>
                    <a:pt x="811" y="1279"/>
                  </a:lnTo>
                  <a:lnTo>
                    <a:pt x="811" y="1274"/>
                  </a:lnTo>
                  <a:lnTo>
                    <a:pt x="811" y="1269"/>
                  </a:lnTo>
                  <a:lnTo>
                    <a:pt x="811" y="1264"/>
                  </a:lnTo>
                  <a:lnTo>
                    <a:pt x="811" y="1259"/>
                  </a:lnTo>
                  <a:lnTo>
                    <a:pt x="811" y="1254"/>
                  </a:lnTo>
                  <a:lnTo>
                    <a:pt x="811" y="1249"/>
                  </a:lnTo>
                  <a:lnTo>
                    <a:pt x="811" y="1244"/>
                  </a:lnTo>
                  <a:lnTo>
                    <a:pt x="811" y="1239"/>
                  </a:lnTo>
                  <a:lnTo>
                    <a:pt x="811" y="1234"/>
                  </a:lnTo>
                  <a:lnTo>
                    <a:pt x="811" y="1229"/>
                  </a:lnTo>
                  <a:lnTo>
                    <a:pt x="811" y="1224"/>
                  </a:lnTo>
                  <a:lnTo>
                    <a:pt x="811" y="1219"/>
                  </a:lnTo>
                  <a:lnTo>
                    <a:pt x="811" y="1214"/>
                  </a:lnTo>
                  <a:lnTo>
                    <a:pt x="811" y="1209"/>
                  </a:lnTo>
                  <a:lnTo>
                    <a:pt x="811" y="1204"/>
                  </a:lnTo>
                  <a:lnTo>
                    <a:pt x="811" y="1199"/>
                  </a:lnTo>
                  <a:lnTo>
                    <a:pt x="811" y="1194"/>
                  </a:lnTo>
                  <a:lnTo>
                    <a:pt x="811" y="1189"/>
                  </a:lnTo>
                  <a:lnTo>
                    <a:pt x="811" y="1184"/>
                  </a:lnTo>
                  <a:lnTo>
                    <a:pt x="811" y="1179"/>
                  </a:lnTo>
                  <a:lnTo>
                    <a:pt x="811" y="1174"/>
                  </a:lnTo>
                  <a:lnTo>
                    <a:pt x="811" y="1169"/>
                  </a:lnTo>
                  <a:lnTo>
                    <a:pt x="811" y="1164"/>
                  </a:lnTo>
                  <a:lnTo>
                    <a:pt x="811" y="1159"/>
                  </a:lnTo>
                  <a:lnTo>
                    <a:pt x="811" y="1154"/>
                  </a:lnTo>
                  <a:lnTo>
                    <a:pt x="811" y="1149"/>
                  </a:lnTo>
                  <a:lnTo>
                    <a:pt x="811" y="1144"/>
                  </a:lnTo>
                  <a:lnTo>
                    <a:pt x="811" y="1139"/>
                  </a:lnTo>
                  <a:lnTo>
                    <a:pt x="811" y="1134"/>
                  </a:lnTo>
                  <a:lnTo>
                    <a:pt x="811" y="1129"/>
                  </a:lnTo>
                  <a:lnTo>
                    <a:pt x="811" y="1124"/>
                  </a:lnTo>
                  <a:lnTo>
                    <a:pt x="811" y="1119"/>
                  </a:lnTo>
                  <a:lnTo>
                    <a:pt x="811" y="1114"/>
                  </a:lnTo>
                  <a:lnTo>
                    <a:pt x="811" y="1109"/>
                  </a:lnTo>
                  <a:lnTo>
                    <a:pt x="811" y="1104"/>
                  </a:lnTo>
                  <a:lnTo>
                    <a:pt x="811" y="1099"/>
                  </a:lnTo>
                  <a:lnTo>
                    <a:pt x="811" y="1096"/>
                  </a:lnTo>
                  <a:lnTo>
                    <a:pt x="811" y="1094"/>
                  </a:lnTo>
                  <a:lnTo>
                    <a:pt x="811" y="1091"/>
                  </a:lnTo>
                  <a:lnTo>
                    <a:pt x="811" y="1089"/>
                  </a:lnTo>
                  <a:lnTo>
                    <a:pt x="811" y="1086"/>
                  </a:lnTo>
                  <a:lnTo>
                    <a:pt x="811" y="1084"/>
                  </a:lnTo>
                  <a:lnTo>
                    <a:pt x="811" y="1081"/>
                  </a:lnTo>
                  <a:lnTo>
                    <a:pt x="811" y="1079"/>
                  </a:lnTo>
                  <a:lnTo>
                    <a:pt x="811" y="1076"/>
                  </a:lnTo>
                  <a:lnTo>
                    <a:pt x="811" y="1074"/>
                  </a:lnTo>
                  <a:lnTo>
                    <a:pt x="811" y="1071"/>
                  </a:lnTo>
                  <a:lnTo>
                    <a:pt x="811" y="1069"/>
                  </a:lnTo>
                  <a:lnTo>
                    <a:pt x="811" y="1066"/>
                  </a:lnTo>
                  <a:lnTo>
                    <a:pt x="811" y="1064"/>
                  </a:lnTo>
                  <a:lnTo>
                    <a:pt x="811" y="1061"/>
                  </a:lnTo>
                  <a:lnTo>
                    <a:pt x="811" y="1059"/>
                  </a:lnTo>
                  <a:lnTo>
                    <a:pt x="811" y="1056"/>
                  </a:lnTo>
                  <a:lnTo>
                    <a:pt x="811" y="1054"/>
                  </a:lnTo>
                  <a:lnTo>
                    <a:pt x="811" y="1051"/>
                  </a:lnTo>
                  <a:lnTo>
                    <a:pt x="811" y="1049"/>
                  </a:lnTo>
                  <a:lnTo>
                    <a:pt x="811" y="1046"/>
                  </a:lnTo>
                  <a:lnTo>
                    <a:pt x="811" y="1044"/>
                  </a:lnTo>
                  <a:lnTo>
                    <a:pt x="811" y="1041"/>
                  </a:lnTo>
                  <a:lnTo>
                    <a:pt x="811" y="1039"/>
                  </a:lnTo>
                  <a:lnTo>
                    <a:pt x="811" y="1036"/>
                  </a:lnTo>
                  <a:lnTo>
                    <a:pt x="811" y="1034"/>
                  </a:lnTo>
                  <a:lnTo>
                    <a:pt x="811" y="1031"/>
                  </a:lnTo>
                  <a:lnTo>
                    <a:pt x="811" y="1029"/>
                  </a:lnTo>
                  <a:lnTo>
                    <a:pt x="811" y="1026"/>
                  </a:lnTo>
                  <a:lnTo>
                    <a:pt x="811" y="1024"/>
                  </a:lnTo>
                  <a:lnTo>
                    <a:pt x="811" y="1021"/>
                  </a:lnTo>
                  <a:lnTo>
                    <a:pt x="811" y="1019"/>
                  </a:lnTo>
                  <a:lnTo>
                    <a:pt x="811" y="1016"/>
                  </a:lnTo>
                  <a:lnTo>
                    <a:pt x="811" y="1014"/>
                  </a:lnTo>
                  <a:lnTo>
                    <a:pt x="811" y="1011"/>
                  </a:lnTo>
                  <a:lnTo>
                    <a:pt x="811" y="1009"/>
                  </a:lnTo>
                  <a:lnTo>
                    <a:pt x="811" y="1006"/>
                  </a:lnTo>
                  <a:lnTo>
                    <a:pt x="811" y="1004"/>
                  </a:lnTo>
                  <a:lnTo>
                    <a:pt x="811" y="1001"/>
                  </a:lnTo>
                  <a:lnTo>
                    <a:pt x="811" y="999"/>
                  </a:lnTo>
                  <a:lnTo>
                    <a:pt x="811" y="996"/>
                  </a:lnTo>
                  <a:lnTo>
                    <a:pt x="811" y="994"/>
                  </a:lnTo>
                  <a:lnTo>
                    <a:pt x="811" y="991"/>
                  </a:lnTo>
                  <a:lnTo>
                    <a:pt x="811" y="989"/>
                  </a:lnTo>
                  <a:lnTo>
                    <a:pt x="811" y="986"/>
                  </a:lnTo>
                  <a:lnTo>
                    <a:pt x="811" y="984"/>
                  </a:lnTo>
                  <a:lnTo>
                    <a:pt x="811" y="981"/>
                  </a:lnTo>
                  <a:lnTo>
                    <a:pt x="811" y="979"/>
                  </a:lnTo>
                  <a:lnTo>
                    <a:pt x="811" y="976"/>
                  </a:lnTo>
                  <a:lnTo>
                    <a:pt x="811" y="974"/>
                  </a:lnTo>
                  <a:lnTo>
                    <a:pt x="811" y="971"/>
                  </a:lnTo>
                  <a:lnTo>
                    <a:pt x="811" y="969"/>
                  </a:lnTo>
                  <a:lnTo>
                    <a:pt x="811" y="966"/>
                  </a:lnTo>
                  <a:lnTo>
                    <a:pt x="811" y="964"/>
                  </a:lnTo>
                  <a:lnTo>
                    <a:pt x="811" y="961"/>
                  </a:lnTo>
                  <a:lnTo>
                    <a:pt x="811" y="959"/>
                  </a:lnTo>
                  <a:lnTo>
                    <a:pt x="811" y="956"/>
                  </a:lnTo>
                  <a:lnTo>
                    <a:pt x="811" y="954"/>
                  </a:lnTo>
                  <a:lnTo>
                    <a:pt x="811" y="951"/>
                  </a:lnTo>
                  <a:lnTo>
                    <a:pt x="811" y="949"/>
                  </a:lnTo>
                  <a:lnTo>
                    <a:pt x="811" y="946"/>
                  </a:lnTo>
                  <a:lnTo>
                    <a:pt x="811" y="944"/>
                  </a:lnTo>
                  <a:lnTo>
                    <a:pt x="811" y="941"/>
                  </a:lnTo>
                  <a:lnTo>
                    <a:pt x="811" y="939"/>
                  </a:lnTo>
                  <a:lnTo>
                    <a:pt x="811" y="936"/>
                  </a:lnTo>
                  <a:lnTo>
                    <a:pt x="811" y="934"/>
                  </a:lnTo>
                  <a:lnTo>
                    <a:pt x="811" y="931"/>
                  </a:lnTo>
                  <a:lnTo>
                    <a:pt x="811" y="926"/>
                  </a:lnTo>
                  <a:lnTo>
                    <a:pt x="811" y="921"/>
                  </a:lnTo>
                  <a:lnTo>
                    <a:pt x="811" y="916"/>
                  </a:lnTo>
                  <a:lnTo>
                    <a:pt x="811" y="911"/>
                  </a:lnTo>
                  <a:lnTo>
                    <a:pt x="811" y="906"/>
                  </a:lnTo>
                  <a:lnTo>
                    <a:pt x="811" y="901"/>
                  </a:lnTo>
                  <a:lnTo>
                    <a:pt x="811" y="896"/>
                  </a:lnTo>
                  <a:lnTo>
                    <a:pt x="811" y="891"/>
                  </a:lnTo>
                  <a:lnTo>
                    <a:pt x="811" y="886"/>
                  </a:lnTo>
                  <a:lnTo>
                    <a:pt x="811" y="881"/>
                  </a:lnTo>
                  <a:lnTo>
                    <a:pt x="811" y="876"/>
                  </a:lnTo>
                  <a:lnTo>
                    <a:pt x="811" y="871"/>
                  </a:lnTo>
                  <a:lnTo>
                    <a:pt x="811" y="866"/>
                  </a:lnTo>
                  <a:lnTo>
                    <a:pt x="811" y="861"/>
                  </a:lnTo>
                  <a:lnTo>
                    <a:pt x="811" y="856"/>
                  </a:lnTo>
                  <a:lnTo>
                    <a:pt x="811" y="851"/>
                  </a:lnTo>
                  <a:lnTo>
                    <a:pt x="811" y="846"/>
                  </a:lnTo>
                  <a:lnTo>
                    <a:pt x="811" y="841"/>
                  </a:lnTo>
                  <a:lnTo>
                    <a:pt x="811" y="836"/>
                  </a:lnTo>
                  <a:lnTo>
                    <a:pt x="811" y="831"/>
                  </a:lnTo>
                  <a:lnTo>
                    <a:pt x="811" y="826"/>
                  </a:lnTo>
                  <a:lnTo>
                    <a:pt x="811" y="821"/>
                  </a:lnTo>
                  <a:lnTo>
                    <a:pt x="811" y="816"/>
                  </a:lnTo>
                  <a:lnTo>
                    <a:pt x="811" y="811"/>
                  </a:lnTo>
                  <a:lnTo>
                    <a:pt x="811" y="806"/>
                  </a:lnTo>
                  <a:lnTo>
                    <a:pt x="811" y="801"/>
                  </a:lnTo>
                  <a:lnTo>
                    <a:pt x="811" y="796"/>
                  </a:lnTo>
                  <a:lnTo>
                    <a:pt x="811" y="791"/>
                  </a:lnTo>
                  <a:lnTo>
                    <a:pt x="811" y="786"/>
                  </a:lnTo>
                  <a:lnTo>
                    <a:pt x="811" y="781"/>
                  </a:lnTo>
                  <a:lnTo>
                    <a:pt x="811" y="776"/>
                  </a:lnTo>
                  <a:lnTo>
                    <a:pt x="811" y="771"/>
                  </a:lnTo>
                  <a:lnTo>
                    <a:pt x="811" y="766"/>
                  </a:lnTo>
                  <a:lnTo>
                    <a:pt x="811" y="761"/>
                  </a:lnTo>
                  <a:lnTo>
                    <a:pt x="811" y="756"/>
                  </a:lnTo>
                  <a:lnTo>
                    <a:pt x="811" y="751"/>
                  </a:lnTo>
                  <a:lnTo>
                    <a:pt x="811" y="746"/>
                  </a:lnTo>
                  <a:lnTo>
                    <a:pt x="811" y="741"/>
                  </a:lnTo>
                  <a:lnTo>
                    <a:pt x="811" y="736"/>
                  </a:lnTo>
                  <a:lnTo>
                    <a:pt x="811" y="731"/>
                  </a:lnTo>
                  <a:lnTo>
                    <a:pt x="811" y="726"/>
                  </a:lnTo>
                  <a:lnTo>
                    <a:pt x="811" y="721"/>
                  </a:lnTo>
                  <a:lnTo>
                    <a:pt x="811" y="716"/>
                  </a:lnTo>
                  <a:lnTo>
                    <a:pt x="811" y="711"/>
                  </a:lnTo>
                  <a:lnTo>
                    <a:pt x="811" y="706"/>
                  </a:lnTo>
                  <a:lnTo>
                    <a:pt x="811" y="701"/>
                  </a:lnTo>
                  <a:lnTo>
                    <a:pt x="811" y="696"/>
                  </a:lnTo>
                  <a:lnTo>
                    <a:pt x="811" y="691"/>
                  </a:lnTo>
                  <a:lnTo>
                    <a:pt x="811" y="686"/>
                  </a:lnTo>
                  <a:lnTo>
                    <a:pt x="811" y="681"/>
                  </a:lnTo>
                  <a:lnTo>
                    <a:pt x="811" y="676"/>
                  </a:lnTo>
                  <a:lnTo>
                    <a:pt x="811" y="671"/>
                  </a:lnTo>
                  <a:lnTo>
                    <a:pt x="811" y="666"/>
                  </a:lnTo>
                  <a:lnTo>
                    <a:pt x="811" y="661"/>
                  </a:lnTo>
                  <a:lnTo>
                    <a:pt x="811" y="656"/>
                  </a:lnTo>
                  <a:lnTo>
                    <a:pt x="811" y="651"/>
                  </a:lnTo>
                  <a:lnTo>
                    <a:pt x="811" y="646"/>
                  </a:lnTo>
                  <a:lnTo>
                    <a:pt x="811" y="641"/>
                  </a:lnTo>
                  <a:lnTo>
                    <a:pt x="811" y="636"/>
                  </a:lnTo>
                  <a:lnTo>
                    <a:pt x="811" y="631"/>
                  </a:lnTo>
                  <a:lnTo>
                    <a:pt x="811" y="626"/>
                  </a:lnTo>
                  <a:lnTo>
                    <a:pt x="811" y="621"/>
                  </a:lnTo>
                  <a:lnTo>
                    <a:pt x="811" y="616"/>
                  </a:lnTo>
                  <a:lnTo>
                    <a:pt x="811" y="611"/>
                  </a:lnTo>
                  <a:lnTo>
                    <a:pt x="811" y="606"/>
                  </a:lnTo>
                  <a:lnTo>
                    <a:pt x="811" y="601"/>
                  </a:lnTo>
                  <a:lnTo>
                    <a:pt x="811" y="596"/>
                  </a:lnTo>
                  <a:cubicBezTo>
                    <a:pt x="811" y="461"/>
                    <a:pt x="726" y="362"/>
                    <a:pt x="556" y="362"/>
                  </a:cubicBezTo>
                  <a:cubicBezTo>
                    <a:pt x="386" y="362"/>
                    <a:pt x="301" y="461"/>
                    <a:pt x="301" y="596"/>
                  </a:cubicBezTo>
                  <a:lnTo>
                    <a:pt x="301" y="601"/>
                  </a:lnTo>
                  <a:lnTo>
                    <a:pt x="301" y="606"/>
                  </a:lnTo>
                  <a:lnTo>
                    <a:pt x="301" y="611"/>
                  </a:lnTo>
                  <a:lnTo>
                    <a:pt x="301" y="616"/>
                  </a:lnTo>
                  <a:lnTo>
                    <a:pt x="301" y="621"/>
                  </a:lnTo>
                  <a:lnTo>
                    <a:pt x="301" y="626"/>
                  </a:lnTo>
                  <a:lnTo>
                    <a:pt x="301" y="631"/>
                  </a:lnTo>
                  <a:lnTo>
                    <a:pt x="301" y="636"/>
                  </a:lnTo>
                  <a:lnTo>
                    <a:pt x="301" y="641"/>
                  </a:lnTo>
                  <a:lnTo>
                    <a:pt x="301" y="646"/>
                  </a:lnTo>
                  <a:lnTo>
                    <a:pt x="301" y="651"/>
                  </a:lnTo>
                  <a:lnTo>
                    <a:pt x="301" y="656"/>
                  </a:lnTo>
                  <a:lnTo>
                    <a:pt x="301" y="661"/>
                  </a:lnTo>
                  <a:lnTo>
                    <a:pt x="301" y="666"/>
                  </a:lnTo>
                  <a:lnTo>
                    <a:pt x="301" y="671"/>
                  </a:lnTo>
                  <a:lnTo>
                    <a:pt x="301" y="676"/>
                  </a:lnTo>
                  <a:lnTo>
                    <a:pt x="301" y="681"/>
                  </a:lnTo>
                  <a:lnTo>
                    <a:pt x="301" y="686"/>
                  </a:lnTo>
                  <a:lnTo>
                    <a:pt x="301" y="691"/>
                  </a:lnTo>
                  <a:lnTo>
                    <a:pt x="301" y="696"/>
                  </a:lnTo>
                  <a:lnTo>
                    <a:pt x="301" y="701"/>
                  </a:lnTo>
                  <a:lnTo>
                    <a:pt x="301" y="706"/>
                  </a:lnTo>
                  <a:lnTo>
                    <a:pt x="301" y="711"/>
                  </a:lnTo>
                  <a:lnTo>
                    <a:pt x="301" y="716"/>
                  </a:lnTo>
                  <a:lnTo>
                    <a:pt x="301" y="721"/>
                  </a:lnTo>
                  <a:lnTo>
                    <a:pt x="301" y="726"/>
                  </a:lnTo>
                  <a:lnTo>
                    <a:pt x="301" y="731"/>
                  </a:lnTo>
                  <a:lnTo>
                    <a:pt x="301" y="736"/>
                  </a:lnTo>
                  <a:lnTo>
                    <a:pt x="301" y="741"/>
                  </a:lnTo>
                  <a:lnTo>
                    <a:pt x="301" y="746"/>
                  </a:lnTo>
                  <a:lnTo>
                    <a:pt x="301" y="751"/>
                  </a:lnTo>
                  <a:lnTo>
                    <a:pt x="301" y="756"/>
                  </a:lnTo>
                  <a:lnTo>
                    <a:pt x="301" y="761"/>
                  </a:lnTo>
                  <a:lnTo>
                    <a:pt x="301" y="766"/>
                  </a:lnTo>
                  <a:lnTo>
                    <a:pt x="301" y="771"/>
                  </a:lnTo>
                  <a:lnTo>
                    <a:pt x="301" y="776"/>
                  </a:lnTo>
                  <a:lnTo>
                    <a:pt x="301" y="781"/>
                  </a:lnTo>
                  <a:lnTo>
                    <a:pt x="301" y="786"/>
                  </a:lnTo>
                  <a:lnTo>
                    <a:pt x="301" y="791"/>
                  </a:lnTo>
                  <a:lnTo>
                    <a:pt x="301" y="796"/>
                  </a:lnTo>
                  <a:lnTo>
                    <a:pt x="301" y="801"/>
                  </a:lnTo>
                  <a:lnTo>
                    <a:pt x="301" y="806"/>
                  </a:lnTo>
                  <a:lnTo>
                    <a:pt x="301" y="811"/>
                  </a:lnTo>
                  <a:lnTo>
                    <a:pt x="301" y="816"/>
                  </a:lnTo>
                  <a:lnTo>
                    <a:pt x="301" y="821"/>
                  </a:lnTo>
                  <a:lnTo>
                    <a:pt x="301" y="826"/>
                  </a:lnTo>
                  <a:lnTo>
                    <a:pt x="301" y="831"/>
                  </a:lnTo>
                  <a:lnTo>
                    <a:pt x="301" y="836"/>
                  </a:lnTo>
                  <a:lnTo>
                    <a:pt x="301" y="841"/>
                  </a:lnTo>
                  <a:lnTo>
                    <a:pt x="301" y="846"/>
                  </a:lnTo>
                  <a:lnTo>
                    <a:pt x="301" y="851"/>
                  </a:lnTo>
                  <a:lnTo>
                    <a:pt x="301" y="856"/>
                  </a:lnTo>
                  <a:lnTo>
                    <a:pt x="301" y="861"/>
                  </a:lnTo>
                  <a:lnTo>
                    <a:pt x="301" y="866"/>
                  </a:lnTo>
                  <a:lnTo>
                    <a:pt x="301" y="871"/>
                  </a:lnTo>
                  <a:lnTo>
                    <a:pt x="301" y="876"/>
                  </a:lnTo>
                  <a:lnTo>
                    <a:pt x="301" y="881"/>
                  </a:lnTo>
                  <a:lnTo>
                    <a:pt x="301" y="886"/>
                  </a:lnTo>
                  <a:lnTo>
                    <a:pt x="301" y="891"/>
                  </a:lnTo>
                  <a:lnTo>
                    <a:pt x="301" y="896"/>
                  </a:lnTo>
                  <a:lnTo>
                    <a:pt x="301" y="901"/>
                  </a:lnTo>
                  <a:lnTo>
                    <a:pt x="301" y="906"/>
                  </a:lnTo>
                  <a:lnTo>
                    <a:pt x="301" y="911"/>
                  </a:lnTo>
                  <a:lnTo>
                    <a:pt x="301" y="916"/>
                  </a:lnTo>
                  <a:lnTo>
                    <a:pt x="301" y="921"/>
                  </a:lnTo>
                  <a:lnTo>
                    <a:pt x="301" y="926"/>
                  </a:lnTo>
                  <a:lnTo>
                    <a:pt x="301" y="931"/>
                  </a:lnTo>
                  <a:lnTo>
                    <a:pt x="301" y="934"/>
                  </a:lnTo>
                  <a:lnTo>
                    <a:pt x="301" y="936"/>
                  </a:lnTo>
                  <a:lnTo>
                    <a:pt x="301" y="939"/>
                  </a:lnTo>
                  <a:lnTo>
                    <a:pt x="301" y="941"/>
                  </a:lnTo>
                  <a:lnTo>
                    <a:pt x="301" y="944"/>
                  </a:lnTo>
                  <a:lnTo>
                    <a:pt x="301" y="946"/>
                  </a:lnTo>
                  <a:lnTo>
                    <a:pt x="301" y="949"/>
                  </a:lnTo>
                  <a:lnTo>
                    <a:pt x="301" y="951"/>
                  </a:lnTo>
                  <a:lnTo>
                    <a:pt x="301" y="954"/>
                  </a:lnTo>
                  <a:lnTo>
                    <a:pt x="301" y="956"/>
                  </a:lnTo>
                  <a:lnTo>
                    <a:pt x="301" y="959"/>
                  </a:lnTo>
                  <a:lnTo>
                    <a:pt x="301" y="961"/>
                  </a:lnTo>
                  <a:lnTo>
                    <a:pt x="301" y="964"/>
                  </a:lnTo>
                  <a:lnTo>
                    <a:pt x="301" y="966"/>
                  </a:lnTo>
                  <a:lnTo>
                    <a:pt x="301" y="969"/>
                  </a:lnTo>
                  <a:lnTo>
                    <a:pt x="301" y="971"/>
                  </a:lnTo>
                  <a:lnTo>
                    <a:pt x="301" y="974"/>
                  </a:lnTo>
                  <a:lnTo>
                    <a:pt x="301" y="976"/>
                  </a:lnTo>
                  <a:lnTo>
                    <a:pt x="301" y="979"/>
                  </a:lnTo>
                  <a:lnTo>
                    <a:pt x="301" y="981"/>
                  </a:lnTo>
                  <a:lnTo>
                    <a:pt x="301" y="984"/>
                  </a:lnTo>
                  <a:lnTo>
                    <a:pt x="301" y="986"/>
                  </a:lnTo>
                  <a:lnTo>
                    <a:pt x="301" y="989"/>
                  </a:lnTo>
                  <a:lnTo>
                    <a:pt x="301" y="991"/>
                  </a:lnTo>
                  <a:lnTo>
                    <a:pt x="301" y="994"/>
                  </a:lnTo>
                  <a:lnTo>
                    <a:pt x="301" y="996"/>
                  </a:lnTo>
                  <a:lnTo>
                    <a:pt x="301" y="999"/>
                  </a:lnTo>
                  <a:lnTo>
                    <a:pt x="301" y="1001"/>
                  </a:lnTo>
                  <a:lnTo>
                    <a:pt x="301" y="1004"/>
                  </a:lnTo>
                  <a:lnTo>
                    <a:pt x="301" y="1006"/>
                  </a:lnTo>
                  <a:lnTo>
                    <a:pt x="301" y="1009"/>
                  </a:lnTo>
                  <a:lnTo>
                    <a:pt x="301" y="1011"/>
                  </a:lnTo>
                  <a:lnTo>
                    <a:pt x="301" y="1014"/>
                  </a:lnTo>
                  <a:lnTo>
                    <a:pt x="301" y="1016"/>
                  </a:lnTo>
                  <a:lnTo>
                    <a:pt x="301" y="1019"/>
                  </a:lnTo>
                  <a:lnTo>
                    <a:pt x="301" y="1021"/>
                  </a:lnTo>
                  <a:lnTo>
                    <a:pt x="301" y="1024"/>
                  </a:lnTo>
                  <a:lnTo>
                    <a:pt x="301" y="1026"/>
                  </a:lnTo>
                  <a:lnTo>
                    <a:pt x="301" y="1029"/>
                  </a:lnTo>
                  <a:lnTo>
                    <a:pt x="301" y="1031"/>
                  </a:lnTo>
                  <a:lnTo>
                    <a:pt x="301" y="1034"/>
                  </a:lnTo>
                  <a:lnTo>
                    <a:pt x="301" y="1036"/>
                  </a:lnTo>
                  <a:lnTo>
                    <a:pt x="301" y="1039"/>
                  </a:lnTo>
                  <a:lnTo>
                    <a:pt x="301" y="1041"/>
                  </a:lnTo>
                  <a:lnTo>
                    <a:pt x="301" y="1044"/>
                  </a:lnTo>
                  <a:lnTo>
                    <a:pt x="301" y="1046"/>
                  </a:lnTo>
                  <a:lnTo>
                    <a:pt x="301" y="1049"/>
                  </a:lnTo>
                  <a:lnTo>
                    <a:pt x="301" y="1051"/>
                  </a:lnTo>
                  <a:lnTo>
                    <a:pt x="301" y="1054"/>
                  </a:lnTo>
                  <a:lnTo>
                    <a:pt x="301" y="1056"/>
                  </a:lnTo>
                  <a:lnTo>
                    <a:pt x="301" y="1059"/>
                  </a:lnTo>
                  <a:lnTo>
                    <a:pt x="301" y="1061"/>
                  </a:lnTo>
                  <a:lnTo>
                    <a:pt x="301" y="1064"/>
                  </a:lnTo>
                  <a:lnTo>
                    <a:pt x="301" y="1066"/>
                  </a:lnTo>
                  <a:lnTo>
                    <a:pt x="301" y="1069"/>
                  </a:lnTo>
                  <a:lnTo>
                    <a:pt x="301" y="1071"/>
                  </a:lnTo>
                  <a:lnTo>
                    <a:pt x="301" y="1074"/>
                  </a:lnTo>
                  <a:lnTo>
                    <a:pt x="301" y="1076"/>
                  </a:lnTo>
                  <a:lnTo>
                    <a:pt x="301" y="1079"/>
                  </a:lnTo>
                  <a:lnTo>
                    <a:pt x="301" y="1081"/>
                  </a:lnTo>
                  <a:lnTo>
                    <a:pt x="301" y="1084"/>
                  </a:lnTo>
                  <a:lnTo>
                    <a:pt x="301" y="1086"/>
                  </a:lnTo>
                  <a:lnTo>
                    <a:pt x="301" y="1089"/>
                  </a:lnTo>
                  <a:lnTo>
                    <a:pt x="301" y="1091"/>
                  </a:lnTo>
                  <a:lnTo>
                    <a:pt x="301" y="1094"/>
                  </a:lnTo>
                  <a:lnTo>
                    <a:pt x="301" y="1096"/>
                  </a:lnTo>
                  <a:lnTo>
                    <a:pt x="301" y="1099"/>
                  </a:lnTo>
                  <a:lnTo>
                    <a:pt x="301" y="1104"/>
                  </a:lnTo>
                  <a:lnTo>
                    <a:pt x="301" y="1109"/>
                  </a:lnTo>
                  <a:lnTo>
                    <a:pt x="301" y="1114"/>
                  </a:lnTo>
                  <a:lnTo>
                    <a:pt x="301" y="1119"/>
                  </a:lnTo>
                  <a:lnTo>
                    <a:pt x="301" y="1124"/>
                  </a:lnTo>
                  <a:lnTo>
                    <a:pt x="301" y="1129"/>
                  </a:lnTo>
                  <a:lnTo>
                    <a:pt x="301" y="1134"/>
                  </a:lnTo>
                  <a:lnTo>
                    <a:pt x="301" y="1139"/>
                  </a:lnTo>
                  <a:lnTo>
                    <a:pt x="301" y="1144"/>
                  </a:lnTo>
                  <a:lnTo>
                    <a:pt x="301" y="1149"/>
                  </a:lnTo>
                  <a:lnTo>
                    <a:pt x="301" y="1154"/>
                  </a:lnTo>
                  <a:lnTo>
                    <a:pt x="301" y="1159"/>
                  </a:lnTo>
                  <a:lnTo>
                    <a:pt x="301" y="1164"/>
                  </a:lnTo>
                  <a:lnTo>
                    <a:pt x="301" y="1169"/>
                  </a:lnTo>
                  <a:lnTo>
                    <a:pt x="301" y="1174"/>
                  </a:lnTo>
                  <a:lnTo>
                    <a:pt x="301" y="1179"/>
                  </a:lnTo>
                  <a:lnTo>
                    <a:pt x="301" y="1184"/>
                  </a:lnTo>
                  <a:lnTo>
                    <a:pt x="301" y="1189"/>
                  </a:lnTo>
                  <a:lnTo>
                    <a:pt x="301" y="1194"/>
                  </a:lnTo>
                  <a:lnTo>
                    <a:pt x="301" y="1199"/>
                  </a:lnTo>
                  <a:lnTo>
                    <a:pt x="301" y="1204"/>
                  </a:lnTo>
                  <a:lnTo>
                    <a:pt x="301" y="1209"/>
                  </a:lnTo>
                  <a:lnTo>
                    <a:pt x="301" y="1214"/>
                  </a:lnTo>
                  <a:lnTo>
                    <a:pt x="301" y="1219"/>
                  </a:lnTo>
                  <a:lnTo>
                    <a:pt x="301" y="1224"/>
                  </a:lnTo>
                  <a:lnTo>
                    <a:pt x="301" y="1229"/>
                  </a:lnTo>
                  <a:lnTo>
                    <a:pt x="301" y="1234"/>
                  </a:lnTo>
                  <a:lnTo>
                    <a:pt x="301" y="1239"/>
                  </a:lnTo>
                  <a:lnTo>
                    <a:pt x="301" y="1244"/>
                  </a:lnTo>
                  <a:lnTo>
                    <a:pt x="301" y="1249"/>
                  </a:lnTo>
                  <a:lnTo>
                    <a:pt x="301" y="1254"/>
                  </a:lnTo>
                  <a:lnTo>
                    <a:pt x="301" y="1259"/>
                  </a:lnTo>
                  <a:lnTo>
                    <a:pt x="301" y="1264"/>
                  </a:lnTo>
                  <a:lnTo>
                    <a:pt x="301" y="1269"/>
                  </a:lnTo>
                  <a:lnTo>
                    <a:pt x="301" y="1274"/>
                  </a:lnTo>
                  <a:lnTo>
                    <a:pt x="301" y="1279"/>
                  </a:lnTo>
                  <a:lnTo>
                    <a:pt x="301" y="1284"/>
                  </a:lnTo>
                  <a:lnTo>
                    <a:pt x="301" y="1289"/>
                  </a:lnTo>
                  <a:lnTo>
                    <a:pt x="301" y="1294"/>
                  </a:lnTo>
                  <a:lnTo>
                    <a:pt x="301" y="1299"/>
                  </a:lnTo>
                  <a:lnTo>
                    <a:pt x="301" y="1304"/>
                  </a:lnTo>
                  <a:lnTo>
                    <a:pt x="301" y="1309"/>
                  </a:lnTo>
                  <a:lnTo>
                    <a:pt x="301" y="1314"/>
                  </a:lnTo>
                  <a:lnTo>
                    <a:pt x="301" y="1319"/>
                  </a:lnTo>
                  <a:lnTo>
                    <a:pt x="301" y="1324"/>
                  </a:lnTo>
                  <a:lnTo>
                    <a:pt x="301" y="1329"/>
                  </a:lnTo>
                  <a:lnTo>
                    <a:pt x="301" y="1334"/>
                  </a:lnTo>
                  <a:lnTo>
                    <a:pt x="301" y="1339"/>
                  </a:lnTo>
                  <a:lnTo>
                    <a:pt x="301" y="1344"/>
                  </a:lnTo>
                  <a:lnTo>
                    <a:pt x="301" y="1349"/>
                  </a:lnTo>
                  <a:lnTo>
                    <a:pt x="301" y="1354"/>
                  </a:lnTo>
                  <a:lnTo>
                    <a:pt x="301" y="1359"/>
                  </a:lnTo>
                  <a:lnTo>
                    <a:pt x="301" y="1364"/>
                  </a:lnTo>
                  <a:lnTo>
                    <a:pt x="301" y="1369"/>
                  </a:lnTo>
                  <a:lnTo>
                    <a:pt x="301" y="1374"/>
                  </a:lnTo>
                  <a:lnTo>
                    <a:pt x="301" y="1379"/>
                  </a:lnTo>
                  <a:lnTo>
                    <a:pt x="301" y="1384"/>
                  </a:lnTo>
                  <a:lnTo>
                    <a:pt x="301" y="1389"/>
                  </a:lnTo>
                  <a:lnTo>
                    <a:pt x="301" y="1394"/>
                  </a:lnTo>
                  <a:lnTo>
                    <a:pt x="301" y="1399"/>
                  </a:lnTo>
                  <a:lnTo>
                    <a:pt x="301" y="1404"/>
                  </a:lnTo>
                  <a:lnTo>
                    <a:pt x="301" y="1409"/>
                  </a:lnTo>
                  <a:lnTo>
                    <a:pt x="301" y="1414"/>
                  </a:lnTo>
                  <a:lnTo>
                    <a:pt x="301" y="1419"/>
                  </a:lnTo>
                  <a:lnTo>
                    <a:pt x="301" y="1424"/>
                  </a:lnTo>
                  <a:lnTo>
                    <a:pt x="301" y="1429"/>
                  </a:lnTo>
                  <a:lnTo>
                    <a:pt x="301" y="1434"/>
                  </a:lnTo>
                  <a:cubicBezTo>
                    <a:pt x="301" y="1457"/>
                    <a:pt x="303" y="1479"/>
                    <a:pt x="308" y="1500"/>
                  </a:cubicBezTo>
                  <a:lnTo>
                    <a:pt x="167" y="1500"/>
                  </a:lnTo>
                  <a:cubicBezTo>
                    <a:pt x="75" y="1500"/>
                    <a:pt x="0" y="1425"/>
                    <a:pt x="0" y="1333"/>
                  </a:cubicBezTo>
                  <a:lnTo>
                    <a:pt x="0" y="1333"/>
                  </a:lnTo>
                  <a:lnTo>
                    <a:pt x="0" y="166"/>
                  </a:lnTo>
                  <a:cubicBezTo>
                    <a:pt x="0" y="74"/>
                    <a:pt x="75" y="0"/>
                    <a:pt x="167" y="0"/>
                  </a:cubicBezTo>
                  <a:lnTo>
                    <a:pt x="1667" y="0"/>
                  </a:lnTo>
                  <a:lnTo>
                    <a:pt x="1667" y="551"/>
                  </a:lnTo>
                  <a:cubicBezTo>
                    <a:pt x="1667" y="599"/>
                    <a:pt x="1706" y="638"/>
                    <a:pt x="1754" y="638"/>
                  </a:cubicBezTo>
                  <a:cubicBezTo>
                    <a:pt x="1782" y="638"/>
                    <a:pt x="1808" y="624"/>
                    <a:pt x="1824" y="602"/>
                  </a:cubicBezTo>
                  <a:cubicBezTo>
                    <a:pt x="1870" y="540"/>
                    <a:pt x="1943" y="500"/>
                    <a:pt x="2025" y="500"/>
                  </a:cubicBezTo>
                  <a:cubicBezTo>
                    <a:pt x="2028" y="500"/>
                    <a:pt x="2031" y="500"/>
                    <a:pt x="2033" y="500"/>
                  </a:cubicBezTo>
                  <a:cubicBezTo>
                    <a:pt x="2162" y="504"/>
                    <a:pt x="2269" y="609"/>
                    <a:pt x="2275" y="738"/>
                  </a:cubicBezTo>
                  <a:cubicBezTo>
                    <a:pt x="2282" y="881"/>
                    <a:pt x="2167" y="1000"/>
                    <a:pt x="2025" y="1000"/>
                  </a:cubicBezTo>
                  <a:cubicBezTo>
                    <a:pt x="1943" y="1000"/>
                    <a:pt x="1870" y="960"/>
                    <a:pt x="1824" y="898"/>
                  </a:cubicBezTo>
                  <a:cubicBezTo>
                    <a:pt x="1808" y="875"/>
                    <a:pt x="1782" y="861"/>
                    <a:pt x="1754" y="861"/>
                  </a:cubicBezTo>
                  <a:cubicBezTo>
                    <a:pt x="1706" y="861"/>
                    <a:pt x="1667" y="900"/>
                    <a:pt x="1667" y="948"/>
                  </a:cubicBezTo>
                  <a:lnTo>
                    <a:pt x="1667" y="1500"/>
                  </a:lnTo>
                  <a:moveTo>
                    <a:pt x="558" y="1028"/>
                  </a:moveTo>
                  <a:lnTo>
                    <a:pt x="554" y="1028"/>
                  </a:lnTo>
                  <a:cubicBezTo>
                    <a:pt x="532" y="1028"/>
                    <a:pt x="515" y="1023"/>
                    <a:pt x="501" y="1015"/>
                  </a:cubicBezTo>
                  <a:cubicBezTo>
                    <a:pt x="515" y="1007"/>
                    <a:pt x="532" y="1002"/>
                    <a:pt x="554" y="1002"/>
                  </a:cubicBezTo>
                  <a:lnTo>
                    <a:pt x="558" y="1002"/>
                  </a:lnTo>
                  <a:cubicBezTo>
                    <a:pt x="580" y="1002"/>
                    <a:pt x="597" y="1007"/>
                    <a:pt x="611" y="1015"/>
                  </a:cubicBezTo>
                  <a:cubicBezTo>
                    <a:pt x="597" y="1023"/>
                    <a:pt x="580" y="1028"/>
                    <a:pt x="558" y="10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A1D3DB-46A3-407D-AA09-9032D68A662E}"/>
                </a:ext>
              </a:extLst>
            </p:cNvPr>
            <p:cNvSpPr/>
            <p:nvPr/>
          </p:nvSpPr>
          <p:spPr>
            <a:xfrm>
              <a:off x="3815080" y="2164080"/>
              <a:ext cx="1153160" cy="1047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</p:grpSp>
      <p:sp>
        <p:nvSpPr>
          <p:cNvPr id="10" name="Freeform 3606">
            <a:extLst>
              <a:ext uri="{FF2B5EF4-FFF2-40B4-BE49-F238E27FC236}">
                <a16:creationId xmlns:a16="http://schemas.microsoft.com/office/drawing/2014/main" id="{C5512DDC-86ED-4B5F-88DC-9691841A918A}"/>
              </a:ext>
            </a:extLst>
          </p:cNvPr>
          <p:cNvSpPr>
            <a:spLocks/>
          </p:cNvSpPr>
          <p:nvPr/>
        </p:nvSpPr>
        <p:spPr bwMode="auto">
          <a:xfrm>
            <a:off x="1320801" y="4767665"/>
            <a:ext cx="4563740" cy="1170770"/>
          </a:xfrm>
          <a:custGeom>
            <a:avLst/>
            <a:gdLst>
              <a:gd name="T0" fmla="*/ 5667 w 5833"/>
              <a:gd name="T1" fmla="*/ 0 h 1500"/>
              <a:gd name="T2" fmla="*/ 167 w 5833"/>
              <a:gd name="T3" fmla="*/ 0 h 1500"/>
              <a:gd name="T4" fmla="*/ 0 w 5833"/>
              <a:gd name="T5" fmla="*/ 166 h 1500"/>
              <a:gd name="T6" fmla="*/ 0 w 5833"/>
              <a:gd name="T7" fmla="*/ 1333 h 1500"/>
              <a:gd name="T8" fmla="*/ 167 w 5833"/>
              <a:gd name="T9" fmla="*/ 1500 h 1500"/>
              <a:gd name="T10" fmla="*/ 5667 w 5833"/>
              <a:gd name="T11" fmla="*/ 1500 h 1500"/>
              <a:gd name="T12" fmla="*/ 5833 w 5833"/>
              <a:gd name="T13" fmla="*/ 1333 h 1500"/>
              <a:gd name="T14" fmla="*/ 5833 w 5833"/>
              <a:gd name="T15" fmla="*/ 166 h 1500"/>
              <a:gd name="T16" fmla="*/ 5667 w 5833"/>
              <a:gd name="T17" fmla="*/ 0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33" h="1500">
                <a:moveTo>
                  <a:pt x="5667" y="0"/>
                </a:moveTo>
                <a:lnTo>
                  <a:pt x="167" y="0"/>
                </a:lnTo>
                <a:cubicBezTo>
                  <a:pt x="75" y="0"/>
                  <a:pt x="0" y="74"/>
                  <a:pt x="0" y="166"/>
                </a:cubicBezTo>
                <a:lnTo>
                  <a:pt x="0" y="1333"/>
                </a:lnTo>
                <a:cubicBezTo>
                  <a:pt x="0" y="1425"/>
                  <a:pt x="75" y="1500"/>
                  <a:pt x="167" y="1500"/>
                </a:cubicBezTo>
                <a:lnTo>
                  <a:pt x="5667" y="1500"/>
                </a:lnTo>
                <a:cubicBezTo>
                  <a:pt x="5759" y="1500"/>
                  <a:pt x="5833" y="1425"/>
                  <a:pt x="5833" y="1333"/>
                </a:cubicBezTo>
                <a:lnTo>
                  <a:pt x="5833" y="166"/>
                </a:lnTo>
                <a:cubicBezTo>
                  <a:pt x="5833" y="74"/>
                  <a:pt x="5759" y="0"/>
                  <a:pt x="56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970B72-29E9-48E7-A08C-AD151D69A88A}"/>
              </a:ext>
            </a:extLst>
          </p:cNvPr>
          <p:cNvGrpSpPr/>
          <p:nvPr/>
        </p:nvGrpSpPr>
        <p:grpSpPr>
          <a:xfrm>
            <a:off x="1320800" y="4767665"/>
            <a:ext cx="1785614" cy="1170770"/>
            <a:chOff x="3686175" y="1981200"/>
            <a:chExt cx="1876425" cy="1230313"/>
          </a:xfrm>
          <a:solidFill>
            <a:schemeClr val="accent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2" name="Freeform 3715">
              <a:extLst>
                <a:ext uri="{FF2B5EF4-FFF2-40B4-BE49-F238E27FC236}">
                  <a16:creationId xmlns:a16="http://schemas.microsoft.com/office/drawing/2014/main" id="{3F0B86AE-0EDA-43A6-8ABC-5E48EF69FE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6175" y="1981200"/>
              <a:ext cx="1876425" cy="1230313"/>
            </a:xfrm>
            <a:custGeom>
              <a:avLst/>
              <a:gdLst>
                <a:gd name="T0" fmla="*/ 900 w 2282"/>
                <a:gd name="T1" fmla="*/ 640 h 1500"/>
                <a:gd name="T2" fmla="*/ 900 w 2282"/>
                <a:gd name="T3" fmla="*/ 680 h 1500"/>
                <a:gd name="T4" fmla="*/ 900 w 2282"/>
                <a:gd name="T5" fmla="*/ 715 h 1500"/>
                <a:gd name="T6" fmla="*/ 900 w 2282"/>
                <a:gd name="T7" fmla="*/ 755 h 1500"/>
                <a:gd name="T8" fmla="*/ 900 w 2282"/>
                <a:gd name="T9" fmla="*/ 790 h 1500"/>
                <a:gd name="T10" fmla="*/ 900 w 2282"/>
                <a:gd name="T11" fmla="*/ 830 h 1500"/>
                <a:gd name="T12" fmla="*/ 900 w 2282"/>
                <a:gd name="T13" fmla="*/ 865 h 1500"/>
                <a:gd name="T14" fmla="*/ 900 w 2282"/>
                <a:gd name="T15" fmla="*/ 905 h 1500"/>
                <a:gd name="T16" fmla="*/ 900 w 2282"/>
                <a:gd name="T17" fmla="*/ 940 h 1500"/>
                <a:gd name="T18" fmla="*/ 900 w 2282"/>
                <a:gd name="T19" fmla="*/ 980 h 1500"/>
                <a:gd name="T20" fmla="*/ 900 w 2282"/>
                <a:gd name="T21" fmla="*/ 1015 h 1500"/>
                <a:gd name="T22" fmla="*/ 900 w 2282"/>
                <a:gd name="T23" fmla="*/ 1054 h 1500"/>
                <a:gd name="T24" fmla="*/ 900 w 2282"/>
                <a:gd name="T25" fmla="*/ 1075 h 1500"/>
                <a:gd name="T26" fmla="*/ 900 w 2282"/>
                <a:gd name="T27" fmla="*/ 1100 h 1500"/>
                <a:gd name="T28" fmla="*/ 900 w 2282"/>
                <a:gd name="T29" fmla="*/ 1124 h 1500"/>
                <a:gd name="T30" fmla="*/ 900 w 2282"/>
                <a:gd name="T31" fmla="*/ 1160 h 1500"/>
                <a:gd name="T32" fmla="*/ 900 w 2282"/>
                <a:gd name="T33" fmla="*/ 1190 h 1500"/>
                <a:gd name="T34" fmla="*/ 900 w 2282"/>
                <a:gd name="T35" fmla="*/ 1220 h 1500"/>
                <a:gd name="T36" fmla="*/ 900 w 2282"/>
                <a:gd name="T37" fmla="*/ 1250 h 1500"/>
                <a:gd name="T38" fmla="*/ 900 w 2282"/>
                <a:gd name="T39" fmla="*/ 1280 h 1500"/>
                <a:gd name="T40" fmla="*/ 900 w 2282"/>
                <a:gd name="T41" fmla="*/ 1310 h 1500"/>
                <a:gd name="T42" fmla="*/ 900 w 2282"/>
                <a:gd name="T43" fmla="*/ 1340 h 1500"/>
                <a:gd name="T44" fmla="*/ 900 w 2282"/>
                <a:gd name="T45" fmla="*/ 1370 h 1500"/>
                <a:gd name="T46" fmla="*/ 900 w 2282"/>
                <a:gd name="T47" fmla="*/ 1400 h 1500"/>
                <a:gd name="T48" fmla="*/ 900 w 2282"/>
                <a:gd name="T49" fmla="*/ 1430 h 1500"/>
                <a:gd name="T50" fmla="*/ 900 w 2282"/>
                <a:gd name="T51" fmla="*/ 1460 h 1500"/>
                <a:gd name="T52" fmla="*/ 900 w 2282"/>
                <a:gd name="T53" fmla="*/ 1490 h 1500"/>
                <a:gd name="T54" fmla="*/ 811 w 2282"/>
                <a:gd name="T55" fmla="*/ 1404 h 1500"/>
                <a:gd name="T56" fmla="*/ 811 w 2282"/>
                <a:gd name="T57" fmla="*/ 1344 h 1500"/>
                <a:gd name="T58" fmla="*/ 811 w 2282"/>
                <a:gd name="T59" fmla="*/ 1284 h 1500"/>
                <a:gd name="T60" fmla="*/ 811 w 2282"/>
                <a:gd name="T61" fmla="*/ 1224 h 1500"/>
                <a:gd name="T62" fmla="*/ 811 w 2282"/>
                <a:gd name="T63" fmla="*/ 1164 h 1500"/>
                <a:gd name="T64" fmla="*/ 811 w 2282"/>
                <a:gd name="T65" fmla="*/ 1104 h 1500"/>
                <a:gd name="T66" fmla="*/ 811 w 2282"/>
                <a:gd name="T67" fmla="*/ 1071 h 1500"/>
                <a:gd name="T68" fmla="*/ 811 w 2282"/>
                <a:gd name="T69" fmla="*/ 1041 h 1500"/>
                <a:gd name="T70" fmla="*/ 811 w 2282"/>
                <a:gd name="T71" fmla="*/ 1011 h 1500"/>
                <a:gd name="T72" fmla="*/ 811 w 2282"/>
                <a:gd name="T73" fmla="*/ 981 h 1500"/>
                <a:gd name="T74" fmla="*/ 811 w 2282"/>
                <a:gd name="T75" fmla="*/ 951 h 1500"/>
                <a:gd name="T76" fmla="*/ 811 w 2282"/>
                <a:gd name="T77" fmla="*/ 911 h 1500"/>
                <a:gd name="T78" fmla="*/ 811 w 2282"/>
                <a:gd name="T79" fmla="*/ 851 h 1500"/>
                <a:gd name="T80" fmla="*/ 811 w 2282"/>
                <a:gd name="T81" fmla="*/ 791 h 1500"/>
                <a:gd name="T82" fmla="*/ 811 w 2282"/>
                <a:gd name="T83" fmla="*/ 731 h 1500"/>
                <a:gd name="T84" fmla="*/ 811 w 2282"/>
                <a:gd name="T85" fmla="*/ 671 h 1500"/>
                <a:gd name="T86" fmla="*/ 811 w 2282"/>
                <a:gd name="T87" fmla="*/ 611 h 1500"/>
                <a:gd name="T88" fmla="*/ 301 w 2282"/>
                <a:gd name="T89" fmla="*/ 631 h 1500"/>
                <a:gd name="T90" fmla="*/ 301 w 2282"/>
                <a:gd name="T91" fmla="*/ 691 h 1500"/>
                <a:gd name="T92" fmla="*/ 301 w 2282"/>
                <a:gd name="T93" fmla="*/ 751 h 1500"/>
                <a:gd name="T94" fmla="*/ 301 w 2282"/>
                <a:gd name="T95" fmla="*/ 811 h 1500"/>
                <a:gd name="T96" fmla="*/ 301 w 2282"/>
                <a:gd name="T97" fmla="*/ 871 h 1500"/>
                <a:gd name="T98" fmla="*/ 301 w 2282"/>
                <a:gd name="T99" fmla="*/ 931 h 1500"/>
                <a:gd name="T100" fmla="*/ 301 w 2282"/>
                <a:gd name="T101" fmla="*/ 961 h 1500"/>
                <a:gd name="T102" fmla="*/ 301 w 2282"/>
                <a:gd name="T103" fmla="*/ 991 h 1500"/>
                <a:gd name="T104" fmla="*/ 301 w 2282"/>
                <a:gd name="T105" fmla="*/ 1021 h 1500"/>
                <a:gd name="T106" fmla="*/ 301 w 2282"/>
                <a:gd name="T107" fmla="*/ 1051 h 1500"/>
                <a:gd name="T108" fmla="*/ 301 w 2282"/>
                <a:gd name="T109" fmla="*/ 1081 h 1500"/>
                <a:gd name="T110" fmla="*/ 301 w 2282"/>
                <a:gd name="T111" fmla="*/ 1124 h 1500"/>
                <a:gd name="T112" fmla="*/ 301 w 2282"/>
                <a:gd name="T113" fmla="*/ 1184 h 1500"/>
                <a:gd name="T114" fmla="*/ 301 w 2282"/>
                <a:gd name="T115" fmla="*/ 1244 h 1500"/>
                <a:gd name="T116" fmla="*/ 301 w 2282"/>
                <a:gd name="T117" fmla="*/ 1304 h 1500"/>
                <a:gd name="T118" fmla="*/ 301 w 2282"/>
                <a:gd name="T119" fmla="*/ 1364 h 1500"/>
                <a:gd name="T120" fmla="*/ 301 w 2282"/>
                <a:gd name="T121" fmla="*/ 1424 h 1500"/>
                <a:gd name="T122" fmla="*/ 1824 w 2282"/>
                <a:gd name="T123" fmla="*/ 602 h 1500"/>
                <a:gd name="T124" fmla="*/ 554 w 2282"/>
                <a:gd name="T125" fmla="*/ 1002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2" h="1500">
                  <a:moveTo>
                    <a:pt x="1667" y="1500"/>
                  </a:moveTo>
                  <a:lnTo>
                    <a:pt x="1412" y="1500"/>
                  </a:lnTo>
                  <a:lnTo>
                    <a:pt x="1412" y="578"/>
                  </a:lnTo>
                  <a:cubicBezTo>
                    <a:pt x="1412" y="476"/>
                    <a:pt x="1346" y="362"/>
                    <a:pt x="1156" y="362"/>
                  </a:cubicBezTo>
                  <a:cubicBezTo>
                    <a:pt x="982" y="362"/>
                    <a:pt x="900" y="447"/>
                    <a:pt x="900" y="615"/>
                  </a:cubicBezTo>
                  <a:lnTo>
                    <a:pt x="900" y="620"/>
                  </a:lnTo>
                  <a:lnTo>
                    <a:pt x="900" y="625"/>
                  </a:lnTo>
                  <a:lnTo>
                    <a:pt x="900" y="630"/>
                  </a:lnTo>
                  <a:lnTo>
                    <a:pt x="900" y="635"/>
                  </a:lnTo>
                  <a:lnTo>
                    <a:pt x="900" y="635"/>
                  </a:lnTo>
                  <a:lnTo>
                    <a:pt x="900" y="640"/>
                  </a:lnTo>
                  <a:lnTo>
                    <a:pt x="900" y="640"/>
                  </a:lnTo>
                  <a:lnTo>
                    <a:pt x="900" y="645"/>
                  </a:lnTo>
                  <a:lnTo>
                    <a:pt x="900" y="650"/>
                  </a:lnTo>
                  <a:lnTo>
                    <a:pt x="900" y="650"/>
                  </a:lnTo>
                  <a:lnTo>
                    <a:pt x="900" y="655"/>
                  </a:lnTo>
                  <a:lnTo>
                    <a:pt x="900" y="660"/>
                  </a:lnTo>
                  <a:lnTo>
                    <a:pt x="900" y="660"/>
                  </a:lnTo>
                  <a:lnTo>
                    <a:pt x="900" y="665"/>
                  </a:lnTo>
                  <a:lnTo>
                    <a:pt x="900" y="665"/>
                  </a:lnTo>
                  <a:lnTo>
                    <a:pt x="900" y="670"/>
                  </a:lnTo>
                  <a:lnTo>
                    <a:pt x="900" y="675"/>
                  </a:lnTo>
                  <a:lnTo>
                    <a:pt x="900" y="675"/>
                  </a:lnTo>
                  <a:lnTo>
                    <a:pt x="900" y="680"/>
                  </a:lnTo>
                  <a:lnTo>
                    <a:pt x="900" y="685"/>
                  </a:lnTo>
                  <a:lnTo>
                    <a:pt x="900" y="685"/>
                  </a:lnTo>
                  <a:lnTo>
                    <a:pt x="900" y="690"/>
                  </a:lnTo>
                  <a:lnTo>
                    <a:pt x="900" y="690"/>
                  </a:lnTo>
                  <a:lnTo>
                    <a:pt x="900" y="695"/>
                  </a:lnTo>
                  <a:lnTo>
                    <a:pt x="900" y="700"/>
                  </a:lnTo>
                  <a:lnTo>
                    <a:pt x="900" y="700"/>
                  </a:lnTo>
                  <a:lnTo>
                    <a:pt x="900" y="705"/>
                  </a:lnTo>
                  <a:lnTo>
                    <a:pt x="900" y="710"/>
                  </a:lnTo>
                  <a:lnTo>
                    <a:pt x="900" y="710"/>
                  </a:lnTo>
                  <a:lnTo>
                    <a:pt x="900" y="715"/>
                  </a:lnTo>
                  <a:lnTo>
                    <a:pt x="900" y="715"/>
                  </a:lnTo>
                  <a:lnTo>
                    <a:pt x="900" y="720"/>
                  </a:lnTo>
                  <a:lnTo>
                    <a:pt x="900" y="725"/>
                  </a:lnTo>
                  <a:lnTo>
                    <a:pt x="900" y="725"/>
                  </a:lnTo>
                  <a:lnTo>
                    <a:pt x="900" y="730"/>
                  </a:lnTo>
                  <a:lnTo>
                    <a:pt x="900" y="735"/>
                  </a:lnTo>
                  <a:lnTo>
                    <a:pt x="900" y="735"/>
                  </a:lnTo>
                  <a:lnTo>
                    <a:pt x="900" y="740"/>
                  </a:lnTo>
                  <a:lnTo>
                    <a:pt x="900" y="740"/>
                  </a:lnTo>
                  <a:lnTo>
                    <a:pt x="900" y="745"/>
                  </a:lnTo>
                  <a:lnTo>
                    <a:pt x="900" y="750"/>
                  </a:lnTo>
                  <a:lnTo>
                    <a:pt x="900" y="750"/>
                  </a:lnTo>
                  <a:lnTo>
                    <a:pt x="900" y="755"/>
                  </a:lnTo>
                  <a:lnTo>
                    <a:pt x="900" y="760"/>
                  </a:lnTo>
                  <a:lnTo>
                    <a:pt x="900" y="760"/>
                  </a:lnTo>
                  <a:lnTo>
                    <a:pt x="900" y="765"/>
                  </a:lnTo>
                  <a:lnTo>
                    <a:pt x="900" y="765"/>
                  </a:lnTo>
                  <a:lnTo>
                    <a:pt x="900" y="770"/>
                  </a:lnTo>
                  <a:lnTo>
                    <a:pt x="900" y="775"/>
                  </a:lnTo>
                  <a:lnTo>
                    <a:pt x="900" y="775"/>
                  </a:lnTo>
                  <a:lnTo>
                    <a:pt x="900" y="780"/>
                  </a:lnTo>
                  <a:lnTo>
                    <a:pt x="900" y="785"/>
                  </a:lnTo>
                  <a:lnTo>
                    <a:pt x="900" y="785"/>
                  </a:lnTo>
                  <a:lnTo>
                    <a:pt x="900" y="790"/>
                  </a:lnTo>
                  <a:lnTo>
                    <a:pt x="900" y="790"/>
                  </a:lnTo>
                  <a:lnTo>
                    <a:pt x="900" y="795"/>
                  </a:lnTo>
                  <a:lnTo>
                    <a:pt x="900" y="800"/>
                  </a:lnTo>
                  <a:lnTo>
                    <a:pt x="900" y="800"/>
                  </a:lnTo>
                  <a:lnTo>
                    <a:pt x="900" y="805"/>
                  </a:lnTo>
                  <a:lnTo>
                    <a:pt x="900" y="810"/>
                  </a:lnTo>
                  <a:lnTo>
                    <a:pt x="900" y="810"/>
                  </a:lnTo>
                  <a:lnTo>
                    <a:pt x="900" y="815"/>
                  </a:lnTo>
                  <a:lnTo>
                    <a:pt x="900" y="815"/>
                  </a:lnTo>
                  <a:lnTo>
                    <a:pt x="900" y="820"/>
                  </a:lnTo>
                  <a:lnTo>
                    <a:pt x="900" y="825"/>
                  </a:lnTo>
                  <a:lnTo>
                    <a:pt x="900" y="825"/>
                  </a:lnTo>
                  <a:lnTo>
                    <a:pt x="900" y="830"/>
                  </a:lnTo>
                  <a:lnTo>
                    <a:pt x="900" y="835"/>
                  </a:lnTo>
                  <a:lnTo>
                    <a:pt x="900" y="835"/>
                  </a:lnTo>
                  <a:lnTo>
                    <a:pt x="900" y="840"/>
                  </a:lnTo>
                  <a:lnTo>
                    <a:pt x="900" y="840"/>
                  </a:lnTo>
                  <a:lnTo>
                    <a:pt x="900" y="845"/>
                  </a:lnTo>
                  <a:lnTo>
                    <a:pt x="900" y="850"/>
                  </a:lnTo>
                  <a:lnTo>
                    <a:pt x="900" y="850"/>
                  </a:lnTo>
                  <a:lnTo>
                    <a:pt x="900" y="855"/>
                  </a:lnTo>
                  <a:lnTo>
                    <a:pt x="900" y="860"/>
                  </a:lnTo>
                  <a:lnTo>
                    <a:pt x="900" y="860"/>
                  </a:lnTo>
                  <a:lnTo>
                    <a:pt x="900" y="865"/>
                  </a:lnTo>
                  <a:lnTo>
                    <a:pt x="900" y="865"/>
                  </a:lnTo>
                  <a:lnTo>
                    <a:pt x="900" y="870"/>
                  </a:lnTo>
                  <a:lnTo>
                    <a:pt x="900" y="875"/>
                  </a:lnTo>
                  <a:lnTo>
                    <a:pt x="900" y="875"/>
                  </a:lnTo>
                  <a:lnTo>
                    <a:pt x="900" y="880"/>
                  </a:lnTo>
                  <a:lnTo>
                    <a:pt x="900" y="885"/>
                  </a:lnTo>
                  <a:lnTo>
                    <a:pt x="900" y="885"/>
                  </a:lnTo>
                  <a:lnTo>
                    <a:pt x="900" y="890"/>
                  </a:lnTo>
                  <a:lnTo>
                    <a:pt x="900" y="890"/>
                  </a:lnTo>
                  <a:lnTo>
                    <a:pt x="900" y="895"/>
                  </a:lnTo>
                  <a:lnTo>
                    <a:pt x="900" y="900"/>
                  </a:lnTo>
                  <a:lnTo>
                    <a:pt x="900" y="900"/>
                  </a:lnTo>
                  <a:lnTo>
                    <a:pt x="900" y="905"/>
                  </a:lnTo>
                  <a:lnTo>
                    <a:pt x="900" y="910"/>
                  </a:lnTo>
                  <a:lnTo>
                    <a:pt x="900" y="910"/>
                  </a:lnTo>
                  <a:lnTo>
                    <a:pt x="900" y="915"/>
                  </a:lnTo>
                  <a:lnTo>
                    <a:pt x="900" y="915"/>
                  </a:lnTo>
                  <a:lnTo>
                    <a:pt x="900" y="920"/>
                  </a:lnTo>
                  <a:lnTo>
                    <a:pt x="900" y="925"/>
                  </a:lnTo>
                  <a:lnTo>
                    <a:pt x="900" y="925"/>
                  </a:lnTo>
                  <a:lnTo>
                    <a:pt x="900" y="930"/>
                  </a:lnTo>
                  <a:lnTo>
                    <a:pt x="900" y="935"/>
                  </a:lnTo>
                  <a:lnTo>
                    <a:pt x="900" y="935"/>
                  </a:lnTo>
                  <a:lnTo>
                    <a:pt x="900" y="940"/>
                  </a:lnTo>
                  <a:lnTo>
                    <a:pt x="900" y="940"/>
                  </a:lnTo>
                  <a:lnTo>
                    <a:pt x="900" y="945"/>
                  </a:lnTo>
                  <a:lnTo>
                    <a:pt x="900" y="950"/>
                  </a:lnTo>
                  <a:lnTo>
                    <a:pt x="900" y="950"/>
                  </a:lnTo>
                  <a:lnTo>
                    <a:pt x="900" y="955"/>
                  </a:lnTo>
                  <a:lnTo>
                    <a:pt x="900" y="960"/>
                  </a:lnTo>
                  <a:lnTo>
                    <a:pt x="900" y="960"/>
                  </a:lnTo>
                  <a:lnTo>
                    <a:pt x="900" y="965"/>
                  </a:lnTo>
                  <a:lnTo>
                    <a:pt x="900" y="965"/>
                  </a:lnTo>
                  <a:lnTo>
                    <a:pt x="900" y="970"/>
                  </a:lnTo>
                  <a:lnTo>
                    <a:pt x="900" y="975"/>
                  </a:lnTo>
                  <a:lnTo>
                    <a:pt x="900" y="975"/>
                  </a:lnTo>
                  <a:lnTo>
                    <a:pt x="900" y="980"/>
                  </a:lnTo>
                  <a:lnTo>
                    <a:pt x="900" y="985"/>
                  </a:lnTo>
                  <a:lnTo>
                    <a:pt x="900" y="985"/>
                  </a:lnTo>
                  <a:lnTo>
                    <a:pt x="900" y="990"/>
                  </a:lnTo>
                  <a:lnTo>
                    <a:pt x="900" y="990"/>
                  </a:lnTo>
                  <a:lnTo>
                    <a:pt x="900" y="995"/>
                  </a:lnTo>
                  <a:lnTo>
                    <a:pt x="900" y="1000"/>
                  </a:lnTo>
                  <a:lnTo>
                    <a:pt x="900" y="1000"/>
                  </a:lnTo>
                  <a:lnTo>
                    <a:pt x="900" y="1005"/>
                  </a:lnTo>
                  <a:lnTo>
                    <a:pt x="900" y="1010"/>
                  </a:lnTo>
                  <a:lnTo>
                    <a:pt x="900" y="1010"/>
                  </a:lnTo>
                  <a:lnTo>
                    <a:pt x="900" y="1015"/>
                  </a:lnTo>
                  <a:lnTo>
                    <a:pt x="900" y="1015"/>
                  </a:lnTo>
                  <a:lnTo>
                    <a:pt x="900" y="1020"/>
                  </a:lnTo>
                  <a:lnTo>
                    <a:pt x="900" y="1025"/>
                  </a:lnTo>
                  <a:lnTo>
                    <a:pt x="900" y="1025"/>
                  </a:lnTo>
                  <a:lnTo>
                    <a:pt x="900" y="1030"/>
                  </a:lnTo>
                  <a:lnTo>
                    <a:pt x="900" y="1035"/>
                  </a:lnTo>
                  <a:lnTo>
                    <a:pt x="900" y="1035"/>
                  </a:lnTo>
                  <a:lnTo>
                    <a:pt x="900" y="1040"/>
                  </a:lnTo>
                  <a:lnTo>
                    <a:pt x="900" y="1040"/>
                  </a:lnTo>
                  <a:lnTo>
                    <a:pt x="900" y="1045"/>
                  </a:lnTo>
                  <a:lnTo>
                    <a:pt x="900" y="1050"/>
                  </a:lnTo>
                  <a:lnTo>
                    <a:pt x="900" y="1050"/>
                  </a:lnTo>
                  <a:lnTo>
                    <a:pt x="900" y="1054"/>
                  </a:lnTo>
                  <a:lnTo>
                    <a:pt x="900" y="1055"/>
                  </a:lnTo>
                  <a:lnTo>
                    <a:pt x="900" y="1059"/>
                  </a:lnTo>
                  <a:lnTo>
                    <a:pt x="900" y="1060"/>
                  </a:lnTo>
                  <a:lnTo>
                    <a:pt x="900" y="1060"/>
                  </a:lnTo>
                  <a:lnTo>
                    <a:pt x="900" y="1064"/>
                  </a:lnTo>
                  <a:lnTo>
                    <a:pt x="900" y="1065"/>
                  </a:lnTo>
                  <a:lnTo>
                    <a:pt x="900" y="1065"/>
                  </a:lnTo>
                  <a:lnTo>
                    <a:pt x="900" y="1069"/>
                  </a:lnTo>
                  <a:lnTo>
                    <a:pt x="900" y="1070"/>
                  </a:lnTo>
                  <a:lnTo>
                    <a:pt x="900" y="1074"/>
                  </a:lnTo>
                  <a:lnTo>
                    <a:pt x="900" y="1075"/>
                  </a:lnTo>
                  <a:lnTo>
                    <a:pt x="900" y="1075"/>
                  </a:lnTo>
                  <a:lnTo>
                    <a:pt x="900" y="1079"/>
                  </a:lnTo>
                  <a:lnTo>
                    <a:pt x="900" y="1080"/>
                  </a:lnTo>
                  <a:lnTo>
                    <a:pt x="900" y="1084"/>
                  </a:lnTo>
                  <a:lnTo>
                    <a:pt x="900" y="1085"/>
                  </a:lnTo>
                  <a:lnTo>
                    <a:pt x="900" y="1085"/>
                  </a:lnTo>
                  <a:lnTo>
                    <a:pt x="900" y="1089"/>
                  </a:lnTo>
                  <a:lnTo>
                    <a:pt x="900" y="1090"/>
                  </a:lnTo>
                  <a:lnTo>
                    <a:pt x="900" y="1090"/>
                  </a:lnTo>
                  <a:lnTo>
                    <a:pt x="900" y="1094"/>
                  </a:lnTo>
                  <a:lnTo>
                    <a:pt x="900" y="1095"/>
                  </a:lnTo>
                  <a:lnTo>
                    <a:pt x="900" y="1099"/>
                  </a:lnTo>
                  <a:lnTo>
                    <a:pt x="900" y="1100"/>
                  </a:lnTo>
                  <a:lnTo>
                    <a:pt x="900" y="1100"/>
                  </a:lnTo>
                  <a:lnTo>
                    <a:pt x="900" y="1104"/>
                  </a:lnTo>
                  <a:lnTo>
                    <a:pt x="900" y="1105"/>
                  </a:lnTo>
                  <a:lnTo>
                    <a:pt x="900" y="1109"/>
                  </a:lnTo>
                  <a:lnTo>
                    <a:pt x="900" y="1110"/>
                  </a:lnTo>
                  <a:lnTo>
                    <a:pt x="900" y="1110"/>
                  </a:lnTo>
                  <a:lnTo>
                    <a:pt x="900" y="1114"/>
                  </a:lnTo>
                  <a:lnTo>
                    <a:pt x="900" y="1115"/>
                  </a:lnTo>
                  <a:lnTo>
                    <a:pt x="900" y="1115"/>
                  </a:lnTo>
                  <a:lnTo>
                    <a:pt x="900" y="1119"/>
                  </a:lnTo>
                  <a:lnTo>
                    <a:pt x="900" y="1120"/>
                  </a:lnTo>
                  <a:lnTo>
                    <a:pt x="900" y="1124"/>
                  </a:lnTo>
                  <a:lnTo>
                    <a:pt x="900" y="1125"/>
                  </a:lnTo>
                  <a:lnTo>
                    <a:pt x="900" y="1129"/>
                  </a:lnTo>
                  <a:lnTo>
                    <a:pt x="900" y="1130"/>
                  </a:lnTo>
                  <a:lnTo>
                    <a:pt x="900" y="1134"/>
                  </a:lnTo>
                  <a:lnTo>
                    <a:pt x="900" y="1135"/>
                  </a:lnTo>
                  <a:lnTo>
                    <a:pt x="900" y="1139"/>
                  </a:lnTo>
                  <a:lnTo>
                    <a:pt x="900" y="1144"/>
                  </a:lnTo>
                  <a:lnTo>
                    <a:pt x="900" y="1149"/>
                  </a:lnTo>
                  <a:lnTo>
                    <a:pt x="900" y="1154"/>
                  </a:lnTo>
                  <a:lnTo>
                    <a:pt x="900" y="1155"/>
                  </a:lnTo>
                  <a:lnTo>
                    <a:pt x="900" y="1159"/>
                  </a:lnTo>
                  <a:lnTo>
                    <a:pt x="900" y="1160"/>
                  </a:lnTo>
                  <a:lnTo>
                    <a:pt x="900" y="1164"/>
                  </a:lnTo>
                  <a:lnTo>
                    <a:pt x="900" y="1165"/>
                  </a:lnTo>
                  <a:lnTo>
                    <a:pt x="900" y="1169"/>
                  </a:lnTo>
                  <a:lnTo>
                    <a:pt x="900" y="1170"/>
                  </a:lnTo>
                  <a:lnTo>
                    <a:pt x="900" y="1174"/>
                  </a:lnTo>
                  <a:lnTo>
                    <a:pt x="900" y="1175"/>
                  </a:lnTo>
                  <a:lnTo>
                    <a:pt x="900" y="1179"/>
                  </a:lnTo>
                  <a:lnTo>
                    <a:pt x="900" y="1180"/>
                  </a:lnTo>
                  <a:lnTo>
                    <a:pt x="900" y="1184"/>
                  </a:lnTo>
                  <a:lnTo>
                    <a:pt x="900" y="1185"/>
                  </a:lnTo>
                  <a:lnTo>
                    <a:pt x="900" y="1189"/>
                  </a:lnTo>
                  <a:lnTo>
                    <a:pt x="900" y="1190"/>
                  </a:lnTo>
                  <a:lnTo>
                    <a:pt x="900" y="1194"/>
                  </a:lnTo>
                  <a:lnTo>
                    <a:pt x="900" y="1195"/>
                  </a:lnTo>
                  <a:lnTo>
                    <a:pt x="900" y="1199"/>
                  </a:lnTo>
                  <a:lnTo>
                    <a:pt x="900" y="1200"/>
                  </a:lnTo>
                  <a:lnTo>
                    <a:pt x="900" y="1204"/>
                  </a:lnTo>
                  <a:lnTo>
                    <a:pt x="900" y="1205"/>
                  </a:lnTo>
                  <a:lnTo>
                    <a:pt x="900" y="1209"/>
                  </a:lnTo>
                  <a:lnTo>
                    <a:pt x="900" y="1210"/>
                  </a:lnTo>
                  <a:lnTo>
                    <a:pt x="900" y="1214"/>
                  </a:lnTo>
                  <a:lnTo>
                    <a:pt x="900" y="1215"/>
                  </a:lnTo>
                  <a:lnTo>
                    <a:pt x="900" y="1219"/>
                  </a:lnTo>
                  <a:lnTo>
                    <a:pt x="900" y="1220"/>
                  </a:lnTo>
                  <a:lnTo>
                    <a:pt x="900" y="1224"/>
                  </a:lnTo>
                  <a:lnTo>
                    <a:pt x="900" y="1225"/>
                  </a:lnTo>
                  <a:lnTo>
                    <a:pt x="900" y="1229"/>
                  </a:lnTo>
                  <a:lnTo>
                    <a:pt x="900" y="1230"/>
                  </a:lnTo>
                  <a:lnTo>
                    <a:pt x="900" y="1234"/>
                  </a:lnTo>
                  <a:lnTo>
                    <a:pt x="900" y="1235"/>
                  </a:lnTo>
                  <a:lnTo>
                    <a:pt x="900" y="1239"/>
                  </a:lnTo>
                  <a:lnTo>
                    <a:pt x="900" y="1240"/>
                  </a:lnTo>
                  <a:lnTo>
                    <a:pt x="900" y="1244"/>
                  </a:lnTo>
                  <a:lnTo>
                    <a:pt x="900" y="1245"/>
                  </a:lnTo>
                  <a:lnTo>
                    <a:pt x="900" y="1249"/>
                  </a:lnTo>
                  <a:lnTo>
                    <a:pt x="900" y="1250"/>
                  </a:lnTo>
                  <a:lnTo>
                    <a:pt x="900" y="1254"/>
                  </a:lnTo>
                  <a:lnTo>
                    <a:pt x="900" y="1255"/>
                  </a:lnTo>
                  <a:lnTo>
                    <a:pt x="900" y="1259"/>
                  </a:lnTo>
                  <a:lnTo>
                    <a:pt x="900" y="1260"/>
                  </a:lnTo>
                  <a:lnTo>
                    <a:pt x="900" y="1264"/>
                  </a:lnTo>
                  <a:lnTo>
                    <a:pt x="900" y="1265"/>
                  </a:lnTo>
                  <a:lnTo>
                    <a:pt x="900" y="1269"/>
                  </a:lnTo>
                  <a:lnTo>
                    <a:pt x="900" y="1270"/>
                  </a:lnTo>
                  <a:lnTo>
                    <a:pt x="900" y="1274"/>
                  </a:lnTo>
                  <a:lnTo>
                    <a:pt x="900" y="1275"/>
                  </a:lnTo>
                  <a:lnTo>
                    <a:pt x="900" y="1279"/>
                  </a:lnTo>
                  <a:lnTo>
                    <a:pt x="900" y="1280"/>
                  </a:lnTo>
                  <a:lnTo>
                    <a:pt x="900" y="1284"/>
                  </a:lnTo>
                  <a:lnTo>
                    <a:pt x="900" y="1285"/>
                  </a:lnTo>
                  <a:lnTo>
                    <a:pt x="900" y="1289"/>
                  </a:lnTo>
                  <a:lnTo>
                    <a:pt x="900" y="1290"/>
                  </a:lnTo>
                  <a:lnTo>
                    <a:pt x="900" y="1294"/>
                  </a:lnTo>
                  <a:lnTo>
                    <a:pt x="900" y="1295"/>
                  </a:lnTo>
                  <a:lnTo>
                    <a:pt x="900" y="1299"/>
                  </a:lnTo>
                  <a:lnTo>
                    <a:pt x="900" y="1300"/>
                  </a:lnTo>
                  <a:lnTo>
                    <a:pt x="900" y="1304"/>
                  </a:lnTo>
                  <a:lnTo>
                    <a:pt x="900" y="1305"/>
                  </a:lnTo>
                  <a:lnTo>
                    <a:pt x="900" y="1309"/>
                  </a:lnTo>
                  <a:lnTo>
                    <a:pt x="900" y="1310"/>
                  </a:lnTo>
                  <a:lnTo>
                    <a:pt x="900" y="1314"/>
                  </a:lnTo>
                  <a:lnTo>
                    <a:pt x="900" y="1315"/>
                  </a:lnTo>
                  <a:lnTo>
                    <a:pt x="900" y="1319"/>
                  </a:lnTo>
                  <a:lnTo>
                    <a:pt x="900" y="1320"/>
                  </a:lnTo>
                  <a:lnTo>
                    <a:pt x="900" y="1324"/>
                  </a:lnTo>
                  <a:lnTo>
                    <a:pt x="900" y="1325"/>
                  </a:lnTo>
                  <a:lnTo>
                    <a:pt x="900" y="1329"/>
                  </a:lnTo>
                  <a:lnTo>
                    <a:pt x="900" y="1330"/>
                  </a:lnTo>
                  <a:lnTo>
                    <a:pt x="900" y="1334"/>
                  </a:lnTo>
                  <a:lnTo>
                    <a:pt x="900" y="1335"/>
                  </a:lnTo>
                  <a:lnTo>
                    <a:pt x="900" y="1339"/>
                  </a:lnTo>
                  <a:lnTo>
                    <a:pt x="900" y="1340"/>
                  </a:lnTo>
                  <a:lnTo>
                    <a:pt x="900" y="1344"/>
                  </a:lnTo>
                  <a:lnTo>
                    <a:pt x="900" y="1345"/>
                  </a:lnTo>
                  <a:lnTo>
                    <a:pt x="900" y="1349"/>
                  </a:lnTo>
                  <a:lnTo>
                    <a:pt x="900" y="1350"/>
                  </a:lnTo>
                  <a:lnTo>
                    <a:pt x="900" y="1354"/>
                  </a:lnTo>
                  <a:lnTo>
                    <a:pt x="900" y="1355"/>
                  </a:lnTo>
                  <a:lnTo>
                    <a:pt x="900" y="1359"/>
                  </a:lnTo>
                  <a:lnTo>
                    <a:pt x="900" y="1360"/>
                  </a:lnTo>
                  <a:lnTo>
                    <a:pt x="900" y="1364"/>
                  </a:lnTo>
                  <a:lnTo>
                    <a:pt x="900" y="1365"/>
                  </a:lnTo>
                  <a:lnTo>
                    <a:pt x="900" y="1369"/>
                  </a:lnTo>
                  <a:lnTo>
                    <a:pt x="900" y="1370"/>
                  </a:lnTo>
                  <a:lnTo>
                    <a:pt x="900" y="1374"/>
                  </a:lnTo>
                  <a:lnTo>
                    <a:pt x="900" y="1375"/>
                  </a:lnTo>
                  <a:lnTo>
                    <a:pt x="900" y="1379"/>
                  </a:lnTo>
                  <a:lnTo>
                    <a:pt x="900" y="1380"/>
                  </a:lnTo>
                  <a:lnTo>
                    <a:pt x="900" y="1384"/>
                  </a:lnTo>
                  <a:lnTo>
                    <a:pt x="900" y="1385"/>
                  </a:lnTo>
                  <a:lnTo>
                    <a:pt x="900" y="1389"/>
                  </a:lnTo>
                  <a:lnTo>
                    <a:pt x="900" y="1390"/>
                  </a:lnTo>
                  <a:lnTo>
                    <a:pt x="900" y="1394"/>
                  </a:lnTo>
                  <a:lnTo>
                    <a:pt x="900" y="1395"/>
                  </a:lnTo>
                  <a:lnTo>
                    <a:pt x="900" y="1399"/>
                  </a:lnTo>
                  <a:lnTo>
                    <a:pt x="900" y="1400"/>
                  </a:lnTo>
                  <a:lnTo>
                    <a:pt x="900" y="1404"/>
                  </a:lnTo>
                  <a:lnTo>
                    <a:pt x="900" y="1405"/>
                  </a:lnTo>
                  <a:lnTo>
                    <a:pt x="900" y="1409"/>
                  </a:lnTo>
                  <a:lnTo>
                    <a:pt x="900" y="1410"/>
                  </a:lnTo>
                  <a:lnTo>
                    <a:pt x="900" y="1414"/>
                  </a:lnTo>
                  <a:lnTo>
                    <a:pt x="900" y="1415"/>
                  </a:lnTo>
                  <a:lnTo>
                    <a:pt x="900" y="1419"/>
                  </a:lnTo>
                  <a:lnTo>
                    <a:pt x="900" y="1420"/>
                  </a:lnTo>
                  <a:lnTo>
                    <a:pt x="900" y="1424"/>
                  </a:lnTo>
                  <a:lnTo>
                    <a:pt x="900" y="1425"/>
                  </a:lnTo>
                  <a:lnTo>
                    <a:pt x="900" y="1429"/>
                  </a:lnTo>
                  <a:lnTo>
                    <a:pt x="900" y="1430"/>
                  </a:lnTo>
                  <a:lnTo>
                    <a:pt x="900" y="1434"/>
                  </a:lnTo>
                  <a:lnTo>
                    <a:pt x="900" y="1435"/>
                  </a:lnTo>
                  <a:lnTo>
                    <a:pt x="900" y="1439"/>
                  </a:lnTo>
                  <a:lnTo>
                    <a:pt x="900" y="1440"/>
                  </a:lnTo>
                  <a:lnTo>
                    <a:pt x="900" y="1444"/>
                  </a:lnTo>
                  <a:lnTo>
                    <a:pt x="900" y="1445"/>
                  </a:lnTo>
                  <a:lnTo>
                    <a:pt x="900" y="1449"/>
                  </a:lnTo>
                  <a:lnTo>
                    <a:pt x="900" y="1450"/>
                  </a:lnTo>
                  <a:lnTo>
                    <a:pt x="900" y="1454"/>
                  </a:lnTo>
                  <a:lnTo>
                    <a:pt x="900" y="1455"/>
                  </a:lnTo>
                  <a:lnTo>
                    <a:pt x="900" y="1459"/>
                  </a:lnTo>
                  <a:lnTo>
                    <a:pt x="900" y="1460"/>
                  </a:lnTo>
                  <a:lnTo>
                    <a:pt x="900" y="1464"/>
                  </a:lnTo>
                  <a:lnTo>
                    <a:pt x="900" y="1465"/>
                  </a:lnTo>
                  <a:lnTo>
                    <a:pt x="900" y="1469"/>
                  </a:lnTo>
                  <a:lnTo>
                    <a:pt x="900" y="1470"/>
                  </a:lnTo>
                  <a:lnTo>
                    <a:pt x="900" y="1474"/>
                  </a:lnTo>
                  <a:lnTo>
                    <a:pt x="900" y="1475"/>
                  </a:lnTo>
                  <a:lnTo>
                    <a:pt x="900" y="1479"/>
                  </a:lnTo>
                  <a:lnTo>
                    <a:pt x="900" y="1480"/>
                  </a:lnTo>
                  <a:lnTo>
                    <a:pt x="900" y="1484"/>
                  </a:lnTo>
                  <a:lnTo>
                    <a:pt x="900" y="1485"/>
                  </a:lnTo>
                  <a:lnTo>
                    <a:pt x="900" y="1489"/>
                  </a:lnTo>
                  <a:lnTo>
                    <a:pt x="900" y="1490"/>
                  </a:lnTo>
                  <a:lnTo>
                    <a:pt x="900" y="1494"/>
                  </a:lnTo>
                  <a:lnTo>
                    <a:pt x="900" y="1495"/>
                  </a:lnTo>
                  <a:lnTo>
                    <a:pt x="900" y="1499"/>
                  </a:lnTo>
                  <a:lnTo>
                    <a:pt x="900" y="1500"/>
                  </a:lnTo>
                  <a:lnTo>
                    <a:pt x="804" y="1500"/>
                  </a:lnTo>
                  <a:cubicBezTo>
                    <a:pt x="808" y="1479"/>
                    <a:pt x="811" y="1457"/>
                    <a:pt x="811" y="1434"/>
                  </a:cubicBezTo>
                  <a:lnTo>
                    <a:pt x="811" y="1429"/>
                  </a:lnTo>
                  <a:lnTo>
                    <a:pt x="811" y="1424"/>
                  </a:lnTo>
                  <a:lnTo>
                    <a:pt x="811" y="1419"/>
                  </a:lnTo>
                  <a:lnTo>
                    <a:pt x="811" y="1414"/>
                  </a:lnTo>
                  <a:lnTo>
                    <a:pt x="811" y="1409"/>
                  </a:lnTo>
                  <a:lnTo>
                    <a:pt x="811" y="1404"/>
                  </a:lnTo>
                  <a:lnTo>
                    <a:pt x="811" y="1399"/>
                  </a:lnTo>
                  <a:lnTo>
                    <a:pt x="811" y="1394"/>
                  </a:lnTo>
                  <a:lnTo>
                    <a:pt x="811" y="1389"/>
                  </a:lnTo>
                  <a:lnTo>
                    <a:pt x="811" y="1384"/>
                  </a:lnTo>
                  <a:lnTo>
                    <a:pt x="811" y="1379"/>
                  </a:lnTo>
                  <a:lnTo>
                    <a:pt x="811" y="1374"/>
                  </a:lnTo>
                  <a:lnTo>
                    <a:pt x="811" y="1369"/>
                  </a:lnTo>
                  <a:lnTo>
                    <a:pt x="811" y="1364"/>
                  </a:lnTo>
                  <a:lnTo>
                    <a:pt x="811" y="1359"/>
                  </a:lnTo>
                  <a:lnTo>
                    <a:pt x="811" y="1354"/>
                  </a:lnTo>
                  <a:lnTo>
                    <a:pt x="811" y="1349"/>
                  </a:lnTo>
                  <a:lnTo>
                    <a:pt x="811" y="1344"/>
                  </a:lnTo>
                  <a:lnTo>
                    <a:pt x="811" y="1339"/>
                  </a:lnTo>
                  <a:lnTo>
                    <a:pt x="811" y="1334"/>
                  </a:lnTo>
                  <a:lnTo>
                    <a:pt x="811" y="1329"/>
                  </a:lnTo>
                  <a:lnTo>
                    <a:pt x="811" y="1324"/>
                  </a:lnTo>
                  <a:lnTo>
                    <a:pt x="811" y="1319"/>
                  </a:lnTo>
                  <a:lnTo>
                    <a:pt x="811" y="1314"/>
                  </a:lnTo>
                  <a:lnTo>
                    <a:pt x="811" y="1309"/>
                  </a:lnTo>
                  <a:lnTo>
                    <a:pt x="811" y="1304"/>
                  </a:lnTo>
                  <a:lnTo>
                    <a:pt x="811" y="1299"/>
                  </a:lnTo>
                  <a:lnTo>
                    <a:pt x="811" y="1294"/>
                  </a:lnTo>
                  <a:lnTo>
                    <a:pt x="811" y="1289"/>
                  </a:lnTo>
                  <a:lnTo>
                    <a:pt x="811" y="1284"/>
                  </a:lnTo>
                  <a:lnTo>
                    <a:pt x="811" y="1279"/>
                  </a:lnTo>
                  <a:lnTo>
                    <a:pt x="811" y="1274"/>
                  </a:lnTo>
                  <a:lnTo>
                    <a:pt x="811" y="1269"/>
                  </a:lnTo>
                  <a:lnTo>
                    <a:pt x="811" y="1264"/>
                  </a:lnTo>
                  <a:lnTo>
                    <a:pt x="811" y="1259"/>
                  </a:lnTo>
                  <a:lnTo>
                    <a:pt x="811" y="1254"/>
                  </a:lnTo>
                  <a:lnTo>
                    <a:pt x="811" y="1249"/>
                  </a:lnTo>
                  <a:lnTo>
                    <a:pt x="811" y="1244"/>
                  </a:lnTo>
                  <a:lnTo>
                    <a:pt x="811" y="1239"/>
                  </a:lnTo>
                  <a:lnTo>
                    <a:pt x="811" y="1234"/>
                  </a:lnTo>
                  <a:lnTo>
                    <a:pt x="811" y="1229"/>
                  </a:lnTo>
                  <a:lnTo>
                    <a:pt x="811" y="1224"/>
                  </a:lnTo>
                  <a:lnTo>
                    <a:pt x="811" y="1219"/>
                  </a:lnTo>
                  <a:lnTo>
                    <a:pt x="811" y="1214"/>
                  </a:lnTo>
                  <a:lnTo>
                    <a:pt x="811" y="1209"/>
                  </a:lnTo>
                  <a:lnTo>
                    <a:pt x="811" y="1204"/>
                  </a:lnTo>
                  <a:lnTo>
                    <a:pt x="811" y="1199"/>
                  </a:lnTo>
                  <a:lnTo>
                    <a:pt x="811" y="1194"/>
                  </a:lnTo>
                  <a:lnTo>
                    <a:pt x="811" y="1189"/>
                  </a:lnTo>
                  <a:lnTo>
                    <a:pt x="811" y="1184"/>
                  </a:lnTo>
                  <a:lnTo>
                    <a:pt x="811" y="1179"/>
                  </a:lnTo>
                  <a:lnTo>
                    <a:pt x="811" y="1174"/>
                  </a:lnTo>
                  <a:lnTo>
                    <a:pt x="811" y="1169"/>
                  </a:lnTo>
                  <a:lnTo>
                    <a:pt x="811" y="1164"/>
                  </a:lnTo>
                  <a:lnTo>
                    <a:pt x="811" y="1159"/>
                  </a:lnTo>
                  <a:lnTo>
                    <a:pt x="811" y="1154"/>
                  </a:lnTo>
                  <a:lnTo>
                    <a:pt x="811" y="1149"/>
                  </a:lnTo>
                  <a:lnTo>
                    <a:pt x="811" y="1144"/>
                  </a:lnTo>
                  <a:lnTo>
                    <a:pt x="811" y="1139"/>
                  </a:lnTo>
                  <a:lnTo>
                    <a:pt x="811" y="1134"/>
                  </a:lnTo>
                  <a:lnTo>
                    <a:pt x="811" y="1129"/>
                  </a:lnTo>
                  <a:lnTo>
                    <a:pt x="811" y="1124"/>
                  </a:lnTo>
                  <a:lnTo>
                    <a:pt x="811" y="1119"/>
                  </a:lnTo>
                  <a:lnTo>
                    <a:pt x="811" y="1114"/>
                  </a:lnTo>
                  <a:lnTo>
                    <a:pt x="811" y="1109"/>
                  </a:lnTo>
                  <a:lnTo>
                    <a:pt x="811" y="1104"/>
                  </a:lnTo>
                  <a:lnTo>
                    <a:pt x="811" y="1099"/>
                  </a:lnTo>
                  <a:lnTo>
                    <a:pt x="811" y="1096"/>
                  </a:lnTo>
                  <a:lnTo>
                    <a:pt x="811" y="1094"/>
                  </a:lnTo>
                  <a:lnTo>
                    <a:pt x="811" y="1091"/>
                  </a:lnTo>
                  <a:lnTo>
                    <a:pt x="811" y="1089"/>
                  </a:lnTo>
                  <a:lnTo>
                    <a:pt x="811" y="1086"/>
                  </a:lnTo>
                  <a:lnTo>
                    <a:pt x="811" y="1084"/>
                  </a:lnTo>
                  <a:lnTo>
                    <a:pt x="811" y="1081"/>
                  </a:lnTo>
                  <a:lnTo>
                    <a:pt x="811" y="1079"/>
                  </a:lnTo>
                  <a:lnTo>
                    <a:pt x="811" y="1076"/>
                  </a:lnTo>
                  <a:lnTo>
                    <a:pt x="811" y="1074"/>
                  </a:lnTo>
                  <a:lnTo>
                    <a:pt x="811" y="1071"/>
                  </a:lnTo>
                  <a:lnTo>
                    <a:pt x="811" y="1069"/>
                  </a:lnTo>
                  <a:lnTo>
                    <a:pt x="811" y="1066"/>
                  </a:lnTo>
                  <a:lnTo>
                    <a:pt x="811" y="1064"/>
                  </a:lnTo>
                  <a:lnTo>
                    <a:pt x="811" y="1061"/>
                  </a:lnTo>
                  <a:lnTo>
                    <a:pt x="811" y="1059"/>
                  </a:lnTo>
                  <a:lnTo>
                    <a:pt x="811" y="1056"/>
                  </a:lnTo>
                  <a:lnTo>
                    <a:pt x="811" y="1054"/>
                  </a:lnTo>
                  <a:lnTo>
                    <a:pt x="811" y="1051"/>
                  </a:lnTo>
                  <a:lnTo>
                    <a:pt x="811" y="1049"/>
                  </a:lnTo>
                  <a:lnTo>
                    <a:pt x="811" y="1046"/>
                  </a:lnTo>
                  <a:lnTo>
                    <a:pt x="811" y="1044"/>
                  </a:lnTo>
                  <a:lnTo>
                    <a:pt x="811" y="1041"/>
                  </a:lnTo>
                  <a:lnTo>
                    <a:pt x="811" y="1039"/>
                  </a:lnTo>
                  <a:lnTo>
                    <a:pt x="811" y="1036"/>
                  </a:lnTo>
                  <a:lnTo>
                    <a:pt x="811" y="1034"/>
                  </a:lnTo>
                  <a:lnTo>
                    <a:pt x="811" y="1031"/>
                  </a:lnTo>
                  <a:lnTo>
                    <a:pt x="811" y="1029"/>
                  </a:lnTo>
                  <a:lnTo>
                    <a:pt x="811" y="1026"/>
                  </a:lnTo>
                  <a:lnTo>
                    <a:pt x="811" y="1024"/>
                  </a:lnTo>
                  <a:lnTo>
                    <a:pt x="811" y="1021"/>
                  </a:lnTo>
                  <a:lnTo>
                    <a:pt x="811" y="1019"/>
                  </a:lnTo>
                  <a:lnTo>
                    <a:pt x="811" y="1016"/>
                  </a:lnTo>
                  <a:lnTo>
                    <a:pt x="811" y="1014"/>
                  </a:lnTo>
                  <a:lnTo>
                    <a:pt x="811" y="1011"/>
                  </a:lnTo>
                  <a:lnTo>
                    <a:pt x="811" y="1009"/>
                  </a:lnTo>
                  <a:lnTo>
                    <a:pt x="811" y="1006"/>
                  </a:lnTo>
                  <a:lnTo>
                    <a:pt x="811" y="1004"/>
                  </a:lnTo>
                  <a:lnTo>
                    <a:pt x="811" y="1001"/>
                  </a:lnTo>
                  <a:lnTo>
                    <a:pt x="811" y="999"/>
                  </a:lnTo>
                  <a:lnTo>
                    <a:pt x="811" y="996"/>
                  </a:lnTo>
                  <a:lnTo>
                    <a:pt x="811" y="994"/>
                  </a:lnTo>
                  <a:lnTo>
                    <a:pt x="811" y="991"/>
                  </a:lnTo>
                  <a:lnTo>
                    <a:pt x="811" y="989"/>
                  </a:lnTo>
                  <a:lnTo>
                    <a:pt x="811" y="986"/>
                  </a:lnTo>
                  <a:lnTo>
                    <a:pt x="811" y="984"/>
                  </a:lnTo>
                  <a:lnTo>
                    <a:pt x="811" y="981"/>
                  </a:lnTo>
                  <a:lnTo>
                    <a:pt x="811" y="979"/>
                  </a:lnTo>
                  <a:lnTo>
                    <a:pt x="811" y="976"/>
                  </a:lnTo>
                  <a:lnTo>
                    <a:pt x="811" y="974"/>
                  </a:lnTo>
                  <a:lnTo>
                    <a:pt x="811" y="971"/>
                  </a:lnTo>
                  <a:lnTo>
                    <a:pt x="811" y="969"/>
                  </a:lnTo>
                  <a:lnTo>
                    <a:pt x="811" y="966"/>
                  </a:lnTo>
                  <a:lnTo>
                    <a:pt x="811" y="964"/>
                  </a:lnTo>
                  <a:lnTo>
                    <a:pt x="811" y="961"/>
                  </a:lnTo>
                  <a:lnTo>
                    <a:pt x="811" y="959"/>
                  </a:lnTo>
                  <a:lnTo>
                    <a:pt x="811" y="956"/>
                  </a:lnTo>
                  <a:lnTo>
                    <a:pt x="811" y="954"/>
                  </a:lnTo>
                  <a:lnTo>
                    <a:pt x="811" y="951"/>
                  </a:lnTo>
                  <a:lnTo>
                    <a:pt x="811" y="949"/>
                  </a:lnTo>
                  <a:lnTo>
                    <a:pt x="811" y="946"/>
                  </a:lnTo>
                  <a:lnTo>
                    <a:pt x="811" y="944"/>
                  </a:lnTo>
                  <a:lnTo>
                    <a:pt x="811" y="941"/>
                  </a:lnTo>
                  <a:lnTo>
                    <a:pt x="811" y="939"/>
                  </a:lnTo>
                  <a:lnTo>
                    <a:pt x="811" y="936"/>
                  </a:lnTo>
                  <a:lnTo>
                    <a:pt x="811" y="934"/>
                  </a:lnTo>
                  <a:lnTo>
                    <a:pt x="811" y="931"/>
                  </a:lnTo>
                  <a:lnTo>
                    <a:pt x="811" y="926"/>
                  </a:lnTo>
                  <a:lnTo>
                    <a:pt x="811" y="921"/>
                  </a:lnTo>
                  <a:lnTo>
                    <a:pt x="811" y="916"/>
                  </a:lnTo>
                  <a:lnTo>
                    <a:pt x="811" y="911"/>
                  </a:lnTo>
                  <a:lnTo>
                    <a:pt x="811" y="906"/>
                  </a:lnTo>
                  <a:lnTo>
                    <a:pt x="811" y="901"/>
                  </a:lnTo>
                  <a:lnTo>
                    <a:pt x="811" y="896"/>
                  </a:lnTo>
                  <a:lnTo>
                    <a:pt x="811" y="891"/>
                  </a:lnTo>
                  <a:lnTo>
                    <a:pt x="811" y="886"/>
                  </a:lnTo>
                  <a:lnTo>
                    <a:pt x="811" y="881"/>
                  </a:lnTo>
                  <a:lnTo>
                    <a:pt x="811" y="876"/>
                  </a:lnTo>
                  <a:lnTo>
                    <a:pt x="811" y="871"/>
                  </a:lnTo>
                  <a:lnTo>
                    <a:pt x="811" y="866"/>
                  </a:lnTo>
                  <a:lnTo>
                    <a:pt x="811" y="861"/>
                  </a:lnTo>
                  <a:lnTo>
                    <a:pt x="811" y="856"/>
                  </a:lnTo>
                  <a:lnTo>
                    <a:pt x="811" y="851"/>
                  </a:lnTo>
                  <a:lnTo>
                    <a:pt x="811" y="846"/>
                  </a:lnTo>
                  <a:lnTo>
                    <a:pt x="811" y="841"/>
                  </a:lnTo>
                  <a:lnTo>
                    <a:pt x="811" y="836"/>
                  </a:lnTo>
                  <a:lnTo>
                    <a:pt x="811" y="831"/>
                  </a:lnTo>
                  <a:lnTo>
                    <a:pt x="811" y="826"/>
                  </a:lnTo>
                  <a:lnTo>
                    <a:pt x="811" y="821"/>
                  </a:lnTo>
                  <a:lnTo>
                    <a:pt x="811" y="816"/>
                  </a:lnTo>
                  <a:lnTo>
                    <a:pt x="811" y="811"/>
                  </a:lnTo>
                  <a:lnTo>
                    <a:pt x="811" y="806"/>
                  </a:lnTo>
                  <a:lnTo>
                    <a:pt x="811" y="801"/>
                  </a:lnTo>
                  <a:lnTo>
                    <a:pt x="811" y="796"/>
                  </a:lnTo>
                  <a:lnTo>
                    <a:pt x="811" y="791"/>
                  </a:lnTo>
                  <a:lnTo>
                    <a:pt x="811" y="786"/>
                  </a:lnTo>
                  <a:lnTo>
                    <a:pt x="811" y="781"/>
                  </a:lnTo>
                  <a:lnTo>
                    <a:pt x="811" y="776"/>
                  </a:lnTo>
                  <a:lnTo>
                    <a:pt x="811" y="771"/>
                  </a:lnTo>
                  <a:lnTo>
                    <a:pt x="811" y="766"/>
                  </a:lnTo>
                  <a:lnTo>
                    <a:pt x="811" y="761"/>
                  </a:lnTo>
                  <a:lnTo>
                    <a:pt x="811" y="756"/>
                  </a:lnTo>
                  <a:lnTo>
                    <a:pt x="811" y="751"/>
                  </a:lnTo>
                  <a:lnTo>
                    <a:pt x="811" y="746"/>
                  </a:lnTo>
                  <a:lnTo>
                    <a:pt x="811" y="741"/>
                  </a:lnTo>
                  <a:lnTo>
                    <a:pt x="811" y="736"/>
                  </a:lnTo>
                  <a:lnTo>
                    <a:pt x="811" y="731"/>
                  </a:lnTo>
                  <a:lnTo>
                    <a:pt x="811" y="726"/>
                  </a:lnTo>
                  <a:lnTo>
                    <a:pt x="811" y="721"/>
                  </a:lnTo>
                  <a:lnTo>
                    <a:pt x="811" y="716"/>
                  </a:lnTo>
                  <a:lnTo>
                    <a:pt x="811" y="711"/>
                  </a:lnTo>
                  <a:lnTo>
                    <a:pt x="811" y="706"/>
                  </a:lnTo>
                  <a:lnTo>
                    <a:pt x="811" y="701"/>
                  </a:lnTo>
                  <a:lnTo>
                    <a:pt x="811" y="696"/>
                  </a:lnTo>
                  <a:lnTo>
                    <a:pt x="811" y="691"/>
                  </a:lnTo>
                  <a:lnTo>
                    <a:pt x="811" y="686"/>
                  </a:lnTo>
                  <a:lnTo>
                    <a:pt x="811" y="681"/>
                  </a:lnTo>
                  <a:lnTo>
                    <a:pt x="811" y="676"/>
                  </a:lnTo>
                  <a:lnTo>
                    <a:pt x="811" y="671"/>
                  </a:lnTo>
                  <a:lnTo>
                    <a:pt x="811" y="666"/>
                  </a:lnTo>
                  <a:lnTo>
                    <a:pt x="811" y="661"/>
                  </a:lnTo>
                  <a:lnTo>
                    <a:pt x="811" y="656"/>
                  </a:lnTo>
                  <a:lnTo>
                    <a:pt x="811" y="651"/>
                  </a:lnTo>
                  <a:lnTo>
                    <a:pt x="811" y="646"/>
                  </a:lnTo>
                  <a:lnTo>
                    <a:pt x="811" y="641"/>
                  </a:lnTo>
                  <a:lnTo>
                    <a:pt x="811" y="636"/>
                  </a:lnTo>
                  <a:lnTo>
                    <a:pt x="811" y="631"/>
                  </a:lnTo>
                  <a:lnTo>
                    <a:pt x="811" y="626"/>
                  </a:lnTo>
                  <a:lnTo>
                    <a:pt x="811" y="621"/>
                  </a:lnTo>
                  <a:lnTo>
                    <a:pt x="811" y="616"/>
                  </a:lnTo>
                  <a:lnTo>
                    <a:pt x="811" y="611"/>
                  </a:lnTo>
                  <a:lnTo>
                    <a:pt x="811" y="606"/>
                  </a:lnTo>
                  <a:lnTo>
                    <a:pt x="811" y="601"/>
                  </a:lnTo>
                  <a:lnTo>
                    <a:pt x="811" y="596"/>
                  </a:lnTo>
                  <a:cubicBezTo>
                    <a:pt x="811" y="461"/>
                    <a:pt x="726" y="362"/>
                    <a:pt x="556" y="362"/>
                  </a:cubicBezTo>
                  <a:cubicBezTo>
                    <a:pt x="386" y="362"/>
                    <a:pt x="301" y="461"/>
                    <a:pt x="301" y="596"/>
                  </a:cubicBezTo>
                  <a:lnTo>
                    <a:pt x="301" y="601"/>
                  </a:lnTo>
                  <a:lnTo>
                    <a:pt x="301" y="606"/>
                  </a:lnTo>
                  <a:lnTo>
                    <a:pt x="301" y="611"/>
                  </a:lnTo>
                  <a:lnTo>
                    <a:pt x="301" y="616"/>
                  </a:lnTo>
                  <a:lnTo>
                    <a:pt x="301" y="621"/>
                  </a:lnTo>
                  <a:lnTo>
                    <a:pt x="301" y="626"/>
                  </a:lnTo>
                  <a:lnTo>
                    <a:pt x="301" y="631"/>
                  </a:lnTo>
                  <a:lnTo>
                    <a:pt x="301" y="636"/>
                  </a:lnTo>
                  <a:lnTo>
                    <a:pt x="301" y="641"/>
                  </a:lnTo>
                  <a:lnTo>
                    <a:pt x="301" y="646"/>
                  </a:lnTo>
                  <a:lnTo>
                    <a:pt x="301" y="651"/>
                  </a:lnTo>
                  <a:lnTo>
                    <a:pt x="301" y="656"/>
                  </a:lnTo>
                  <a:lnTo>
                    <a:pt x="301" y="661"/>
                  </a:lnTo>
                  <a:lnTo>
                    <a:pt x="301" y="666"/>
                  </a:lnTo>
                  <a:lnTo>
                    <a:pt x="301" y="671"/>
                  </a:lnTo>
                  <a:lnTo>
                    <a:pt x="301" y="676"/>
                  </a:lnTo>
                  <a:lnTo>
                    <a:pt x="301" y="681"/>
                  </a:lnTo>
                  <a:lnTo>
                    <a:pt x="301" y="686"/>
                  </a:lnTo>
                  <a:lnTo>
                    <a:pt x="301" y="691"/>
                  </a:lnTo>
                  <a:lnTo>
                    <a:pt x="301" y="696"/>
                  </a:lnTo>
                  <a:lnTo>
                    <a:pt x="301" y="701"/>
                  </a:lnTo>
                  <a:lnTo>
                    <a:pt x="301" y="706"/>
                  </a:lnTo>
                  <a:lnTo>
                    <a:pt x="301" y="711"/>
                  </a:lnTo>
                  <a:lnTo>
                    <a:pt x="301" y="716"/>
                  </a:lnTo>
                  <a:lnTo>
                    <a:pt x="301" y="721"/>
                  </a:lnTo>
                  <a:lnTo>
                    <a:pt x="301" y="726"/>
                  </a:lnTo>
                  <a:lnTo>
                    <a:pt x="301" y="731"/>
                  </a:lnTo>
                  <a:lnTo>
                    <a:pt x="301" y="736"/>
                  </a:lnTo>
                  <a:lnTo>
                    <a:pt x="301" y="741"/>
                  </a:lnTo>
                  <a:lnTo>
                    <a:pt x="301" y="746"/>
                  </a:lnTo>
                  <a:lnTo>
                    <a:pt x="301" y="751"/>
                  </a:lnTo>
                  <a:lnTo>
                    <a:pt x="301" y="756"/>
                  </a:lnTo>
                  <a:lnTo>
                    <a:pt x="301" y="761"/>
                  </a:lnTo>
                  <a:lnTo>
                    <a:pt x="301" y="766"/>
                  </a:lnTo>
                  <a:lnTo>
                    <a:pt x="301" y="771"/>
                  </a:lnTo>
                  <a:lnTo>
                    <a:pt x="301" y="776"/>
                  </a:lnTo>
                  <a:lnTo>
                    <a:pt x="301" y="781"/>
                  </a:lnTo>
                  <a:lnTo>
                    <a:pt x="301" y="786"/>
                  </a:lnTo>
                  <a:lnTo>
                    <a:pt x="301" y="791"/>
                  </a:lnTo>
                  <a:lnTo>
                    <a:pt x="301" y="796"/>
                  </a:lnTo>
                  <a:lnTo>
                    <a:pt x="301" y="801"/>
                  </a:lnTo>
                  <a:lnTo>
                    <a:pt x="301" y="806"/>
                  </a:lnTo>
                  <a:lnTo>
                    <a:pt x="301" y="811"/>
                  </a:lnTo>
                  <a:lnTo>
                    <a:pt x="301" y="816"/>
                  </a:lnTo>
                  <a:lnTo>
                    <a:pt x="301" y="821"/>
                  </a:lnTo>
                  <a:lnTo>
                    <a:pt x="301" y="826"/>
                  </a:lnTo>
                  <a:lnTo>
                    <a:pt x="301" y="831"/>
                  </a:lnTo>
                  <a:lnTo>
                    <a:pt x="301" y="836"/>
                  </a:lnTo>
                  <a:lnTo>
                    <a:pt x="301" y="841"/>
                  </a:lnTo>
                  <a:lnTo>
                    <a:pt x="301" y="846"/>
                  </a:lnTo>
                  <a:lnTo>
                    <a:pt x="301" y="851"/>
                  </a:lnTo>
                  <a:lnTo>
                    <a:pt x="301" y="856"/>
                  </a:lnTo>
                  <a:lnTo>
                    <a:pt x="301" y="861"/>
                  </a:lnTo>
                  <a:lnTo>
                    <a:pt x="301" y="866"/>
                  </a:lnTo>
                  <a:lnTo>
                    <a:pt x="301" y="871"/>
                  </a:lnTo>
                  <a:lnTo>
                    <a:pt x="301" y="876"/>
                  </a:lnTo>
                  <a:lnTo>
                    <a:pt x="301" y="881"/>
                  </a:lnTo>
                  <a:lnTo>
                    <a:pt x="301" y="886"/>
                  </a:lnTo>
                  <a:lnTo>
                    <a:pt x="301" y="891"/>
                  </a:lnTo>
                  <a:lnTo>
                    <a:pt x="301" y="896"/>
                  </a:lnTo>
                  <a:lnTo>
                    <a:pt x="301" y="901"/>
                  </a:lnTo>
                  <a:lnTo>
                    <a:pt x="301" y="906"/>
                  </a:lnTo>
                  <a:lnTo>
                    <a:pt x="301" y="911"/>
                  </a:lnTo>
                  <a:lnTo>
                    <a:pt x="301" y="916"/>
                  </a:lnTo>
                  <a:lnTo>
                    <a:pt x="301" y="921"/>
                  </a:lnTo>
                  <a:lnTo>
                    <a:pt x="301" y="926"/>
                  </a:lnTo>
                  <a:lnTo>
                    <a:pt x="301" y="931"/>
                  </a:lnTo>
                  <a:lnTo>
                    <a:pt x="301" y="934"/>
                  </a:lnTo>
                  <a:lnTo>
                    <a:pt x="301" y="936"/>
                  </a:lnTo>
                  <a:lnTo>
                    <a:pt x="301" y="939"/>
                  </a:lnTo>
                  <a:lnTo>
                    <a:pt x="301" y="941"/>
                  </a:lnTo>
                  <a:lnTo>
                    <a:pt x="301" y="944"/>
                  </a:lnTo>
                  <a:lnTo>
                    <a:pt x="301" y="946"/>
                  </a:lnTo>
                  <a:lnTo>
                    <a:pt x="301" y="949"/>
                  </a:lnTo>
                  <a:lnTo>
                    <a:pt x="301" y="951"/>
                  </a:lnTo>
                  <a:lnTo>
                    <a:pt x="301" y="954"/>
                  </a:lnTo>
                  <a:lnTo>
                    <a:pt x="301" y="956"/>
                  </a:lnTo>
                  <a:lnTo>
                    <a:pt x="301" y="959"/>
                  </a:lnTo>
                  <a:lnTo>
                    <a:pt x="301" y="961"/>
                  </a:lnTo>
                  <a:lnTo>
                    <a:pt x="301" y="964"/>
                  </a:lnTo>
                  <a:lnTo>
                    <a:pt x="301" y="966"/>
                  </a:lnTo>
                  <a:lnTo>
                    <a:pt x="301" y="969"/>
                  </a:lnTo>
                  <a:lnTo>
                    <a:pt x="301" y="971"/>
                  </a:lnTo>
                  <a:lnTo>
                    <a:pt x="301" y="974"/>
                  </a:lnTo>
                  <a:lnTo>
                    <a:pt x="301" y="976"/>
                  </a:lnTo>
                  <a:lnTo>
                    <a:pt x="301" y="979"/>
                  </a:lnTo>
                  <a:lnTo>
                    <a:pt x="301" y="981"/>
                  </a:lnTo>
                  <a:lnTo>
                    <a:pt x="301" y="984"/>
                  </a:lnTo>
                  <a:lnTo>
                    <a:pt x="301" y="986"/>
                  </a:lnTo>
                  <a:lnTo>
                    <a:pt x="301" y="989"/>
                  </a:lnTo>
                  <a:lnTo>
                    <a:pt x="301" y="991"/>
                  </a:lnTo>
                  <a:lnTo>
                    <a:pt x="301" y="994"/>
                  </a:lnTo>
                  <a:lnTo>
                    <a:pt x="301" y="996"/>
                  </a:lnTo>
                  <a:lnTo>
                    <a:pt x="301" y="999"/>
                  </a:lnTo>
                  <a:lnTo>
                    <a:pt x="301" y="1001"/>
                  </a:lnTo>
                  <a:lnTo>
                    <a:pt x="301" y="1004"/>
                  </a:lnTo>
                  <a:lnTo>
                    <a:pt x="301" y="1006"/>
                  </a:lnTo>
                  <a:lnTo>
                    <a:pt x="301" y="1009"/>
                  </a:lnTo>
                  <a:lnTo>
                    <a:pt x="301" y="1011"/>
                  </a:lnTo>
                  <a:lnTo>
                    <a:pt x="301" y="1014"/>
                  </a:lnTo>
                  <a:lnTo>
                    <a:pt x="301" y="1016"/>
                  </a:lnTo>
                  <a:lnTo>
                    <a:pt x="301" y="1019"/>
                  </a:lnTo>
                  <a:lnTo>
                    <a:pt x="301" y="1021"/>
                  </a:lnTo>
                  <a:lnTo>
                    <a:pt x="301" y="1024"/>
                  </a:lnTo>
                  <a:lnTo>
                    <a:pt x="301" y="1026"/>
                  </a:lnTo>
                  <a:lnTo>
                    <a:pt x="301" y="1029"/>
                  </a:lnTo>
                  <a:lnTo>
                    <a:pt x="301" y="1031"/>
                  </a:lnTo>
                  <a:lnTo>
                    <a:pt x="301" y="1034"/>
                  </a:lnTo>
                  <a:lnTo>
                    <a:pt x="301" y="1036"/>
                  </a:lnTo>
                  <a:lnTo>
                    <a:pt x="301" y="1039"/>
                  </a:lnTo>
                  <a:lnTo>
                    <a:pt x="301" y="1041"/>
                  </a:lnTo>
                  <a:lnTo>
                    <a:pt x="301" y="1044"/>
                  </a:lnTo>
                  <a:lnTo>
                    <a:pt x="301" y="1046"/>
                  </a:lnTo>
                  <a:lnTo>
                    <a:pt x="301" y="1049"/>
                  </a:lnTo>
                  <a:lnTo>
                    <a:pt x="301" y="1051"/>
                  </a:lnTo>
                  <a:lnTo>
                    <a:pt x="301" y="1054"/>
                  </a:lnTo>
                  <a:lnTo>
                    <a:pt x="301" y="1056"/>
                  </a:lnTo>
                  <a:lnTo>
                    <a:pt x="301" y="1059"/>
                  </a:lnTo>
                  <a:lnTo>
                    <a:pt x="301" y="1061"/>
                  </a:lnTo>
                  <a:lnTo>
                    <a:pt x="301" y="1064"/>
                  </a:lnTo>
                  <a:lnTo>
                    <a:pt x="301" y="1066"/>
                  </a:lnTo>
                  <a:lnTo>
                    <a:pt x="301" y="1069"/>
                  </a:lnTo>
                  <a:lnTo>
                    <a:pt x="301" y="1071"/>
                  </a:lnTo>
                  <a:lnTo>
                    <a:pt x="301" y="1074"/>
                  </a:lnTo>
                  <a:lnTo>
                    <a:pt x="301" y="1076"/>
                  </a:lnTo>
                  <a:lnTo>
                    <a:pt x="301" y="1079"/>
                  </a:lnTo>
                  <a:lnTo>
                    <a:pt x="301" y="1081"/>
                  </a:lnTo>
                  <a:lnTo>
                    <a:pt x="301" y="1084"/>
                  </a:lnTo>
                  <a:lnTo>
                    <a:pt x="301" y="1086"/>
                  </a:lnTo>
                  <a:lnTo>
                    <a:pt x="301" y="1089"/>
                  </a:lnTo>
                  <a:lnTo>
                    <a:pt x="301" y="1091"/>
                  </a:lnTo>
                  <a:lnTo>
                    <a:pt x="301" y="1094"/>
                  </a:lnTo>
                  <a:lnTo>
                    <a:pt x="301" y="1096"/>
                  </a:lnTo>
                  <a:lnTo>
                    <a:pt x="301" y="1099"/>
                  </a:lnTo>
                  <a:lnTo>
                    <a:pt x="301" y="1104"/>
                  </a:lnTo>
                  <a:lnTo>
                    <a:pt x="301" y="1109"/>
                  </a:lnTo>
                  <a:lnTo>
                    <a:pt x="301" y="1114"/>
                  </a:lnTo>
                  <a:lnTo>
                    <a:pt x="301" y="1119"/>
                  </a:lnTo>
                  <a:lnTo>
                    <a:pt x="301" y="1124"/>
                  </a:lnTo>
                  <a:lnTo>
                    <a:pt x="301" y="1129"/>
                  </a:lnTo>
                  <a:lnTo>
                    <a:pt x="301" y="1134"/>
                  </a:lnTo>
                  <a:lnTo>
                    <a:pt x="301" y="1139"/>
                  </a:lnTo>
                  <a:lnTo>
                    <a:pt x="301" y="1144"/>
                  </a:lnTo>
                  <a:lnTo>
                    <a:pt x="301" y="1149"/>
                  </a:lnTo>
                  <a:lnTo>
                    <a:pt x="301" y="1154"/>
                  </a:lnTo>
                  <a:lnTo>
                    <a:pt x="301" y="1159"/>
                  </a:lnTo>
                  <a:lnTo>
                    <a:pt x="301" y="1164"/>
                  </a:lnTo>
                  <a:lnTo>
                    <a:pt x="301" y="1169"/>
                  </a:lnTo>
                  <a:lnTo>
                    <a:pt x="301" y="1174"/>
                  </a:lnTo>
                  <a:lnTo>
                    <a:pt x="301" y="1179"/>
                  </a:lnTo>
                  <a:lnTo>
                    <a:pt x="301" y="1184"/>
                  </a:lnTo>
                  <a:lnTo>
                    <a:pt x="301" y="1189"/>
                  </a:lnTo>
                  <a:lnTo>
                    <a:pt x="301" y="1194"/>
                  </a:lnTo>
                  <a:lnTo>
                    <a:pt x="301" y="1199"/>
                  </a:lnTo>
                  <a:lnTo>
                    <a:pt x="301" y="1204"/>
                  </a:lnTo>
                  <a:lnTo>
                    <a:pt x="301" y="1209"/>
                  </a:lnTo>
                  <a:lnTo>
                    <a:pt x="301" y="1214"/>
                  </a:lnTo>
                  <a:lnTo>
                    <a:pt x="301" y="1219"/>
                  </a:lnTo>
                  <a:lnTo>
                    <a:pt x="301" y="1224"/>
                  </a:lnTo>
                  <a:lnTo>
                    <a:pt x="301" y="1229"/>
                  </a:lnTo>
                  <a:lnTo>
                    <a:pt x="301" y="1234"/>
                  </a:lnTo>
                  <a:lnTo>
                    <a:pt x="301" y="1239"/>
                  </a:lnTo>
                  <a:lnTo>
                    <a:pt x="301" y="1244"/>
                  </a:lnTo>
                  <a:lnTo>
                    <a:pt x="301" y="1249"/>
                  </a:lnTo>
                  <a:lnTo>
                    <a:pt x="301" y="1254"/>
                  </a:lnTo>
                  <a:lnTo>
                    <a:pt x="301" y="1259"/>
                  </a:lnTo>
                  <a:lnTo>
                    <a:pt x="301" y="1264"/>
                  </a:lnTo>
                  <a:lnTo>
                    <a:pt x="301" y="1269"/>
                  </a:lnTo>
                  <a:lnTo>
                    <a:pt x="301" y="1274"/>
                  </a:lnTo>
                  <a:lnTo>
                    <a:pt x="301" y="1279"/>
                  </a:lnTo>
                  <a:lnTo>
                    <a:pt x="301" y="1284"/>
                  </a:lnTo>
                  <a:lnTo>
                    <a:pt x="301" y="1289"/>
                  </a:lnTo>
                  <a:lnTo>
                    <a:pt x="301" y="1294"/>
                  </a:lnTo>
                  <a:lnTo>
                    <a:pt x="301" y="1299"/>
                  </a:lnTo>
                  <a:lnTo>
                    <a:pt x="301" y="1304"/>
                  </a:lnTo>
                  <a:lnTo>
                    <a:pt x="301" y="1309"/>
                  </a:lnTo>
                  <a:lnTo>
                    <a:pt x="301" y="1314"/>
                  </a:lnTo>
                  <a:lnTo>
                    <a:pt x="301" y="1319"/>
                  </a:lnTo>
                  <a:lnTo>
                    <a:pt x="301" y="1324"/>
                  </a:lnTo>
                  <a:lnTo>
                    <a:pt x="301" y="1329"/>
                  </a:lnTo>
                  <a:lnTo>
                    <a:pt x="301" y="1334"/>
                  </a:lnTo>
                  <a:lnTo>
                    <a:pt x="301" y="1339"/>
                  </a:lnTo>
                  <a:lnTo>
                    <a:pt x="301" y="1344"/>
                  </a:lnTo>
                  <a:lnTo>
                    <a:pt x="301" y="1349"/>
                  </a:lnTo>
                  <a:lnTo>
                    <a:pt x="301" y="1354"/>
                  </a:lnTo>
                  <a:lnTo>
                    <a:pt x="301" y="1359"/>
                  </a:lnTo>
                  <a:lnTo>
                    <a:pt x="301" y="1364"/>
                  </a:lnTo>
                  <a:lnTo>
                    <a:pt x="301" y="1369"/>
                  </a:lnTo>
                  <a:lnTo>
                    <a:pt x="301" y="1374"/>
                  </a:lnTo>
                  <a:lnTo>
                    <a:pt x="301" y="1379"/>
                  </a:lnTo>
                  <a:lnTo>
                    <a:pt x="301" y="1384"/>
                  </a:lnTo>
                  <a:lnTo>
                    <a:pt x="301" y="1389"/>
                  </a:lnTo>
                  <a:lnTo>
                    <a:pt x="301" y="1394"/>
                  </a:lnTo>
                  <a:lnTo>
                    <a:pt x="301" y="1399"/>
                  </a:lnTo>
                  <a:lnTo>
                    <a:pt x="301" y="1404"/>
                  </a:lnTo>
                  <a:lnTo>
                    <a:pt x="301" y="1409"/>
                  </a:lnTo>
                  <a:lnTo>
                    <a:pt x="301" y="1414"/>
                  </a:lnTo>
                  <a:lnTo>
                    <a:pt x="301" y="1419"/>
                  </a:lnTo>
                  <a:lnTo>
                    <a:pt x="301" y="1424"/>
                  </a:lnTo>
                  <a:lnTo>
                    <a:pt x="301" y="1429"/>
                  </a:lnTo>
                  <a:lnTo>
                    <a:pt x="301" y="1434"/>
                  </a:lnTo>
                  <a:cubicBezTo>
                    <a:pt x="301" y="1457"/>
                    <a:pt x="303" y="1479"/>
                    <a:pt x="308" y="1500"/>
                  </a:cubicBezTo>
                  <a:lnTo>
                    <a:pt x="167" y="1500"/>
                  </a:lnTo>
                  <a:cubicBezTo>
                    <a:pt x="75" y="1500"/>
                    <a:pt x="0" y="1425"/>
                    <a:pt x="0" y="1333"/>
                  </a:cubicBezTo>
                  <a:lnTo>
                    <a:pt x="0" y="1333"/>
                  </a:lnTo>
                  <a:lnTo>
                    <a:pt x="0" y="166"/>
                  </a:lnTo>
                  <a:cubicBezTo>
                    <a:pt x="0" y="74"/>
                    <a:pt x="75" y="0"/>
                    <a:pt x="167" y="0"/>
                  </a:cubicBezTo>
                  <a:lnTo>
                    <a:pt x="1667" y="0"/>
                  </a:lnTo>
                  <a:lnTo>
                    <a:pt x="1667" y="551"/>
                  </a:lnTo>
                  <a:cubicBezTo>
                    <a:pt x="1667" y="599"/>
                    <a:pt x="1706" y="638"/>
                    <a:pt x="1754" y="638"/>
                  </a:cubicBezTo>
                  <a:cubicBezTo>
                    <a:pt x="1782" y="638"/>
                    <a:pt x="1808" y="624"/>
                    <a:pt x="1824" y="602"/>
                  </a:cubicBezTo>
                  <a:cubicBezTo>
                    <a:pt x="1870" y="540"/>
                    <a:pt x="1943" y="500"/>
                    <a:pt x="2025" y="500"/>
                  </a:cubicBezTo>
                  <a:cubicBezTo>
                    <a:pt x="2028" y="500"/>
                    <a:pt x="2031" y="500"/>
                    <a:pt x="2033" y="500"/>
                  </a:cubicBezTo>
                  <a:cubicBezTo>
                    <a:pt x="2162" y="504"/>
                    <a:pt x="2269" y="609"/>
                    <a:pt x="2275" y="738"/>
                  </a:cubicBezTo>
                  <a:cubicBezTo>
                    <a:pt x="2282" y="881"/>
                    <a:pt x="2167" y="1000"/>
                    <a:pt x="2025" y="1000"/>
                  </a:cubicBezTo>
                  <a:cubicBezTo>
                    <a:pt x="1943" y="1000"/>
                    <a:pt x="1870" y="960"/>
                    <a:pt x="1824" y="898"/>
                  </a:cubicBezTo>
                  <a:cubicBezTo>
                    <a:pt x="1808" y="875"/>
                    <a:pt x="1782" y="861"/>
                    <a:pt x="1754" y="861"/>
                  </a:cubicBezTo>
                  <a:cubicBezTo>
                    <a:pt x="1706" y="861"/>
                    <a:pt x="1667" y="900"/>
                    <a:pt x="1667" y="948"/>
                  </a:cubicBezTo>
                  <a:lnTo>
                    <a:pt x="1667" y="1500"/>
                  </a:lnTo>
                  <a:moveTo>
                    <a:pt x="558" y="1028"/>
                  </a:moveTo>
                  <a:lnTo>
                    <a:pt x="554" y="1028"/>
                  </a:lnTo>
                  <a:cubicBezTo>
                    <a:pt x="532" y="1028"/>
                    <a:pt x="515" y="1023"/>
                    <a:pt x="501" y="1015"/>
                  </a:cubicBezTo>
                  <a:cubicBezTo>
                    <a:pt x="515" y="1007"/>
                    <a:pt x="532" y="1002"/>
                    <a:pt x="554" y="1002"/>
                  </a:cubicBezTo>
                  <a:lnTo>
                    <a:pt x="558" y="1002"/>
                  </a:lnTo>
                  <a:cubicBezTo>
                    <a:pt x="580" y="1002"/>
                    <a:pt x="597" y="1007"/>
                    <a:pt x="611" y="1015"/>
                  </a:cubicBezTo>
                  <a:cubicBezTo>
                    <a:pt x="597" y="1023"/>
                    <a:pt x="580" y="1028"/>
                    <a:pt x="558" y="10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688B87-0AC1-499A-8331-89DD14F90370}"/>
                </a:ext>
              </a:extLst>
            </p:cNvPr>
            <p:cNvSpPr/>
            <p:nvPr/>
          </p:nvSpPr>
          <p:spPr>
            <a:xfrm>
              <a:off x="3815080" y="2164080"/>
              <a:ext cx="1153160" cy="1047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</p:grpSp>
      <p:sp>
        <p:nvSpPr>
          <p:cNvPr id="14" name="Freeform 3606">
            <a:extLst>
              <a:ext uri="{FF2B5EF4-FFF2-40B4-BE49-F238E27FC236}">
                <a16:creationId xmlns:a16="http://schemas.microsoft.com/office/drawing/2014/main" id="{C49A12DC-16B9-4232-9C26-DC9E8F011D46}"/>
              </a:ext>
            </a:extLst>
          </p:cNvPr>
          <p:cNvSpPr>
            <a:spLocks/>
          </p:cNvSpPr>
          <p:nvPr/>
        </p:nvSpPr>
        <p:spPr bwMode="auto">
          <a:xfrm>
            <a:off x="6322633" y="4767665"/>
            <a:ext cx="4563740" cy="1170770"/>
          </a:xfrm>
          <a:custGeom>
            <a:avLst/>
            <a:gdLst>
              <a:gd name="T0" fmla="*/ 5667 w 5833"/>
              <a:gd name="T1" fmla="*/ 0 h 1500"/>
              <a:gd name="T2" fmla="*/ 167 w 5833"/>
              <a:gd name="T3" fmla="*/ 0 h 1500"/>
              <a:gd name="T4" fmla="*/ 0 w 5833"/>
              <a:gd name="T5" fmla="*/ 166 h 1500"/>
              <a:gd name="T6" fmla="*/ 0 w 5833"/>
              <a:gd name="T7" fmla="*/ 1333 h 1500"/>
              <a:gd name="T8" fmla="*/ 167 w 5833"/>
              <a:gd name="T9" fmla="*/ 1500 h 1500"/>
              <a:gd name="T10" fmla="*/ 5667 w 5833"/>
              <a:gd name="T11" fmla="*/ 1500 h 1500"/>
              <a:gd name="T12" fmla="*/ 5833 w 5833"/>
              <a:gd name="T13" fmla="*/ 1333 h 1500"/>
              <a:gd name="T14" fmla="*/ 5833 w 5833"/>
              <a:gd name="T15" fmla="*/ 166 h 1500"/>
              <a:gd name="T16" fmla="*/ 5667 w 5833"/>
              <a:gd name="T17" fmla="*/ 0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33" h="1500">
                <a:moveTo>
                  <a:pt x="5667" y="0"/>
                </a:moveTo>
                <a:lnTo>
                  <a:pt x="167" y="0"/>
                </a:lnTo>
                <a:cubicBezTo>
                  <a:pt x="75" y="0"/>
                  <a:pt x="0" y="74"/>
                  <a:pt x="0" y="166"/>
                </a:cubicBezTo>
                <a:lnTo>
                  <a:pt x="0" y="1333"/>
                </a:lnTo>
                <a:cubicBezTo>
                  <a:pt x="0" y="1425"/>
                  <a:pt x="75" y="1500"/>
                  <a:pt x="167" y="1500"/>
                </a:cubicBezTo>
                <a:lnTo>
                  <a:pt x="5667" y="1500"/>
                </a:lnTo>
                <a:cubicBezTo>
                  <a:pt x="5759" y="1500"/>
                  <a:pt x="5833" y="1425"/>
                  <a:pt x="5833" y="1333"/>
                </a:cubicBezTo>
                <a:lnTo>
                  <a:pt x="5833" y="166"/>
                </a:lnTo>
                <a:cubicBezTo>
                  <a:pt x="5833" y="74"/>
                  <a:pt x="5759" y="0"/>
                  <a:pt x="56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CFE81B9-E0A2-42C9-BA93-598E3A26EF7D}"/>
              </a:ext>
            </a:extLst>
          </p:cNvPr>
          <p:cNvGrpSpPr/>
          <p:nvPr/>
        </p:nvGrpSpPr>
        <p:grpSpPr>
          <a:xfrm>
            <a:off x="6322632" y="4767665"/>
            <a:ext cx="1785614" cy="1170770"/>
            <a:chOff x="3686175" y="1981200"/>
            <a:chExt cx="1876425" cy="1230313"/>
          </a:xfr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Freeform 3715">
              <a:extLst>
                <a:ext uri="{FF2B5EF4-FFF2-40B4-BE49-F238E27FC236}">
                  <a16:creationId xmlns:a16="http://schemas.microsoft.com/office/drawing/2014/main" id="{58A31BA1-FFFF-4283-B7C8-E14075587D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6175" y="1981200"/>
              <a:ext cx="1876425" cy="1230313"/>
            </a:xfrm>
            <a:custGeom>
              <a:avLst/>
              <a:gdLst>
                <a:gd name="T0" fmla="*/ 900 w 2282"/>
                <a:gd name="T1" fmla="*/ 640 h 1500"/>
                <a:gd name="T2" fmla="*/ 900 w 2282"/>
                <a:gd name="T3" fmla="*/ 680 h 1500"/>
                <a:gd name="T4" fmla="*/ 900 w 2282"/>
                <a:gd name="T5" fmla="*/ 715 h 1500"/>
                <a:gd name="T6" fmla="*/ 900 w 2282"/>
                <a:gd name="T7" fmla="*/ 755 h 1500"/>
                <a:gd name="T8" fmla="*/ 900 w 2282"/>
                <a:gd name="T9" fmla="*/ 790 h 1500"/>
                <a:gd name="T10" fmla="*/ 900 w 2282"/>
                <a:gd name="T11" fmla="*/ 830 h 1500"/>
                <a:gd name="T12" fmla="*/ 900 w 2282"/>
                <a:gd name="T13" fmla="*/ 865 h 1500"/>
                <a:gd name="T14" fmla="*/ 900 w 2282"/>
                <a:gd name="T15" fmla="*/ 905 h 1500"/>
                <a:gd name="T16" fmla="*/ 900 w 2282"/>
                <a:gd name="T17" fmla="*/ 940 h 1500"/>
                <a:gd name="T18" fmla="*/ 900 w 2282"/>
                <a:gd name="T19" fmla="*/ 980 h 1500"/>
                <a:gd name="T20" fmla="*/ 900 w 2282"/>
                <a:gd name="T21" fmla="*/ 1015 h 1500"/>
                <a:gd name="T22" fmla="*/ 900 w 2282"/>
                <a:gd name="T23" fmla="*/ 1054 h 1500"/>
                <a:gd name="T24" fmla="*/ 900 w 2282"/>
                <a:gd name="T25" fmla="*/ 1075 h 1500"/>
                <a:gd name="T26" fmla="*/ 900 w 2282"/>
                <a:gd name="T27" fmla="*/ 1100 h 1500"/>
                <a:gd name="T28" fmla="*/ 900 w 2282"/>
                <a:gd name="T29" fmla="*/ 1124 h 1500"/>
                <a:gd name="T30" fmla="*/ 900 w 2282"/>
                <a:gd name="T31" fmla="*/ 1160 h 1500"/>
                <a:gd name="T32" fmla="*/ 900 w 2282"/>
                <a:gd name="T33" fmla="*/ 1190 h 1500"/>
                <a:gd name="T34" fmla="*/ 900 w 2282"/>
                <a:gd name="T35" fmla="*/ 1220 h 1500"/>
                <a:gd name="T36" fmla="*/ 900 w 2282"/>
                <a:gd name="T37" fmla="*/ 1250 h 1500"/>
                <a:gd name="T38" fmla="*/ 900 w 2282"/>
                <a:gd name="T39" fmla="*/ 1280 h 1500"/>
                <a:gd name="T40" fmla="*/ 900 w 2282"/>
                <a:gd name="T41" fmla="*/ 1310 h 1500"/>
                <a:gd name="T42" fmla="*/ 900 w 2282"/>
                <a:gd name="T43" fmla="*/ 1340 h 1500"/>
                <a:gd name="T44" fmla="*/ 900 w 2282"/>
                <a:gd name="T45" fmla="*/ 1370 h 1500"/>
                <a:gd name="T46" fmla="*/ 900 w 2282"/>
                <a:gd name="T47" fmla="*/ 1400 h 1500"/>
                <a:gd name="T48" fmla="*/ 900 w 2282"/>
                <a:gd name="T49" fmla="*/ 1430 h 1500"/>
                <a:gd name="T50" fmla="*/ 900 w 2282"/>
                <a:gd name="T51" fmla="*/ 1460 h 1500"/>
                <a:gd name="T52" fmla="*/ 900 w 2282"/>
                <a:gd name="T53" fmla="*/ 1490 h 1500"/>
                <a:gd name="T54" fmla="*/ 811 w 2282"/>
                <a:gd name="T55" fmla="*/ 1404 h 1500"/>
                <a:gd name="T56" fmla="*/ 811 w 2282"/>
                <a:gd name="T57" fmla="*/ 1344 h 1500"/>
                <a:gd name="T58" fmla="*/ 811 w 2282"/>
                <a:gd name="T59" fmla="*/ 1284 h 1500"/>
                <a:gd name="T60" fmla="*/ 811 w 2282"/>
                <a:gd name="T61" fmla="*/ 1224 h 1500"/>
                <a:gd name="T62" fmla="*/ 811 w 2282"/>
                <a:gd name="T63" fmla="*/ 1164 h 1500"/>
                <a:gd name="T64" fmla="*/ 811 w 2282"/>
                <a:gd name="T65" fmla="*/ 1104 h 1500"/>
                <a:gd name="T66" fmla="*/ 811 w 2282"/>
                <a:gd name="T67" fmla="*/ 1071 h 1500"/>
                <a:gd name="T68" fmla="*/ 811 w 2282"/>
                <a:gd name="T69" fmla="*/ 1041 h 1500"/>
                <a:gd name="T70" fmla="*/ 811 w 2282"/>
                <a:gd name="T71" fmla="*/ 1011 h 1500"/>
                <a:gd name="T72" fmla="*/ 811 w 2282"/>
                <a:gd name="T73" fmla="*/ 981 h 1500"/>
                <a:gd name="T74" fmla="*/ 811 w 2282"/>
                <a:gd name="T75" fmla="*/ 951 h 1500"/>
                <a:gd name="T76" fmla="*/ 811 w 2282"/>
                <a:gd name="T77" fmla="*/ 911 h 1500"/>
                <a:gd name="T78" fmla="*/ 811 w 2282"/>
                <a:gd name="T79" fmla="*/ 851 h 1500"/>
                <a:gd name="T80" fmla="*/ 811 w 2282"/>
                <a:gd name="T81" fmla="*/ 791 h 1500"/>
                <a:gd name="T82" fmla="*/ 811 w 2282"/>
                <a:gd name="T83" fmla="*/ 731 h 1500"/>
                <a:gd name="T84" fmla="*/ 811 w 2282"/>
                <a:gd name="T85" fmla="*/ 671 h 1500"/>
                <a:gd name="T86" fmla="*/ 811 w 2282"/>
                <a:gd name="T87" fmla="*/ 611 h 1500"/>
                <a:gd name="T88" fmla="*/ 301 w 2282"/>
                <a:gd name="T89" fmla="*/ 631 h 1500"/>
                <a:gd name="T90" fmla="*/ 301 w 2282"/>
                <a:gd name="T91" fmla="*/ 691 h 1500"/>
                <a:gd name="T92" fmla="*/ 301 w 2282"/>
                <a:gd name="T93" fmla="*/ 751 h 1500"/>
                <a:gd name="T94" fmla="*/ 301 w 2282"/>
                <a:gd name="T95" fmla="*/ 811 h 1500"/>
                <a:gd name="T96" fmla="*/ 301 w 2282"/>
                <a:gd name="T97" fmla="*/ 871 h 1500"/>
                <a:gd name="T98" fmla="*/ 301 w 2282"/>
                <a:gd name="T99" fmla="*/ 931 h 1500"/>
                <a:gd name="T100" fmla="*/ 301 w 2282"/>
                <a:gd name="T101" fmla="*/ 961 h 1500"/>
                <a:gd name="T102" fmla="*/ 301 w 2282"/>
                <a:gd name="T103" fmla="*/ 991 h 1500"/>
                <a:gd name="T104" fmla="*/ 301 w 2282"/>
                <a:gd name="T105" fmla="*/ 1021 h 1500"/>
                <a:gd name="T106" fmla="*/ 301 w 2282"/>
                <a:gd name="T107" fmla="*/ 1051 h 1500"/>
                <a:gd name="T108" fmla="*/ 301 w 2282"/>
                <a:gd name="T109" fmla="*/ 1081 h 1500"/>
                <a:gd name="T110" fmla="*/ 301 w 2282"/>
                <a:gd name="T111" fmla="*/ 1124 h 1500"/>
                <a:gd name="T112" fmla="*/ 301 w 2282"/>
                <a:gd name="T113" fmla="*/ 1184 h 1500"/>
                <a:gd name="T114" fmla="*/ 301 w 2282"/>
                <a:gd name="T115" fmla="*/ 1244 h 1500"/>
                <a:gd name="T116" fmla="*/ 301 w 2282"/>
                <a:gd name="T117" fmla="*/ 1304 h 1500"/>
                <a:gd name="T118" fmla="*/ 301 w 2282"/>
                <a:gd name="T119" fmla="*/ 1364 h 1500"/>
                <a:gd name="T120" fmla="*/ 301 w 2282"/>
                <a:gd name="T121" fmla="*/ 1424 h 1500"/>
                <a:gd name="T122" fmla="*/ 1824 w 2282"/>
                <a:gd name="T123" fmla="*/ 602 h 1500"/>
                <a:gd name="T124" fmla="*/ 554 w 2282"/>
                <a:gd name="T125" fmla="*/ 1002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2" h="1500">
                  <a:moveTo>
                    <a:pt x="1667" y="1500"/>
                  </a:moveTo>
                  <a:lnTo>
                    <a:pt x="1412" y="1500"/>
                  </a:lnTo>
                  <a:lnTo>
                    <a:pt x="1412" y="578"/>
                  </a:lnTo>
                  <a:cubicBezTo>
                    <a:pt x="1412" y="476"/>
                    <a:pt x="1346" y="362"/>
                    <a:pt x="1156" y="362"/>
                  </a:cubicBezTo>
                  <a:cubicBezTo>
                    <a:pt x="982" y="362"/>
                    <a:pt x="900" y="447"/>
                    <a:pt x="900" y="615"/>
                  </a:cubicBezTo>
                  <a:lnTo>
                    <a:pt x="900" y="620"/>
                  </a:lnTo>
                  <a:lnTo>
                    <a:pt x="900" y="625"/>
                  </a:lnTo>
                  <a:lnTo>
                    <a:pt x="900" y="630"/>
                  </a:lnTo>
                  <a:lnTo>
                    <a:pt x="900" y="635"/>
                  </a:lnTo>
                  <a:lnTo>
                    <a:pt x="900" y="635"/>
                  </a:lnTo>
                  <a:lnTo>
                    <a:pt x="900" y="640"/>
                  </a:lnTo>
                  <a:lnTo>
                    <a:pt x="900" y="640"/>
                  </a:lnTo>
                  <a:lnTo>
                    <a:pt x="900" y="645"/>
                  </a:lnTo>
                  <a:lnTo>
                    <a:pt x="900" y="650"/>
                  </a:lnTo>
                  <a:lnTo>
                    <a:pt x="900" y="650"/>
                  </a:lnTo>
                  <a:lnTo>
                    <a:pt x="900" y="655"/>
                  </a:lnTo>
                  <a:lnTo>
                    <a:pt x="900" y="660"/>
                  </a:lnTo>
                  <a:lnTo>
                    <a:pt x="900" y="660"/>
                  </a:lnTo>
                  <a:lnTo>
                    <a:pt x="900" y="665"/>
                  </a:lnTo>
                  <a:lnTo>
                    <a:pt x="900" y="665"/>
                  </a:lnTo>
                  <a:lnTo>
                    <a:pt x="900" y="670"/>
                  </a:lnTo>
                  <a:lnTo>
                    <a:pt x="900" y="675"/>
                  </a:lnTo>
                  <a:lnTo>
                    <a:pt x="900" y="675"/>
                  </a:lnTo>
                  <a:lnTo>
                    <a:pt x="900" y="680"/>
                  </a:lnTo>
                  <a:lnTo>
                    <a:pt x="900" y="685"/>
                  </a:lnTo>
                  <a:lnTo>
                    <a:pt x="900" y="685"/>
                  </a:lnTo>
                  <a:lnTo>
                    <a:pt x="900" y="690"/>
                  </a:lnTo>
                  <a:lnTo>
                    <a:pt x="900" y="690"/>
                  </a:lnTo>
                  <a:lnTo>
                    <a:pt x="900" y="695"/>
                  </a:lnTo>
                  <a:lnTo>
                    <a:pt x="900" y="700"/>
                  </a:lnTo>
                  <a:lnTo>
                    <a:pt x="900" y="700"/>
                  </a:lnTo>
                  <a:lnTo>
                    <a:pt x="900" y="705"/>
                  </a:lnTo>
                  <a:lnTo>
                    <a:pt x="900" y="710"/>
                  </a:lnTo>
                  <a:lnTo>
                    <a:pt x="900" y="710"/>
                  </a:lnTo>
                  <a:lnTo>
                    <a:pt x="900" y="715"/>
                  </a:lnTo>
                  <a:lnTo>
                    <a:pt x="900" y="715"/>
                  </a:lnTo>
                  <a:lnTo>
                    <a:pt x="900" y="720"/>
                  </a:lnTo>
                  <a:lnTo>
                    <a:pt x="900" y="725"/>
                  </a:lnTo>
                  <a:lnTo>
                    <a:pt x="900" y="725"/>
                  </a:lnTo>
                  <a:lnTo>
                    <a:pt x="900" y="730"/>
                  </a:lnTo>
                  <a:lnTo>
                    <a:pt x="900" y="735"/>
                  </a:lnTo>
                  <a:lnTo>
                    <a:pt x="900" y="735"/>
                  </a:lnTo>
                  <a:lnTo>
                    <a:pt x="900" y="740"/>
                  </a:lnTo>
                  <a:lnTo>
                    <a:pt x="900" y="740"/>
                  </a:lnTo>
                  <a:lnTo>
                    <a:pt x="900" y="745"/>
                  </a:lnTo>
                  <a:lnTo>
                    <a:pt x="900" y="750"/>
                  </a:lnTo>
                  <a:lnTo>
                    <a:pt x="900" y="750"/>
                  </a:lnTo>
                  <a:lnTo>
                    <a:pt x="900" y="755"/>
                  </a:lnTo>
                  <a:lnTo>
                    <a:pt x="900" y="760"/>
                  </a:lnTo>
                  <a:lnTo>
                    <a:pt x="900" y="760"/>
                  </a:lnTo>
                  <a:lnTo>
                    <a:pt x="900" y="765"/>
                  </a:lnTo>
                  <a:lnTo>
                    <a:pt x="900" y="765"/>
                  </a:lnTo>
                  <a:lnTo>
                    <a:pt x="900" y="770"/>
                  </a:lnTo>
                  <a:lnTo>
                    <a:pt x="900" y="775"/>
                  </a:lnTo>
                  <a:lnTo>
                    <a:pt x="900" y="775"/>
                  </a:lnTo>
                  <a:lnTo>
                    <a:pt x="900" y="780"/>
                  </a:lnTo>
                  <a:lnTo>
                    <a:pt x="900" y="785"/>
                  </a:lnTo>
                  <a:lnTo>
                    <a:pt x="900" y="785"/>
                  </a:lnTo>
                  <a:lnTo>
                    <a:pt x="900" y="790"/>
                  </a:lnTo>
                  <a:lnTo>
                    <a:pt x="900" y="790"/>
                  </a:lnTo>
                  <a:lnTo>
                    <a:pt x="900" y="795"/>
                  </a:lnTo>
                  <a:lnTo>
                    <a:pt x="900" y="800"/>
                  </a:lnTo>
                  <a:lnTo>
                    <a:pt x="900" y="800"/>
                  </a:lnTo>
                  <a:lnTo>
                    <a:pt x="900" y="805"/>
                  </a:lnTo>
                  <a:lnTo>
                    <a:pt x="900" y="810"/>
                  </a:lnTo>
                  <a:lnTo>
                    <a:pt x="900" y="810"/>
                  </a:lnTo>
                  <a:lnTo>
                    <a:pt x="900" y="815"/>
                  </a:lnTo>
                  <a:lnTo>
                    <a:pt x="900" y="815"/>
                  </a:lnTo>
                  <a:lnTo>
                    <a:pt x="900" y="820"/>
                  </a:lnTo>
                  <a:lnTo>
                    <a:pt x="900" y="825"/>
                  </a:lnTo>
                  <a:lnTo>
                    <a:pt x="900" y="825"/>
                  </a:lnTo>
                  <a:lnTo>
                    <a:pt x="900" y="830"/>
                  </a:lnTo>
                  <a:lnTo>
                    <a:pt x="900" y="835"/>
                  </a:lnTo>
                  <a:lnTo>
                    <a:pt x="900" y="835"/>
                  </a:lnTo>
                  <a:lnTo>
                    <a:pt x="900" y="840"/>
                  </a:lnTo>
                  <a:lnTo>
                    <a:pt x="900" y="840"/>
                  </a:lnTo>
                  <a:lnTo>
                    <a:pt x="900" y="845"/>
                  </a:lnTo>
                  <a:lnTo>
                    <a:pt x="900" y="850"/>
                  </a:lnTo>
                  <a:lnTo>
                    <a:pt x="900" y="850"/>
                  </a:lnTo>
                  <a:lnTo>
                    <a:pt x="900" y="855"/>
                  </a:lnTo>
                  <a:lnTo>
                    <a:pt x="900" y="860"/>
                  </a:lnTo>
                  <a:lnTo>
                    <a:pt x="900" y="860"/>
                  </a:lnTo>
                  <a:lnTo>
                    <a:pt x="900" y="865"/>
                  </a:lnTo>
                  <a:lnTo>
                    <a:pt x="900" y="865"/>
                  </a:lnTo>
                  <a:lnTo>
                    <a:pt x="900" y="870"/>
                  </a:lnTo>
                  <a:lnTo>
                    <a:pt x="900" y="875"/>
                  </a:lnTo>
                  <a:lnTo>
                    <a:pt x="900" y="875"/>
                  </a:lnTo>
                  <a:lnTo>
                    <a:pt x="900" y="880"/>
                  </a:lnTo>
                  <a:lnTo>
                    <a:pt x="900" y="885"/>
                  </a:lnTo>
                  <a:lnTo>
                    <a:pt x="900" y="885"/>
                  </a:lnTo>
                  <a:lnTo>
                    <a:pt x="900" y="890"/>
                  </a:lnTo>
                  <a:lnTo>
                    <a:pt x="900" y="890"/>
                  </a:lnTo>
                  <a:lnTo>
                    <a:pt x="900" y="895"/>
                  </a:lnTo>
                  <a:lnTo>
                    <a:pt x="900" y="900"/>
                  </a:lnTo>
                  <a:lnTo>
                    <a:pt x="900" y="900"/>
                  </a:lnTo>
                  <a:lnTo>
                    <a:pt x="900" y="905"/>
                  </a:lnTo>
                  <a:lnTo>
                    <a:pt x="900" y="910"/>
                  </a:lnTo>
                  <a:lnTo>
                    <a:pt x="900" y="910"/>
                  </a:lnTo>
                  <a:lnTo>
                    <a:pt x="900" y="915"/>
                  </a:lnTo>
                  <a:lnTo>
                    <a:pt x="900" y="915"/>
                  </a:lnTo>
                  <a:lnTo>
                    <a:pt x="900" y="920"/>
                  </a:lnTo>
                  <a:lnTo>
                    <a:pt x="900" y="925"/>
                  </a:lnTo>
                  <a:lnTo>
                    <a:pt x="900" y="925"/>
                  </a:lnTo>
                  <a:lnTo>
                    <a:pt x="900" y="930"/>
                  </a:lnTo>
                  <a:lnTo>
                    <a:pt x="900" y="935"/>
                  </a:lnTo>
                  <a:lnTo>
                    <a:pt x="900" y="935"/>
                  </a:lnTo>
                  <a:lnTo>
                    <a:pt x="900" y="940"/>
                  </a:lnTo>
                  <a:lnTo>
                    <a:pt x="900" y="940"/>
                  </a:lnTo>
                  <a:lnTo>
                    <a:pt x="900" y="945"/>
                  </a:lnTo>
                  <a:lnTo>
                    <a:pt x="900" y="950"/>
                  </a:lnTo>
                  <a:lnTo>
                    <a:pt x="900" y="950"/>
                  </a:lnTo>
                  <a:lnTo>
                    <a:pt x="900" y="955"/>
                  </a:lnTo>
                  <a:lnTo>
                    <a:pt x="900" y="960"/>
                  </a:lnTo>
                  <a:lnTo>
                    <a:pt x="900" y="960"/>
                  </a:lnTo>
                  <a:lnTo>
                    <a:pt x="900" y="965"/>
                  </a:lnTo>
                  <a:lnTo>
                    <a:pt x="900" y="965"/>
                  </a:lnTo>
                  <a:lnTo>
                    <a:pt x="900" y="970"/>
                  </a:lnTo>
                  <a:lnTo>
                    <a:pt x="900" y="975"/>
                  </a:lnTo>
                  <a:lnTo>
                    <a:pt x="900" y="975"/>
                  </a:lnTo>
                  <a:lnTo>
                    <a:pt x="900" y="980"/>
                  </a:lnTo>
                  <a:lnTo>
                    <a:pt x="900" y="985"/>
                  </a:lnTo>
                  <a:lnTo>
                    <a:pt x="900" y="985"/>
                  </a:lnTo>
                  <a:lnTo>
                    <a:pt x="900" y="990"/>
                  </a:lnTo>
                  <a:lnTo>
                    <a:pt x="900" y="990"/>
                  </a:lnTo>
                  <a:lnTo>
                    <a:pt x="900" y="995"/>
                  </a:lnTo>
                  <a:lnTo>
                    <a:pt x="900" y="1000"/>
                  </a:lnTo>
                  <a:lnTo>
                    <a:pt x="900" y="1000"/>
                  </a:lnTo>
                  <a:lnTo>
                    <a:pt x="900" y="1005"/>
                  </a:lnTo>
                  <a:lnTo>
                    <a:pt x="900" y="1010"/>
                  </a:lnTo>
                  <a:lnTo>
                    <a:pt x="900" y="1010"/>
                  </a:lnTo>
                  <a:lnTo>
                    <a:pt x="900" y="1015"/>
                  </a:lnTo>
                  <a:lnTo>
                    <a:pt x="900" y="1015"/>
                  </a:lnTo>
                  <a:lnTo>
                    <a:pt x="900" y="1020"/>
                  </a:lnTo>
                  <a:lnTo>
                    <a:pt x="900" y="1025"/>
                  </a:lnTo>
                  <a:lnTo>
                    <a:pt x="900" y="1025"/>
                  </a:lnTo>
                  <a:lnTo>
                    <a:pt x="900" y="1030"/>
                  </a:lnTo>
                  <a:lnTo>
                    <a:pt x="900" y="1035"/>
                  </a:lnTo>
                  <a:lnTo>
                    <a:pt x="900" y="1035"/>
                  </a:lnTo>
                  <a:lnTo>
                    <a:pt x="900" y="1040"/>
                  </a:lnTo>
                  <a:lnTo>
                    <a:pt x="900" y="1040"/>
                  </a:lnTo>
                  <a:lnTo>
                    <a:pt x="900" y="1045"/>
                  </a:lnTo>
                  <a:lnTo>
                    <a:pt x="900" y="1050"/>
                  </a:lnTo>
                  <a:lnTo>
                    <a:pt x="900" y="1050"/>
                  </a:lnTo>
                  <a:lnTo>
                    <a:pt x="900" y="1054"/>
                  </a:lnTo>
                  <a:lnTo>
                    <a:pt x="900" y="1055"/>
                  </a:lnTo>
                  <a:lnTo>
                    <a:pt x="900" y="1059"/>
                  </a:lnTo>
                  <a:lnTo>
                    <a:pt x="900" y="1060"/>
                  </a:lnTo>
                  <a:lnTo>
                    <a:pt x="900" y="1060"/>
                  </a:lnTo>
                  <a:lnTo>
                    <a:pt x="900" y="1064"/>
                  </a:lnTo>
                  <a:lnTo>
                    <a:pt x="900" y="1065"/>
                  </a:lnTo>
                  <a:lnTo>
                    <a:pt x="900" y="1065"/>
                  </a:lnTo>
                  <a:lnTo>
                    <a:pt x="900" y="1069"/>
                  </a:lnTo>
                  <a:lnTo>
                    <a:pt x="900" y="1070"/>
                  </a:lnTo>
                  <a:lnTo>
                    <a:pt x="900" y="1074"/>
                  </a:lnTo>
                  <a:lnTo>
                    <a:pt x="900" y="1075"/>
                  </a:lnTo>
                  <a:lnTo>
                    <a:pt x="900" y="1075"/>
                  </a:lnTo>
                  <a:lnTo>
                    <a:pt x="900" y="1079"/>
                  </a:lnTo>
                  <a:lnTo>
                    <a:pt x="900" y="1080"/>
                  </a:lnTo>
                  <a:lnTo>
                    <a:pt x="900" y="1084"/>
                  </a:lnTo>
                  <a:lnTo>
                    <a:pt x="900" y="1085"/>
                  </a:lnTo>
                  <a:lnTo>
                    <a:pt x="900" y="1085"/>
                  </a:lnTo>
                  <a:lnTo>
                    <a:pt x="900" y="1089"/>
                  </a:lnTo>
                  <a:lnTo>
                    <a:pt x="900" y="1090"/>
                  </a:lnTo>
                  <a:lnTo>
                    <a:pt x="900" y="1090"/>
                  </a:lnTo>
                  <a:lnTo>
                    <a:pt x="900" y="1094"/>
                  </a:lnTo>
                  <a:lnTo>
                    <a:pt x="900" y="1095"/>
                  </a:lnTo>
                  <a:lnTo>
                    <a:pt x="900" y="1099"/>
                  </a:lnTo>
                  <a:lnTo>
                    <a:pt x="900" y="1100"/>
                  </a:lnTo>
                  <a:lnTo>
                    <a:pt x="900" y="1100"/>
                  </a:lnTo>
                  <a:lnTo>
                    <a:pt x="900" y="1104"/>
                  </a:lnTo>
                  <a:lnTo>
                    <a:pt x="900" y="1105"/>
                  </a:lnTo>
                  <a:lnTo>
                    <a:pt x="900" y="1109"/>
                  </a:lnTo>
                  <a:lnTo>
                    <a:pt x="900" y="1110"/>
                  </a:lnTo>
                  <a:lnTo>
                    <a:pt x="900" y="1110"/>
                  </a:lnTo>
                  <a:lnTo>
                    <a:pt x="900" y="1114"/>
                  </a:lnTo>
                  <a:lnTo>
                    <a:pt x="900" y="1115"/>
                  </a:lnTo>
                  <a:lnTo>
                    <a:pt x="900" y="1115"/>
                  </a:lnTo>
                  <a:lnTo>
                    <a:pt x="900" y="1119"/>
                  </a:lnTo>
                  <a:lnTo>
                    <a:pt x="900" y="1120"/>
                  </a:lnTo>
                  <a:lnTo>
                    <a:pt x="900" y="1124"/>
                  </a:lnTo>
                  <a:lnTo>
                    <a:pt x="900" y="1125"/>
                  </a:lnTo>
                  <a:lnTo>
                    <a:pt x="900" y="1129"/>
                  </a:lnTo>
                  <a:lnTo>
                    <a:pt x="900" y="1130"/>
                  </a:lnTo>
                  <a:lnTo>
                    <a:pt x="900" y="1134"/>
                  </a:lnTo>
                  <a:lnTo>
                    <a:pt x="900" y="1135"/>
                  </a:lnTo>
                  <a:lnTo>
                    <a:pt x="900" y="1139"/>
                  </a:lnTo>
                  <a:lnTo>
                    <a:pt x="900" y="1144"/>
                  </a:lnTo>
                  <a:lnTo>
                    <a:pt x="900" y="1149"/>
                  </a:lnTo>
                  <a:lnTo>
                    <a:pt x="900" y="1154"/>
                  </a:lnTo>
                  <a:lnTo>
                    <a:pt x="900" y="1155"/>
                  </a:lnTo>
                  <a:lnTo>
                    <a:pt x="900" y="1159"/>
                  </a:lnTo>
                  <a:lnTo>
                    <a:pt x="900" y="1160"/>
                  </a:lnTo>
                  <a:lnTo>
                    <a:pt x="900" y="1164"/>
                  </a:lnTo>
                  <a:lnTo>
                    <a:pt x="900" y="1165"/>
                  </a:lnTo>
                  <a:lnTo>
                    <a:pt x="900" y="1169"/>
                  </a:lnTo>
                  <a:lnTo>
                    <a:pt x="900" y="1170"/>
                  </a:lnTo>
                  <a:lnTo>
                    <a:pt x="900" y="1174"/>
                  </a:lnTo>
                  <a:lnTo>
                    <a:pt x="900" y="1175"/>
                  </a:lnTo>
                  <a:lnTo>
                    <a:pt x="900" y="1179"/>
                  </a:lnTo>
                  <a:lnTo>
                    <a:pt x="900" y="1180"/>
                  </a:lnTo>
                  <a:lnTo>
                    <a:pt x="900" y="1184"/>
                  </a:lnTo>
                  <a:lnTo>
                    <a:pt x="900" y="1185"/>
                  </a:lnTo>
                  <a:lnTo>
                    <a:pt x="900" y="1189"/>
                  </a:lnTo>
                  <a:lnTo>
                    <a:pt x="900" y="1190"/>
                  </a:lnTo>
                  <a:lnTo>
                    <a:pt x="900" y="1194"/>
                  </a:lnTo>
                  <a:lnTo>
                    <a:pt x="900" y="1195"/>
                  </a:lnTo>
                  <a:lnTo>
                    <a:pt x="900" y="1199"/>
                  </a:lnTo>
                  <a:lnTo>
                    <a:pt x="900" y="1200"/>
                  </a:lnTo>
                  <a:lnTo>
                    <a:pt x="900" y="1204"/>
                  </a:lnTo>
                  <a:lnTo>
                    <a:pt x="900" y="1205"/>
                  </a:lnTo>
                  <a:lnTo>
                    <a:pt x="900" y="1209"/>
                  </a:lnTo>
                  <a:lnTo>
                    <a:pt x="900" y="1210"/>
                  </a:lnTo>
                  <a:lnTo>
                    <a:pt x="900" y="1214"/>
                  </a:lnTo>
                  <a:lnTo>
                    <a:pt x="900" y="1215"/>
                  </a:lnTo>
                  <a:lnTo>
                    <a:pt x="900" y="1219"/>
                  </a:lnTo>
                  <a:lnTo>
                    <a:pt x="900" y="1220"/>
                  </a:lnTo>
                  <a:lnTo>
                    <a:pt x="900" y="1224"/>
                  </a:lnTo>
                  <a:lnTo>
                    <a:pt x="900" y="1225"/>
                  </a:lnTo>
                  <a:lnTo>
                    <a:pt x="900" y="1229"/>
                  </a:lnTo>
                  <a:lnTo>
                    <a:pt x="900" y="1230"/>
                  </a:lnTo>
                  <a:lnTo>
                    <a:pt x="900" y="1234"/>
                  </a:lnTo>
                  <a:lnTo>
                    <a:pt x="900" y="1235"/>
                  </a:lnTo>
                  <a:lnTo>
                    <a:pt x="900" y="1239"/>
                  </a:lnTo>
                  <a:lnTo>
                    <a:pt x="900" y="1240"/>
                  </a:lnTo>
                  <a:lnTo>
                    <a:pt x="900" y="1244"/>
                  </a:lnTo>
                  <a:lnTo>
                    <a:pt x="900" y="1245"/>
                  </a:lnTo>
                  <a:lnTo>
                    <a:pt x="900" y="1249"/>
                  </a:lnTo>
                  <a:lnTo>
                    <a:pt x="900" y="1250"/>
                  </a:lnTo>
                  <a:lnTo>
                    <a:pt x="900" y="1254"/>
                  </a:lnTo>
                  <a:lnTo>
                    <a:pt x="900" y="1255"/>
                  </a:lnTo>
                  <a:lnTo>
                    <a:pt x="900" y="1259"/>
                  </a:lnTo>
                  <a:lnTo>
                    <a:pt x="900" y="1260"/>
                  </a:lnTo>
                  <a:lnTo>
                    <a:pt x="900" y="1264"/>
                  </a:lnTo>
                  <a:lnTo>
                    <a:pt x="900" y="1265"/>
                  </a:lnTo>
                  <a:lnTo>
                    <a:pt x="900" y="1269"/>
                  </a:lnTo>
                  <a:lnTo>
                    <a:pt x="900" y="1270"/>
                  </a:lnTo>
                  <a:lnTo>
                    <a:pt x="900" y="1274"/>
                  </a:lnTo>
                  <a:lnTo>
                    <a:pt x="900" y="1275"/>
                  </a:lnTo>
                  <a:lnTo>
                    <a:pt x="900" y="1279"/>
                  </a:lnTo>
                  <a:lnTo>
                    <a:pt x="900" y="1280"/>
                  </a:lnTo>
                  <a:lnTo>
                    <a:pt x="900" y="1284"/>
                  </a:lnTo>
                  <a:lnTo>
                    <a:pt x="900" y="1285"/>
                  </a:lnTo>
                  <a:lnTo>
                    <a:pt x="900" y="1289"/>
                  </a:lnTo>
                  <a:lnTo>
                    <a:pt x="900" y="1290"/>
                  </a:lnTo>
                  <a:lnTo>
                    <a:pt x="900" y="1294"/>
                  </a:lnTo>
                  <a:lnTo>
                    <a:pt x="900" y="1295"/>
                  </a:lnTo>
                  <a:lnTo>
                    <a:pt x="900" y="1299"/>
                  </a:lnTo>
                  <a:lnTo>
                    <a:pt x="900" y="1300"/>
                  </a:lnTo>
                  <a:lnTo>
                    <a:pt x="900" y="1304"/>
                  </a:lnTo>
                  <a:lnTo>
                    <a:pt x="900" y="1305"/>
                  </a:lnTo>
                  <a:lnTo>
                    <a:pt x="900" y="1309"/>
                  </a:lnTo>
                  <a:lnTo>
                    <a:pt x="900" y="1310"/>
                  </a:lnTo>
                  <a:lnTo>
                    <a:pt x="900" y="1314"/>
                  </a:lnTo>
                  <a:lnTo>
                    <a:pt x="900" y="1315"/>
                  </a:lnTo>
                  <a:lnTo>
                    <a:pt x="900" y="1319"/>
                  </a:lnTo>
                  <a:lnTo>
                    <a:pt x="900" y="1320"/>
                  </a:lnTo>
                  <a:lnTo>
                    <a:pt x="900" y="1324"/>
                  </a:lnTo>
                  <a:lnTo>
                    <a:pt x="900" y="1325"/>
                  </a:lnTo>
                  <a:lnTo>
                    <a:pt x="900" y="1329"/>
                  </a:lnTo>
                  <a:lnTo>
                    <a:pt x="900" y="1330"/>
                  </a:lnTo>
                  <a:lnTo>
                    <a:pt x="900" y="1334"/>
                  </a:lnTo>
                  <a:lnTo>
                    <a:pt x="900" y="1335"/>
                  </a:lnTo>
                  <a:lnTo>
                    <a:pt x="900" y="1339"/>
                  </a:lnTo>
                  <a:lnTo>
                    <a:pt x="900" y="1340"/>
                  </a:lnTo>
                  <a:lnTo>
                    <a:pt x="900" y="1344"/>
                  </a:lnTo>
                  <a:lnTo>
                    <a:pt x="900" y="1345"/>
                  </a:lnTo>
                  <a:lnTo>
                    <a:pt x="900" y="1349"/>
                  </a:lnTo>
                  <a:lnTo>
                    <a:pt x="900" y="1350"/>
                  </a:lnTo>
                  <a:lnTo>
                    <a:pt x="900" y="1354"/>
                  </a:lnTo>
                  <a:lnTo>
                    <a:pt x="900" y="1355"/>
                  </a:lnTo>
                  <a:lnTo>
                    <a:pt x="900" y="1359"/>
                  </a:lnTo>
                  <a:lnTo>
                    <a:pt x="900" y="1360"/>
                  </a:lnTo>
                  <a:lnTo>
                    <a:pt x="900" y="1364"/>
                  </a:lnTo>
                  <a:lnTo>
                    <a:pt x="900" y="1365"/>
                  </a:lnTo>
                  <a:lnTo>
                    <a:pt x="900" y="1369"/>
                  </a:lnTo>
                  <a:lnTo>
                    <a:pt x="900" y="1370"/>
                  </a:lnTo>
                  <a:lnTo>
                    <a:pt x="900" y="1374"/>
                  </a:lnTo>
                  <a:lnTo>
                    <a:pt x="900" y="1375"/>
                  </a:lnTo>
                  <a:lnTo>
                    <a:pt x="900" y="1379"/>
                  </a:lnTo>
                  <a:lnTo>
                    <a:pt x="900" y="1380"/>
                  </a:lnTo>
                  <a:lnTo>
                    <a:pt x="900" y="1384"/>
                  </a:lnTo>
                  <a:lnTo>
                    <a:pt x="900" y="1385"/>
                  </a:lnTo>
                  <a:lnTo>
                    <a:pt x="900" y="1389"/>
                  </a:lnTo>
                  <a:lnTo>
                    <a:pt x="900" y="1390"/>
                  </a:lnTo>
                  <a:lnTo>
                    <a:pt x="900" y="1394"/>
                  </a:lnTo>
                  <a:lnTo>
                    <a:pt x="900" y="1395"/>
                  </a:lnTo>
                  <a:lnTo>
                    <a:pt x="900" y="1399"/>
                  </a:lnTo>
                  <a:lnTo>
                    <a:pt x="900" y="1400"/>
                  </a:lnTo>
                  <a:lnTo>
                    <a:pt x="900" y="1404"/>
                  </a:lnTo>
                  <a:lnTo>
                    <a:pt x="900" y="1405"/>
                  </a:lnTo>
                  <a:lnTo>
                    <a:pt x="900" y="1409"/>
                  </a:lnTo>
                  <a:lnTo>
                    <a:pt x="900" y="1410"/>
                  </a:lnTo>
                  <a:lnTo>
                    <a:pt x="900" y="1414"/>
                  </a:lnTo>
                  <a:lnTo>
                    <a:pt x="900" y="1415"/>
                  </a:lnTo>
                  <a:lnTo>
                    <a:pt x="900" y="1419"/>
                  </a:lnTo>
                  <a:lnTo>
                    <a:pt x="900" y="1420"/>
                  </a:lnTo>
                  <a:lnTo>
                    <a:pt x="900" y="1424"/>
                  </a:lnTo>
                  <a:lnTo>
                    <a:pt x="900" y="1425"/>
                  </a:lnTo>
                  <a:lnTo>
                    <a:pt x="900" y="1429"/>
                  </a:lnTo>
                  <a:lnTo>
                    <a:pt x="900" y="1430"/>
                  </a:lnTo>
                  <a:lnTo>
                    <a:pt x="900" y="1434"/>
                  </a:lnTo>
                  <a:lnTo>
                    <a:pt x="900" y="1435"/>
                  </a:lnTo>
                  <a:lnTo>
                    <a:pt x="900" y="1439"/>
                  </a:lnTo>
                  <a:lnTo>
                    <a:pt x="900" y="1440"/>
                  </a:lnTo>
                  <a:lnTo>
                    <a:pt x="900" y="1444"/>
                  </a:lnTo>
                  <a:lnTo>
                    <a:pt x="900" y="1445"/>
                  </a:lnTo>
                  <a:lnTo>
                    <a:pt x="900" y="1449"/>
                  </a:lnTo>
                  <a:lnTo>
                    <a:pt x="900" y="1450"/>
                  </a:lnTo>
                  <a:lnTo>
                    <a:pt x="900" y="1454"/>
                  </a:lnTo>
                  <a:lnTo>
                    <a:pt x="900" y="1455"/>
                  </a:lnTo>
                  <a:lnTo>
                    <a:pt x="900" y="1459"/>
                  </a:lnTo>
                  <a:lnTo>
                    <a:pt x="900" y="1460"/>
                  </a:lnTo>
                  <a:lnTo>
                    <a:pt x="900" y="1464"/>
                  </a:lnTo>
                  <a:lnTo>
                    <a:pt x="900" y="1465"/>
                  </a:lnTo>
                  <a:lnTo>
                    <a:pt x="900" y="1469"/>
                  </a:lnTo>
                  <a:lnTo>
                    <a:pt x="900" y="1470"/>
                  </a:lnTo>
                  <a:lnTo>
                    <a:pt x="900" y="1474"/>
                  </a:lnTo>
                  <a:lnTo>
                    <a:pt x="900" y="1475"/>
                  </a:lnTo>
                  <a:lnTo>
                    <a:pt x="900" y="1479"/>
                  </a:lnTo>
                  <a:lnTo>
                    <a:pt x="900" y="1480"/>
                  </a:lnTo>
                  <a:lnTo>
                    <a:pt x="900" y="1484"/>
                  </a:lnTo>
                  <a:lnTo>
                    <a:pt x="900" y="1485"/>
                  </a:lnTo>
                  <a:lnTo>
                    <a:pt x="900" y="1489"/>
                  </a:lnTo>
                  <a:lnTo>
                    <a:pt x="900" y="1490"/>
                  </a:lnTo>
                  <a:lnTo>
                    <a:pt x="900" y="1494"/>
                  </a:lnTo>
                  <a:lnTo>
                    <a:pt x="900" y="1495"/>
                  </a:lnTo>
                  <a:lnTo>
                    <a:pt x="900" y="1499"/>
                  </a:lnTo>
                  <a:lnTo>
                    <a:pt x="900" y="1500"/>
                  </a:lnTo>
                  <a:lnTo>
                    <a:pt x="804" y="1500"/>
                  </a:lnTo>
                  <a:cubicBezTo>
                    <a:pt x="808" y="1479"/>
                    <a:pt x="811" y="1457"/>
                    <a:pt x="811" y="1434"/>
                  </a:cubicBezTo>
                  <a:lnTo>
                    <a:pt x="811" y="1429"/>
                  </a:lnTo>
                  <a:lnTo>
                    <a:pt x="811" y="1424"/>
                  </a:lnTo>
                  <a:lnTo>
                    <a:pt x="811" y="1419"/>
                  </a:lnTo>
                  <a:lnTo>
                    <a:pt x="811" y="1414"/>
                  </a:lnTo>
                  <a:lnTo>
                    <a:pt x="811" y="1409"/>
                  </a:lnTo>
                  <a:lnTo>
                    <a:pt x="811" y="1404"/>
                  </a:lnTo>
                  <a:lnTo>
                    <a:pt x="811" y="1399"/>
                  </a:lnTo>
                  <a:lnTo>
                    <a:pt x="811" y="1394"/>
                  </a:lnTo>
                  <a:lnTo>
                    <a:pt x="811" y="1389"/>
                  </a:lnTo>
                  <a:lnTo>
                    <a:pt x="811" y="1384"/>
                  </a:lnTo>
                  <a:lnTo>
                    <a:pt x="811" y="1379"/>
                  </a:lnTo>
                  <a:lnTo>
                    <a:pt x="811" y="1374"/>
                  </a:lnTo>
                  <a:lnTo>
                    <a:pt x="811" y="1369"/>
                  </a:lnTo>
                  <a:lnTo>
                    <a:pt x="811" y="1364"/>
                  </a:lnTo>
                  <a:lnTo>
                    <a:pt x="811" y="1359"/>
                  </a:lnTo>
                  <a:lnTo>
                    <a:pt x="811" y="1354"/>
                  </a:lnTo>
                  <a:lnTo>
                    <a:pt x="811" y="1349"/>
                  </a:lnTo>
                  <a:lnTo>
                    <a:pt x="811" y="1344"/>
                  </a:lnTo>
                  <a:lnTo>
                    <a:pt x="811" y="1339"/>
                  </a:lnTo>
                  <a:lnTo>
                    <a:pt x="811" y="1334"/>
                  </a:lnTo>
                  <a:lnTo>
                    <a:pt x="811" y="1329"/>
                  </a:lnTo>
                  <a:lnTo>
                    <a:pt x="811" y="1324"/>
                  </a:lnTo>
                  <a:lnTo>
                    <a:pt x="811" y="1319"/>
                  </a:lnTo>
                  <a:lnTo>
                    <a:pt x="811" y="1314"/>
                  </a:lnTo>
                  <a:lnTo>
                    <a:pt x="811" y="1309"/>
                  </a:lnTo>
                  <a:lnTo>
                    <a:pt x="811" y="1304"/>
                  </a:lnTo>
                  <a:lnTo>
                    <a:pt x="811" y="1299"/>
                  </a:lnTo>
                  <a:lnTo>
                    <a:pt x="811" y="1294"/>
                  </a:lnTo>
                  <a:lnTo>
                    <a:pt x="811" y="1289"/>
                  </a:lnTo>
                  <a:lnTo>
                    <a:pt x="811" y="1284"/>
                  </a:lnTo>
                  <a:lnTo>
                    <a:pt x="811" y="1279"/>
                  </a:lnTo>
                  <a:lnTo>
                    <a:pt x="811" y="1274"/>
                  </a:lnTo>
                  <a:lnTo>
                    <a:pt x="811" y="1269"/>
                  </a:lnTo>
                  <a:lnTo>
                    <a:pt x="811" y="1264"/>
                  </a:lnTo>
                  <a:lnTo>
                    <a:pt x="811" y="1259"/>
                  </a:lnTo>
                  <a:lnTo>
                    <a:pt x="811" y="1254"/>
                  </a:lnTo>
                  <a:lnTo>
                    <a:pt x="811" y="1249"/>
                  </a:lnTo>
                  <a:lnTo>
                    <a:pt x="811" y="1244"/>
                  </a:lnTo>
                  <a:lnTo>
                    <a:pt x="811" y="1239"/>
                  </a:lnTo>
                  <a:lnTo>
                    <a:pt x="811" y="1234"/>
                  </a:lnTo>
                  <a:lnTo>
                    <a:pt x="811" y="1229"/>
                  </a:lnTo>
                  <a:lnTo>
                    <a:pt x="811" y="1224"/>
                  </a:lnTo>
                  <a:lnTo>
                    <a:pt x="811" y="1219"/>
                  </a:lnTo>
                  <a:lnTo>
                    <a:pt x="811" y="1214"/>
                  </a:lnTo>
                  <a:lnTo>
                    <a:pt x="811" y="1209"/>
                  </a:lnTo>
                  <a:lnTo>
                    <a:pt x="811" y="1204"/>
                  </a:lnTo>
                  <a:lnTo>
                    <a:pt x="811" y="1199"/>
                  </a:lnTo>
                  <a:lnTo>
                    <a:pt x="811" y="1194"/>
                  </a:lnTo>
                  <a:lnTo>
                    <a:pt x="811" y="1189"/>
                  </a:lnTo>
                  <a:lnTo>
                    <a:pt x="811" y="1184"/>
                  </a:lnTo>
                  <a:lnTo>
                    <a:pt x="811" y="1179"/>
                  </a:lnTo>
                  <a:lnTo>
                    <a:pt x="811" y="1174"/>
                  </a:lnTo>
                  <a:lnTo>
                    <a:pt x="811" y="1169"/>
                  </a:lnTo>
                  <a:lnTo>
                    <a:pt x="811" y="1164"/>
                  </a:lnTo>
                  <a:lnTo>
                    <a:pt x="811" y="1159"/>
                  </a:lnTo>
                  <a:lnTo>
                    <a:pt x="811" y="1154"/>
                  </a:lnTo>
                  <a:lnTo>
                    <a:pt x="811" y="1149"/>
                  </a:lnTo>
                  <a:lnTo>
                    <a:pt x="811" y="1144"/>
                  </a:lnTo>
                  <a:lnTo>
                    <a:pt x="811" y="1139"/>
                  </a:lnTo>
                  <a:lnTo>
                    <a:pt x="811" y="1134"/>
                  </a:lnTo>
                  <a:lnTo>
                    <a:pt x="811" y="1129"/>
                  </a:lnTo>
                  <a:lnTo>
                    <a:pt x="811" y="1124"/>
                  </a:lnTo>
                  <a:lnTo>
                    <a:pt x="811" y="1119"/>
                  </a:lnTo>
                  <a:lnTo>
                    <a:pt x="811" y="1114"/>
                  </a:lnTo>
                  <a:lnTo>
                    <a:pt x="811" y="1109"/>
                  </a:lnTo>
                  <a:lnTo>
                    <a:pt x="811" y="1104"/>
                  </a:lnTo>
                  <a:lnTo>
                    <a:pt x="811" y="1099"/>
                  </a:lnTo>
                  <a:lnTo>
                    <a:pt x="811" y="1096"/>
                  </a:lnTo>
                  <a:lnTo>
                    <a:pt x="811" y="1094"/>
                  </a:lnTo>
                  <a:lnTo>
                    <a:pt x="811" y="1091"/>
                  </a:lnTo>
                  <a:lnTo>
                    <a:pt x="811" y="1089"/>
                  </a:lnTo>
                  <a:lnTo>
                    <a:pt x="811" y="1086"/>
                  </a:lnTo>
                  <a:lnTo>
                    <a:pt x="811" y="1084"/>
                  </a:lnTo>
                  <a:lnTo>
                    <a:pt x="811" y="1081"/>
                  </a:lnTo>
                  <a:lnTo>
                    <a:pt x="811" y="1079"/>
                  </a:lnTo>
                  <a:lnTo>
                    <a:pt x="811" y="1076"/>
                  </a:lnTo>
                  <a:lnTo>
                    <a:pt x="811" y="1074"/>
                  </a:lnTo>
                  <a:lnTo>
                    <a:pt x="811" y="1071"/>
                  </a:lnTo>
                  <a:lnTo>
                    <a:pt x="811" y="1069"/>
                  </a:lnTo>
                  <a:lnTo>
                    <a:pt x="811" y="1066"/>
                  </a:lnTo>
                  <a:lnTo>
                    <a:pt x="811" y="1064"/>
                  </a:lnTo>
                  <a:lnTo>
                    <a:pt x="811" y="1061"/>
                  </a:lnTo>
                  <a:lnTo>
                    <a:pt x="811" y="1059"/>
                  </a:lnTo>
                  <a:lnTo>
                    <a:pt x="811" y="1056"/>
                  </a:lnTo>
                  <a:lnTo>
                    <a:pt x="811" y="1054"/>
                  </a:lnTo>
                  <a:lnTo>
                    <a:pt x="811" y="1051"/>
                  </a:lnTo>
                  <a:lnTo>
                    <a:pt x="811" y="1049"/>
                  </a:lnTo>
                  <a:lnTo>
                    <a:pt x="811" y="1046"/>
                  </a:lnTo>
                  <a:lnTo>
                    <a:pt x="811" y="1044"/>
                  </a:lnTo>
                  <a:lnTo>
                    <a:pt x="811" y="1041"/>
                  </a:lnTo>
                  <a:lnTo>
                    <a:pt x="811" y="1039"/>
                  </a:lnTo>
                  <a:lnTo>
                    <a:pt x="811" y="1036"/>
                  </a:lnTo>
                  <a:lnTo>
                    <a:pt x="811" y="1034"/>
                  </a:lnTo>
                  <a:lnTo>
                    <a:pt x="811" y="1031"/>
                  </a:lnTo>
                  <a:lnTo>
                    <a:pt x="811" y="1029"/>
                  </a:lnTo>
                  <a:lnTo>
                    <a:pt x="811" y="1026"/>
                  </a:lnTo>
                  <a:lnTo>
                    <a:pt x="811" y="1024"/>
                  </a:lnTo>
                  <a:lnTo>
                    <a:pt x="811" y="1021"/>
                  </a:lnTo>
                  <a:lnTo>
                    <a:pt x="811" y="1019"/>
                  </a:lnTo>
                  <a:lnTo>
                    <a:pt x="811" y="1016"/>
                  </a:lnTo>
                  <a:lnTo>
                    <a:pt x="811" y="1014"/>
                  </a:lnTo>
                  <a:lnTo>
                    <a:pt x="811" y="1011"/>
                  </a:lnTo>
                  <a:lnTo>
                    <a:pt x="811" y="1009"/>
                  </a:lnTo>
                  <a:lnTo>
                    <a:pt x="811" y="1006"/>
                  </a:lnTo>
                  <a:lnTo>
                    <a:pt x="811" y="1004"/>
                  </a:lnTo>
                  <a:lnTo>
                    <a:pt x="811" y="1001"/>
                  </a:lnTo>
                  <a:lnTo>
                    <a:pt x="811" y="999"/>
                  </a:lnTo>
                  <a:lnTo>
                    <a:pt x="811" y="996"/>
                  </a:lnTo>
                  <a:lnTo>
                    <a:pt x="811" y="994"/>
                  </a:lnTo>
                  <a:lnTo>
                    <a:pt x="811" y="991"/>
                  </a:lnTo>
                  <a:lnTo>
                    <a:pt x="811" y="989"/>
                  </a:lnTo>
                  <a:lnTo>
                    <a:pt x="811" y="986"/>
                  </a:lnTo>
                  <a:lnTo>
                    <a:pt x="811" y="984"/>
                  </a:lnTo>
                  <a:lnTo>
                    <a:pt x="811" y="981"/>
                  </a:lnTo>
                  <a:lnTo>
                    <a:pt x="811" y="979"/>
                  </a:lnTo>
                  <a:lnTo>
                    <a:pt x="811" y="976"/>
                  </a:lnTo>
                  <a:lnTo>
                    <a:pt x="811" y="974"/>
                  </a:lnTo>
                  <a:lnTo>
                    <a:pt x="811" y="971"/>
                  </a:lnTo>
                  <a:lnTo>
                    <a:pt x="811" y="969"/>
                  </a:lnTo>
                  <a:lnTo>
                    <a:pt x="811" y="966"/>
                  </a:lnTo>
                  <a:lnTo>
                    <a:pt x="811" y="964"/>
                  </a:lnTo>
                  <a:lnTo>
                    <a:pt x="811" y="961"/>
                  </a:lnTo>
                  <a:lnTo>
                    <a:pt x="811" y="959"/>
                  </a:lnTo>
                  <a:lnTo>
                    <a:pt x="811" y="956"/>
                  </a:lnTo>
                  <a:lnTo>
                    <a:pt x="811" y="954"/>
                  </a:lnTo>
                  <a:lnTo>
                    <a:pt x="811" y="951"/>
                  </a:lnTo>
                  <a:lnTo>
                    <a:pt x="811" y="949"/>
                  </a:lnTo>
                  <a:lnTo>
                    <a:pt x="811" y="946"/>
                  </a:lnTo>
                  <a:lnTo>
                    <a:pt x="811" y="944"/>
                  </a:lnTo>
                  <a:lnTo>
                    <a:pt x="811" y="941"/>
                  </a:lnTo>
                  <a:lnTo>
                    <a:pt x="811" y="939"/>
                  </a:lnTo>
                  <a:lnTo>
                    <a:pt x="811" y="936"/>
                  </a:lnTo>
                  <a:lnTo>
                    <a:pt x="811" y="934"/>
                  </a:lnTo>
                  <a:lnTo>
                    <a:pt x="811" y="931"/>
                  </a:lnTo>
                  <a:lnTo>
                    <a:pt x="811" y="926"/>
                  </a:lnTo>
                  <a:lnTo>
                    <a:pt x="811" y="921"/>
                  </a:lnTo>
                  <a:lnTo>
                    <a:pt x="811" y="916"/>
                  </a:lnTo>
                  <a:lnTo>
                    <a:pt x="811" y="911"/>
                  </a:lnTo>
                  <a:lnTo>
                    <a:pt x="811" y="906"/>
                  </a:lnTo>
                  <a:lnTo>
                    <a:pt x="811" y="901"/>
                  </a:lnTo>
                  <a:lnTo>
                    <a:pt x="811" y="896"/>
                  </a:lnTo>
                  <a:lnTo>
                    <a:pt x="811" y="891"/>
                  </a:lnTo>
                  <a:lnTo>
                    <a:pt x="811" y="886"/>
                  </a:lnTo>
                  <a:lnTo>
                    <a:pt x="811" y="881"/>
                  </a:lnTo>
                  <a:lnTo>
                    <a:pt x="811" y="876"/>
                  </a:lnTo>
                  <a:lnTo>
                    <a:pt x="811" y="871"/>
                  </a:lnTo>
                  <a:lnTo>
                    <a:pt x="811" y="866"/>
                  </a:lnTo>
                  <a:lnTo>
                    <a:pt x="811" y="861"/>
                  </a:lnTo>
                  <a:lnTo>
                    <a:pt x="811" y="856"/>
                  </a:lnTo>
                  <a:lnTo>
                    <a:pt x="811" y="851"/>
                  </a:lnTo>
                  <a:lnTo>
                    <a:pt x="811" y="846"/>
                  </a:lnTo>
                  <a:lnTo>
                    <a:pt x="811" y="841"/>
                  </a:lnTo>
                  <a:lnTo>
                    <a:pt x="811" y="836"/>
                  </a:lnTo>
                  <a:lnTo>
                    <a:pt x="811" y="831"/>
                  </a:lnTo>
                  <a:lnTo>
                    <a:pt x="811" y="826"/>
                  </a:lnTo>
                  <a:lnTo>
                    <a:pt x="811" y="821"/>
                  </a:lnTo>
                  <a:lnTo>
                    <a:pt x="811" y="816"/>
                  </a:lnTo>
                  <a:lnTo>
                    <a:pt x="811" y="811"/>
                  </a:lnTo>
                  <a:lnTo>
                    <a:pt x="811" y="806"/>
                  </a:lnTo>
                  <a:lnTo>
                    <a:pt x="811" y="801"/>
                  </a:lnTo>
                  <a:lnTo>
                    <a:pt x="811" y="796"/>
                  </a:lnTo>
                  <a:lnTo>
                    <a:pt x="811" y="791"/>
                  </a:lnTo>
                  <a:lnTo>
                    <a:pt x="811" y="786"/>
                  </a:lnTo>
                  <a:lnTo>
                    <a:pt x="811" y="781"/>
                  </a:lnTo>
                  <a:lnTo>
                    <a:pt x="811" y="776"/>
                  </a:lnTo>
                  <a:lnTo>
                    <a:pt x="811" y="771"/>
                  </a:lnTo>
                  <a:lnTo>
                    <a:pt x="811" y="766"/>
                  </a:lnTo>
                  <a:lnTo>
                    <a:pt x="811" y="761"/>
                  </a:lnTo>
                  <a:lnTo>
                    <a:pt x="811" y="756"/>
                  </a:lnTo>
                  <a:lnTo>
                    <a:pt x="811" y="751"/>
                  </a:lnTo>
                  <a:lnTo>
                    <a:pt x="811" y="746"/>
                  </a:lnTo>
                  <a:lnTo>
                    <a:pt x="811" y="741"/>
                  </a:lnTo>
                  <a:lnTo>
                    <a:pt x="811" y="736"/>
                  </a:lnTo>
                  <a:lnTo>
                    <a:pt x="811" y="731"/>
                  </a:lnTo>
                  <a:lnTo>
                    <a:pt x="811" y="726"/>
                  </a:lnTo>
                  <a:lnTo>
                    <a:pt x="811" y="721"/>
                  </a:lnTo>
                  <a:lnTo>
                    <a:pt x="811" y="716"/>
                  </a:lnTo>
                  <a:lnTo>
                    <a:pt x="811" y="711"/>
                  </a:lnTo>
                  <a:lnTo>
                    <a:pt x="811" y="706"/>
                  </a:lnTo>
                  <a:lnTo>
                    <a:pt x="811" y="701"/>
                  </a:lnTo>
                  <a:lnTo>
                    <a:pt x="811" y="696"/>
                  </a:lnTo>
                  <a:lnTo>
                    <a:pt x="811" y="691"/>
                  </a:lnTo>
                  <a:lnTo>
                    <a:pt x="811" y="686"/>
                  </a:lnTo>
                  <a:lnTo>
                    <a:pt x="811" y="681"/>
                  </a:lnTo>
                  <a:lnTo>
                    <a:pt x="811" y="676"/>
                  </a:lnTo>
                  <a:lnTo>
                    <a:pt x="811" y="671"/>
                  </a:lnTo>
                  <a:lnTo>
                    <a:pt x="811" y="666"/>
                  </a:lnTo>
                  <a:lnTo>
                    <a:pt x="811" y="661"/>
                  </a:lnTo>
                  <a:lnTo>
                    <a:pt x="811" y="656"/>
                  </a:lnTo>
                  <a:lnTo>
                    <a:pt x="811" y="651"/>
                  </a:lnTo>
                  <a:lnTo>
                    <a:pt x="811" y="646"/>
                  </a:lnTo>
                  <a:lnTo>
                    <a:pt x="811" y="641"/>
                  </a:lnTo>
                  <a:lnTo>
                    <a:pt x="811" y="636"/>
                  </a:lnTo>
                  <a:lnTo>
                    <a:pt x="811" y="631"/>
                  </a:lnTo>
                  <a:lnTo>
                    <a:pt x="811" y="626"/>
                  </a:lnTo>
                  <a:lnTo>
                    <a:pt x="811" y="621"/>
                  </a:lnTo>
                  <a:lnTo>
                    <a:pt x="811" y="616"/>
                  </a:lnTo>
                  <a:lnTo>
                    <a:pt x="811" y="611"/>
                  </a:lnTo>
                  <a:lnTo>
                    <a:pt x="811" y="606"/>
                  </a:lnTo>
                  <a:lnTo>
                    <a:pt x="811" y="601"/>
                  </a:lnTo>
                  <a:lnTo>
                    <a:pt x="811" y="596"/>
                  </a:lnTo>
                  <a:cubicBezTo>
                    <a:pt x="811" y="461"/>
                    <a:pt x="726" y="362"/>
                    <a:pt x="556" y="362"/>
                  </a:cubicBezTo>
                  <a:cubicBezTo>
                    <a:pt x="386" y="362"/>
                    <a:pt x="301" y="461"/>
                    <a:pt x="301" y="596"/>
                  </a:cubicBezTo>
                  <a:lnTo>
                    <a:pt x="301" y="601"/>
                  </a:lnTo>
                  <a:lnTo>
                    <a:pt x="301" y="606"/>
                  </a:lnTo>
                  <a:lnTo>
                    <a:pt x="301" y="611"/>
                  </a:lnTo>
                  <a:lnTo>
                    <a:pt x="301" y="616"/>
                  </a:lnTo>
                  <a:lnTo>
                    <a:pt x="301" y="621"/>
                  </a:lnTo>
                  <a:lnTo>
                    <a:pt x="301" y="626"/>
                  </a:lnTo>
                  <a:lnTo>
                    <a:pt x="301" y="631"/>
                  </a:lnTo>
                  <a:lnTo>
                    <a:pt x="301" y="636"/>
                  </a:lnTo>
                  <a:lnTo>
                    <a:pt x="301" y="641"/>
                  </a:lnTo>
                  <a:lnTo>
                    <a:pt x="301" y="646"/>
                  </a:lnTo>
                  <a:lnTo>
                    <a:pt x="301" y="651"/>
                  </a:lnTo>
                  <a:lnTo>
                    <a:pt x="301" y="656"/>
                  </a:lnTo>
                  <a:lnTo>
                    <a:pt x="301" y="661"/>
                  </a:lnTo>
                  <a:lnTo>
                    <a:pt x="301" y="666"/>
                  </a:lnTo>
                  <a:lnTo>
                    <a:pt x="301" y="671"/>
                  </a:lnTo>
                  <a:lnTo>
                    <a:pt x="301" y="676"/>
                  </a:lnTo>
                  <a:lnTo>
                    <a:pt x="301" y="681"/>
                  </a:lnTo>
                  <a:lnTo>
                    <a:pt x="301" y="686"/>
                  </a:lnTo>
                  <a:lnTo>
                    <a:pt x="301" y="691"/>
                  </a:lnTo>
                  <a:lnTo>
                    <a:pt x="301" y="696"/>
                  </a:lnTo>
                  <a:lnTo>
                    <a:pt x="301" y="701"/>
                  </a:lnTo>
                  <a:lnTo>
                    <a:pt x="301" y="706"/>
                  </a:lnTo>
                  <a:lnTo>
                    <a:pt x="301" y="711"/>
                  </a:lnTo>
                  <a:lnTo>
                    <a:pt x="301" y="716"/>
                  </a:lnTo>
                  <a:lnTo>
                    <a:pt x="301" y="721"/>
                  </a:lnTo>
                  <a:lnTo>
                    <a:pt x="301" y="726"/>
                  </a:lnTo>
                  <a:lnTo>
                    <a:pt x="301" y="731"/>
                  </a:lnTo>
                  <a:lnTo>
                    <a:pt x="301" y="736"/>
                  </a:lnTo>
                  <a:lnTo>
                    <a:pt x="301" y="741"/>
                  </a:lnTo>
                  <a:lnTo>
                    <a:pt x="301" y="746"/>
                  </a:lnTo>
                  <a:lnTo>
                    <a:pt x="301" y="751"/>
                  </a:lnTo>
                  <a:lnTo>
                    <a:pt x="301" y="756"/>
                  </a:lnTo>
                  <a:lnTo>
                    <a:pt x="301" y="761"/>
                  </a:lnTo>
                  <a:lnTo>
                    <a:pt x="301" y="766"/>
                  </a:lnTo>
                  <a:lnTo>
                    <a:pt x="301" y="771"/>
                  </a:lnTo>
                  <a:lnTo>
                    <a:pt x="301" y="776"/>
                  </a:lnTo>
                  <a:lnTo>
                    <a:pt x="301" y="781"/>
                  </a:lnTo>
                  <a:lnTo>
                    <a:pt x="301" y="786"/>
                  </a:lnTo>
                  <a:lnTo>
                    <a:pt x="301" y="791"/>
                  </a:lnTo>
                  <a:lnTo>
                    <a:pt x="301" y="796"/>
                  </a:lnTo>
                  <a:lnTo>
                    <a:pt x="301" y="801"/>
                  </a:lnTo>
                  <a:lnTo>
                    <a:pt x="301" y="806"/>
                  </a:lnTo>
                  <a:lnTo>
                    <a:pt x="301" y="811"/>
                  </a:lnTo>
                  <a:lnTo>
                    <a:pt x="301" y="816"/>
                  </a:lnTo>
                  <a:lnTo>
                    <a:pt x="301" y="821"/>
                  </a:lnTo>
                  <a:lnTo>
                    <a:pt x="301" y="826"/>
                  </a:lnTo>
                  <a:lnTo>
                    <a:pt x="301" y="831"/>
                  </a:lnTo>
                  <a:lnTo>
                    <a:pt x="301" y="836"/>
                  </a:lnTo>
                  <a:lnTo>
                    <a:pt x="301" y="841"/>
                  </a:lnTo>
                  <a:lnTo>
                    <a:pt x="301" y="846"/>
                  </a:lnTo>
                  <a:lnTo>
                    <a:pt x="301" y="851"/>
                  </a:lnTo>
                  <a:lnTo>
                    <a:pt x="301" y="856"/>
                  </a:lnTo>
                  <a:lnTo>
                    <a:pt x="301" y="861"/>
                  </a:lnTo>
                  <a:lnTo>
                    <a:pt x="301" y="866"/>
                  </a:lnTo>
                  <a:lnTo>
                    <a:pt x="301" y="871"/>
                  </a:lnTo>
                  <a:lnTo>
                    <a:pt x="301" y="876"/>
                  </a:lnTo>
                  <a:lnTo>
                    <a:pt x="301" y="881"/>
                  </a:lnTo>
                  <a:lnTo>
                    <a:pt x="301" y="886"/>
                  </a:lnTo>
                  <a:lnTo>
                    <a:pt x="301" y="891"/>
                  </a:lnTo>
                  <a:lnTo>
                    <a:pt x="301" y="896"/>
                  </a:lnTo>
                  <a:lnTo>
                    <a:pt x="301" y="901"/>
                  </a:lnTo>
                  <a:lnTo>
                    <a:pt x="301" y="906"/>
                  </a:lnTo>
                  <a:lnTo>
                    <a:pt x="301" y="911"/>
                  </a:lnTo>
                  <a:lnTo>
                    <a:pt x="301" y="916"/>
                  </a:lnTo>
                  <a:lnTo>
                    <a:pt x="301" y="921"/>
                  </a:lnTo>
                  <a:lnTo>
                    <a:pt x="301" y="926"/>
                  </a:lnTo>
                  <a:lnTo>
                    <a:pt x="301" y="931"/>
                  </a:lnTo>
                  <a:lnTo>
                    <a:pt x="301" y="934"/>
                  </a:lnTo>
                  <a:lnTo>
                    <a:pt x="301" y="936"/>
                  </a:lnTo>
                  <a:lnTo>
                    <a:pt x="301" y="939"/>
                  </a:lnTo>
                  <a:lnTo>
                    <a:pt x="301" y="941"/>
                  </a:lnTo>
                  <a:lnTo>
                    <a:pt x="301" y="944"/>
                  </a:lnTo>
                  <a:lnTo>
                    <a:pt x="301" y="946"/>
                  </a:lnTo>
                  <a:lnTo>
                    <a:pt x="301" y="949"/>
                  </a:lnTo>
                  <a:lnTo>
                    <a:pt x="301" y="951"/>
                  </a:lnTo>
                  <a:lnTo>
                    <a:pt x="301" y="954"/>
                  </a:lnTo>
                  <a:lnTo>
                    <a:pt x="301" y="956"/>
                  </a:lnTo>
                  <a:lnTo>
                    <a:pt x="301" y="959"/>
                  </a:lnTo>
                  <a:lnTo>
                    <a:pt x="301" y="961"/>
                  </a:lnTo>
                  <a:lnTo>
                    <a:pt x="301" y="964"/>
                  </a:lnTo>
                  <a:lnTo>
                    <a:pt x="301" y="966"/>
                  </a:lnTo>
                  <a:lnTo>
                    <a:pt x="301" y="969"/>
                  </a:lnTo>
                  <a:lnTo>
                    <a:pt x="301" y="971"/>
                  </a:lnTo>
                  <a:lnTo>
                    <a:pt x="301" y="974"/>
                  </a:lnTo>
                  <a:lnTo>
                    <a:pt x="301" y="976"/>
                  </a:lnTo>
                  <a:lnTo>
                    <a:pt x="301" y="979"/>
                  </a:lnTo>
                  <a:lnTo>
                    <a:pt x="301" y="981"/>
                  </a:lnTo>
                  <a:lnTo>
                    <a:pt x="301" y="984"/>
                  </a:lnTo>
                  <a:lnTo>
                    <a:pt x="301" y="986"/>
                  </a:lnTo>
                  <a:lnTo>
                    <a:pt x="301" y="989"/>
                  </a:lnTo>
                  <a:lnTo>
                    <a:pt x="301" y="991"/>
                  </a:lnTo>
                  <a:lnTo>
                    <a:pt x="301" y="994"/>
                  </a:lnTo>
                  <a:lnTo>
                    <a:pt x="301" y="996"/>
                  </a:lnTo>
                  <a:lnTo>
                    <a:pt x="301" y="999"/>
                  </a:lnTo>
                  <a:lnTo>
                    <a:pt x="301" y="1001"/>
                  </a:lnTo>
                  <a:lnTo>
                    <a:pt x="301" y="1004"/>
                  </a:lnTo>
                  <a:lnTo>
                    <a:pt x="301" y="1006"/>
                  </a:lnTo>
                  <a:lnTo>
                    <a:pt x="301" y="1009"/>
                  </a:lnTo>
                  <a:lnTo>
                    <a:pt x="301" y="1011"/>
                  </a:lnTo>
                  <a:lnTo>
                    <a:pt x="301" y="1014"/>
                  </a:lnTo>
                  <a:lnTo>
                    <a:pt x="301" y="1016"/>
                  </a:lnTo>
                  <a:lnTo>
                    <a:pt x="301" y="1019"/>
                  </a:lnTo>
                  <a:lnTo>
                    <a:pt x="301" y="1021"/>
                  </a:lnTo>
                  <a:lnTo>
                    <a:pt x="301" y="1024"/>
                  </a:lnTo>
                  <a:lnTo>
                    <a:pt x="301" y="1026"/>
                  </a:lnTo>
                  <a:lnTo>
                    <a:pt x="301" y="1029"/>
                  </a:lnTo>
                  <a:lnTo>
                    <a:pt x="301" y="1031"/>
                  </a:lnTo>
                  <a:lnTo>
                    <a:pt x="301" y="1034"/>
                  </a:lnTo>
                  <a:lnTo>
                    <a:pt x="301" y="1036"/>
                  </a:lnTo>
                  <a:lnTo>
                    <a:pt x="301" y="1039"/>
                  </a:lnTo>
                  <a:lnTo>
                    <a:pt x="301" y="1041"/>
                  </a:lnTo>
                  <a:lnTo>
                    <a:pt x="301" y="1044"/>
                  </a:lnTo>
                  <a:lnTo>
                    <a:pt x="301" y="1046"/>
                  </a:lnTo>
                  <a:lnTo>
                    <a:pt x="301" y="1049"/>
                  </a:lnTo>
                  <a:lnTo>
                    <a:pt x="301" y="1051"/>
                  </a:lnTo>
                  <a:lnTo>
                    <a:pt x="301" y="1054"/>
                  </a:lnTo>
                  <a:lnTo>
                    <a:pt x="301" y="1056"/>
                  </a:lnTo>
                  <a:lnTo>
                    <a:pt x="301" y="1059"/>
                  </a:lnTo>
                  <a:lnTo>
                    <a:pt x="301" y="1061"/>
                  </a:lnTo>
                  <a:lnTo>
                    <a:pt x="301" y="1064"/>
                  </a:lnTo>
                  <a:lnTo>
                    <a:pt x="301" y="1066"/>
                  </a:lnTo>
                  <a:lnTo>
                    <a:pt x="301" y="1069"/>
                  </a:lnTo>
                  <a:lnTo>
                    <a:pt x="301" y="1071"/>
                  </a:lnTo>
                  <a:lnTo>
                    <a:pt x="301" y="1074"/>
                  </a:lnTo>
                  <a:lnTo>
                    <a:pt x="301" y="1076"/>
                  </a:lnTo>
                  <a:lnTo>
                    <a:pt x="301" y="1079"/>
                  </a:lnTo>
                  <a:lnTo>
                    <a:pt x="301" y="1081"/>
                  </a:lnTo>
                  <a:lnTo>
                    <a:pt x="301" y="1084"/>
                  </a:lnTo>
                  <a:lnTo>
                    <a:pt x="301" y="1086"/>
                  </a:lnTo>
                  <a:lnTo>
                    <a:pt x="301" y="1089"/>
                  </a:lnTo>
                  <a:lnTo>
                    <a:pt x="301" y="1091"/>
                  </a:lnTo>
                  <a:lnTo>
                    <a:pt x="301" y="1094"/>
                  </a:lnTo>
                  <a:lnTo>
                    <a:pt x="301" y="1096"/>
                  </a:lnTo>
                  <a:lnTo>
                    <a:pt x="301" y="1099"/>
                  </a:lnTo>
                  <a:lnTo>
                    <a:pt x="301" y="1104"/>
                  </a:lnTo>
                  <a:lnTo>
                    <a:pt x="301" y="1109"/>
                  </a:lnTo>
                  <a:lnTo>
                    <a:pt x="301" y="1114"/>
                  </a:lnTo>
                  <a:lnTo>
                    <a:pt x="301" y="1119"/>
                  </a:lnTo>
                  <a:lnTo>
                    <a:pt x="301" y="1124"/>
                  </a:lnTo>
                  <a:lnTo>
                    <a:pt x="301" y="1129"/>
                  </a:lnTo>
                  <a:lnTo>
                    <a:pt x="301" y="1134"/>
                  </a:lnTo>
                  <a:lnTo>
                    <a:pt x="301" y="1139"/>
                  </a:lnTo>
                  <a:lnTo>
                    <a:pt x="301" y="1144"/>
                  </a:lnTo>
                  <a:lnTo>
                    <a:pt x="301" y="1149"/>
                  </a:lnTo>
                  <a:lnTo>
                    <a:pt x="301" y="1154"/>
                  </a:lnTo>
                  <a:lnTo>
                    <a:pt x="301" y="1159"/>
                  </a:lnTo>
                  <a:lnTo>
                    <a:pt x="301" y="1164"/>
                  </a:lnTo>
                  <a:lnTo>
                    <a:pt x="301" y="1169"/>
                  </a:lnTo>
                  <a:lnTo>
                    <a:pt x="301" y="1174"/>
                  </a:lnTo>
                  <a:lnTo>
                    <a:pt x="301" y="1179"/>
                  </a:lnTo>
                  <a:lnTo>
                    <a:pt x="301" y="1184"/>
                  </a:lnTo>
                  <a:lnTo>
                    <a:pt x="301" y="1189"/>
                  </a:lnTo>
                  <a:lnTo>
                    <a:pt x="301" y="1194"/>
                  </a:lnTo>
                  <a:lnTo>
                    <a:pt x="301" y="1199"/>
                  </a:lnTo>
                  <a:lnTo>
                    <a:pt x="301" y="1204"/>
                  </a:lnTo>
                  <a:lnTo>
                    <a:pt x="301" y="1209"/>
                  </a:lnTo>
                  <a:lnTo>
                    <a:pt x="301" y="1214"/>
                  </a:lnTo>
                  <a:lnTo>
                    <a:pt x="301" y="1219"/>
                  </a:lnTo>
                  <a:lnTo>
                    <a:pt x="301" y="1224"/>
                  </a:lnTo>
                  <a:lnTo>
                    <a:pt x="301" y="1229"/>
                  </a:lnTo>
                  <a:lnTo>
                    <a:pt x="301" y="1234"/>
                  </a:lnTo>
                  <a:lnTo>
                    <a:pt x="301" y="1239"/>
                  </a:lnTo>
                  <a:lnTo>
                    <a:pt x="301" y="1244"/>
                  </a:lnTo>
                  <a:lnTo>
                    <a:pt x="301" y="1249"/>
                  </a:lnTo>
                  <a:lnTo>
                    <a:pt x="301" y="1254"/>
                  </a:lnTo>
                  <a:lnTo>
                    <a:pt x="301" y="1259"/>
                  </a:lnTo>
                  <a:lnTo>
                    <a:pt x="301" y="1264"/>
                  </a:lnTo>
                  <a:lnTo>
                    <a:pt x="301" y="1269"/>
                  </a:lnTo>
                  <a:lnTo>
                    <a:pt x="301" y="1274"/>
                  </a:lnTo>
                  <a:lnTo>
                    <a:pt x="301" y="1279"/>
                  </a:lnTo>
                  <a:lnTo>
                    <a:pt x="301" y="1284"/>
                  </a:lnTo>
                  <a:lnTo>
                    <a:pt x="301" y="1289"/>
                  </a:lnTo>
                  <a:lnTo>
                    <a:pt x="301" y="1294"/>
                  </a:lnTo>
                  <a:lnTo>
                    <a:pt x="301" y="1299"/>
                  </a:lnTo>
                  <a:lnTo>
                    <a:pt x="301" y="1304"/>
                  </a:lnTo>
                  <a:lnTo>
                    <a:pt x="301" y="1309"/>
                  </a:lnTo>
                  <a:lnTo>
                    <a:pt x="301" y="1314"/>
                  </a:lnTo>
                  <a:lnTo>
                    <a:pt x="301" y="1319"/>
                  </a:lnTo>
                  <a:lnTo>
                    <a:pt x="301" y="1324"/>
                  </a:lnTo>
                  <a:lnTo>
                    <a:pt x="301" y="1329"/>
                  </a:lnTo>
                  <a:lnTo>
                    <a:pt x="301" y="1334"/>
                  </a:lnTo>
                  <a:lnTo>
                    <a:pt x="301" y="1339"/>
                  </a:lnTo>
                  <a:lnTo>
                    <a:pt x="301" y="1344"/>
                  </a:lnTo>
                  <a:lnTo>
                    <a:pt x="301" y="1349"/>
                  </a:lnTo>
                  <a:lnTo>
                    <a:pt x="301" y="1354"/>
                  </a:lnTo>
                  <a:lnTo>
                    <a:pt x="301" y="1359"/>
                  </a:lnTo>
                  <a:lnTo>
                    <a:pt x="301" y="1364"/>
                  </a:lnTo>
                  <a:lnTo>
                    <a:pt x="301" y="1369"/>
                  </a:lnTo>
                  <a:lnTo>
                    <a:pt x="301" y="1374"/>
                  </a:lnTo>
                  <a:lnTo>
                    <a:pt x="301" y="1379"/>
                  </a:lnTo>
                  <a:lnTo>
                    <a:pt x="301" y="1384"/>
                  </a:lnTo>
                  <a:lnTo>
                    <a:pt x="301" y="1389"/>
                  </a:lnTo>
                  <a:lnTo>
                    <a:pt x="301" y="1394"/>
                  </a:lnTo>
                  <a:lnTo>
                    <a:pt x="301" y="1399"/>
                  </a:lnTo>
                  <a:lnTo>
                    <a:pt x="301" y="1404"/>
                  </a:lnTo>
                  <a:lnTo>
                    <a:pt x="301" y="1409"/>
                  </a:lnTo>
                  <a:lnTo>
                    <a:pt x="301" y="1414"/>
                  </a:lnTo>
                  <a:lnTo>
                    <a:pt x="301" y="1419"/>
                  </a:lnTo>
                  <a:lnTo>
                    <a:pt x="301" y="1424"/>
                  </a:lnTo>
                  <a:lnTo>
                    <a:pt x="301" y="1429"/>
                  </a:lnTo>
                  <a:lnTo>
                    <a:pt x="301" y="1434"/>
                  </a:lnTo>
                  <a:cubicBezTo>
                    <a:pt x="301" y="1457"/>
                    <a:pt x="303" y="1479"/>
                    <a:pt x="308" y="1500"/>
                  </a:cubicBezTo>
                  <a:lnTo>
                    <a:pt x="167" y="1500"/>
                  </a:lnTo>
                  <a:cubicBezTo>
                    <a:pt x="75" y="1500"/>
                    <a:pt x="0" y="1425"/>
                    <a:pt x="0" y="1333"/>
                  </a:cubicBezTo>
                  <a:lnTo>
                    <a:pt x="0" y="1333"/>
                  </a:lnTo>
                  <a:lnTo>
                    <a:pt x="0" y="166"/>
                  </a:lnTo>
                  <a:cubicBezTo>
                    <a:pt x="0" y="74"/>
                    <a:pt x="75" y="0"/>
                    <a:pt x="167" y="0"/>
                  </a:cubicBezTo>
                  <a:lnTo>
                    <a:pt x="1667" y="0"/>
                  </a:lnTo>
                  <a:lnTo>
                    <a:pt x="1667" y="551"/>
                  </a:lnTo>
                  <a:cubicBezTo>
                    <a:pt x="1667" y="599"/>
                    <a:pt x="1706" y="638"/>
                    <a:pt x="1754" y="638"/>
                  </a:cubicBezTo>
                  <a:cubicBezTo>
                    <a:pt x="1782" y="638"/>
                    <a:pt x="1808" y="624"/>
                    <a:pt x="1824" y="602"/>
                  </a:cubicBezTo>
                  <a:cubicBezTo>
                    <a:pt x="1870" y="540"/>
                    <a:pt x="1943" y="500"/>
                    <a:pt x="2025" y="500"/>
                  </a:cubicBezTo>
                  <a:cubicBezTo>
                    <a:pt x="2028" y="500"/>
                    <a:pt x="2031" y="500"/>
                    <a:pt x="2033" y="500"/>
                  </a:cubicBezTo>
                  <a:cubicBezTo>
                    <a:pt x="2162" y="504"/>
                    <a:pt x="2269" y="609"/>
                    <a:pt x="2275" y="738"/>
                  </a:cubicBezTo>
                  <a:cubicBezTo>
                    <a:pt x="2282" y="881"/>
                    <a:pt x="2167" y="1000"/>
                    <a:pt x="2025" y="1000"/>
                  </a:cubicBezTo>
                  <a:cubicBezTo>
                    <a:pt x="1943" y="1000"/>
                    <a:pt x="1870" y="960"/>
                    <a:pt x="1824" y="898"/>
                  </a:cubicBezTo>
                  <a:cubicBezTo>
                    <a:pt x="1808" y="875"/>
                    <a:pt x="1782" y="861"/>
                    <a:pt x="1754" y="861"/>
                  </a:cubicBezTo>
                  <a:cubicBezTo>
                    <a:pt x="1706" y="861"/>
                    <a:pt x="1667" y="900"/>
                    <a:pt x="1667" y="948"/>
                  </a:cubicBezTo>
                  <a:lnTo>
                    <a:pt x="1667" y="1500"/>
                  </a:lnTo>
                  <a:moveTo>
                    <a:pt x="558" y="1028"/>
                  </a:moveTo>
                  <a:lnTo>
                    <a:pt x="554" y="1028"/>
                  </a:lnTo>
                  <a:cubicBezTo>
                    <a:pt x="532" y="1028"/>
                    <a:pt x="515" y="1023"/>
                    <a:pt x="501" y="1015"/>
                  </a:cubicBezTo>
                  <a:cubicBezTo>
                    <a:pt x="515" y="1007"/>
                    <a:pt x="532" y="1002"/>
                    <a:pt x="554" y="1002"/>
                  </a:cubicBezTo>
                  <a:lnTo>
                    <a:pt x="558" y="1002"/>
                  </a:lnTo>
                  <a:cubicBezTo>
                    <a:pt x="580" y="1002"/>
                    <a:pt x="597" y="1007"/>
                    <a:pt x="611" y="1015"/>
                  </a:cubicBezTo>
                  <a:cubicBezTo>
                    <a:pt x="597" y="1023"/>
                    <a:pt x="580" y="1028"/>
                    <a:pt x="558" y="10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1A1D3DB-46A3-407D-AA09-9032D68A662E}"/>
                </a:ext>
              </a:extLst>
            </p:cNvPr>
            <p:cNvSpPr/>
            <p:nvPr/>
          </p:nvSpPr>
          <p:spPr>
            <a:xfrm>
              <a:off x="3815080" y="2164080"/>
              <a:ext cx="1153160" cy="1047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4633462" y="1438239"/>
            <a:ext cx="2797699" cy="507849"/>
          </a:xfrm>
          <a:prstGeom prst="round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4688818" y="1440884"/>
            <a:ext cx="2742343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>
            <a:off x="3762962" y="897024"/>
            <a:ext cx="4578991" cy="5847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2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3189160" y="3430350"/>
            <a:ext cx="256787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of the printing and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 flipH="1">
            <a:off x="3667809" y="3015065"/>
            <a:ext cx="1636873" cy="46164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3189160" y="5245420"/>
            <a:ext cx="256787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of the printing and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 flipH="1">
            <a:off x="3667809" y="4830135"/>
            <a:ext cx="1636873" cy="46164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8117739" y="3392250"/>
            <a:ext cx="256787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of the printing and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 flipH="1">
            <a:off x="8596388" y="2976965"/>
            <a:ext cx="1636873" cy="46164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8117739" y="5207320"/>
            <a:ext cx="256787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Lorem Ipsum is simply dummy text of the printing and dummy text of the printing and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C3B736-F50D-441B-A694-B0D70E3638FA}"/>
              </a:ext>
            </a:extLst>
          </p:cNvPr>
          <p:cNvSpPr txBox="1"/>
          <p:nvPr/>
        </p:nvSpPr>
        <p:spPr>
          <a:xfrm flipH="1">
            <a:off x="8596388" y="4792035"/>
            <a:ext cx="1636873" cy="46164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  <p:grpSp>
        <p:nvGrpSpPr>
          <p:cNvPr id="29" name="Group 907"/>
          <p:cNvGrpSpPr>
            <a:grpSpLocks noChangeAspect="1"/>
          </p:cNvGrpSpPr>
          <p:nvPr/>
        </p:nvGrpSpPr>
        <p:grpSpPr bwMode="auto">
          <a:xfrm>
            <a:off x="6690481" y="3223377"/>
            <a:ext cx="530787" cy="582869"/>
            <a:chOff x="5050" y="367"/>
            <a:chExt cx="693" cy="761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0" name="Freeform 909"/>
            <p:cNvSpPr>
              <a:spLocks noEditPoints="1"/>
            </p:cNvSpPr>
            <p:nvPr/>
          </p:nvSpPr>
          <p:spPr bwMode="auto">
            <a:xfrm>
              <a:off x="5163" y="484"/>
              <a:ext cx="466" cy="644"/>
            </a:xfrm>
            <a:custGeom>
              <a:avLst/>
              <a:gdLst>
                <a:gd name="T0" fmla="*/ 862 w 2331"/>
                <a:gd name="T1" fmla="*/ 345 h 3218"/>
                <a:gd name="T2" fmla="*/ 550 w 2331"/>
                <a:gd name="T3" fmla="*/ 536 h 3218"/>
                <a:gd name="T4" fmla="*/ 349 w 2331"/>
                <a:gd name="T5" fmla="*/ 831 h 3218"/>
                <a:gd name="T6" fmla="*/ 297 w 2331"/>
                <a:gd name="T7" fmla="*/ 1189 h 3218"/>
                <a:gd name="T8" fmla="*/ 360 w 2331"/>
                <a:gd name="T9" fmla="*/ 1475 h 3218"/>
                <a:gd name="T10" fmla="*/ 475 w 2331"/>
                <a:gd name="T11" fmla="*/ 1692 h 3218"/>
                <a:gd name="T12" fmla="*/ 609 w 2331"/>
                <a:gd name="T13" fmla="*/ 1893 h 3218"/>
                <a:gd name="T14" fmla="*/ 692 w 2331"/>
                <a:gd name="T15" fmla="*/ 2119 h 3218"/>
                <a:gd name="T16" fmla="*/ 743 w 2331"/>
                <a:gd name="T17" fmla="*/ 2274 h 3218"/>
                <a:gd name="T18" fmla="*/ 1546 w 2331"/>
                <a:gd name="T19" fmla="*/ 2312 h 3218"/>
                <a:gd name="T20" fmla="*/ 1632 w 2331"/>
                <a:gd name="T21" fmla="*/ 2199 h 3218"/>
                <a:gd name="T22" fmla="*/ 1677 w 2331"/>
                <a:gd name="T23" fmla="*/ 1979 h 3218"/>
                <a:gd name="T24" fmla="*/ 1803 w 2331"/>
                <a:gd name="T25" fmla="*/ 1768 h 3218"/>
                <a:gd name="T26" fmla="*/ 1927 w 2331"/>
                <a:gd name="T27" fmla="*/ 1569 h 3218"/>
                <a:gd name="T28" fmla="*/ 2018 w 2331"/>
                <a:gd name="T29" fmla="*/ 1314 h 3218"/>
                <a:gd name="T30" fmla="*/ 2023 w 2331"/>
                <a:gd name="T31" fmla="*/ 971 h 3218"/>
                <a:gd name="T32" fmla="*/ 1877 w 2331"/>
                <a:gd name="T33" fmla="*/ 643 h 3218"/>
                <a:gd name="T34" fmla="*/ 1605 w 2331"/>
                <a:gd name="T35" fmla="*/ 405 h 3218"/>
                <a:gd name="T36" fmla="*/ 1245 w 2331"/>
                <a:gd name="T37" fmla="*/ 297 h 3218"/>
                <a:gd name="T38" fmla="*/ 1445 w 2331"/>
                <a:gd name="T39" fmla="*/ 34 h 3218"/>
                <a:gd name="T40" fmla="*/ 1853 w 2331"/>
                <a:gd name="T41" fmla="*/ 217 h 3218"/>
                <a:gd name="T42" fmla="*/ 2156 w 2331"/>
                <a:gd name="T43" fmla="*/ 530 h 3218"/>
                <a:gd name="T44" fmla="*/ 2315 w 2331"/>
                <a:gd name="T45" fmla="*/ 937 h 3218"/>
                <a:gd name="T46" fmla="*/ 2313 w 2331"/>
                <a:gd name="T47" fmla="*/ 1340 h 3218"/>
                <a:gd name="T48" fmla="*/ 2222 w 2331"/>
                <a:gd name="T49" fmla="*/ 1637 h 3218"/>
                <a:gd name="T50" fmla="*/ 2097 w 2331"/>
                <a:gd name="T51" fmla="*/ 1859 h 3218"/>
                <a:gd name="T52" fmla="*/ 1970 w 2331"/>
                <a:gd name="T53" fmla="*/ 2052 h 3218"/>
                <a:gd name="T54" fmla="*/ 1926 w 2331"/>
                <a:gd name="T55" fmla="*/ 2224 h 3218"/>
                <a:gd name="T56" fmla="*/ 1806 w 2331"/>
                <a:gd name="T57" fmla="*/ 2471 h 3218"/>
                <a:gd name="T58" fmla="*/ 1708 w 2331"/>
                <a:gd name="T59" fmla="*/ 2637 h 3218"/>
                <a:gd name="T60" fmla="*/ 1700 w 2331"/>
                <a:gd name="T61" fmla="*/ 2793 h 3218"/>
                <a:gd name="T62" fmla="*/ 1696 w 2331"/>
                <a:gd name="T63" fmla="*/ 2865 h 3218"/>
                <a:gd name="T64" fmla="*/ 1661 w 2331"/>
                <a:gd name="T65" fmla="*/ 2960 h 3218"/>
                <a:gd name="T66" fmla="*/ 1540 w 2331"/>
                <a:gd name="T67" fmla="*/ 3065 h 3218"/>
                <a:gd name="T68" fmla="*/ 1360 w 2331"/>
                <a:gd name="T69" fmla="*/ 3194 h 3218"/>
                <a:gd name="T70" fmla="*/ 1023 w 2331"/>
                <a:gd name="T71" fmla="*/ 3216 h 3218"/>
                <a:gd name="T72" fmla="*/ 875 w 2331"/>
                <a:gd name="T73" fmla="*/ 3101 h 3218"/>
                <a:gd name="T74" fmla="*/ 697 w 2331"/>
                <a:gd name="T75" fmla="*/ 2996 h 3218"/>
                <a:gd name="T76" fmla="*/ 638 w 2331"/>
                <a:gd name="T77" fmla="*/ 2885 h 3218"/>
                <a:gd name="T78" fmla="*/ 633 w 2331"/>
                <a:gd name="T79" fmla="*/ 2835 h 3218"/>
                <a:gd name="T80" fmla="*/ 626 w 2331"/>
                <a:gd name="T81" fmla="*/ 2702 h 3218"/>
                <a:gd name="T82" fmla="*/ 618 w 2331"/>
                <a:gd name="T83" fmla="*/ 2554 h 3218"/>
                <a:gd name="T84" fmla="*/ 432 w 2331"/>
                <a:gd name="T85" fmla="*/ 2328 h 3218"/>
                <a:gd name="T86" fmla="*/ 390 w 2331"/>
                <a:gd name="T87" fmla="*/ 2114 h 3218"/>
                <a:gd name="T88" fmla="*/ 284 w 2331"/>
                <a:gd name="T89" fmla="*/ 1933 h 3218"/>
                <a:gd name="T90" fmla="*/ 158 w 2331"/>
                <a:gd name="T91" fmla="*/ 1734 h 3218"/>
                <a:gd name="T92" fmla="*/ 47 w 2331"/>
                <a:gd name="T93" fmla="*/ 1469 h 3218"/>
                <a:gd name="T94" fmla="*/ 0 w 2331"/>
                <a:gd name="T95" fmla="*/ 1119 h 3218"/>
                <a:gd name="T96" fmla="*/ 91 w 2331"/>
                <a:gd name="T97" fmla="*/ 684 h 3218"/>
                <a:gd name="T98" fmla="*/ 342 w 2331"/>
                <a:gd name="T99" fmla="*/ 329 h 3218"/>
                <a:gd name="T100" fmla="*/ 713 w 2331"/>
                <a:gd name="T101" fmla="*/ 89 h 3218"/>
                <a:gd name="T102" fmla="*/ 1165 w 2331"/>
                <a:gd name="T103" fmla="*/ 0 h 3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31" h="3218">
                  <a:moveTo>
                    <a:pt x="1165" y="293"/>
                  </a:moveTo>
                  <a:lnTo>
                    <a:pt x="1086" y="297"/>
                  </a:lnTo>
                  <a:lnTo>
                    <a:pt x="1009" y="306"/>
                  </a:lnTo>
                  <a:lnTo>
                    <a:pt x="934" y="323"/>
                  </a:lnTo>
                  <a:lnTo>
                    <a:pt x="862" y="345"/>
                  </a:lnTo>
                  <a:lnTo>
                    <a:pt x="792" y="373"/>
                  </a:lnTo>
                  <a:lnTo>
                    <a:pt x="726" y="407"/>
                  </a:lnTo>
                  <a:lnTo>
                    <a:pt x="663" y="445"/>
                  </a:lnTo>
                  <a:lnTo>
                    <a:pt x="605" y="488"/>
                  </a:lnTo>
                  <a:lnTo>
                    <a:pt x="550" y="536"/>
                  </a:lnTo>
                  <a:lnTo>
                    <a:pt x="500" y="587"/>
                  </a:lnTo>
                  <a:lnTo>
                    <a:pt x="455" y="643"/>
                  </a:lnTo>
                  <a:lnTo>
                    <a:pt x="414" y="703"/>
                  </a:lnTo>
                  <a:lnTo>
                    <a:pt x="379" y="765"/>
                  </a:lnTo>
                  <a:lnTo>
                    <a:pt x="349" y="831"/>
                  </a:lnTo>
                  <a:lnTo>
                    <a:pt x="326" y="900"/>
                  </a:lnTo>
                  <a:lnTo>
                    <a:pt x="309" y="971"/>
                  </a:lnTo>
                  <a:lnTo>
                    <a:pt x="298" y="1044"/>
                  </a:lnTo>
                  <a:lnTo>
                    <a:pt x="295" y="1119"/>
                  </a:lnTo>
                  <a:lnTo>
                    <a:pt x="297" y="1189"/>
                  </a:lnTo>
                  <a:lnTo>
                    <a:pt x="303" y="1253"/>
                  </a:lnTo>
                  <a:lnTo>
                    <a:pt x="313" y="1314"/>
                  </a:lnTo>
                  <a:lnTo>
                    <a:pt x="326" y="1371"/>
                  </a:lnTo>
                  <a:lnTo>
                    <a:pt x="342" y="1425"/>
                  </a:lnTo>
                  <a:lnTo>
                    <a:pt x="360" y="1475"/>
                  </a:lnTo>
                  <a:lnTo>
                    <a:pt x="380" y="1523"/>
                  </a:lnTo>
                  <a:lnTo>
                    <a:pt x="403" y="1569"/>
                  </a:lnTo>
                  <a:lnTo>
                    <a:pt x="426" y="1612"/>
                  </a:lnTo>
                  <a:lnTo>
                    <a:pt x="451" y="1652"/>
                  </a:lnTo>
                  <a:lnTo>
                    <a:pt x="475" y="1692"/>
                  </a:lnTo>
                  <a:lnTo>
                    <a:pt x="502" y="1730"/>
                  </a:lnTo>
                  <a:lnTo>
                    <a:pt x="526" y="1767"/>
                  </a:lnTo>
                  <a:lnTo>
                    <a:pt x="555" y="1809"/>
                  </a:lnTo>
                  <a:lnTo>
                    <a:pt x="583" y="1851"/>
                  </a:lnTo>
                  <a:lnTo>
                    <a:pt x="609" y="1893"/>
                  </a:lnTo>
                  <a:lnTo>
                    <a:pt x="633" y="1934"/>
                  </a:lnTo>
                  <a:lnTo>
                    <a:pt x="654" y="1979"/>
                  </a:lnTo>
                  <a:lnTo>
                    <a:pt x="670" y="2023"/>
                  </a:lnTo>
                  <a:lnTo>
                    <a:pt x="684" y="2070"/>
                  </a:lnTo>
                  <a:lnTo>
                    <a:pt x="692" y="2119"/>
                  </a:lnTo>
                  <a:lnTo>
                    <a:pt x="695" y="2170"/>
                  </a:lnTo>
                  <a:lnTo>
                    <a:pt x="698" y="2199"/>
                  </a:lnTo>
                  <a:lnTo>
                    <a:pt x="709" y="2226"/>
                  </a:lnTo>
                  <a:lnTo>
                    <a:pt x="723" y="2251"/>
                  </a:lnTo>
                  <a:lnTo>
                    <a:pt x="743" y="2274"/>
                  </a:lnTo>
                  <a:lnTo>
                    <a:pt x="763" y="2294"/>
                  </a:lnTo>
                  <a:lnTo>
                    <a:pt x="785" y="2312"/>
                  </a:lnTo>
                  <a:lnTo>
                    <a:pt x="805" y="2328"/>
                  </a:lnTo>
                  <a:lnTo>
                    <a:pt x="1525" y="2328"/>
                  </a:lnTo>
                  <a:lnTo>
                    <a:pt x="1546" y="2312"/>
                  </a:lnTo>
                  <a:lnTo>
                    <a:pt x="1567" y="2294"/>
                  </a:lnTo>
                  <a:lnTo>
                    <a:pt x="1589" y="2274"/>
                  </a:lnTo>
                  <a:lnTo>
                    <a:pt x="1607" y="2251"/>
                  </a:lnTo>
                  <a:lnTo>
                    <a:pt x="1622" y="2226"/>
                  </a:lnTo>
                  <a:lnTo>
                    <a:pt x="1632" y="2199"/>
                  </a:lnTo>
                  <a:lnTo>
                    <a:pt x="1636" y="2170"/>
                  </a:lnTo>
                  <a:lnTo>
                    <a:pt x="1638" y="2119"/>
                  </a:lnTo>
                  <a:lnTo>
                    <a:pt x="1647" y="2070"/>
                  </a:lnTo>
                  <a:lnTo>
                    <a:pt x="1660" y="2023"/>
                  </a:lnTo>
                  <a:lnTo>
                    <a:pt x="1677" y="1979"/>
                  </a:lnTo>
                  <a:lnTo>
                    <a:pt x="1697" y="1936"/>
                  </a:lnTo>
                  <a:lnTo>
                    <a:pt x="1722" y="1893"/>
                  </a:lnTo>
                  <a:lnTo>
                    <a:pt x="1747" y="1851"/>
                  </a:lnTo>
                  <a:lnTo>
                    <a:pt x="1775" y="1810"/>
                  </a:lnTo>
                  <a:lnTo>
                    <a:pt x="1803" y="1768"/>
                  </a:lnTo>
                  <a:lnTo>
                    <a:pt x="1829" y="1731"/>
                  </a:lnTo>
                  <a:lnTo>
                    <a:pt x="1854" y="1693"/>
                  </a:lnTo>
                  <a:lnTo>
                    <a:pt x="1879" y="1654"/>
                  </a:lnTo>
                  <a:lnTo>
                    <a:pt x="1905" y="1612"/>
                  </a:lnTo>
                  <a:lnTo>
                    <a:pt x="1927" y="1569"/>
                  </a:lnTo>
                  <a:lnTo>
                    <a:pt x="1950" y="1523"/>
                  </a:lnTo>
                  <a:lnTo>
                    <a:pt x="1971" y="1475"/>
                  </a:lnTo>
                  <a:lnTo>
                    <a:pt x="1989" y="1425"/>
                  </a:lnTo>
                  <a:lnTo>
                    <a:pt x="2005" y="1371"/>
                  </a:lnTo>
                  <a:lnTo>
                    <a:pt x="2018" y="1314"/>
                  </a:lnTo>
                  <a:lnTo>
                    <a:pt x="2027" y="1253"/>
                  </a:lnTo>
                  <a:lnTo>
                    <a:pt x="2033" y="1189"/>
                  </a:lnTo>
                  <a:lnTo>
                    <a:pt x="2036" y="1119"/>
                  </a:lnTo>
                  <a:lnTo>
                    <a:pt x="2032" y="1044"/>
                  </a:lnTo>
                  <a:lnTo>
                    <a:pt x="2023" y="971"/>
                  </a:lnTo>
                  <a:lnTo>
                    <a:pt x="2005" y="899"/>
                  </a:lnTo>
                  <a:lnTo>
                    <a:pt x="1982" y="831"/>
                  </a:lnTo>
                  <a:lnTo>
                    <a:pt x="1953" y="765"/>
                  </a:lnTo>
                  <a:lnTo>
                    <a:pt x="1917" y="702"/>
                  </a:lnTo>
                  <a:lnTo>
                    <a:pt x="1877" y="643"/>
                  </a:lnTo>
                  <a:lnTo>
                    <a:pt x="1831" y="587"/>
                  </a:lnTo>
                  <a:lnTo>
                    <a:pt x="1781" y="536"/>
                  </a:lnTo>
                  <a:lnTo>
                    <a:pt x="1726" y="488"/>
                  </a:lnTo>
                  <a:lnTo>
                    <a:pt x="1667" y="444"/>
                  </a:lnTo>
                  <a:lnTo>
                    <a:pt x="1605" y="405"/>
                  </a:lnTo>
                  <a:lnTo>
                    <a:pt x="1539" y="373"/>
                  </a:lnTo>
                  <a:lnTo>
                    <a:pt x="1469" y="345"/>
                  </a:lnTo>
                  <a:lnTo>
                    <a:pt x="1396" y="323"/>
                  </a:lnTo>
                  <a:lnTo>
                    <a:pt x="1322" y="306"/>
                  </a:lnTo>
                  <a:lnTo>
                    <a:pt x="1245" y="297"/>
                  </a:lnTo>
                  <a:lnTo>
                    <a:pt x="1165" y="293"/>
                  </a:lnTo>
                  <a:close/>
                  <a:moveTo>
                    <a:pt x="1165" y="0"/>
                  </a:moveTo>
                  <a:lnTo>
                    <a:pt x="1260" y="4"/>
                  </a:lnTo>
                  <a:lnTo>
                    <a:pt x="1354" y="16"/>
                  </a:lnTo>
                  <a:lnTo>
                    <a:pt x="1445" y="34"/>
                  </a:lnTo>
                  <a:lnTo>
                    <a:pt x="1534" y="58"/>
                  </a:lnTo>
                  <a:lnTo>
                    <a:pt x="1618" y="89"/>
                  </a:lnTo>
                  <a:lnTo>
                    <a:pt x="1700" y="126"/>
                  </a:lnTo>
                  <a:lnTo>
                    <a:pt x="1778" y="169"/>
                  </a:lnTo>
                  <a:lnTo>
                    <a:pt x="1853" y="217"/>
                  </a:lnTo>
                  <a:lnTo>
                    <a:pt x="1923" y="270"/>
                  </a:lnTo>
                  <a:lnTo>
                    <a:pt x="1989" y="329"/>
                  </a:lnTo>
                  <a:lnTo>
                    <a:pt x="2049" y="391"/>
                  </a:lnTo>
                  <a:lnTo>
                    <a:pt x="2106" y="459"/>
                  </a:lnTo>
                  <a:lnTo>
                    <a:pt x="2156" y="530"/>
                  </a:lnTo>
                  <a:lnTo>
                    <a:pt x="2201" y="605"/>
                  </a:lnTo>
                  <a:lnTo>
                    <a:pt x="2239" y="684"/>
                  </a:lnTo>
                  <a:lnTo>
                    <a:pt x="2271" y="767"/>
                  </a:lnTo>
                  <a:lnTo>
                    <a:pt x="2297" y="850"/>
                  </a:lnTo>
                  <a:lnTo>
                    <a:pt x="2315" y="937"/>
                  </a:lnTo>
                  <a:lnTo>
                    <a:pt x="2327" y="1027"/>
                  </a:lnTo>
                  <a:lnTo>
                    <a:pt x="2331" y="1119"/>
                  </a:lnTo>
                  <a:lnTo>
                    <a:pt x="2328" y="1197"/>
                  </a:lnTo>
                  <a:lnTo>
                    <a:pt x="2322" y="1271"/>
                  </a:lnTo>
                  <a:lnTo>
                    <a:pt x="2313" y="1340"/>
                  </a:lnTo>
                  <a:lnTo>
                    <a:pt x="2299" y="1407"/>
                  </a:lnTo>
                  <a:lnTo>
                    <a:pt x="2284" y="1469"/>
                  </a:lnTo>
                  <a:lnTo>
                    <a:pt x="2266" y="1528"/>
                  </a:lnTo>
                  <a:lnTo>
                    <a:pt x="2244" y="1584"/>
                  </a:lnTo>
                  <a:lnTo>
                    <a:pt x="2222" y="1637"/>
                  </a:lnTo>
                  <a:lnTo>
                    <a:pt x="2198" y="1686"/>
                  </a:lnTo>
                  <a:lnTo>
                    <a:pt x="2174" y="1732"/>
                  </a:lnTo>
                  <a:lnTo>
                    <a:pt x="2148" y="1778"/>
                  </a:lnTo>
                  <a:lnTo>
                    <a:pt x="2122" y="1820"/>
                  </a:lnTo>
                  <a:lnTo>
                    <a:pt x="2097" y="1859"/>
                  </a:lnTo>
                  <a:lnTo>
                    <a:pt x="2072" y="1896"/>
                  </a:lnTo>
                  <a:lnTo>
                    <a:pt x="2047" y="1932"/>
                  </a:lnTo>
                  <a:lnTo>
                    <a:pt x="2018" y="1976"/>
                  </a:lnTo>
                  <a:lnTo>
                    <a:pt x="1991" y="2016"/>
                  </a:lnTo>
                  <a:lnTo>
                    <a:pt x="1970" y="2052"/>
                  </a:lnTo>
                  <a:lnTo>
                    <a:pt x="1953" y="2084"/>
                  </a:lnTo>
                  <a:lnTo>
                    <a:pt x="1941" y="2114"/>
                  </a:lnTo>
                  <a:lnTo>
                    <a:pt x="1932" y="2142"/>
                  </a:lnTo>
                  <a:lnTo>
                    <a:pt x="1930" y="2170"/>
                  </a:lnTo>
                  <a:lnTo>
                    <a:pt x="1926" y="2224"/>
                  </a:lnTo>
                  <a:lnTo>
                    <a:pt x="1915" y="2276"/>
                  </a:lnTo>
                  <a:lnTo>
                    <a:pt x="1899" y="2328"/>
                  </a:lnTo>
                  <a:lnTo>
                    <a:pt x="1873" y="2378"/>
                  </a:lnTo>
                  <a:lnTo>
                    <a:pt x="1843" y="2426"/>
                  </a:lnTo>
                  <a:lnTo>
                    <a:pt x="1806" y="2471"/>
                  </a:lnTo>
                  <a:lnTo>
                    <a:pt x="1763" y="2514"/>
                  </a:lnTo>
                  <a:lnTo>
                    <a:pt x="1713" y="2554"/>
                  </a:lnTo>
                  <a:lnTo>
                    <a:pt x="1712" y="2578"/>
                  </a:lnTo>
                  <a:lnTo>
                    <a:pt x="1711" y="2606"/>
                  </a:lnTo>
                  <a:lnTo>
                    <a:pt x="1708" y="2637"/>
                  </a:lnTo>
                  <a:lnTo>
                    <a:pt x="1707" y="2670"/>
                  </a:lnTo>
                  <a:lnTo>
                    <a:pt x="1705" y="2702"/>
                  </a:lnTo>
                  <a:lnTo>
                    <a:pt x="1704" y="2734"/>
                  </a:lnTo>
                  <a:lnTo>
                    <a:pt x="1701" y="2765"/>
                  </a:lnTo>
                  <a:lnTo>
                    <a:pt x="1700" y="2793"/>
                  </a:lnTo>
                  <a:lnTo>
                    <a:pt x="1699" y="2816"/>
                  </a:lnTo>
                  <a:lnTo>
                    <a:pt x="1697" y="2835"/>
                  </a:lnTo>
                  <a:lnTo>
                    <a:pt x="1697" y="2847"/>
                  </a:lnTo>
                  <a:lnTo>
                    <a:pt x="1696" y="2850"/>
                  </a:lnTo>
                  <a:lnTo>
                    <a:pt x="1696" y="2865"/>
                  </a:lnTo>
                  <a:lnTo>
                    <a:pt x="1694" y="2881"/>
                  </a:lnTo>
                  <a:lnTo>
                    <a:pt x="1689" y="2899"/>
                  </a:lnTo>
                  <a:lnTo>
                    <a:pt x="1683" y="2918"/>
                  </a:lnTo>
                  <a:lnTo>
                    <a:pt x="1673" y="2940"/>
                  </a:lnTo>
                  <a:lnTo>
                    <a:pt x="1661" y="2960"/>
                  </a:lnTo>
                  <a:lnTo>
                    <a:pt x="1646" y="2982"/>
                  </a:lnTo>
                  <a:lnTo>
                    <a:pt x="1626" y="3004"/>
                  </a:lnTo>
                  <a:lnTo>
                    <a:pt x="1602" y="3025"/>
                  </a:lnTo>
                  <a:lnTo>
                    <a:pt x="1573" y="3046"/>
                  </a:lnTo>
                  <a:lnTo>
                    <a:pt x="1540" y="3065"/>
                  </a:lnTo>
                  <a:lnTo>
                    <a:pt x="1501" y="3084"/>
                  </a:lnTo>
                  <a:lnTo>
                    <a:pt x="1455" y="3101"/>
                  </a:lnTo>
                  <a:lnTo>
                    <a:pt x="1429" y="3135"/>
                  </a:lnTo>
                  <a:lnTo>
                    <a:pt x="1396" y="3166"/>
                  </a:lnTo>
                  <a:lnTo>
                    <a:pt x="1360" y="3194"/>
                  </a:lnTo>
                  <a:lnTo>
                    <a:pt x="1335" y="3208"/>
                  </a:lnTo>
                  <a:lnTo>
                    <a:pt x="1307" y="3216"/>
                  </a:lnTo>
                  <a:lnTo>
                    <a:pt x="1279" y="3218"/>
                  </a:lnTo>
                  <a:lnTo>
                    <a:pt x="1052" y="3218"/>
                  </a:lnTo>
                  <a:lnTo>
                    <a:pt x="1023" y="3216"/>
                  </a:lnTo>
                  <a:lnTo>
                    <a:pt x="996" y="3208"/>
                  </a:lnTo>
                  <a:lnTo>
                    <a:pt x="970" y="3194"/>
                  </a:lnTo>
                  <a:lnTo>
                    <a:pt x="934" y="3166"/>
                  </a:lnTo>
                  <a:lnTo>
                    <a:pt x="902" y="3135"/>
                  </a:lnTo>
                  <a:lnTo>
                    <a:pt x="875" y="3101"/>
                  </a:lnTo>
                  <a:lnTo>
                    <a:pt x="827" y="3082"/>
                  </a:lnTo>
                  <a:lnTo>
                    <a:pt x="786" y="3063"/>
                  </a:lnTo>
                  <a:lnTo>
                    <a:pt x="750" y="3041"/>
                  </a:lnTo>
                  <a:lnTo>
                    <a:pt x="721" y="3019"/>
                  </a:lnTo>
                  <a:lnTo>
                    <a:pt x="697" y="2996"/>
                  </a:lnTo>
                  <a:lnTo>
                    <a:pt x="678" y="2972"/>
                  </a:lnTo>
                  <a:lnTo>
                    <a:pt x="663" y="2949"/>
                  </a:lnTo>
                  <a:lnTo>
                    <a:pt x="651" y="2927"/>
                  </a:lnTo>
                  <a:lnTo>
                    <a:pt x="644" y="2905"/>
                  </a:lnTo>
                  <a:lnTo>
                    <a:pt x="638" y="2885"/>
                  </a:lnTo>
                  <a:lnTo>
                    <a:pt x="636" y="2867"/>
                  </a:lnTo>
                  <a:lnTo>
                    <a:pt x="634" y="2850"/>
                  </a:lnTo>
                  <a:lnTo>
                    <a:pt x="634" y="2850"/>
                  </a:lnTo>
                  <a:lnTo>
                    <a:pt x="634" y="2847"/>
                  </a:lnTo>
                  <a:lnTo>
                    <a:pt x="633" y="2835"/>
                  </a:lnTo>
                  <a:lnTo>
                    <a:pt x="632" y="2816"/>
                  </a:lnTo>
                  <a:lnTo>
                    <a:pt x="631" y="2793"/>
                  </a:lnTo>
                  <a:lnTo>
                    <a:pt x="630" y="2765"/>
                  </a:lnTo>
                  <a:lnTo>
                    <a:pt x="627" y="2734"/>
                  </a:lnTo>
                  <a:lnTo>
                    <a:pt x="626" y="2702"/>
                  </a:lnTo>
                  <a:lnTo>
                    <a:pt x="624" y="2670"/>
                  </a:lnTo>
                  <a:lnTo>
                    <a:pt x="622" y="2637"/>
                  </a:lnTo>
                  <a:lnTo>
                    <a:pt x="620" y="2606"/>
                  </a:lnTo>
                  <a:lnTo>
                    <a:pt x="619" y="2578"/>
                  </a:lnTo>
                  <a:lnTo>
                    <a:pt x="618" y="2554"/>
                  </a:lnTo>
                  <a:lnTo>
                    <a:pt x="568" y="2514"/>
                  </a:lnTo>
                  <a:lnTo>
                    <a:pt x="525" y="2471"/>
                  </a:lnTo>
                  <a:lnTo>
                    <a:pt x="487" y="2426"/>
                  </a:lnTo>
                  <a:lnTo>
                    <a:pt x="457" y="2378"/>
                  </a:lnTo>
                  <a:lnTo>
                    <a:pt x="432" y="2328"/>
                  </a:lnTo>
                  <a:lnTo>
                    <a:pt x="415" y="2276"/>
                  </a:lnTo>
                  <a:lnTo>
                    <a:pt x="404" y="2224"/>
                  </a:lnTo>
                  <a:lnTo>
                    <a:pt x="401" y="2170"/>
                  </a:lnTo>
                  <a:lnTo>
                    <a:pt x="398" y="2142"/>
                  </a:lnTo>
                  <a:lnTo>
                    <a:pt x="390" y="2114"/>
                  </a:lnTo>
                  <a:lnTo>
                    <a:pt x="378" y="2084"/>
                  </a:lnTo>
                  <a:lnTo>
                    <a:pt x="361" y="2052"/>
                  </a:lnTo>
                  <a:lnTo>
                    <a:pt x="339" y="2016"/>
                  </a:lnTo>
                  <a:lnTo>
                    <a:pt x="314" y="1976"/>
                  </a:lnTo>
                  <a:lnTo>
                    <a:pt x="284" y="1933"/>
                  </a:lnTo>
                  <a:lnTo>
                    <a:pt x="260" y="1897"/>
                  </a:lnTo>
                  <a:lnTo>
                    <a:pt x="235" y="1859"/>
                  </a:lnTo>
                  <a:lnTo>
                    <a:pt x="208" y="1820"/>
                  </a:lnTo>
                  <a:lnTo>
                    <a:pt x="183" y="1778"/>
                  </a:lnTo>
                  <a:lnTo>
                    <a:pt x="158" y="1734"/>
                  </a:lnTo>
                  <a:lnTo>
                    <a:pt x="132" y="1686"/>
                  </a:lnTo>
                  <a:lnTo>
                    <a:pt x="108" y="1637"/>
                  </a:lnTo>
                  <a:lnTo>
                    <a:pt x="87" y="1584"/>
                  </a:lnTo>
                  <a:lnTo>
                    <a:pt x="65" y="1528"/>
                  </a:lnTo>
                  <a:lnTo>
                    <a:pt x="47" y="1469"/>
                  </a:lnTo>
                  <a:lnTo>
                    <a:pt x="31" y="1407"/>
                  </a:lnTo>
                  <a:lnTo>
                    <a:pt x="18" y="1340"/>
                  </a:lnTo>
                  <a:lnTo>
                    <a:pt x="8" y="1271"/>
                  </a:lnTo>
                  <a:lnTo>
                    <a:pt x="2" y="1197"/>
                  </a:lnTo>
                  <a:lnTo>
                    <a:pt x="0" y="1119"/>
                  </a:lnTo>
                  <a:lnTo>
                    <a:pt x="3" y="1027"/>
                  </a:lnTo>
                  <a:lnTo>
                    <a:pt x="16" y="937"/>
                  </a:lnTo>
                  <a:lnTo>
                    <a:pt x="34" y="850"/>
                  </a:lnTo>
                  <a:lnTo>
                    <a:pt x="60" y="767"/>
                  </a:lnTo>
                  <a:lnTo>
                    <a:pt x="91" y="684"/>
                  </a:lnTo>
                  <a:lnTo>
                    <a:pt x="130" y="605"/>
                  </a:lnTo>
                  <a:lnTo>
                    <a:pt x="174" y="530"/>
                  </a:lnTo>
                  <a:lnTo>
                    <a:pt x="225" y="459"/>
                  </a:lnTo>
                  <a:lnTo>
                    <a:pt x="282" y="391"/>
                  </a:lnTo>
                  <a:lnTo>
                    <a:pt x="342" y="329"/>
                  </a:lnTo>
                  <a:lnTo>
                    <a:pt x="408" y="270"/>
                  </a:lnTo>
                  <a:lnTo>
                    <a:pt x="478" y="217"/>
                  </a:lnTo>
                  <a:lnTo>
                    <a:pt x="553" y="169"/>
                  </a:lnTo>
                  <a:lnTo>
                    <a:pt x="631" y="126"/>
                  </a:lnTo>
                  <a:lnTo>
                    <a:pt x="713" y="89"/>
                  </a:lnTo>
                  <a:lnTo>
                    <a:pt x="798" y="58"/>
                  </a:lnTo>
                  <a:lnTo>
                    <a:pt x="886" y="34"/>
                  </a:lnTo>
                  <a:lnTo>
                    <a:pt x="976" y="16"/>
                  </a:lnTo>
                  <a:lnTo>
                    <a:pt x="1070" y="4"/>
                  </a:lnTo>
                  <a:lnTo>
                    <a:pt x="11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10"/>
            <p:cNvSpPr>
              <a:spLocks/>
            </p:cNvSpPr>
            <p:nvPr/>
          </p:nvSpPr>
          <p:spPr bwMode="auto">
            <a:xfrm>
              <a:off x="5382" y="367"/>
              <a:ext cx="29" cy="73"/>
            </a:xfrm>
            <a:custGeom>
              <a:avLst/>
              <a:gdLst>
                <a:gd name="T0" fmla="*/ 73 w 147"/>
                <a:gd name="T1" fmla="*/ 0 h 364"/>
                <a:gd name="T2" fmla="*/ 73 w 147"/>
                <a:gd name="T3" fmla="*/ 0 h 364"/>
                <a:gd name="T4" fmla="*/ 93 w 147"/>
                <a:gd name="T5" fmla="*/ 2 h 364"/>
                <a:gd name="T6" fmla="*/ 111 w 147"/>
                <a:gd name="T7" fmla="*/ 9 h 364"/>
                <a:gd name="T8" fmla="*/ 125 w 147"/>
                <a:gd name="T9" fmla="*/ 21 h 364"/>
                <a:gd name="T10" fmla="*/ 137 w 147"/>
                <a:gd name="T11" fmla="*/ 36 h 364"/>
                <a:gd name="T12" fmla="*/ 144 w 147"/>
                <a:gd name="T13" fmla="*/ 53 h 364"/>
                <a:gd name="T14" fmla="*/ 147 w 147"/>
                <a:gd name="T15" fmla="*/ 73 h 364"/>
                <a:gd name="T16" fmla="*/ 147 w 147"/>
                <a:gd name="T17" fmla="*/ 291 h 364"/>
                <a:gd name="T18" fmla="*/ 144 w 147"/>
                <a:gd name="T19" fmla="*/ 312 h 364"/>
                <a:gd name="T20" fmla="*/ 137 w 147"/>
                <a:gd name="T21" fmla="*/ 328 h 364"/>
                <a:gd name="T22" fmla="*/ 125 w 147"/>
                <a:gd name="T23" fmla="*/ 344 h 364"/>
                <a:gd name="T24" fmla="*/ 111 w 147"/>
                <a:gd name="T25" fmla="*/ 355 h 364"/>
                <a:gd name="T26" fmla="*/ 93 w 147"/>
                <a:gd name="T27" fmla="*/ 362 h 364"/>
                <a:gd name="T28" fmla="*/ 73 w 147"/>
                <a:gd name="T29" fmla="*/ 364 h 364"/>
                <a:gd name="T30" fmla="*/ 54 w 147"/>
                <a:gd name="T31" fmla="*/ 362 h 364"/>
                <a:gd name="T32" fmla="*/ 36 w 147"/>
                <a:gd name="T33" fmla="*/ 355 h 364"/>
                <a:gd name="T34" fmla="*/ 22 w 147"/>
                <a:gd name="T35" fmla="*/ 344 h 364"/>
                <a:gd name="T36" fmla="*/ 10 w 147"/>
                <a:gd name="T37" fmla="*/ 328 h 364"/>
                <a:gd name="T38" fmla="*/ 2 w 147"/>
                <a:gd name="T39" fmla="*/ 312 h 364"/>
                <a:gd name="T40" fmla="*/ 0 w 147"/>
                <a:gd name="T41" fmla="*/ 291 h 364"/>
                <a:gd name="T42" fmla="*/ 0 w 147"/>
                <a:gd name="T43" fmla="*/ 73 h 364"/>
                <a:gd name="T44" fmla="*/ 2 w 147"/>
                <a:gd name="T45" fmla="*/ 53 h 364"/>
                <a:gd name="T46" fmla="*/ 10 w 147"/>
                <a:gd name="T47" fmla="*/ 36 h 364"/>
                <a:gd name="T48" fmla="*/ 22 w 147"/>
                <a:gd name="T49" fmla="*/ 21 h 364"/>
                <a:gd name="T50" fmla="*/ 36 w 147"/>
                <a:gd name="T51" fmla="*/ 9 h 364"/>
                <a:gd name="T52" fmla="*/ 54 w 147"/>
                <a:gd name="T53" fmla="*/ 2 h 364"/>
                <a:gd name="T54" fmla="*/ 73 w 147"/>
                <a:gd name="T55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7" h="364">
                  <a:moveTo>
                    <a:pt x="73" y="0"/>
                  </a:moveTo>
                  <a:lnTo>
                    <a:pt x="73" y="0"/>
                  </a:lnTo>
                  <a:lnTo>
                    <a:pt x="93" y="2"/>
                  </a:lnTo>
                  <a:lnTo>
                    <a:pt x="111" y="9"/>
                  </a:lnTo>
                  <a:lnTo>
                    <a:pt x="125" y="21"/>
                  </a:lnTo>
                  <a:lnTo>
                    <a:pt x="137" y="36"/>
                  </a:lnTo>
                  <a:lnTo>
                    <a:pt x="144" y="53"/>
                  </a:lnTo>
                  <a:lnTo>
                    <a:pt x="147" y="73"/>
                  </a:lnTo>
                  <a:lnTo>
                    <a:pt x="147" y="291"/>
                  </a:lnTo>
                  <a:lnTo>
                    <a:pt x="144" y="312"/>
                  </a:lnTo>
                  <a:lnTo>
                    <a:pt x="137" y="328"/>
                  </a:lnTo>
                  <a:lnTo>
                    <a:pt x="125" y="344"/>
                  </a:lnTo>
                  <a:lnTo>
                    <a:pt x="111" y="355"/>
                  </a:lnTo>
                  <a:lnTo>
                    <a:pt x="93" y="362"/>
                  </a:lnTo>
                  <a:lnTo>
                    <a:pt x="73" y="364"/>
                  </a:lnTo>
                  <a:lnTo>
                    <a:pt x="54" y="362"/>
                  </a:lnTo>
                  <a:lnTo>
                    <a:pt x="36" y="355"/>
                  </a:lnTo>
                  <a:lnTo>
                    <a:pt x="22" y="344"/>
                  </a:lnTo>
                  <a:lnTo>
                    <a:pt x="10" y="328"/>
                  </a:lnTo>
                  <a:lnTo>
                    <a:pt x="2" y="312"/>
                  </a:lnTo>
                  <a:lnTo>
                    <a:pt x="0" y="291"/>
                  </a:lnTo>
                  <a:lnTo>
                    <a:pt x="0" y="73"/>
                  </a:lnTo>
                  <a:lnTo>
                    <a:pt x="2" y="53"/>
                  </a:lnTo>
                  <a:lnTo>
                    <a:pt x="10" y="36"/>
                  </a:lnTo>
                  <a:lnTo>
                    <a:pt x="22" y="21"/>
                  </a:lnTo>
                  <a:lnTo>
                    <a:pt x="36" y="9"/>
                  </a:lnTo>
                  <a:lnTo>
                    <a:pt x="54" y="2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11"/>
            <p:cNvSpPr>
              <a:spLocks/>
            </p:cNvSpPr>
            <p:nvPr/>
          </p:nvSpPr>
          <p:spPr bwMode="auto">
            <a:xfrm>
              <a:off x="5216" y="411"/>
              <a:ext cx="51" cy="68"/>
            </a:xfrm>
            <a:custGeom>
              <a:avLst/>
              <a:gdLst>
                <a:gd name="T0" fmla="*/ 74 w 258"/>
                <a:gd name="T1" fmla="*/ 0 h 337"/>
                <a:gd name="T2" fmla="*/ 93 w 258"/>
                <a:gd name="T3" fmla="*/ 2 h 337"/>
                <a:gd name="T4" fmla="*/ 110 w 258"/>
                <a:gd name="T5" fmla="*/ 9 h 337"/>
                <a:gd name="T6" fmla="*/ 126 w 258"/>
                <a:gd name="T7" fmla="*/ 21 h 337"/>
                <a:gd name="T8" fmla="*/ 138 w 258"/>
                <a:gd name="T9" fmla="*/ 37 h 337"/>
                <a:gd name="T10" fmla="*/ 248 w 258"/>
                <a:gd name="T11" fmla="*/ 227 h 337"/>
                <a:gd name="T12" fmla="*/ 256 w 258"/>
                <a:gd name="T13" fmla="*/ 245 h 337"/>
                <a:gd name="T14" fmla="*/ 258 w 258"/>
                <a:gd name="T15" fmla="*/ 264 h 337"/>
                <a:gd name="T16" fmla="*/ 256 w 258"/>
                <a:gd name="T17" fmla="*/ 282 h 337"/>
                <a:gd name="T18" fmla="*/ 248 w 258"/>
                <a:gd name="T19" fmla="*/ 300 h 337"/>
                <a:gd name="T20" fmla="*/ 238 w 258"/>
                <a:gd name="T21" fmla="*/ 315 h 337"/>
                <a:gd name="T22" fmla="*/ 222 w 258"/>
                <a:gd name="T23" fmla="*/ 327 h 337"/>
                <a:gd name="T24" fmla="*/ 204 w 258"/>
                <a:gd name="T25" fmla="*/ 334 h 337"/>
                <a:gd name="T26" fmla="*/ 185 w 258"/>
                <a:gd name="T27" fmla="*/ 337 h 337"/>
                <a:gd name="T28" fmla="*/ 165 w 258"/>
                <a:gd name="T29" fmla="*/ 334 h 337"/>
                <a:gd name="T30" fmla="*/ 148 w 258"/>
                <a:gd name="T31" fmla="*/ 327 h 337"/>
                <a:gd name="T32" fmla="*/ 133 w 258"/>
                <a:gd name="T33" fmla="*/ 315 h 337"/>
                <a:gd name="T34" fmla="*/ 121 w 258"/>
                <a:gd name="T35" fmla="*/ 300 h 337"/>
                <a:gd name="T36" fmla="*/ 10 w 258"/>
                <a:gd name="T37" fmla="*/ 110 h 337"/>
                <a:gd name="T38" fmla="*/ 3 w 258"/>
                <a:gd name="T39" fmla="*/ 92 h 337"/>
                <a:gd name="T40" fmla="*/ 0 w 258"/>
                <a:gd name="T41" fmla="*/ 73 h 337"/>
                <a:gd name="T42" fmla="*/ 3 w 258"/>
                <a:gd name="T43" fmla="*/ 55 h 337"/>
                <a:gd name="T44" fmla="*/ 10 w 258"/>
                <a:gd name="T45" fmla="*/ 37 h 337"/>
                <a:gd name="T46" fmla="*/ 22 w 258"/>
                <a:gd name="T47" fmla="*/ 22 h 337"/>
                <a:gd name="T48" fmla="*/ 36 w 258"/>
                <a:gd name="T49" fmla="*/ 10 h 337"/>
                <a:gd name="T50" fmla="*/ 56 w 258"/>
                <a:gd name="T51" fmla="*/ 2 h 337"/>
                <a:gd name="T52" fmla="*/ 74 w 258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8" h="337">
                  <a:moveTo>
                    <a:pt x="74" y="0"/>
                  </a:moveTo>
                  <a:lnTo>
                    <a:pt x="93" y="2"/>
                  </a:lnTo>
                  <a:lnTo>
                    <a:pt x="110" y="9"/>
                  </a:lnTo>
                  <a:lnTo>
                    <a:pt x="126" y="21"/>
                  </a:lnTo>
                  <a:lnTo>
                    <a:pt x="138" y="37"/>
                  </a:lnTo>
                  <a:lnTo>
                    <a:pt x="248" y="227"/>
                  </a:lnTo>
                  <a:lnTo>
                    <a:pt x="256" y="245"/>
                  </a:lnTo>
                  <a:lnTo>
                    <a:pt x="258" y="264"/>
                  </a:lnTo>
                  <a:lnTo>
                    <a:pt x="256" y="282"/>
                  </a:lnTo>
                  <a:lnTo>
                    <a:pt x="248" y="300"/>
                  </a:lnTo>
                  <a:lnTo>
                    <a:pt x="238" y="315"/>
                  </a:lnTo>
                  <a:lnTo>
                    <a:pt x="222" y="327"/>
                  </a:lnTo>
                  <a:lnTo>
                    <a:pt x="204" y="334"/>
                  </a:lnTo>
                  <a:lnTo>
                    <a:pt x="185" y="337"/>
                  </a:lnTo>
                  <a:lnTo>
                    <a:pt x="165" y="334"/>
                  </a:lnTo>
                  <a:lnTo>
                    <a:pt x="148" y="327"/>
                  </a:lnTo>
                  <a:lnTo>
                    <a:pt x="133" y="315"/>
                  </a:lnTo>
                  <a:lnTo>
                    <a:pt x="121" y="300"/>
                  </a:lnTo>
                  <a:lnTo>
                    <a:pt x="10" y="110"/>
                  </a:lnTo>
                  <a:lnTo>
                    <a:pt x="3" y="92"/>
                  </a:lnTo>
                  <a:lnTo>
                    <a:pt x="0" y="73"/>
                  </a:lnTo>
                  <a:lnTo>
                    <a:pt x="3" y="55"/>
                  </a:lnTo>
                  <a:lnTo>
                    <a:pt x="10" y="37"/>
                  </a:lnTo>
                  <a:lnTo>
                    <a:pt x="22" y="22"/>
                  </a:lnTo>
                  <a:lnTo>
                    <a:pt x="36" y="10"/>
                  </a:lnTo>
                  <a:lnTo>
                    <a:pt x="56" y="2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12"/>
            <p:cNvSpPr>
              <a:spLocks/>
            </p:cNvSpPr>
            <p:nvPr/>
          </p:nvSpPr>
          <p:spPr bwMode="auto">
            <a:xfrm>
              <a:off x="5094" y="532"/>
              <a:ext cx="68" cy="51"/>
            </a:xfrm>
            <a:custGeom>
              <a:avLst/>
              <a:gdLst>
                <a:gd name="T0" fmla="*/ 73 w 338"/>
                <a:gd name="T1" fmla="*/ 0 h 256"/>
                <a:gd name="T2" fmla="*/ 91 w 338"/>
                <a:gd name="T3" fmla="*/ 3 h 256"/>
                <a:gd name="T4" fmla="*/ 110 w 338"/>
                <a:gd name="T5" fmla="*/ 10 h 256"/>
                <a:gd name="T6" fmla="*/ 302 w 338"/>
                <a:gd name="T7" fmla="*/ 119 h 256"/>
                <a:gd name="T8" fmla="*/ 317 w 338"/>
                <a:gd name="T9" fmla="*/ 132 h 256"/>
                <a:gd name="T10" fmla="*/ 328 w 338"/>
                <a:gd name="T11" fmla="*/ 146 h 256"/>
                <a:gd name="T12" fmla="*/ 335 w 338"/>
                <a:gd name="T13" fmla="*/ 164 h 256"/>
                <a:gd name="T14" fmla="*/ 338 w 338"/>
                <a:gd name="T15" fmla="*/ 182 h 256"/>
                <a:gd name="T16" fmla="*/ 335 w 338"/>
                <a:gd name="T17" fmla="*/ 201 h 256"/>
                <a:gd name="T18" fmla="*/ 328 w 338"/>
                <a:gd name="T19" fmla="*/ 219 h 256"/>
                <a:gd name="T20" fmla="*/ 316 w 338"/>
                <a:gd name="T21" fmla="*/ 235 h 256"/>
                <a:gd name="T22" fmla="*/ 301 w 338"/>
                <a:gd name="T23" fmla="*/ 247 h 256"/>
                <a:gd name="T24" fmla="*/ 282 w 338"/>
                <a:gd name="T25" fmla="*/ 254 h 256"/>
                <a:gd name="T26" fmla="*/ 264 w 338"/>
                <a:gd name="T27" fmla="*/ 256 h 256"/>
                <a:gd name="T28" fmla="*/ 245 w 338"/>
                <a:gd name="T29" fmla="*/ 254 h 256"/>
                <a:gd name="T30" fmla="*/ 227 w 338"/>
                <a:gd name="T31" fmla="*/ 245 h 256"/>
                <a:gd name="T32" fmla="*/ 36 w 338"/>
                <a:gd name="T33" fmla="*/ 137 h 256"/>
                <a:gd name="T34" fmla="*/ 20 w 338"/>
                <a:gd name="T35" fmla="*/ 125 h 256"/>
                <a:gd name="T36" fmla="*/ 9 w 338"/>
                <a:gd name="T37" fmla="*/ 109 h 256"/>
                <a:gd name="T38" fmla="*/ 2 w 338"/>
                <a:gd name="T39" fmla="*/ 92 h 256"/>
                <a:gd name="T40" fmla="*/ 0 w 338"/>
                <a:gd name="T41" fmla="*/ 73 h 256"/>
                <a:gd name="T42" fmla="*/ 2 w 338"/>
                <a:gd name="T43" fmla="*/ 54 h 256"/>
                <a:gd name="T44" fmla="*/ 9 w 338"/>
                <a:gd name="T45" fmla="*/ 36 h 256"/>
                <a:gd name="T46" fmla="*/ 21 w 338"/>
                <a:gd name="T47" fmla="*/ 21 h 256"/>
                <a:gd name="T48" fmla="*/ 37 w 338"/>
                <a:gd name="T49" fmla="*/ 10 h 256"/>
                <a:gd name="T50" fmla="*/ 54 w 338"/>
                <a:gd name="T51" fmla="*/ 3 h 256"/>
                <a:gd name="T52" fmla="*/ 73 w 338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6">
                  <a:moveTo>
                    <a:pt x="73" y="0"/>
                  </a:moveTo>
                  <a:lnTo>
                    <a:pt x="91" y="3"/>
                  </a:lnTo>
                  <a:lnTo>
                    <a:pt x="110" y="10"/>
                  </a:lnTo>
                  <a:lnTo>
                    <a:pt x="302" y="119"/>
                  </a:lnTo>
                  <a:lnTo>
                    <a:pt x="317" y="132"/>
                  </a:lnTo>
                  <a:lnTo>
                    <a:pt x="328" y="146"/>
                  </a:lnTo>
                  <a:lnTo>
                    <a:pt x="335" y="164"/>
                  </a:lnTo>
                  <a:lnTo>
                    <a:pt x="338" y="182"/>
                  </a:lnTo>
                  <a:lnTo>
                    <a:pt x="335" y="201"/>
                  </a:lnTo>
                  <a:lnTo>
                    <a:pt x="328" y="219"/>
                  </a:lnTo>
                  <a:lnTo>
                    <a:pt x="316" y="235"/>
                  </a:lnTo>
                  <a:lnTo>
                    <a:pt x="301" y="247"/>
                  </a:lnTo>
                  <a:lnTo>
                    <a:pt x="282" y="254"/>
                  </a:lnTo>
                  <a:lnTo>
                    <a:pt x="264" y="256"/>
                  </a:lnTo>
                  <a:lnTo>
                    <a:pt x="245" y="254"/>
                  </a:lnTo>
                  <a:lnTo>
                    <a:pt x="227" y="245"/>
                  </a:lnTo>
                  <a:lnTo>
                    <a:pt x="36" y="137"/>
                  </a:lnTo>
                  <a:lnTo>
                    <a:pt x="20" y="125"/>
                  </a:lnTo>
                  <a:lnTo>
                    <a:pt x="9" y="109"/>
                  </a:lnTo>
                  <a:lnTo>
                    <a:pt x="2" y="92"/>
                  </a:lnTo>
                  <a:lnTo>
                    <a:pt x="0" y="73"/>
                  </a:lnTo>
                  <a:lnTo>
                    <a:pt x="2" y="54"/>
                  </a:lnTo>
                  <a:lnTo>
                    <a:pt x="9" y="36"/>
                  </a:lnTo>
                  <a:lnTo>
                    <a:pt x="21" y="21"/>
                  </a:lnTo>
                  <a:lnTo>
                    <a:pt x="37" y="10"/>
                  </a:lnTo>
                  <a:lnTo>
                    <a:pt x="54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13"/>
            <p:cNvSpPr>
              <a:spLocks/>
            </p:cNvSpPr>
            <p:nvPr/>
          </p:nvSpPr>
          <p:spPr bwMode="auto">
            <a:xfrm>
              <a:off x="5050" y="696"/>
              <a:ext cx="73" cy="30"/>
            </a:xfrm>
            <a:custGeom>
              <a:avLst/>
              <a:gdLst>
                <a:gd name="T0" fmla="*/ 73 w 368"/>
                <a:gd name="T1" fmla="*/ 0 h 147"/>
                <a:gd name="T2" fmla="*/ 295 w 368"/>
                <a:gd name="T3" fmla="*/ 0 h 147"/>
                <a:gd name="T4" fmla="*/ 314 w 368"/>
                <a:gd name="T5" fmla="*/ 3 h 147"/>
                <a:gd name="T6" fmla="*/ 332 w 368"/>
                <a:gd name="T7" fmla="*/ 11 h 147"/>
                <a:gd name="T8" fmla="*/ 347 w 368"/>
                <a:gd name="T9" fmla="*/ 21 h 147"/>
                <a:gd name="T10" fmla="*/ 359 w 368"/>
                <a:gd name="T11" fmla="*/ 37 h 147"/>
                <a:gd name="T12" fmla="*/ 366 w 368"/>
                <a:gd name="T13" fmla="*/ 54 h 147"/>
                <a:gd name="T14" fmla="*/ 368 w 368"/>
                <a:gd name="T15" fmla="*/ 74 h 147"/>
                <a:gd name="T16" fmla="*/ 366 w 368"/>
                <a:gd name="T17" fmla="*/ 93 h 147"/>
                <a:gd name="T18" fmla="*/ 359 w 368"/>
                <a:gd name="T19" fmla="*/ 110 h 147"/>
                <a:gd name="T20" fmla="*/ 347 w 368"/>
                <a:gd name="T21" fmla="*/ 125 h 147"/>
                <a:gd name="T22" fmla="*/ 332 w 368"/>
                <a:gd name="T23" fmla="*/ 136 h 147"/>
                <a:gd name="T24" fmla="*/ 314 w 368"/>
                <a:gd name="T25" fmla="*/ 144 h 147"/>
                <a:gd name="T26" fmla="*/ 295 w 368"/>
                <a:gd name="T27" fmla="*/ 147 h 147"/>
                <a:gd name="T28" fmla="*/ 73 w 368"/>
                <a:gd name="T29" fmla="*/ 147 h 147"/>
                <a:gd name="T30" fmla="*/ 54 w 368"/>
                <a:gd name="T31" fmla="*/ 144 h 147"/>
                <a:gd name="T32" fmla="*/ 37 w 368"/>
                <a:gd name="T33" fmla="*/ 136 h 147"/>
                <a:gd name="T34" fmla="*/ 21 w 368"/>
                <a:gd name="T35" fmla="*/ 125 h 147"/>
                <a:gd name="T36" fmla="*/ 11 w 368"/>
                <a:gd name="T37" fmla="*/ 110 h 147"/>
                <a:gd name="T38" fmla="*/ 2 w 368"/>
                <a:gd name="T39" fmla="*/ 93 h 147"/>
                <a:gd name="T40" fmla="*/ 0 w 368"/>
                <a:gd name="T41" fmla="*/ 74 h 147"/>
                <a:gd name="T42" fmla="*/ 2 w 368"/>
                <a:gd name="T43" fmla="*/ 54 h 147"/>
                <a:gd name="T44" fmla="*/ 11 w 368"/>
                <a:gd name="T45" fmla="*/ 37 h 147"/>
                <a:gd name="T46" fmla="*/ 21 w 368"/>
                <a:gd name="T47" fmla="*/ 21 h 147"/>
                <a:gd name="T48" fmla="*/ 37 w 368"/>
                <a:gd name="T49" fmla="*/ 11 h 147"/>
                <a:gd name="T50" fmla="*/ 54 w 368"/>
                <a:gd name="T51" fmla="*/ 3 h 147"/>
                <a:gd name="T52" fmla="*/ 73 w 368"/>
                <a:gd name="T53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8" h="147">
                  <a:moveTo>
                    <a:pt x="73" y="0"/>
                  </a:moveTo>
                  <a:lnTo>
                    <a:pt x="295" y="0"/>
                  </a:lnTo>
                  <a:lnTo>
                    <a:pt x="314" y="3"/>
                  </a:lnTo>
                  <a:lnTo>
                    <a:pt x="332" y="11"/>
                  </a:lnTo>
                  <a:lnTo>
                    <a:pt x="347" y="21"/>
                  </a:lnTo>
                  <a:lnTo>
                    <a:pt x="359" y="37"/>
                  </a:lnTo>
                  <a:lnTo>
                    <a:pt x="366" y="54"/>
                  </a:lnTo>
                  <a:lnTo>
                    <a:pt x="368" y="74"/>
                  </a:lnTo>
                  <a:lnTo>
                    <a:pt x="366" y="93"/>
                  </a:lnTo>
                  <a:lnTo>
                    <a:pt x="359" y="110"/>
                  </a:lnTo>
                  <a:lnTo>
                    <a:pt x="347" y="125"/>
                  </a:lnTo>
                  <a:lnTo>
                    <a:pt x="332" y="136"/>
                  </a:lnTo>
                  <a:lnTo>
                    <a:pt x="314" y="144"/>
                  </a:lnTo>
                  <a:lnTo>
                    <a:pt x="295" y="147"/>
                  </a:lnTo>
                  <a:lnTo>
                    <a:pt x="73" y="147"/>
                  </a:lnTo>
                  <a:lnTo>
                    <a:pt x="54" y="144"/>
                  </a:lnTo>
                  <a:lnTo>
                    <a:pt x="37" y="136"/>
                  </a:lnTo>
                  <a:lnTo>
                    <a:pt x="21" y="125"/>
                  </a:lnTo>
                  <a:lnTo>
                    <a:pt x="11" y="110"/>
                  </a:lnTo>
                  <a:lnTo>
                    <a:pt x="2" y="93"/>
                  </a:lnTo>
                  <a:lnTo>
                    <a:pt x="0" y="74"/>
                  </a:lnTo>
                  <a:lnTo>
                    <a:pt x="2" y="54"/>
                  </a:lnTo>
                  <a:lnTo>
                    <a:pt x="11" y="37"/>
                  </a:lnTo>
                  <a:lnTo>
                    <a:pt x="21" y="21"/>
                  </a:lnTo>
                  <a:lnTo>
                    <a:pt x="37" y="11"/>
                  </a:lnTo>
                  <a:lnTo>
                    <a:pt x="54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14"/>
            <p:cNvSpPr>
              <a:spLocks/>
            </p:cNvSpPr>
            <p:nvPr/>
          </p:nvSpPr>
          <p:spPr bwMode="auto">
            <a:xfrm>
              <a:off x="5094" y="839"/>
              <a:ext cx="68" cy="51"/>
            </a:xfrm>
            <a:custGeom>
              <a:avLst/>
              <a:gdLst>
                <a:gd name="T0" fmla="*/ 264 w 338"/>
                <a:gd name="T1" fmla="*/ 0 h 257"/>
                <a:gd name="T2" fmla="*/ 284 w 338"/>
                <a:gd name="T3" fmla="*/ 4 h 257"/>
                <a:gd name="T4" fmla="*/ 301 w 338"/>
                <a:gd name="T5" fmla="*/ 10 h 257"/>
                <a:gd name="T6" fmla="*/ 316 w 338"/>
                <a:gd name="T7" fmla="*/ 22 h 257"/>
                <a:gd name="T8" fmla="*/ 328 w 338"/>
                <a:gd name="T9" fmla="*/ 38 h 257"/>
                <a:gd name="T10" fmla="*/ 335 w 338"/>
                <a:gd name="T11" fmla="*/ 55 h 257"/>
                <a:gd name="T12" fmla="*/ 338 w 338"/>
                <a:gd name="T13" fmla="*/ 75 h 257"/>
                <a:gd name="T14" fmla="*/ 335 w 338"/>
                <a:gd name="T15" fmla="*/ 93 h 257"/>
                <a:gd name="T16" fmla="*/ 328 w 338"/>
                <a:gd name="T17" fmla="*/ 110 h 257"/>
                <a:gd name="T18" fmla="*/ 316 w 338"/>
                <a:gd name="T19" fmla="*/ 126 h 257"/>
                <a:gd name="T20" fmla="*/ 302 w 338"/>
                <a:gd name="T21" fmla="*/ 138 h 257"/>
                <a:gd name="T22" fmla="*/ 110 w 338"/>
                <a:gd name="T23" fmla="*/ 247 h 257"/>
                <a:gd name="T24" fmla="*/ 92 w 338"/>
                <a:gd name="T25" fmla="*/ 254 h 257"/>
                <a:gd name="T26" fmla="*/ 73 w 338"/>
                <a:gd name="T27" fmla="*/ 257 h 257"/>
                <a:gd name="T28" fmla="*/ 54 w 338"/>
                <a:gd name="T29" fmla="*/ 254 h 257"/>
                <a:gd name="T30" fmla="*/ 37 w 338"/>
                <a:gd name="T31" fmla="*/ 248 h 257"/>
                <a:gd name="T32" fmla="*/ 21 w 338"/>
                <a:gd name="T33" fmla="*/ 236 h 257"/>
                <a:gd name="T34" fmla="*/ 9 w 338"/>
                <a:gd name="T35" fmla="*/ 220 h 257"/>
                <a:gd name="T36" fmla="*/ 2 w 338"/>
                <a:gd name="T37" fmla="*/ 203 h 257"/>
                <a:gd name="T38" fmla="*/ 0 w 338"/>
                <a:gd name="T39" fmla="*/ 183 h 257"/>
                <a:gd name="T40" fmla="*/ 2 w 338"/>
                <a:gd name="T41" fmla="*/ 165 h 257"/>
                <a:gd name="T42" fmla="*/ 9 w 338"/>
                <a:gd name="T43" fmla="*/ 148 h 257"/>
                <a:gd name="T44" fmla="*/ 20 w 338"/>
                <a:gd name="T45" fmla="*/ 133 h 257"/>
                <a:gd name="T46" fmla="*/ 36 w 338"/>
                <a:gd name="T47" fmla="*/ 121 h 257"/>
                <a:gd name="T48" fmla="*/ 227 w 338"/>
                <a:gd name="T49" fmla="*/ 11 h 257"/>
                <a:gd name="T50" fmla="*/ 246 w 338"/>
                <a:gd name="T51" fmla="*/ 3 h 257"/>
                <a:gd name="T52" fmla="*/ 264 w 338"/>
                <a:gd name="T5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7">
                  <a:moveTo>
                    <a:pt x="264" y="0"/>
                  </a:moveTo>
                  <a:lnTo>
                    <a:pt x="284" y="4"/>
                  </a:lnTo>
                  <a:lnTo>
                    <a:pt x="301" y="10"/>
                  </a:lnTo>
                  <a:lnTo>
                    <a:pt x="316" y="22"/>
                  </a:lnTo>
                  <a:lnTo>
                    <a:pt x="328" y="38"/>
                  </a:lnTo>
                  <a:lnTo>
                    <a:pt x="335" y="55"/>
                  </a:lnTo>
                  <a:lnTo>
                    <a:pt x="338" y="75"/>
                  </a:lnTo>
                  <a:lnTo>
                    <a:pt x="335" y="93"/>
                  </a:lnTo>
                  <a:lnTo>
                    <a:pt x="328" y="110"/>
                  </a:lnTo>
                  <a:lnTo>
                    <a:pt x="316" y="126"/>
                  </a:lnTo>
                  <a:lnTo>
                    <a:pt x="302" y="138"/>
                  </a:lnTo>
                  <a:lnTo>
                    <a:pt x="110" y="247"/>
                  </a:lnTo>
                  <a:lnTo>
                    <a:pt x="92" y="254"/>
                  </a:lnTo>
                  <a:lnTo>
                    <a:pt x="73" y="257"/>
                  </a:lnTo>
                  <a:lnTo>
                    <a:pt x="54" y="254"/>
                  </a:lnTo>
                  <a:lnTo>
                    <a:pt x="37" y="248"/>
                  </a:lnTo>
                  <a:lnTo>
                    <a:pt x="21" y="236"/>
                  </a:lnTo>
                  <a:lnTo>
                    <a:pt x="9" y="220"/>
                  </a:lnTo>
                  <a:lnTo>
                    <a:pt x="2" y="203"/>
                  </a:lnTo>
                  <a:lnTo>
                    <a:pt x="0" y="183"/>
                  </a:lnTo>
                  <a:lnTo>
                    <a:pt x="2" y="165"/>
                  </a:lnTo>
                  <a:lnTo>
                    <a:pt x="9" y="148"/>
                  </a:lnTo>
                  <a:lnTo>
                    <a:pt x="20" y="133"/>
                  </a:lnTo>
                  <a:lnTo>
                    <a:pt x="36" y="121"/>
                  </a:lnTo>
                  <a:lnTo>
                    <a:pt x="227" y="11"/>
                  </a:lnTo>
                  <a:lnTo>
                    <a:pt x="246" y="3"/>
                  </a:lnTo>
                  <a:lnTo>
                    <a:pt x="2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15"/>
            <p:cNvSpPr>
              <a:spLocks/>
            </p:cNvSpPr>
            <p:nvPr/>
          </p:nvSpPr>
          <p:spPr bwMode="auto">
            <a:xfrm>
              <a:off x="5631" y="839"/>
              <a:ext cx="67" cy="51"/>
            </a:xfrm>
            <a:custGeom>
              <a:avLst/>
              <a:gdLst>
                <a:gd name="T0" fmla="*/ 73 w 338"/>
                <a:gd name="T1" fmla="*/ 0 h 257"/>
                <a:gd name="T2" fmla="*/ 93 w 338"/>
                <a:gd name="T3" fmla="*/ 3 h 257"/>
                <a:gd name="T4" fmla="*/ 111 w 338"/>
                <a:gd name="T5" fmla="*/ 11 h 257"/>
                <a:gd name="T6" fmla="*/ 302 w 338"/>
                <a:gd name="T7" fmla="*/ 121 h 257"/>
                <a:gd name="T8" fmla="*/ 318 w 338"/>
                <a:gd name="T9" fmla="*/ 133 h 257"/>
                <a:gd name="T10" fmla="*/ 328 w 338"/>
                <a:gd name="T11" fmla="*/ 148 h 257"/>
                <a:gd name="T12" fmla="*/ 336 w 338"/>
                <a:gd name="T13" fmla="*/ 165 h 257"/>
                <a:gd name="T14" fmla="*/ 338 w 338"/>
                <a:gd name="T15" fmla="*/ 183 h 257"/>
                <a:gd name="T16" fmla="*/ 336 w 338"/>
                <a:gd name="T17" fmla="*/ 203 h 257"/>
                <a:gd name="T18" fmla="*/ 328 w 338"/>
                <a:gd name="T19" fmla="*/ 220 h 257"/>
                <a:gd name="T20" fmla="*/ 316 w 338"/>
                <a:gd name="T21" fmla="*/ 236 h 257"/>
                <a:gd name="T22" fmla="*/ 301 w 338"/>
                <a:gd name="T23" fmla="*/ 248 h 257"/>
                <a:gd name="T24" fmla="*/ 284 w 338"/>
                <a:gd name="T25" fmla="*/ 254 h 257"/>
                <a:gd name="T26" fmla="*/ 265 w 338"/>
                <a:gd name="T27" fmla="*/ 257 h 257"/>
                <a:gd name="T28" fmla="*/ 245 w 338"/>
                <a:gd name="T29" fmla="*/ 254 h 257"/>
                <a:gd name="T30" fmla="*/ 227 w 338"/>
                <a:gd name="T31" fmla="*/ 247 h 257"/>
                <a:gd name="T32" fmla="*/ 36 w 338"/>
                <a:gd name="T33" fmla="*/ 138 h 257"/>
                <a:gd name="T34" fmla="*/ 21 w 338"/>
                <a:gd name="T35" fmla="*/ 126 h 257"/>
                <a:gd name="T36" fmla="*/ 9 w 338"/>
                <a:gd name="T37" fmla="*/ 110 h 257"/>
                <a:gd name="T38" fmla="*/ 2 w 338"/>
                <a:gd name="T39" fmla="*/ 93 h 257"/>
                <a:gd name="T40" fmla="*/ 0 w 338"/>
                <a:gd name="T41" fmla="*/ 75 h 257"/>
                <a:gd name="T42" fmla="*/ 2 w 338"/>
                <a:gd name="T43" fmla="*/ 55 h 257"/>
                <a:gd name="T44" fmla="*/ 9 w 338"/>
                <a:gd name="T45" fmla="*/ 38 h 257"/>
                <a:gd name="T46" fmla="*/ 21 w 338"/>
                <a:gd name="T47" fmla="*/ 22 h 257"/>
                <a:gd name="T48" fmla="*/ 37 w 338"/>
                <a:gd name="T49" fmla="*/ 10 h 257"/>
                <a:gd name="T50" fmla="*/ 54 w 338"/>
                <a:gd name="T51" fmla="*/ 4 h 257"/>
                <a:gd name="T52" fmla="*/ 73 w 338"/>
                <a:gd name="T5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7">
                  <a:moveTo>
                    <a:pt x="73" y="0"/>
                  </a:moveTo>
                  <a:lnTo>
                    <a:pt x="93" y="3"/>
                  </a:lnTo>
                  <a:lnTo>
                    <a:pt x="111" y="11"/>
                  </a:lnTo>
                  <a:lnTo>
                    <a:pt x="302" y="121"/>
                  </a:lnTo>
                  <a:lnTo>
                    <a:pt x="318" y="133"/>
                  </a:lnTo>
                  <a:lnTo>
                    <a:pt x="328" y="148"/>
                  </a:lnTo>
                  <a:lnTo>
                    <a:pt x="336" y="165"/>
                  </a:lnTo>
                  <a:lnTo>
                    <a:pt x="338" y="183"/>
                  </a:lnTo>
                  <a:lnTo>
                    <a:pt x="336" y="203"/>
                  </a:lnTo>
                  <a:lnTo>
                    <a:pt x="328" y="220"/>
                  </a:lnTo>
                  <a:lnTo>
                    <a:pt x="316" y="236"/>
                  </a:lnTo>
                  <a:lnTo>
                    <a:pt x="301" y="248"/>
                  </a:lnTo>
                  <a:lnTo>
                    <a:pt x="284" y="254"/>
                  </a:lnTo>
                  <a:lnTo>
                    <a:pt x="265" y="257"/>
                  </a:lnTo>
                  <a:lnTo>
                    <a:pt x="245" y="254"/>
                  </a:lnTo>
                  <a:lnTo>
                    <a:pt x="227" y="247"/>
                  </a:lnTo>
                  <a:lnTo>
                    <a:pt x="36" y="138"/>
                  </a:lnTo>
                  <a:lnTo>
                    <a:pt x="21" y="126"/>
                  </a:lnTo>
                  <a:lnTo>
                    <a:pt x="9" y="110"/>
                  </a:lnTo>
                  <a:lnTo>
                    <a:pt x="2" y="93"/>
                  </a:lnTo>
                  <a:lnTo>
                    <a:pt x="0" y="75"/>
                  </a:lnTo>
                  <a:lnTo>
                    <a:pt x="2" y="55"/>
                  </a:lnTo>
                  <a:lnTo>
                    <a:pt x="9" y="38"/>
                  </a:lnTo>
                  <a:lnTo>
                    <a:pt x="21" y="22"/>
                  </a:lnTo>
                  <a:lnTo>
                    <a:pt x="37" y="10"/>
                  </a:lnTo>
                  <a:lnTo>
                    <a:pt x="54" y="4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16"/>
            <p:cNvSpPr>
              <a:spLocks/>
            </p:cNvSpPr>
            <p:nvPr/>
          </p:nvSpPr>
          <p:spPr bwMode="auto">
            <a:xfrm>
              <a:off x="5669" y="696"/>
              <a:ext cx="74" cy="30"/>
            </a:xfrm>
            <a:custGeom>
              <a:avLst/>
              <a:gdLst>
                <a:gd name="T0" fmla="*/ 74 w 369"/>
                <a:gd name="T1" fmla="*/ 0 h 147"/>
                <a:gd name="T2" fmla="*/ 295 w 369"/>
                <a:gd name="T3" fmla="*/ 0 h 147"/>
                <a:gd name="T4" fmla="*/ 315 w 369"/>
                <a:gd name="T5" fmla="*/ 3 h 147"/>
                <a:gd name="T6" fmla="*/ 333 w 369"/>
                <a:gd name="T7" fmla="*/ 11 h 147"/>
                <a:gd name="T8" fmla="*/ 347 w 369"/>
                <a:gd name="T9" fmla="*/ 21 h 147"/>
                <a:gd name="T10" fmla="*/ 358 w 369"/>
                <a:gd name="T11" fmla="*/ 37 h 147"/>
                <a:gd name="T12" fmla="*/ 366 w 369"/>
                <a:gd name="T13" fmla="*/ 54 h 147"/>
                <a:gd name="T14" fmla="*/ 369 w 369"/>
                <a:gd name="T15" fmla="*/ 74 h 147"/>
                <a:gd name="T16" fmla="*/ 366 w 369"/>
                <a:gd name="T17" fmla="*/ 93 h 147"/>
                <a:gd name="T18" fmla="*/ 358 w 369"/>
                <a:gd name="T19" fmla="*/ 110 h 147"/>
                <a:gd name="T20" fmla="*/ 347 w 369"/>
                <a:gd name="T21" fmla="*/ 125 h 147"/>
                <a:gd name="T22" fmla="*/ 333 w 369"/>
                <a:gd name="T23" fmla="*/ 136 h 147"/>
                <a:gd name="T24" fmla="*/ 315 w 369"/>
                <a:gd name="T25" fmla="*/ 144 h 147"/>
                <a:gd name="T26" fmla="*/ 295 w 369"/>
                <a:gd name="T27" fmla="*/ 147 h 147"/>
                <a:gd name="T28" fmla="*/ 74 w 369"/>
                <a:gd name="T29" fmla="*/ 147 h 147"/>
                <a:gd name="T30" fmla="*/ 55 w 369"/>
                <a:gd name="T31" fmla="*/ 144 h 147"/>
                <a:gd name="T32" fmla="*/ 37 w 369"/>
                <a:gd name="T33" fmla="*/ 136 h 147"/>
                <a:gd name="T34" fmla="*/ 22 w 369"/>
                <a:gd name="T35" fmla="*/ 125 h 147"/>
                <a:gd name="T36" fmla="*/ 10 w 369"/>
                <a:gd name="T37" fmla="*/ 110 h 147"/>
                <a:gd name="T38" fmla="*/ 3 w 369"/>
                <a:gd name="T39" fmla="*/ 93 h 147"/>
                <a:gd name="T40" fmla="*/ 0 w 369"/>
                <a:gd name="T41" fmla="*/ 74 h 147"/>
                <a:gd name="T42" fmla="*/ 3 w 369"/>
                <a:gd name="T43" fmla="*/ 54 h 147"/>
                <a:gd name="T44" fmla="*/ 10 w 369"/>
                <a:gd name="T45" fmla="*/ 37 h 147"/>
                <a:gd name="T46" fmla="*/ 22 w 369"/>
                <a:gd name="T47" fmla="*/ 21 h 147"/>
                <a:gd name="T48" fmla="*/ 37 w 369"/>
                <a:gd name="T49" fmla="*/ 11 h 147"/>
                <a:gd name="T50" fmla="*/ 55 w 369"/>
                <a:gd name="T51" fmla="*/ 3 h 147"/>
                <a:gd name="T52" fmla="*/ 74 w 369"/>
                <a:gd name="T53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9" h="147">
                  <a:moveTo>
                    <a:pt x="74" y="0"/>
                  </a:moveTo>
                  <a:lnTo>
                    <a:pt x="295" y="0"/>
                  </a:lnTo>
                  <a:lnTo>
                    <a:pt x="315" y="3"/>
                  </a:lnTo>
                  <a:lnTo>
                    <a:pt x="333" y="11"/>
                  </a:lnTo>
                  <a:lnTo>
                    <a:pt x="347" y="21"/>
                  </a:lnTo>
                  <a:lnTo>
                    <a:pt x="358" y="37"/>
                  </a:lnTo>
                  <a:lnTo>
                    <a:pt x="366" y="54"/>
                  </a:lnTo>
                  <a:lnTo>
                    <a:pt x="369" y="74"/>
                  </a:lnTo>
                  <a:lnTo>
                    <a:pt x="366" y="93"/>
                  </a:lnTo>
                  <a:lnTo>
                    <a:pt x="358" y="110"/>
                  </a:lnTo>
                  <a:lnTo>
                    <a:pt x="347" y="125"/>
                  </a:lnTo>
                  <a:lnTo>
                    <a:pt x="333" y="136"/>
                  </a:lnTo>
                  <a:lnTo>
                    <a:pt x="315" y="144"/>
                  </a:lnTo>
                  <a:lnTo>
                    <a:pt x="295" y="147"/>
                  </a:lnTo>
                  <a:lnTo>
                    <a:pt x="74" y="147"/>
                  </a:lnTo>
                  <a:lnTo>
                    <a:pt x="55" y="144"/>
                  </a:lnTo>
                  <a:lnTo>
                    <a:pt x="37" y="136"/>
                  </a:lnTo>
                  <a:lnTo>
                    <a:pt x="22" y="125"/>
                  </a:lnTo>
                  <a:lnTo>
                    <a:pt x="10" y="110"/>
                  </a:lnTo>
                  <a:lnTo>
                    <a:pt x="3" y="93"/>
                  </a:lnTo>
                  <a:lnTo>
                    <a:pt x="0" y="74"/>
                  </a:lnTo>
                  <a:lnTo>
                    <a:pt x="3" y="54"/>
                  </a:lnTo>
                  <a:lnTo>
                    <a:pt x="10" y="37"/>
                  </a:lnTo>
                  <a:lnTo>
                    <a:pt x="22" y="21"/>
                  </a:lnTo>
                  <a:lnTo>
                    <a:pt x="37" y="11"/>
                  </a:lnTo>
                  <a:lnTo>
                    <a:pt x="55" y="3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17"/>
            <p:cNvSpPr>
              <a:spLocks/>
            </p:cNvSpPr>
            <p:nvPr/>
          </p:nvSpPr>
          <p:spPr bwMode="auto">
            <a:xfrm>
              <a:off x="5631" y="532"/>
              <a:ext cx="67" cy="51"/>
            </a:xfrm>
            <a:custGeom>
              <a:avLst/>
              <a:gdLst>
                <a:gd name="T0" fmla="*/ 265 w 338"/>
                <a:gd name="T1" fmla="*/ 0 h 256"/>
                <a:gd name="T2" fmla="*/ 284 w 338"/>
                <a:gd name="T3" fmla="*/ 3 h 256"/>
                <a:gd name="T4" fmla="*/ 301 w 338"/>
                <a:gd name="T5" fmla="*/ 10 h 256"/>
                <a:gd name="T6" fmla="*/ 316 w 338"/>
                <a:gd name="T7" fmla="*/ 21 h 256"/>
                <a:gd name="T8" fmla="*/ 328 w 338"/>
                <a:gd name="T9" fmla="*/ 36 h 256"/>
                <a:gd name="T10" fmla="*/ 336 w 338"/>
                <a:gd name="T11" fmla="*/ 54 h 256"/>
                <a:gd name="T12" fmla="*/ 338 w 338"/>
                <a:gd name="T13" fmla="*/ 73 h 256"/>
                <a:gd name="T14" fmla="*/ 336 w 338"/>
                <a:gd name="T15" fmla="*/ 92 h 256"/>
                <a:gd name="T16" fmla="*/ 328 w 338"/>
                <a:gd name="T17" fmla="*/ 109 h 256"/>
                <a:gd name="T18" fmla="*/ 318 w 338"/>
                <a:gd name="T19" fmla="*/ 125 h 256"/>
                <a:gd name="T20" fmla="*/ 302 w 338"/>
                <a:gd name="T21" fmla="*/ 137 h 256"/>
                <a:gd name="T22" fmla="*/ 111 w 338"/>
                <a:gd name="T23" fmla="*/ 245 h 256"/>
                <a:gd name="T24" fmla="*/ 93 w 338"/>
                <a:gd name="T25" fmla="*/ 254 h 256"/>
                <a:gd name="T26" fmla="*/ 73 w 338"/>
                <a:gd name="T27" fmla="*/ 256 h 256"/>
                <a:gd name="T28" fmla="*/ 55 w 338"/>
                <a:gd name="T29" fmla="*/ 254 h 256"/>
                <a:gd name="T30" fmla="*/ 37 w 338"/>
                <a:gd name="T31" fmla="*/ 247 h 256"/>
                <a:gd name="T32" fmla="*/ 21 w 338"/>
                <a:gd name="T33" fmla="*/ 235 h 256"/>
                <a:gd name="T34" fmla="*/ 9 w 338"/>
                <a:gd name="T35" fmla="*/ 219 h 256"/>
                <a:gd name="T36" fmla="*/ 2 w 338"/>
                <a:gd name="T37" fmla="*/ 201 h 256"/>
                <a:gd name="T38" fmla="*/ 0 w 338"/>
                <a:gd name="T39" fmla="*/ 182 h 256"/>
                <a:gd name="T40" fmla="*/ 2 w 338"/>
                <a:gd name="T41" fmla="*/ 164 h 256"/>
                <a:gd name="T42" fmla="*/ 9 w 338"/>
                <a:gd name="T43" fmla="*/ 146 h 256"/>
                <a:gd name="T44" fmla="*/ 21 w 338"/>
                <a:gd name="T45" fmla="*/ 132 h 256"/>
                <a:gd name="T46" fmla="*/ 36 w 338"/>
                <a:gd name="T47" fmla="*/ 119 h 256"/>
                <a:gd name="T48" fmla="*/ 227 w 338"/>
                <a:gd name="T49" fmla="*/ 10 h 256"/>
                <a:gd name="T50" fmla="*/ 247 w 338"/>
                <a:gd name="T51" fmla="*/ 3 h 256"/>
                <a:gd name="T52" fmla="*/ 265 w 338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6">
                  <a:moveTo>
                    <a:pt x="265" y="0"/>
                  </a:moveTo>
                  <a:lnTo>
                    <a:pt x="284" y="3"/>
                  </a:lnTo>
                  <a:lnTo>
                    <a:pt x="301" y="10"/>
                  </a:lnTo>
                  <a:lnTo>
                    <a:pt x="316" y="21"/>
                  </a:lnTo>
                  <a:lnTo>
                    <a:pt x="328" y="36"/>
                  </a:lnTo>
                  <a:lnTo>
                    <a:pt x="336" y="54"/>
                  </a:lnTo>
                  <a:lnTo>
                    <a:pt x="338" y="73"/>
                  </a:lnTo>
                  <a:lnTo>
                    <a:pt x="336" y="92"/>
                  </a:lnTo>
                  <a:lnTo>
                    <a:pt x="328" y="109"/>
                  </a:lnTo>
                  <a:lnTo>
                    <a:pt x="318" y="125"/>
                  </a:lnTo>
                  <a:lnTo>
                    <a:pt x="302" y="137"/>
                  </a:lnTo>
                  <a:lnTo>
                    <a:pt x="111" y="245"/>
                  </a:lnTo>
                  <a:lnTo>
                    <a:pt x="93" y="254"/>
                  </a:lnTo>
                  <a:lnTo>
                    <a:pt x="73" y="256"/>
                  </a:lnTo>
                  <a:lnTo>
                    <a:pt x="55" y="254"/>
                  </a:lnTo>
                  <a:lnTo>
                    <a:pt x="37" y="247"/>
                  </a:lnTo>
                  <a:lnTo>
                    <a:pt x="21" y="235"/>
                  </a:lnTo>
                  <a:lnTo>
                    <a:pt x="9" y="219"/>
                  </a:lnTo>
                  <a:lnTo>
                    <a:pt x="2" y="201"/>
                  </a:lnTo>
                  <a:lnTo>
                    <a:pt x="0" y="182"/>
                  </a:lnTo>
                  <a:lnTo>
                    <a:pt x="2" y="164"/>
                  </a:lnTo>
                  <a:lnTo>
                    <a:pt x="9" y="146"/>
                  </a:lnTo>
                  <a:lnTo>
                    <a:pt x="21" y="132"/>
                  </a:lnTo>
                  <a:lnTo>
                    <a:pt x="36" y="119"/>
                  </a:lnTo>
                  <a:lnTo>
                    <a:pt x="227" y="10"/>
                  </a:lnTo>
                  <a:lnTo>
                    <a:pt x="247" y="3"/>
                  </a:lnTo>
                  <a:lnTo>
                    <a:pt x="2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18"/>
            <p:cNvSpPr>
              <a:spLocks/>
            </p:cNvSpPr>
            <p:nvPr/>
          </p:nvSpPr>
          <p:spPr bwMode="auto">
            <a:xfrm>
              <a:off x="5525" y="411"/>
              <a:ext cx="52" cy="67"/>
            </a:xfrm>
            <a:custGeom>
              <a:avLst/>
              <a:gdLst>
                <a:gd name="T0" fmla="*/ 183 w 257"/>
                <a:gd name="T1" fmla="*/ 0 h 336"/>
                <a:gd name="T2" fmla="*/ 202 w 257"/>
                <a:gd name="T3" fmla="*/ 2 h 336"/>
                <a:gd name="T4" fmla="*/ 220 w 257"/>
                <a:gd name="T5" fmla="*/ 10 h 336"/>
                <a:gd name="T6" fmla="*/ 236 w 257"/>
                <a:gd name="T7" fmla="*/ 22 h 336"/>
                <a:gd name="T8" fmla="*/ 248 w 257"/>
                <a:gd name="T9" fmla="*/ 37 h 336"/>
                <a:gd name="T10" fmla="*/ 255 w 257"/>
                <a:gd name="T11" fmla="*/ 55 h 336"/>
                <a:gd name="T12" fmla="*/ 257 w 257"/>
                <a:gd name="T13" fmla="*/ 73 h 336"/>
                <a:gd name="T14" fmla="*/ 255 w 257"/>
                <a:gd name="T15" fmla="*/ 92 h 336"/>
                <a:gd name="T16" fmla="*/ 248 w 257"/>
                <a:gd name="T17" fmla="*/ 110 h 336"/>
                <a:gd name="T18" fmla="*/ 137 w 257"/>
                <a:gd name="T19" fmla="*/ 300 h 336"/>
                <a:gd name="T20" fmla="*/ 125 w 257"/>
                <a:gd name="T21" fmla="*/ 315 h 336"/>
                <a:gd name="T22" fmla="*/ 109 w 257"/>
                <a:gd name="T23" fmla="*/ 327 h 336"/>
                <a:gd name="T24" fmla="*/ 92 w 257"/>
                <a:gd name="T25" fmla="*/ 333 h 336"/>
                <a:gd name="T26" fmla="*/ 73 w 257"/>
                <a:gd name="T27" fmla="*/ 336 h 336"/>
                <a:gd name="T28" fmla="*/ 55 w 257"/>
                <a:gd name="T29" fmla="*/ 333 h 336"/>
                <a:gd name="T30" fmla="*/ 37 w 257"/>
                <a:gd name="T31" fmla="*/ 326 h 336"/>
                <a:gd name="T32" fmla="*/ 20 w 257"/>
                <a:gd name="T33" fmla="*/ 314 h 336"/>
                <a:gd name="T34" fmla="*/ 9 w 257"/>
                <a:gd name="T35" fmla="*/ 300 h 336"/>
                <a:gd name="T36" fmla="*/ 2 w 257"/>
                <a:gd name="T37" fmla="*/ 282 h 336"/>
                <a:gd name="T38" fmla="*/ 0 w 257"/>
                <a:gd name="T39" fmla="*/ 264 h 336"/>
                <a:gd name="T40" fmla="*/ 2 w 257"/>
                <a:gd name="T41" fmla="*/ 245 h 336"/>
                <a:gd name="T42" fmla="*/ 9 w 257"/>
                <a:gd name="T43" fmla="*/ 227 h 336"/>
                <a:gd name="T44" fmla="*/ 120 w 257"/>
                <a:gd name="T45" fmla="*/ 37 h 336"/>
                <a:gd name="T46" fmla="*/ 132 w 257"/>
                <a:gd name="T47" fmla="*/ 21 h 336"/>
                <a:gd name="T48" fmla="*/ 148 w 257"/>
                <a:gd name="T49" fmla="*/ 9 h 336"/>
                <a:gd name="T50" fmla="*/ 165 w 257"/>
                <a:gd name="T51" fmla="*/ 2 h 336"/>
                <a:gd name="T52" fmla="*/ 183 w 257"/>
                <a:gd name="T5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7" h="336">
                  <a:moveTo>
                    <a:pt x="183" y="0"/>
                  </a:moveTo>
                  <a:lnTo>
                    <a:pt x="202" y="2"/>
                  </a:lnTo>
                  <a:lnTo>
                    <a:pt x="220" y="10"/>
                  </a:lnTo>
                  <a:lnTo>
                    <a:pt x="236" y="22"/>
                  </a:lnTo>
                  <a:lnTo>
                    <a:pt x="248" y="37"/>
                  </a:lnTo>
                  <a:lnTo>
                    <a:pt x="255" y="55"/>
                  </a:lnTo>
                  <a:lnTo>
                    <a:pt x="257" y="73"/>
                  </a:lnTo>
                  <a:lnTo>
                    <a:pt x="255" y="92"/>
                  </a:lnTo>
                  <a:lnTo>
                    <a:pt x="248" y="110"/>
                  </a:lnTo>
                  <a:lnTo>
                    <a:pt x="137" y="300"/>
                  </a:lnTo>
                  <a:lnTo>
                    <a:pt x="125" y="315"/>
                  </a:lnTo>
                  <a:lnTo>
                    <a:pt x="109" y="327"/>
                  </a:lnTo>
                  <a:lnTo>
                    <a:pt x="92" y="333"/>
                  </a:lnTo>
                  <a:lnTo>
                    <a:pt x="73" y="336"/>
                  </a:lnTo>
                  <a:lnTo>
                    <a:pt x="55" y="333"/>
                  </a:lnTo>
                  <a:lnTo>
                    <a:pt x="37" y="326"/>
                  </a:lnTo>
                  <a:lnTo>
                    <a:pt x="20" y="314"/>
                  </a:lnTo>
                  <a:lnTo>
                    <a:pt x="9" y="300"/>
                  </a:lnTo>
                  <a:lnTo>
                    <a:pt x="2" y="282"/>
                  </a:lnTo>
                  <a:lnTo>
                    <a:pt x="0" y="264"/>
                  </a:lnTo>
                  <a:lnTo>
                    <a:pt x="2" y="245"/>
                  </a:lnTo>
                  <a:lnTo>
                    <a:pt x="9" y="227"/>
                  </a:lnTo>
                  <a:lnTo>
                    <a:pt x="120" y="37"/>
                  </a:lnTo>
                  <a:lnTo>
                    <a:pt x="132" y="21"/>
                  </a:lnTo>
                  <a:lnTo>
                    <a:pt x="148" y="9"/>
                  </a:lnTo>
                  <a:lnTo>
                    <a:pt x="165" y="2"/>
                  </a:lnTo>
                  <a:lnTo>
                    <a:pt x="1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19"/>
            <p:cNvSpPr>
              <a:spLocks/>
            </p:cNvSpPr>
            <p:nvPr/>
          </p:nvSpPr>
          <p:spPr bwMode="auto">
            <a:xfrm>
              <a:off x="5361" y="588"/>
              <a:ext cx="71" cy="228"/>
            </a:xfrm>
            <a:custGeom>
              <a:avLst/>
              <a:gdLst>
                <a:gd name="T0" fmla="*/ 177 w 354"/>
                <a:gd name="T1" fmla="*/ 0 h 1140"/>
                <a:gd name="T2" fmla="*/ 213 w 354"/>
                <a:gd name="T3" fmla="*/ 3 h 1140"/>
                <a:gd name="T4" fmla="*/ 245 w 354"/>
                <a:gd name="T5" fmla="*/ 9 h 1140"/>
                <a:gd name="T6" fmla="*/ 274 w 354"/>
                <a:gd name="T7" fmla="*/ 19 h 1140"/>
                <a:gd name="T8" fmla="*/ 298 w 354"/>
                <a:gd name="T9" fmla="*/ 35 h 1140"/>
                <a:gd name="T10" fmla="*/ 318 w 354"/>
                <a:gd name="T11" fmla="*/ 54 h 1140"/>
                <a:gd name="T12" fmla="*/ 334 w 354"/>
                <a:gd name="T13" fmla="*/ 77 h 1140"/>
                <a:gd name="T14" fmla="*/ 346 w 354"/>
                <a:gd name="T15" fmla="*/ 104 h 1140"/>
                <a:gd name="T16" fmla="*/ 352 w 354"/>
                <a:gd name="T17" fmla="*/ 137 h 1140"/>
                <a:gd name="T18" fmla="*/ 354 w 354"/>
                <a:gd name="T19" fmla="*/ 172 h 1140"/>
                <a:gd name="T20" fmla="*/ 354 w 354"/>
                <a:gd name="T21" fmla="*/ 431 h 1140"/>
                <a:gd name="T22" fmla="*/ 353 w 354"/>
                <a:gd name="T23" fmla="*/ 465 h 1140"/>
                <a:gd name="T24" fmla="*/ 350 w 354"/>
                <a:gd name="T25" fmla="*/ 500 h 1140"/>
                <a:gd name="T26" fmla="*/ 346 w 354"/>
                <a:gd name="T27" fmla="*/ 536 h 1140"/>
                <a:gd name="T28" fmla="*/ 276 w 354"/>
                <a:gd name="T29" fmla="*/ 1057 h 1140"/>
                <a:gd name="T30" fmla="*/ 271 w 354"/>
                <a:gd name="T31" fmla="*/ 1082 h 1140"/>
                <a:gd name="T32" fmla="*/ 263 w 354"/>
                <a:gd name="T33" fmla="*/ 1102 h 1140"/>
                <a:gd name="T34" fmla="*/ 252 w 354"/>
                <a:gd name="T35" fmla="*/ 1117 h 1140"/>
                <a:gd name="T36" fmla="*/ 238 w 354"/>
                <a:gd name="T37" fmla="*/ 1128 h 1140"/>
                <a:gd name="T38" fmla="*/ 221 w 354"/>
                <a:gd name="T39" fmla="*/ 1135 h 1140"/>
                <a:gd name="T40" fmla="*/ 200 w 354"/>
                <a:gd name="T41" fmla="*/ 1138 h 1140"/>
                <a:gd name="T42" fmla="*/ 177 w 354"/>
                <a:gd name="T43" fmla="*/ 1140 h 1140"/>
                <a:gd name="T44" fmla="*/ 154 w 354"/>
                <a:gd name="T45" fmla="*/ 1138 h 1140"/>
                <a:gd name="T46" fmla="*/ 134 w 354"/>
                <a:gd name="T47" fmla="*/ 1135 h 1140"/>
                <a:gd name="T48" fmla="*/ 117 w 354"/>
                <a:gd name="T49" fmla="*/ 1128 h 1140"/>
                <a:gd name="T50" fmla="*/ 103 w 354"/>
                <a:gd name="T51" fmla="*/ 1117 h 1140"/>
                <a:gd name="T52" fmla="*/ 92 w 354"/>
                <a:gd name="T53" fmla="*/ 1102 h 1140"/>
                <a:gd name="T54" fmla="*/ 83 w 354"/>
                <a:gd name="T55" fmla="*/ 1082 h 1140"/>
                <a:gd name="T56" fmla="*/ 79 w 354"/>
                <a:gd name="T57" fmla="*/ 1057 h 1140"/>
                <a:gd name="T58" fmla="*/ 9 w 354"/>
                <a:gd name="T59" fmla="*/ 536 h 1140"/>
                <a:gd name="T60" fmla="*/ 5 w 354"/>
                <a:gd name="T61" fmla="*/ 500 h 1140"/>
                <a:gd name="T62" fmla="*/ 2 w 354"/>
                <a:gd name="T63" fmla="*/ 465 h 1140"/>
                <a:gd name="T64" fmla="*/ 0 w 354"/>
                <a:gd name="T65" fmla="*/ 431 h 1140"/>
                <a:gd name="T66" fmla="*/ 0 w 354"/>
                <a:gd name="T67" fmla="*/ 172 h 1140"/>
                <a:gd name="T68" fmla="*/ 3 w 354"/>
                <a:gd name="T69" fmla="*/ 137 h 1140"/>
                <a:gd name="T70" fmla="*/ 9 w 354"/>
                <a:gd name="T71" fmla="*/ 104 h 1140"/>
                <a:gd name="T72" fmla="*/ 21 w 354"/>
                <a:gd name="T73" fmla="*/ 77 h 1140"/>
                <a:gd name="T74" fmla="*/ 36 w 354"/>
                <a:gd name="T75" fmla="*/ 54 h 1140"/>
                <a:gd name="T76" fmla="*/ 57 w 354"/>
                <a:gd name="T77" fmla="*/ 35 h 1140"/>
                <a:gd name="T78" fmla="*/ 81 w 354"/>
                <a:gd name="T79" fmla="*/ 19 h 1140"/>
                <a:gd name="T80" fmla="*/ 110 w 354"/>
                <a:gd name="T81" fmla="*/ 9 h 1140"/>
                <a:gd name="T82" fmla="*/ 141 w 354"/>
                <a:gd name="T83" fmla="*/ 3 h 1140"/>
                <a:gd name="T84" fmla="*/ 177 w 354"/>
                <a:gd name="T85" fmla="*/ 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4" h="1140">
                  <a:moveTo>
                    <a:pt x="177" y="0"/>
                  </a:moveTo>
                  <a:lnTo>
                    <a:pt x="213" y="3"/>
                  </a:lnTo>
                  <a:lnTo>
                    <a:pt x="245" y="9"/>
                  </a:lnTo>
                  <a:lnTo>
                    <a:pt x="274" y="19"/>
                  </a:lnTo>
                  <a:lnTo>
                    <a:pt x="298" y="35"/>
                  </a:lnTo>
                  <a:lnTo>
                    <a:pt x="318" y="54"/>
                  </a:lnTo>
                  <a:lnTo>
                    <a:pt x="334" y="77"/>
                  </a:lnTo>
                  <a:lnTo>
                    <a:pt x="346" y="104"/>
                  </a:lnTo>
                  <a:lnTo>
                    <a:pt x="352" y="137"/>
                  </a:lnTo>
                  <a:lnTo>
                    <a:pt x="354" y="172"/>
                  </a:lnTo>
                  <a:lnTo>
                    <a:pt x="354" y="431"/>
                  </a:lnTo>
                  <a:lnTo>
                    <a:pt x="353" y="465"/>
                  </a:lnTo>
                  <a:lnTo>
                    <a:pt x="350" y="500"/>
                  </a:lnTo>
                  <a:lnTo>
                    <a:pt x="346" y="536"/>
                  </a:lnTo>
                  <a:lnTo>
                    <a:pt x="276" y="1057"/>
                  </a:lnTo>
                  <a:lnTo>
                    <a:pt x="271" y="1082"/>
                  </a:lnTo>
                  <a:lnTo>
                    <a:pt x="263" y="1102"/>
                  </a:lnTo>
                  <a:lnTo>
                    <a:pt x="252" y="1117"/>
                  </a:lnTo>
                  <a:lnTo>
                    <a:pt x="238" y="1128"/>
                  </a:lnTo>
                  <a:lnTo>
                    <a:pt x="221" y="1135"/>
                  </a:lnTo>
                  <a:lnTo>
                    <a:pt x="200" y="1138"/>
                  </a:lnTo>
                  <a:lnTo>
                    <a:pt x="177" y="1140"/>
                  </a:lnTo>
                  <a:lnTo>
                    <a:pt x="154" y="1138"/>
                  </a:lnTo>
                  <a:lnTo>
                    <a:pt x="134" y="1135"/>
                  </a:lnTo>
                  <a:lnTo>
                    <a:pt x="117" y="1128"/>
                  </a:lnTo>
                  <a:lnTo>
                    <a:pt x="103" y="1117"/>
                  </a:lnTo>
                  <a:lnTo>
                    <a:pt x="92" y="1102"/>
                  </a:lnTo>
                  <a:lnTo>
                    <a:pt x="83" y="1082"/>
                  </a:lnTo>
                  <a:lnTo>
                    <a:pt x="79" y="1057"/>
                  </a:lnTo>
                  <a:lnTo>
                    <a:pt x="9" y="536"/>
                  </a:lnTo>
                  <a:lnTo>
                    <a:pt x="5" y="500"/>
                  </a:lnTo>
                  <a:lnTo>
                    <a:pt x="2" y="465"/>
                  </a:lnTo>
                  <a:lnTo>
                    <a:pt x="0" y="431"/>
                  </a:lnTo>
                  <a:lnTo>
                    <a:pt x="0" y="172"/>
                  </a:lnTo>
                  <a:lnTo>
                    <a:pt x="3" y="137"/>
                  </a:lnTo>
                  <a:lnTo>
                    <a:pt x="9" y="104"/>
                  </a:lnTo>
                  <a:lnTo>
                    <a:pt x="21" y="77"/>
                  </a:lnTo>
                  <a:lnTo>
                    <a:pt x="36" y="54"/>
                  </a:lnTo>
                  <a:lnTo>
                    <a:pt x="57" y="35"/>
                  </a:lnTo>
                  <a:lnTo>
                    <a:pt x="81" y="19"/>
                  </a:lnTo>
                  <a:lnTo>
                    <a:pt x="110" y="9"/>
                  </a:lnTo>
                  <a:lnTo>
                    <a:pt x="141" y="3"/>
                  </a:lnTo>
                  <a:lnTo>
                    <a:pt x="1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20"/>
            <p:cNvSpPr>
              <a:spLocks/>
            </p:cNvSpPr>
            <p:nvPr/>
          </p:nvSpPr>
          <p:spPr bwMode="auto">
            <a:xfrm>
              <a:off x="5359" y="845"/>
              <a:ext cx="74" cy="73"/>
            </a:xfrm>
            <a:custGeom>
              <a:avLst/>
              <a:gdLst>
                <a:gd name="T0" fmla="*/ 184 w 369"/>
                <a:gd name="T1" fmla="*/ 0 h 366"/>
                <a:gd name="T2" fmla="*/ 222 w 369"/>
                <a:gd name="T3" fmla="*/ 5 h 366"/>
                <a:gd name="T4" fmla="*/ 255 w 369"/>
                <a:gd name="T5" fmla="*/ 16 h 366"/>
                <a:gd name="T6" fmla="*/ 287 w 369"/>
                <a:gd name="T7" fmla="*/ 32 h 366"/>
                <a:gd name="T8" fmla="*/ 314 w 369"/>
                <a:gd name="T9" fmla="*/ 54 h 366"/>
                <a:gd name="T10" fmla="*/ 337 w 369"/>
                <a:gd name="T11" fmla="*/ 81 h 366"/>
                <a:gd name="T12" fmla="*/ 354 w 369"/>
                <a:gd name="T13" fmla="*/ 113 h 366"/>
                <a:gd name="T14" fmla="*/ 365 w 369"/>
                <a:gd name="T15" fmla="*/ 147 h 366"/>
                <a:gd name="T16" fmla="*/ 369 w 369"/>
                <a:gd name="T17" fmla="*/ 183 h 366"/>
                <a:gd name="T18" fmla="*/ 365 w 369"/>
                <a:gd name="T19" fmla="*/ 220 h 366"/>
                <a:gd name="T20" fmla="*/ 354 w 369"/>
                <a:gd name="T21" fmla="*/ 255 h 366"/>
                <a:gd name="T22" fmla="*/ 337 w 369"/>
                <a:gd name="T23" fmla="*/ 286 h 366"/>
                <a:gd name="T24" fmla="*/ 314 w 369"/>
                <a:gd name="T25" fmla="*/ 312 h 366"/>
                <a:gd name="T26" fmla="*/ 287 w 369"/>
                <a:gd name="T27" fmla="*/ 335 h 366"/>
                <a:gd name="T28" fmla="*/ 255 w 369"/>
                <a:gd name="T29" fmla="*/ 352 h 366"/>
                <a:gd name="T30" fmla="*/ 222 w 369"/>
                <a:gd name="T31" fmla="*/ 362 h 366"/>
                <a:gd name="T32" fmla="*/ 184 w 369"/>
                <a:gd name="T33" fmla="*/ 366 h 366"/>
                <a:gd name="T34" fmla="*/ 147 w 369"/>
                <a:gd name="T35" fmla="*/ 362 h 366"/>
                <a:gd name="T36" fmla="*/ 113 w 369"/>
                <a:gd name="T37" fmla="*/ 352 h 366"/>
                <a:gd name="T38" fmla="*/ 82 w 369"/>
                <a:gd name="T39" fmla="*/ 335 h 366"/>
                <a:gd name="T40" fmla="*/ 54 w 369"/>
                <a:gd name="T41" fmla="*/ 312 h 366"/>
                <a:gd name="T42" fmla="*/ 31 w 369"/>
                <a:gd name="T43" fmla="*/ 286 h 366"/>
                <a:gd name="T44" fmla="*/ 15 w 369"/>
                <a:gd name="T45" fmla="*/ 255 h 366"/>
                <a:gd name="T46" fmla="*/ 4 w 369"/>
                <a:gd name="T47" fmla="*/ 220 h 366"/>
                <a:gd name="T48" fmla="*/ 0 w 369"/>
                <a:gd name="T49" fmla="*/ 183 h 366"/>
                <a:gd name="T50" fmla="*/ 4 w 369"/>
                <a:gd name="T51" fmla="*/ 147 h 366"/>
                <a:gd name="T52" fmla="*/ 15 w 369"/>
                <a:gd name="T53" fmla="*/ 113 h 366"/>
                <a:gd name="T54" fmla="*/ 31 w 369"/>
                <a:gd name="T55" fmla="*/ 81 h 366"/>
                <a:gd name="T56" fmla="*/ 54 w 369"/>
                <a:gd name="T57" fmla="*/ 54 h 366"/>
                <a:gd name="T58" fmla="*/ 82 w 369"/>
                <a:gd name="T59" fmla="*/ 32 h 366"/>
                <a:gd name="T60" fmla="*/ 113 w 369"/>
                <a:gd name="T61" fmla="*/ 16 h 366"/>
                <a:gd name="T62" fmla="*/ 147 w 369"/>
                <a:gd name="T63" fmla="*/ 5 h 366"/>
                <a:gd name="T64" fmla="*/ 184 w 369"/>
                <a:gd name="T65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9" h="366">
                  <a:moveTo>
                    <a:pt x="184" y="0"/>
                  </a:moveTo>
                  <a:lnTo>
                    <a:pt x="222" y="5"/>
                  </a:lnTo>
                  <a:lnTo>
                    <a:pt x="255" y="16"/>
                  </a:lnTo>
                  <a:lnTo>
                    <a:pt x="287" y="32"/>
                  </a:lnTo>
                  <a:lnTo>
                    <a:pt x="314" y="54"/>
                  </a:lnTo>
                  <a:lnTo>
                    <a:pt x="337" y="81"/>
                  </a:lnTo>
                  <a:lnTo>
                    <a:pt x="354" y="113"/>
                  </a:lnTo>
                  <a:lnTo>
                    <a:pt x="365" y="147"/>
                  </a:lnTo>
                  <a:lnTo>
                    <a:pt x="369" y="183"/>
                  </a:lnTo>
                  <a:lnTo>
                    <a:pt x="365" y="220"/>
                  </a:lnTo>
                  <a:lnTo>
                    <a:pt x="354" y="255"/>
                  </a:lnTo>
                  <a:lnTo>
                    <a:pt x="337" y="286"/>
                  </a:lnTo>
                  <a:lnTo>
                    <a:pt x="314" y="312"/>
                  </a:lnTo>
                  <a:lnTo>
                    <a:pt x="287" y="335"/>
                  </a:lnTo>
                  <a:lnTo>
                    <a:pt x="255" y="352"/>
                  </a:lnTo>
                  <a:lnTo>
                    <a:pt x="222" y="362"/>
                  </a:lnTo>
                  <a:lnTo>
                    <a:pt x="184" y="366"/>
                  </a:lnTo>
                  <a:lnTo>
                    <a:pt x="147" y="362"/>
                  </a:lnTo>
                  <a:lnTo>
                    <a:pt x="113" y="352"/>
                  </a:lnTo>
                  <a:lnTo>
                    <a:pt x="82" y="335"/>
                  </a:lnTo>
                  <a:lnTo>
                    <a:pt x="54" y="312"/>
                  </a:lnTo>
                  <a:lnTo>
                    <a:pt x="31" y="286"/>
                  </a:lnTo>
                  <a:lnTo>
                    <a:pt x="15" y="255"/>
                  </a:lnTo>
                  <a:lnTo>
                    <a:pt x="4" y="220"/>
                  </a:lnTo>
                  <a:lnTo>
                    <a:pt x="0" y="183"/>
                  </a:lnTo>
                  <a:lnTo>
                    <a:pt x="4" y="147"/>
                  </a:lnTo>
                  <a:lnTo>
                    <a:pt x="15" y="113"/>
                  </a:lnTo>
                  <a:lnTo>
                    <a:pt x="31" y="81"/>
                  </a:lnTo>
                  <a:lnTo>
                    <a:pt x="54" y="54"/>
                  </a:lnTo>
                  <a:lnTo>
                    <a:pt x="82" y="32"/>
                  </a:lnTo>
                  <a:lnTo>
                    <a:pt x="113" y="16"/>
                  </a:lnTo>
                  <a:lnTo>
                    <a:pt x="147" y="5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703"/>
          <p:cNvGrpSpPr>
            <a:grpSpLocks noChangeAspect="1"/>
          </p:cNvGrpSpPr>
          <p:nvPr/>
        </p:nvGrpSpPr>
        <p:grpSpPr bwMode="auto">
          <a:xfrm>
            <a:off x="1705706" y="3331468"/>
            <a:ext cx="507901" cy="423664"/>
            <a:chOff x="6912" y="4045"/>
            <a:chExt cx="205" cy="171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3" name="Freeform 705"/>
            <p:cNvSpPr>
              <a:spLocks/>
            </p:cNvSpPr>
            <p:nvPr/>
          </p:nvSpPr>
          <p:spPr bwMode="auto">
            <a:xfrm>
              <a:off x="6946" y="4076"/>
              <a:ext cx="72" cy="86"/>
            </a:xfrm>
            <a:custGeom>
              <a:avLst/>
              <a:gdLst>
                <a:gd name="T0" fmla="*/ 654 w 1150"/>
                <a:gd name="T1" fmla="*/ 8 h 1380"/>
                <a:gd name="T2" fmla="*/ 747 w 1150"/>
                <a:gd name="T3" fmla="*/ 45 h 1380"/>
                <a:gd name="T4" fmla="*/ 810 w 1150"/>
                <a:gd name="T5" fmla="*/ 105 h 1380"/>
                <a:gd name="T6" fmla="*/ 851 w 1150"/>
                <a:gd name="T7" fmla="*/ 181 h 1380"/>
                <a:gd name="T8" fmla="*/ 873 w 1150"/>
                <a:gd name="T9" fmla="*/ 268 h 1380"/>
                <a:gd name="T10" fmla="*/ 882 w 1150"/>
                <a:gd name="T11" fmla="*/ 358 h 1380"/>
                <a:gd name="T12" fmla="*/ 894 w 1150"/>
                <a:gd name="T13" fmla="*/ 384 h 1380"/>
                <a:gd name="T14" fmla="*/ 922 w 1150"/>
                <a:gd name="T15" fmla="*/ 391 h 1380"/>
                <a:gd name="T16" fmla="*/ 940 w 1150"/>
                <a:gd name="T17" fmla="*/ 425 h 1380"/>
                <a:gd name="T18" fmla="*/ 947 w 1150"/>
                <a:gd name="T19" fmla="*/ 478 h 1380"/>
                <a:gd name="T20" fmla="*/ 939 w 1150"/>
                <a:gd name="T21" fmla="*/ 544 h 1380"/>
                <a:gd name="T22" fmla="*/ 911 w 1150"/>
                <a:gd name="T23" fmla="*/ 610 h 1380"/>
                <a:gd name="T24" fmla="*/ 869 w 1150"/>
                <a:gd name="T25" fmla="*/ 652 h 1380"/>
                <a:gd name="T26" fmla="*/ 838 w 1150"/>
                <a:gd name="T27" fmla="*/ 648 h 1380"/>
                <a:gd name="T28" fmla="*/ 762 w 1150"/>
                <a:gd name="T29" fmla="*/ 775 h 1380"/>
                <a:gd name="T30" fmla="*/ 716 w 1150"/>
                <a:gd name="T31" fmla="*/ 833 h 1380"/>
                <a:gd name="T32" fmla="*/ 725 w 1150"/>
                <a:gd name="T33" fmla="*/ 883 h 1380"/>
                <a:gd name="T34" fmla="*/ 766 w 1150"/>
                <a:gd name="T35" fmla="*/ 915 h 1380"/>
                <a:gd name="T36" fmla="*/ 903 w 1150"/>
                <a:gd name="T37" fmla="*/ 920 h 1380"/>
                <a:gd name="T38" fmla="*/ 1018 w 1150"/>
                <a:gd name="T39" fmla="*/ 964 h 1380"/>
                <a:gd name="T40" fmla="*/ 1103 w 1150"/>
                <a:gd name="T41" fmla="*/ 1050 h 1380"/>
                <a:gd name="T42" fmla="*/ 1147 w 1150"/>
                <a:gd name="T43" fmla="*/ 1165 h 1380"/>
                <a:gd name="T44" fmla="*/ 1148 w 1150"/>
                <a:gd name="T45" fmla="*/ 1310 h 1380"/>
                <a:gd name="T46" fmla="*/ 1116 w 1150"/>
                <a:gd name="T47" fmla="*/ 1360 h 1380"/>
                <a:gd name="T48" fmla="*/ 1059 w 1150"/>
                <a:gd name="T49" fmla="*/ 1380 h 1380"/>
                <a:gd name="T50" fmla="*/ 52 w 1150"/>
                <a:gd name="T51" fmla="*/ 1371 h 1380"/>
                <a:gd name="T52" fmla="*/ 10 w 1150"/>
                <a:gd name="T53" fmla="*/ 1329 h 1380"/>
                <a:gd name="T54" fmla="*/ 0 w 1150"/>
                <a:gd name="T55" fmla="*/ 1208 h 1380"/>
                <a:gd name="T56" fmla="*/ 27 w 1150"/>
                <a:gd name="T57" fmla="*/ 1085 h 1380"/>
                <a:gd name="T58" fmla="*/ 99 w 1150"/>
                <a:gd name="T59" fmla="*/ 989 h 1380"/>
                <a:gd name="T60" fmla="*/ 206 w 1150"/>
                <a:gd name="T61" fmla="*/ 929 h 1380"/>
                <a:gd name="T62" fmla="*/ 364 w 1150"/>
                <a:gd name="T63" fmla="*/ 917 h 1380"/>
                <a:gd name="T64" fmla="*/ 414 w 1150"/>
                <a:gd name="T65" fmla="*/ 897 h 1380"/>
                <a:gd name="T66" fmla="*/ 434 w 1150"/>
                <a:gd name="T67" fmla="*/ 847 h 1380"/>
                <a:gd name="T68" fmla="*/ 418 w 1150"/>
                <a:gd name="T69" fmla="*/ 809 h 1380"/>
                <a:gd name="T70" fmla="*/ 350 w 1150"/>
                <a:gd name="T71" fmla="*/ 720 h 1380"/>
                <a:gd name="T72" fmla="*/ 309 w 1150"/>
                <a:gd name="T73" fmla="*/ 653 h 1380"/>
                <a:gd name="T74" fmla="*/ 285 w 1150"/>
                <a:gd name="T75" fmla="*/ 652 h 1380"/>
                <a:gd name="T76" fmla="*/ 244 w 1150"/>
                <a:gd name="T77" fmla="*/ 610 h 1380"/>
                <a:gd name="T78" fmla="*/ 215 w 1150"/>
                <a:gd name="T79" fmla="*/ 544 h 1380"/>
                <a:gd name="T80" fmla="*/ 208 w 1150"/>
                <a:gd name="T81" fmla="*/ 478 h 1380"/>
                <a:gd name="T82" fmla="*/ 214 w 1150"/>
                <a:gd name="T83" fmla="*/ 425 h 1380"/>
                <a:gd name="T84" fmla="*/ 233 w 1150"/>
                <a:gd name="T85" fmla="*/ 391 h 1380"/>
                <a:gd name="T86" fmla="*/ 261 w 1150"/>
                <a:gd name="T87" fmla="*/ 384 h 1380"/>
                <a:gd name="T88" fmla="*/ 268 w 1150"/>
                <a:gd name="T89" fmla="*/ 330 h 1380"/>
                <a:gd name="T90" fmla="*/ 279 w 1150"/>
                <a:gd name="T91" fmla="*/ 245 h 1380"/>
                <a:gd name="T92" fmla="*/ 302 w 1150"/>
                <a:gd name="T93" fmla="*/ 165 h 1380"/>
                <a:gd name="T94" fmla="*/ 342 w 1150"/>
                <a:gd name="T95" fmla="*/ 94 h 1380"/>
                <a:gd name="T96" fmla="*/ 406 w 1150"/>
                <a:gd name="T97" fmla="*/ 39 h 1380"/>
                <a:gd name="T98" fmla="*/ 497 w 1150"/>
                <a:gd name="T99" fmla="*/ 7 h 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50" h="1380">
                  <a:moveTo>
                    <a:pt x="575" y="0"/>
                  </a:moveTo>
                  <a:lnTo>
                    <a:pt x="617" y="2"/>
                  </a:lnTo>
                  <a:lnTo>
                    <a:pt x="654" y="8"/>
                  </a:lnTo>
                  <a:lnTo>
                    <a:pt x="689" y="17"/>
                  </a:lnTo>
                  <a:lnTo>
                    <a:pt x="720" y="29"/>
                  </a:lnTo>
                  <a:lnTo>
                    <a:pt x="747" y="45"/>
                  </a:lnTo>
                  <a:lnTo>
                    <a:pt x="770" y="62"/>
                  </a:lnTo>
                  <a:lnTo>
                    <a:pt x="792" y="82"/>
                  </a:lnTo>
                  <a:lnTo>
                    <a:pt x="810" y="105"/>
                  </a:lnTo>
                  <a:lnTo>
                    <a:pt x="826" y="128"/>
                  </a:lnTo>
                  <a:lnTo>
                    <a:pt x="840" y="155"/>
                  </a:lnTo>
                  <a:lnTo>
                    <a:pt x="851" y="181"/>
                  </a:lnTo>
                  <a:lnTo>
                    <a:pt x="860" y="210"/>
                  </a:lnTo>
                  <a:lnTo>
                    <a:pt x="868" y="238"/>
                  </a:lnTo>
                  <a:lnTo>
                    <a:pt x="873" y="268"/>
                  </a:lnTo>
                  <a:lnTo>
                    <a:pt x="878" y="297"/>
                  </a:lnTo>
                  <a:lnTo>
                    <a:pt x="880" y="328"/>
                  </a:lnTo>
                  <a:lnTo>
                    <a:pt x="882" y="358"/>
                  </a:lnTo>
                  <a:lnTo>
                    <a:pt x="883" y="386"/>
                  </a:lnTo>
                  <a:lnTo>
                    <a:pt x="889" y="385"/>
                  </a:lnTo>
                  <a:lnTo>
                    <a:pt x="894" y="384"/>
                  </a:lnTo>
                  <a:lnTo>
                    <a:pt x="899" y="384"/>
                  </a:lnTo>
                  <a:lnTo>
                    <a:pt x="912" y="385"/>
                  </a:lnTo>
                  <a:lnTo>
                    <a:pt x="922" y="391"/>
                  </a:lnTo>
                  <a:lnTo>
                    <a:pt x="930" y="399"/>
                  </a:lnTo>
                  <a:lnTo>
                    <a:pt x="936" y="411"/>
                  </a:lnTo>
                  <a:lnTo>
                    <a:pt x="940" y="425"/>
                  </a:lnTo>
                  <a:lnTo>
                    <a:pt x="944" y="440"/>
                  </a:lnTo>
                  <a:lnTo>
                    <a:pt x="946" y="458"/>
                  </a:lnTo>
                  <a:lnTo>
                    <a:pt x="947" y="478"/>
                  </a:lnTo>
                  <a:lnTo>
                    <a:pt x="947" y="498"/>
                  </a:lnTo>
                  <a:lnTo>
                    <a:pt x="945" y="521"/>
                  </a:lnTo>
                  <a:lnTo>
                    <a:pt x="939" y="544"/>
                  </a:lnTo>
                  <a:lnTo>
                    <a:pt x="932" y="568"/>
                  </a:lnTo>
                  <a:lnTo>
                    <a:pt x="922" y="590"/>
                  </a:lnTo>
                  <a:lnTo>
                    <a:pt x="911" y="610"/>
                  </a:lnTo>
                  <a:lnTo>
                    <a:pt x="898" y="629"/>
                  </a:lnTo>
                  <a:lnTo>
                    <a:pt x="883" y="643"/>
                  </a:lnTo>
                  <a:lnTo>
                    <a:pt x="869" y="652"/>
                  </a:lnTo>
                  <a:lnTo>
                    <a:pt x="855" y="655"/>
                  </a:lnTo>
                  <a:lnTo>
                    <a:pt x="846" y="653"/>
                  </a:lnTo>
                  <a:lnTo>
                    <a:pt x="838" y="648"/>
                  </a:lnTo>
                  <a:lnTo>
                    <a:pt x="816" y="693"/>
                  </a:lnTo>
                  <a:lnTo>
                    <a:pt x="791" y="736"/>
                  </a:lnTo>
                  <a:lnTo>
                    <a:pt x="762" y="775"/>
                  </a:lnTo>
                  <a:lnTo>
                    <a:pt x="731" y="809"/>
                  </a:lnTo>
                  <a:lnTo>
                    <a:pt x="723" y="820"/>
                  </a:lnTo>
                  <a:lnTo>
                    <a:pt x="716" y="833"/>
                  </a:lnTo>
                  <a:lnTo>
                    <a:pt x="714" y="847"/>
                  </a:lnTo>
                  <a:lnTo>
                    <a:pt x="718" y="866"/>
                  </a:lnTo>
                  <a:lnTo>
                    <a:pt x="725" y="883"/>
                  </a:lnTo>
                  <a:lnTo>
                    <a:pt x="736" y="897"/>
                  </a:lnTo>
                  <a:lnTo>
                    <a:pt x="750" y="908"/>
                  </a:lnTo>
                  <a:lnTo>
                    <a:pt x="766" y="915"/>
                  </a:lnTo>
                  <a:lnTo>
                    <a:pt x="785" y="917"/>
                  </a:lnTo>
                  <a:lnTo>
                    <a:pt x="860" y="917"/>
                  </a:lnTo>
                  <a:lnTo>
                    <a:pt x="903" y="920"/>
                  </a:lnTo>
                  <a:lnTo>
                    <a:pt x="944" y="929"/>
                  </a:lnTo>
                  <a:lnTo>
                    <a:pt x="982" y="945"/>
                  </a:lnTo>
                  <a:lnTo>
                    <a:pt x="1018" y="964"/>
                  </a:lnTo>
                  <a:lnTo>
                    <a:pt x="1050" y="989"/>
                  </a:lnTo>
                  <a:lnTo>
                    <a:pt x="1079" y="1017"/>
                  </a:lnTo>
                  <a:lnTo>
                    <a:pt x="1103" y="1050"/>
                  </a:lnTo>
                  <a:lnTo>
                    <a:pt x="1123" y="1085"/>
                  </a:lnTo>
                  <a:lnTo>
                    <a:pt x="1138" y="1124"/>
                  </a:lnTo>
                  <a:lnTo>
                    <a:pt x="1147" y="1165"/>
                  </a:lnTo>
                  <a:lnTo>
                    <a:pt x="1150" y="1208"/>
                  </a:lnTo>
                  <a:lnTo>
                    <a:pt x="1150" y="1288"/>
                  </a:lnTo>
                  <a:lnTo>
                    <a:pt x="1148" y="1310"/>
                  </a:lnTo>
                  <a:lnTo>
                    <a:pt x="1141" y="1329"/>
                  </a:lnTo>
                  <a:lnTo>
                    <a:pt x="1130" y="1345"/>
                  </a:lnTo>
                  <a:lnTo>
                    <a:pt x="1116" y="1360"/>
                  </a:lnTo>
                  <a:lnTo>
                    <a:pt x="1098" y="1371"/>
                  </a:lnTo>
                  <a:lnTo>
                    <a:pt x="1079" y="1377"/>
                  </a:lnTo>
                  <a:lnTo>
                    <a:pt x="1059" y="1380"/>
                  </a:lnTo>
                  <a:lnTo>
                    <a:pt x="91" y="1380"/>
                  </a:lnTo>
                  <a:lnTo>
                    <a:pt x="71" y="1377"/>
                  </a:lnTo>
                  <a:lnTo>
                    <a:pt x="52" y="1371"/>
                  </a:lnTo>
                  <a:lnTo>
                    <a:pt x="34" y="1360"/>
                  </a:lnTo>
                  <a:lnTo>
                    <a:pt x="20" y="1345"/>
                  </a:lnTo>
                  <a:lnTo>
                    <a:pt x="10" y="1329"/>
                  </a:lnTo>
                  <a:lnTo>
                    <a:pt x="3" y="1310"/>
                  </a:lnTo>
                  <a:lnTo>
                    <a:pt x="0" y="1288"/>
                  </a:lnTo>
                  <a:lnTo>
                    <a:pt x="0" y="1208"/>
                  </a:lnTo>
                  <a:lnTo>
                    <a:pt x="4" y="1165"/>
                  </a:lnTo>
                  <a:lnTo>
                    <a:pt x="13" y="1124"/>
                  </a:lnTo>
                  <a:lnTo>
                    <a:pt x="27" y="1085"/>
                  </a:lnTo>
                  <a:lnTo>
                    <a:pt x="47" y="1050"/>
                  </a:lnTo>
                  <a:lnTo>
                    <a:pt x="71" y="1017"/>
                  </a:lnTo>
                  <a:lnTo>
                    <a:pt x="99" y="989"/>
                  </a:lnTo>
                  <a:lnTo>
                    <a:pt x="132" y="964"/>
                  </a:lnTo>
                  <a:lnTo>
                    <a:pt x="168" y="945"/>
                  </a:lnTo>
                  <a:lnTo>
                    <a:pt x="206" y="929"/>
                  </a:lnTo>
                  <a:lnTo>
                    <a:pt x="247" y="920"/>
                  </a:lnTo>
                  <a:lnTo>
                    <a:pt x="290" y="917"/>
                  </a:lnTo>
                  <a:lnTo>
                    <a:pt x="364" y="917"/>
                  </a:lnTo>
                  <a:lnTo>
                    <a:pt x="384" y="915"/>
                  </a:lnTo>
                  <a:lnTo>
                    <a:pt x="400" y="908"/>
                  </a:lnTo>
                  <a:lnTo>
                    <a:pt x="414" y="897"/>
                  </a:lnTo>
                  <a:lnTo>
                    <a:pt x="425" y="883"/>
                  </a:lnTo>
                  <a:lnTo>
                    <a:pt x="432" y="866"/>
                  </a:lnTo>
                  <a:lnTo>
                    <a:pt x="434" y="847"/>
                  </a:lnTo>
                  <a:lnTo>
                    <a:pt x="432" y="834"/>
                  </a:lnTo>
                  <a:lnTo>
                    <a:pt x="427" y="820"/>
                  </a:lnTo>
                  <a:lnTo>
                    <a:pt x="418" y="809"/>
                  </a:lnTo>
                  <a:lnTo>
                    <a:pt x="394" y="783"/>
                  </a:lnTo>
                  <a:lnTo>
                    <a:pt x="370" y="753"/>
                  </a:lnTo>
                  <a:lnTo>
                    <a:pt x="350" y="720"/>
                  </a:lnTo>
                  <a:lnTo>
                    <a:pt x="331" y="687"/>
                  </a:lnTo>
                  <a:lnTo>
                    <a:pt x="313" y="651"/>
                  </a:lnTo>
                  <a:lnTo>
                    <a:pt x="309" y="653"/>
                  </a:lnTo>
                  <a:lnTo>
                    <a:pt x="304" y="654"/>
                  </a:lnTo>
                  <a:lnTo>
                    <a:pt x="299" y="655"/>
                  </a:lnTo>
                  <a:lnTo>
                    <a:pt x="285" y="652"/>
                  </a:lnTo>
                  <a:lnTo>
                    <a:pt x="271" y="643"/>
                  </a:lnTo>
                  <a:lnTo>
                    <a:pt x="256" y="629"/>
                  </a:lnTo>
                  <a:lnTo>
                    <a:pt x="244" y="610"/>
                  </a:lnTo>
                  <a:lnTo>
                    <a:pt x="232" y="590"/>
                  </a:lnTo>
                  <a:lnTo>
                    <a:pt x="222" y="568"/>
                  </a:lnTo>
                  <a:lnTo>
                    <a:pt x="215" y="544"/>
                  </a:lnTo>
                  <a:lnTo>
                    <a:pt x="209" y="521"/>
                  </a:lnTo>
                  <a:lnTo>
                    <a:pt x="207" y="498"/>
                  </a:lnTo>
                  <a:lnTo>
                    <a:pt x="208" y="478"/>
                  </a:lnTo>
                  <a:lnTo>
                    <a:pt x="208" y="458"/>
                  </a:lnTo>
                  <a:lnTo>
                    <a:pt x="210" y="440"/>
                  </a:lnTo>
                  <a:lnTo>
                    <a:pt x="214" y="425"/>
                  </a:lnTo>
                  <a:lnTo>
                    <a:pt x="219" y="411"/>
                  </a:lnTo>
                  <a:lnTo>
                    <a:pt x="225" y="399"/>
                  </a:lnTo>
                  <a:lnTo>
                    <a:pt x="233" y="391"/>
                  </a:lnTo>
                  <a:lnTo>
                    <a:pt x="243" y="385"/>
                  </a:lnTo>
                  <a:lnTo>
                    <a:pt x="255" y="384"/>
                  </a:lnTo>
                  <a:lnTo>
                    <a:pt x="261" y="384"/>
                  </a:lnTo>
                  <a:lnTo>
                    <a:pt x="266" y="385"/>
                  </a:lnTo>
                  <a:lnTo>
                    <a:pt x="267" y="358"/>
                  </a:lnTo>
                  <a:lnTo>
                    <a:pt x="268" y="330"/>
                  </a:lnTo>
                  <a:lnTo>
                    <a:pt x="272" y="301"/>
                  </a:lnTo>
                  <a:lnTo>
                    <a:pt x="275" y="274"/>
                  </a:lnTo>
                  <a:lnTo>
                    <a:pt x="279" y="245"/>
                  </a:lnTo>
                  <a:lnTo>
                    <a:pt x="285" y="218"/>
                  </a:lnTo>
                  <a:lnTo>
                    <a:pt x="293" y="191"/>
                  </a:lnTo>
                  <a:lnTo>
                    <a:pt x="302" y="165"/>
                  </a:lnTo>
                  <a:lnTo>
                    <a:pt x="313" y="140"/>
                  </a:lnTo>
                  <a:lnTo>
                    <a:pt x="327" y="117"/>
                  </a:lnTo>
                  <a:lnTo>
                    <a:pt x="342" y="94"/>
                  </a:lnTo>
                  <a:lnTo>
                    <a:pt x="360" y="74"/>
                  </a:lnTo>
                  <a:lnTo>
                    <a:pt x="382" y="56"/>
                  </a:lnTo>
                  <a:lnTo>
                    <a:pt x="406" y="39"/>
                  </a:lnTo>
                  <a:lnTo>
                    <a:pt x="432" y="26"/>
                  </a:lnTo>
                  <a:lnTo>
                    <a:pt x="463" y="15"/>
                  </a:lnTo>
                  <a:lnTo>
                    <a:pt x="497" y="7"/>
                  </a:lnTo>
                  <a:lnTo>
                    <a:pt x="534" y="2"/>
                  </a:lnTo>
                  <a:lnTo>
                    <a:pt x="5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06"/>
            <p:cNvSpPr>
              <a:spLocks/>
            </p:cNvSpPr>
            <p:nvPr/>
          </p:nvSpPr>
          <p:spPr bwMode="auto">
            <a:xfrm>
              <a:off x="7003" y="4084"/>
              <a:ext cx="55" cy="15"/>
            </a:xfrm>
            <a:custGeom>
              <a:avLst/>
              <a:gdLst>
                <a:gd name="T0" fmla="*/ 0 w 879"/>
                <a:gd name="T1" fmla="*/ 0 h 244"/>
                <a:gd name="T2" fmla="*/ 811 w 879"/>
                <a:gd name="T3" fmla="*/ 0 h 244"/>
                <a:gd name="T4" fmla="*/ 829 w 879"/>
                <a:gd name="T5" fmla="*/ 3 h 244"/>
                <a:gd name="T6" fmla="*/ 845 w 879"/>
                <a:gd name="T7" fmla="*/ 10 h 244"/>
                <a:gd name="T8" fmla="*/ 858 w 879"/>
                <a:gd name="T9" fmla="*/ 20 h 244"/>
                <a:gd name="T10" fmla="*/ 870 w 879"/>
                <a:gd name="T11" fmla="*/ 35 h 244"/>
                <a:gd name="T12" fmla="*/ 877 w 879"/>
                <a:gd name="T13" fmla="*/ 51 h 244"/>
                <a:gd name="T14" fmla="*/ 879 w 879"/>
                <a:gd name="T15" fmla="*/ 68 h 244"/>
                <a:gd name="T16" fmla="*/ 879 w 879"/>
                <a:gd name="T17" fmla="*/ 176 h 244"/>
                <a:gd name="T18" fmla="*/ 877 w 879"/>
                <a:gd name="T19" fmla="*/ 195 h 244"/>
                <a:gd name="T20" fmla="*/ 870 w 879"/>
                <a:gd name="T21" fmla="*/ 210 h 244"/>
                <a:gd name="T22" fmla="*/ 858 w 879"/>
                <a:gd name="T23" fmla="*/ 224 h 244"/>
                <a:gd name="T24" fmla="*/ 845 w 879"/>
                <a:gd name="T25" fmla="*/ 234 h 244"/>
                <a:gd name="T26" fmla="*/ 829 w 879"/>
                <a:gd name="T27" fmla="*/ 242 h 244"/>
                <a:gd name="T28" fmla="*/ 811 w 879"/>
                <a:gd name="T29" fmla="*/ 244 h 244"/>
                <a:gd name="T30" fmla="*/ 88 w 879"/>
                <a:gd name="T31" fmla="*/ 244 h 244"/>
                <a:gd name="T32" fmla="*/ 76 w 879"/>
                <a:gd name="T33" fmla="*/ 224 h 244"/>
                <a:gd name="T34" fmla="*/ 63 w 879"/>
                <a:gd name="T35" fmla="*/ 208 h 244"/>
                <a:gd name="T36" fmla="*/ 47 w 879"/>
                <a:gd name="T37" fmla="*/ 195 h 244"/>
                <a:gd name="T38" fmla="*/ 42 w 879"/>
                <a:gd name="T39" fmla="*/ 150 h 244"/>
                <a:gd name="T40" fmla="*/ 34 w 879"/>
                <a:gd name="T41" fmla="*/ 107 h 244"/>
                <a:gd name="T42" fmla="*/ 25 w 879"/>
                <a:gd name="T43" fmla="*/ 68 h 244"/>
                <a:gd name="T44" fmla="*/ 13 w 879"/>
                <a:gd name="T45" fmla="*/ 33 h 244"/>
                <a:gd name="T46" fmla="*/ 0 w 879"/>
                <a:gd name="T4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79" h="244">
                  <a:moveTo>
                    <a:pt x="0" y="0"/>
                  </a:moveTo>
                  <a:lnTo>
                    <a:pt x="811" y="0"/>
                  </a:lnTo>
                  <a:lnTo>
                    <a:pt x="829" y="3"/>
                  </a:lnTo>
                  <a:lnTo>
                    <a:pt x="845" y="10"/>
                  </a:lnTo>
                  <a:lnTo>
                    <a:pt x="858" y="20"/>
                  </a:lnTo>
                  <a:lnTo>
                    <a:pt x="870" y="35"/>
                  </a:lnTo>
                  <a:lnTo>
                    <a:pt x="877" y="51"/>
                  </a:lnTo>
                  <a:lnTo>
                    <a:pt x="879" y="68"/>
                  </a:lnTo>
                  <a:lnTo>
                    <a:pt x="879" y="176"/>
                  </a:lnTo>
                  <a:lnTo>
                    <a:pt x="877" y="195"/>
                  </a:lnTo>
                  <a:lnTo>
                    <a:pt x="870" y="210"/>
                  </a:lnTo>
                  <a:lnTo>
                    <a:pt x="858" y="224"/>
                  </a:lnTo>
                  <a:lnTo>
                    <a:pt x="845" y="234"/>
                  </a:lnTo>
                  <a:lnTo>
                    <a:pt x="829" y="242"/>
                  </a:lnTo>
                  <a:lnTo>
                    <a:pt x="811" y="244"/>
                  </a:lnTo>
                  <a:lnTo>
                    <a:pt x="88" y="244"/>
                  </a:lnTo>
                  <a:lnTo>
                    <a:pt x="76" y="224"/>
                  </a:lnTo>
                  <a:lnTo>
                    <a:pt x="63" y="208"/>
                  </a:lnTo>
                  <a:lnTo>
                    <a:pt x="47" y="195"/>
                  </a:lnTo>
                  <a:lnTo>
                    <a:pt x="42" y="150"/>
                  </a:lnTo>
                  <a:lnTo>
                    <a:pt x="34" y="107"/>
                  </a:lnTo>
                  <a:lnTo>
                    <a:pt x="25" y="68"/>
                  </a:lnTo>
                  <a:lnTo>
                    <a:pt x="13" y="3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07"/>
            <p:cNvSpPr>
              <a:spLocks/>
            </p:cNvSpPr>
            <p:nvPr/>
          </p:nvSpPr>
          <p:spPr bwMode="auto">
            <a:xfrm>
              <a:off x="7001" y="4111"/>
              <a:ext cx="57" cy="16"/>
            </a:xfrm>
            <a:custGeom>
              <a:avLst/>
              <a:gdLst>
                <a:gd name="T0" fmla="*/ 138 w 913"/>
                <a:gd name="T1" fmla="*/ 0 h 243"/>
                <a:gd name="T2" fmla="*/ 845 w 913"/>
                <a:gd name="T3" fmla="*/ 0 h 243"/>
                <a:gd name="T4" fmla="*/ 863 w 913"/>
                <a:gd name="T5" fmla="*/ 2 h 243"/>
                <a:gd name="T6" fmla="*/ 879 w 913"/>
                <a:gd name="T7" fmla="*/ 9 h 243"/>
                <a:gd name="T8" fmla="*/ 892 w 913"/>
                <a:gd name="T9" fmla="*/ 19 h 243"/>
                <a:gd name="T10" fmla="*/ 904 w 913"/>
                <a:gd name="T11" fmla="*/ 33 h 243"/>
                <a:gd name="T12" fmla="*/ 911 w 913"/>
                <a:gd name="T13" fmla="*/ 49 h 243"/>
                <a:gd name="T14" fmla="*/ 913 w 913"/>
                <a:gd name="T15" fmla="*/ 68 h 243"/>
                <a:gd name="T16" fmla="*/ 913 w 913"/>
                <a:gd name="T17" fmla="*/ 175 h 243"/>
                <a:gd name="T18" fmla="*/ 911 w 913"/>
                <a:gd name="T19" fmla="*/ 190 h 243"/>
                <a:gd name="T20" fmla="*/ 905 w 913"/>
                <a:gd name="T21" fmla="*/ 204 h 243"/>
                <a:gd name="T22" fmla="*/ 862 w 913"/>
                <a:gd name="T23" fmla="*/ 223 h 243"/>
                <a:gd name="T24" fmla="*/ 820 w 913"/>
                <a:gd name="T25" fmla="*/ 243 h 243"/>
                <a:gd name="T26" fmla="*/ 0 w 913"/>
                <a:gd name="T27" fmla="*/ 243 h 243"/>
                <a:gd name="T28" fmla="*/ 0 w 913"/>
                <a:gd name="T29" fmla="*/ 179 h 243"/>
                <a:gd name="T30" fmla="*/ 7 w 913"/>
                <a:gd name="T31" fmla="*/ 168 h 243"/>
                <a:gd name="T32" fmla="*/ 30 w 913"/>
                <a:gd name="T33" fmla="*/ 158 h 243"/>
                <a:gd name="T34" fmla="*/ 52 w 913"/>
                <a:gd name="T35" fmla="*/ 143 h 243"/>
                <a:gd name="T36" fmla="*/ 72 w 913"/>
                <a:gd name="T37" fmla="*/ 125 h 243"/>
                <a:gd name="T38" fmla="*/ 90 w 913"/>
                <a:gd name="T39" fmla="*/ 104 h 243"/>
                <a:gd name="T40" fmla="*/ 105 w 913"/>
                <a:gd name="T41" fmla="*/ 79 h 243"/>
                <a:gd name="T42" fmla="*/ 119 w 913"/>
                <a:gd name="T43" fmla="*/ 54 h 243"/>
                <a:gd name="T44" fmla="*/ 130 w 913"/>
                <a:gd name="T45" fmla="*/ 26 h 243"/>
                <a:gd name="T46" fmla="*/ 138 w 913"/>
                <a:gd name="T4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3" h="243">
                  <a:moveTo>
                    <a:pt x="138" y="0"/>
                  </a:moveTo>
                  <a:lnTo>
                    <a:pt x="845" y="0"/>
                  </a:lnTo>
                  <a:lnTo>
                    <a:pt x="863" y="2"/>
                  </a:lnTo>
                  <a:lnTo>
                    <a:pt x="879" y="9"/>
                  </a:lnTo>
                  <a:lnTo>
                    <a:pt x="892" y="19"/>
                  </a:lnTo>
                  <a:lnTo>
                    <a:pt x="904" y="33"/>
                  </a:lnTo>
                  <a:lnTo>
                    <a:pt x="911" y="49"/>
                  </a:lnTo>
                  <a:lnTo>
                    <a:pt x="913" y="68"/>
                  </a:lnTo>
                  <a:lnTo>
                    <a:pt x="913" y="175"/>
                  </a:lnTo>
                  <a:lnTo>
                    <a:pt x="911" y="190"/>
                  </a:lnTo>
                  <a:lnTo>
                    <a:pt x="905" y="204"/>
                  </a:lnTo>
                  <a:lnTo>
                    <a:pt x="862" y="223"/>
                  </a:lnTo>
                  <a:lnTo>
                    <a:pt x="820" y="243"/>
                  </a:lnTo>
                  <a:lnTo>
                    <a:pt x="0" y="243"/>
                  </a:lnTo>
                  <a:lnTo>
                    <a:pt x="0" y="179"/>
                  </a:lnTo>
                  <a:lnTo>
                    <a:pt x="7" y="168"/>
                  </a:lnTo>
                  <a:lnTo>
                    <a:pt x="30" y="158"/>
                  </a:lnTo>
                  <a:lnTo>
                    <a:pt x="52" y="143"/>
                  </a:lnTo>
                  <a:lnTo>
                    <a:pt x="72" y="125"/>
                  </a:lnTo>
                  <a:lnTo>
                    <a:pt x="90" y="104"/>
                  </a:lnTo>
                  <a:lnTo>
                    <a:pt x="105" y="79"/>
                  </a:lnTo>
                  <a:lnTo>
                    <a:pt x="119" y="54"/>
                  </a:lnTo>
                  <a:lnTo>
                    <a:pt x="130" y="26"/>
                  </a:lnTo>
                  <a:lnTo>
                    <a:pt x="1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08"/>
            <p:cNvSpPr>
              <a:spLocks/>
            </p:cNvSpPr>
            <p:nvPr/>
          </p:nvSpPr>
          <p:spPr bwMode="auto">
            <a:xfrm>
              <a:off x="7019" y="4139"/>
              <a:ext cx="18" cy="15"/>
            </a:xfrm>
            <a:custGeom>
              <a:avLst/>
              <a:gdLst>
                <a:gd name="T0" fmla="*/ 0 w 275"/>
                <a:gd name="T1" fmla="*/ 0 h 243"/>
                <a:gd name="T2" fmla="*/ 275 w 275"/>
                <a:gd name="T3" fmla="*/ 0 h 243"/>
                <a:gd name="T4" fmla="*/ 239 w 275"/>
                <a:gd name="T5" fmla="*/ 44 h 243"/>
                <a:gd name="T6" fmla="*/ 207 w 275"/>
                <a:gd name="T7" fmla="*/ 91 h 243"/>
                <a:gd name="T8" fmla="*/ 179 w 275"/>
                <a:gd name="T9" fmla="*/ 140 h 243"/>
                <a:gd name="T10" fmla="*/ 152 w 275"/>
                <a:gd name="T11" fmla="*/ 191 h 243"/>
                <a:gd name="T12" fmla="*/ 131 w 275"/>
                <a:gd name="T13" fmla="*/ 243 h 243"/>
                <a:gd name="T14" fmla="*/ 58 w 275"/>
                <a:gd name="T15" fmla="*/ 243 h 243"/>
                <a:gd name="T16" fmla="*/ 58 w 275"/>
                <a:gd name="T17" fmla="*/ 199 h 243"/>
                <a:gd name="T18" fmla="*/ 55 w 275"/>
                <a:gd name="T19" fmla="*/ 156 h 243"/>
                <a:gd name="T20" fmla="*/ 48 w 275"/>
                <a:gd name="T21" fmla="*/ 114 h 243"/>
                <a:gd name="T22" fmla="*/ 35 w 275"/>
                <a:gd name="T23" fmla="*/ 73 h 243"/>
                <a:gd name="T24" fmla="*/ 19 w 275"/>
                <a:gd name="T25" fmla="*/ 36 h 243"/>
                <a:gd name="T26" fmla="*/ 0 w 275"/>
                <a:gd name="T2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5" h="243">
                  <a:moveTo>
                    <a:pt x="0" y="0"/>
                  </a:moveTo>
                  <a:lnTo>
                    <a:pt x="275" y="0"/>
                  </a:lnTo>
                  <a:lnTo>
                    <a:pt x="239" y="44"/>
                  </a:lnTo>
                  <a:lnTo>
                    <a:pt x="207" y="91"/>
                  </a:lnTo>
                  <a:lnTo>
                    <a:pt x="179" y="140"/>
                  </a:lnTo>
                  <a:lnTo>
                    <a:pt x="152" y="191"/>
                  </a:lnTo>
                  <a:lnTo>
                    <a:pt x="131" y="243"/>
                  </a:lnTo>
                  <a:lnTo>
                    <a:pt x="58" y="243"/>
                  </a:lnTo>
                  <a:lnTo>
                    <a:pt x="58" y="199"/>
                  </a:lnTo>
                  <a:lnTo>
                    <a:pt x="55" y="156"/>
                  </a:lnTo>
                  <a:lnTo>
                    <a:pt x="48" y="114"/>
                  </a:lnTo>
                  <a:lnTo>
                    <a:pt x="35" y="73"/>
                  </a:lnTo>
                  <a:lnTo>
                    <a:pt x="19" y="3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09"/>
            <p:cNvSpPr>
              <a:spLocks/>
            </p:cNvSpPr>
            <p:nvPr/>
          </p:nvSpPr>
          <p:spPr bwMode="auto">
            <a:xfrm>
              <a:off x="6912" y="4045"/>
              <a:ext cx="188" cy="156"/>
            </a:xfrm>
            <a:custGeom>
              <a:avLst/>
              <a:gdLst>
                <a:gd name="T0" fmla="*/ 2534 w 3009"/>
                <a:gd name="T1" fmla="*/ 0 h 2506"/>
                <a:gd name="T2" fmla="*/ 2630 w 3009"/>
                <a:gd name="T3" fmla="*/ 12 h 2506"/>
                <a:gd name="T4" fmla="*/ 2719 w 3009"/>
                <a:gd name="T5" fmla="*/ 45 h 2506"/>
                <a:gd name="T6" fmla="*/ 2800 w 3009"/>
                <a:gd name="T7" fmla="*/ 99 h 2506"/>
                <a:gd name="T8" fmla="*/ 2869 w 3009"/>
                <a:gd name="T9" fmla="*/ 169 h 2506"/>
                <a:gd name="T10" fmla="*/ 2927 w 3009"/>
                <a:gd name="T11" fmla="*/ 254 h 2506"/>
                <a:gd name="T12" fmla="*/ 2971 w 3009"/>
                <a:gd name="T13" fmla="*/ 352 h 2506"/>
                <a:gd name="T14" fmla="*/ 2999 w 3009"/>
                <a:gd name="T15" fmla="*/ 460 h 2506"/>
                <a:gd name="T16" fmla="*/ 3009 w 3009"/>
                <a:gd name="T17" fmla="*/ 576 h 2506"/>
                <a:gd name="T18" fmla="*/ 2949 w 3009"/>
                <a:gd name="T19" fmla="*/ 1281 h 2506"/>
                <a:gd name="T20" fmla="*/ 2819 w 3009"/>
                <a:gd name="T21" fmla="*/ 1240 h 2506"/>
                <a:gd name="T22" fmla="*/ 2817 w 3009"/>
                <a:gd name="T23" fmla="*/ 527 h 2506"/>
                <a:gd name="T24" fmla="*/ 2801 w 3009"/>
                <a:gd name="T25" fmla="*/ 436 h 2506"/>
                <a:gd name="T26" fmla="*/ 2768 w 3009"/>
                <a:gd name="T27" fmla="*/ 355 h 2506"/>
                <a:gd name="T28" fmla="*/ 2724 w 3009"/>
                <a:gd name="T29" fmla="*/ 287 h 2506"/>
                <a:gd name="T30" fmla="*/ 2669 w 3009"/>
                <a:gd name="T31" fmla="*/ 235 h 2506"/>
                <a:gd name="T32" fmla="*/ 2605 w 3009"/>
                <a:gd name="T33" fmla="*/ 201 h 2506"/>
                <a:gd name="T34" fmla="*/ 2534 w 3009"/>
                <a:gd name="T35" fmla="*/ 189 h 2506"/>
                <a:gd name="T36" fmla="*/ 439 w 3009"/>
                <a:gd name="T37" fmla="*/ 192 h 2506"/>
                <a:gd name="T38" fmla="*/ 372 w 3009"/>
                <a:gd name="T39" fmla="*/ 215 h 2506"/>
                <a:gd name="T40" fmla="*/ 312 w 3009"/>
                <a:gd name="T41" fmla="*/ 258 h 2506"/>
                <a:gd name="T42" fmla="*/ 261 w 3009"/>
                <a:gd name="T43" fmla="*/ 319 h 2506"/>
                <a:gd name="T44" fmla="*/ 222 w 3009"/>
                <a:gd name="T45" fmla="*/ 395 h 2506"/>
                <a:gd name="T46" fmla="*/ 198 w 3009"/>
                <a:gd name="T47" fmla="*/ 480 h 2506"/>
                <a:gd name="T48" fmla="*/ 188 w 3009"/>
                <a:gd name="T49" fmla="*/ 576 h 2506"/>
                <a:gd name="T50" fmla="*/ 191 w 3009"/>
                <a:gd name="T51" fmla="*/ 1978 h 2506"/>
                <a:gd name="T52" fmla="*/ 208 w 3009"/>
                <a:gd name="T53" fmla="*/ 2070 h 2506"/>
                <a:gd name="T54" fmla="*/ 240 w 3009"/>
                <a:gd name="T55" fmla="*/ 2150 h 2506"/>
                <a:gd name="T56" fmla="*/ 285 w 3009"/>
                <a:gd name="T57" fmla="*/ 2219 h 2506"/>
                <a:gd name="T58" fmla="*/ 340 w 3009"/>
                <a:gd name="T59" fmla="*/ 2272 h 2506"/>
                <a:gd name="T60" fmla="*/ 404 w 3009"/>
                <a:gd name="T61" fmla="*/ 2305 h 2506"/>
                <a:gd name="T62" fmla="*/ 474 w 3009"/>
                <a:gd name="T63" fmla="*/ 2316 h 2506"/>
                <a:gd name="T64" fmla="*/ 1839 w 3009"/>
                <a:gd name="T65" fmla="*/ 2316 h 2506"/>
                <a:gd name="T66" fmla="*/ 1879 w 3009"/>
                <a:gd name="T67" fmla="*/ 2414 h 2506"/>
                <a:gd name="T68" fmla="*/ 1930 w 3009"/>
                <a:gd name="T69" fmla="*/ 2506 h 2506"/>
                <a:gd name="T70" fmla="*/ 426 w 3009"/>
                <a:gd name="T71" fmla="*/ 2503 h 2506"/>
                <a:gd name="T72" fmla="*/ 334 w 3009"/>
                <a:gd name="T73" fmla="*/ 2480 h 2506"/>
                <a:gd name="T74" fmla="*/ 248 w 3009"/>
                <a:gd name="T75" fmla="*/ 2436 h 2506"/>
                <a:gd name="T76" fmla="*/ 173 w 3009"/>
                <a:gd name="T77" fmla="*/ 2374 h 2506"/>
                <a:gd name="T78" fmla="*/ 109 w 3009"/>
                <a:gd name="T79" fmla="*/ 2296 h 2506"/>
                <a:gd name="T80" fmla="*/ 57 w 3009"/>
                <a:gd name="T81" fmla="*/ 2204 h 2506"/>
                <a:gd name="T82" fmla="*/ 21 w 3009"/>
                <a:gd name="T83" fmla="*/ 2100 h 2506"/>
                <a:gd name="T84" fmla="*/ 2 w 3009"/>
                <a:gd name="T85" fmla="*/ 1988 h 2506"/>
                <a:gd name="T86" fmla="*/ 0 w 3009"/>
                <a:gd name="T87" fmla="*/ 576 h 2506"/>
                <a:gd name="T88" fmla="*/ 9 w 3009"/>
                <a:gd name="T89" fmla="*/ 460 h 2506"/>
                <a:gd name="T90" fmla="*/ 38 w 3009"/>
                <a:gd name="T91" fmla="*/ 352 h 2506"/>
                <a:gd name="T92" fmla="*/ 81 w 3009"/>
                <a:gd name="T93" fmla="*/ 254 h 2506"/>
                <a:gd name="T94" fmla="*/ 139 w 3009"/>
                <a:gd name="T95" fmla="*/ 169 h 2506"/>
                <a:gd name="T96" fmla="*/ 210 w 3009"/>
                <a:gd name="T97" fmla="*/ 99 h 2506"/>
                <a:gd name="T98" fmla="*/ 290 w 3009"/>
                <a:gd name="T99" fmla="*/ 45 h 2506"/>
                <a:gd name="T100" fmla="*/ 379 w 3009"/>
                <a:gd name="T101" fmla="*/ 12 h 2506"/>
                <a:gd name="T102" fmla="*/ 474 w 3009"/>
                <a:gd name="T103" fmla="*/ 0 h 2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09" h="2506">
                  <a:moveTo>
                    <a:pt x="474" y="0"/>
                  </a:moveTo>
                  <a:lnTo>
                    <a:pt x="2534" y="0"/>
                  </a:lnTo>
                  <a:lnTo>
                    <a:pt x="2583" y="3"/>
                  </a:lnTo>
                  <a:lnTo>
                    <a:pt x="2630" y="12"/>
                  </a:lnTo>
                  <a:lnTo>
                    <a:pt x="2676" y="26"/>
                  </a:lnTo>
                  <a:lnTo>
                    <a:pt x="2719" y="45"/>
                  </a:lnTo>
                  <a:lnTo>
                    <a:pt x="2760" y="69"/>
                  </a:lnTo>
                  <a:lnTo>
                    <a:pt x="2800" y="99"/>
                  </a:lnTo>
                  <a:lnTo>
                    <a:pt x="2836" y="132"/>
                  </a:lnTo>
                  <a:lnTo>
                    <a:pt x="2869" y="169"/>
                  </a:lnTo>
                  <a:lnTo>
                    <a:pt x="2901" y="210"/>
                  </a:lnTo>
                  <a:lnTo>
                    <a:pt x="2927" y="254"/>
                  </a:lnTo>
                  <a:lnTo>
                    <a:pt x="2952" y="302"/>
                  </a:lnTo>
                  <a:lnTo>
                    <a:pt x="2971" y="352"/>
                  </a:lnTo>
                  <a:lnTo>
                    <a:pt x="2987" y="405"/>
                  </a:lnTo>
                  <a:lnTo>
                    <a:pt x="2999" y="460"/>
                  </a:lnTo>
                  <a:lnTo>
                    <a:pt x="3006" y="517"/>
                  </a:lnTo>
                  <a:lnTo>
                    <a:pt x="3009" y="576"/>
                  </a:lnTo>
                  <a:lnTo>
                    <a:pt x="3009" y="1309"/>
                  </a:lnTo>
                  <a:lnTo>
                    <a:pt x="2949" y="1281"/>
                  </a:lnTo>
                  <a:lnTo>
                    <a:pt x="2886" y="1258"/>
                  </a:lnTo>
                  <a:lnTo>
                    <a:pt x="2819" y="1240"/>
                  </a:lnTo>
                  <a:lnTo>
                    <a:pt x="2819" y="576"/>
                  </a:lnTo>
                  <a:lnTo>
                    <a:pt x="2817" y="527"/>
                  </a:lnTo>
                  <a:lnTo>
                    <a:pt x="2811" y="480"/>
                  </a:lnTo>
                  <a:lnTo>
                    <a:pt x="2801" y="436"/>
                  </a:lnTo>
                  <a:lnTo>
                    <a:pt x="2787" y="395"/>
                  </a:lnTo>
                  <a:lnTo>
                    <a:pt x="2768" y="355"/>
                  </a:lnTo>
                  <a:lnTo>
                    <a:pt x="2748" y="319"/>
                  </a:lnTo>
                  <a:lnTo>
                    <a:pt x="2724" y="287"/>
                  </a:lnTo>
                  <a:lnTo>
                    <a:pt x="2697" y="258"/>
                  </a:lnTo>
                  <a:lnTo>
                    <a:pt x="2669" y="235"/>
                  </a:lnTo>
                  <a:lnTo>
                    <a:pt x="2638" y="215"/>
                  </a:lnTo>
                  <a:lnTo>
                    <a:pt x="2605" y="201"/>
                  </a:lnTo>
                  <a:lnTo>
                    <a:pt x="2570" y="192"/>
                  </a:lnTo>
                  <a:lnTo>
                    <a:pt x="2534" y="189"/>
                  </a:lnTo>
                  <a:lnTo>
                    <a:pt x="474" y="189"/>
                  </a:lnTo>
                  <a:lnTo>
                    <a:pt x="439" y="192"/>
                  </a:lnTo>
                  <a:lnTo>
                    <a:pt x="404" y="201"/>
                  </a:lnTo>
                  <a:lnTo>
                    <a:pt x="372" y="215"/>
                  </a:lnTo>
                  <a:lnTo>
                    <a:pt x="340" y="235"/>
                  </a:lnTo>
                  <a:lnTo>
                    <a:pt x="312" y="258"/>
                  </a:lnTo>
                  <a:lnTo>
                    <a:pt x="285" y="287"/>
                  </a:lnTo>
                  <a:lnTo>
                    <a:pt x="261" y="319"/>
                  </a:lnTo>
                  <a:lnTo>
                    <a:pt x="240" y="355"/>
                  </a:lnTo>
                  <a:lnTo>
                    <a:pt x="222" y="395"/>
                  </a:lnTo>
                  <a:lnTo>
                    <a:pt x="208" y="436"/>
                  </a:lnTo>
                  <a:lnTo>
                    <a:pt x="198" y="480"/>
                  </a:lnTo>
                  <a:lnTo>
                    <a:pt x="191" y="527"/>
                  </a:lnTo>
                  <a:lnTo>
                    <a:pt x="188" y="576"/>
                  </a:lnTo>
                  <a:lnTo>
                    <a:pt x="188" y="1929"/>
                  </a:lnTo>
                  <a:lnTo>
                    <a:pt x="191" y="1978"/>
                  </a:lnTo>
                  <a:lnTo>
                    <a:pt x="198" y="2025"/>
                  </a:lnTo>
                  <a:lnTo>
                    <a:pt x="208" y="2070"/>
                  </a:lnTo>
                  <a:lnTo>
                    <a:pt x="222" y="2112"/>
                  </a:lnTo>
                  <a:lnTo>
                    <a:pt x="240" y="2150"/>
                  </a:lnTo>
                  <a:lnTo>
                    <a:pt x="261" y="2186"/>
                  </a:lnTo>
                  <a:lnTo>
                    <a:pt x="285" y="2219"/>
                  </a:lnTo>
                  <a:lnTo>
                    <a:pt x="312" y="2247"/>
                  </a:lnTo>
                  <a:lnTo>
                    <a:pt x="340" y="2272"/>
                  </a:lnTo>
                  <a:lnTo>
                    <a:pt x="372" y="2291"/>
                  </a:lnTo>
                  <a:lnTo>
                    <a:pt x="404" y="2305"/>
                  </a:lnTo>
                  <a:lnTo>
                    <a:pt x="439" y="2313"/>
                  </a:lnTo>
                  <a:lnTo>
                    <a:pt x="474" y="2316"/>
                  </a:lnTo>
                  <a:lnTo>
                    <a:pt x="474" y="2316"/>
                  </a:lnTo>
                  <a:lnTo>
                    <a:pt x="1839" y="2316"/>
                  </a:lnTo>
                  <a:lnTo>
                    <a:pt x="1857" y="2366"/>
                  </a:lnTo>
                  <a:lnTo>
                    <a:pt x="1879" y="2414"/>
                  </a:lnTo>
                  <a:lnTo>
                    <a:pt x="1903" y="2461"/>
                  </a:lnTo>
                  <a:lnTo>
                    <a:pt x="1930" y="2506"/>
                  </a:lnTo>
                  <a:lnTo>
                    <a:pt x="474" y="2506"/>
                  </a:lnTo>
                  <a:lnTo>
                    <a:pt x="426" y="2503"/>
                  </a:lnTo>
                  <a:lnTo>
                    <a:pt x="379" y="2494"/>
                  </a:lnTo>
                  <a:lnTo>
                    <a:pt x="334" y="2480"/>
                  </a:lnTo>
                  <a:lnTo>
                    <a:pt x="290" y="2460"/>
                  </a:lnTo>
                  <a:lnTo>
                    <a:pt x="248" y="2436"/>
                  </a:lnTo>
                  <a:lnTo>
                    <a:pt x="210" y="2407"/>
                  </a:lnTo>
                  <a:lnTo>
                    <a:pt x="173" y="2374"/>
                  </a:lnTo>
                  <a:lnTo>
                    <a:pt x="139" y="2337"/>
                  </a:lnTo>
                  <a:lnTo>
                    <a:pt x="109" y="2296"/>
                  </a:lnTo>
                  <a:lnTo>
                    <a:pt x="81" y="2251"/>
                  </a:lnTo>
                  <a:lnTo>
                    <a:pt x="57" y="2204"/>
                  </a:lnTo>
                  <a:lnTo>
                    <a:pt x="38" y="2153"/>
                  </a:lnTo>
                  <a:lnTo>
                    <a:pt x="21" y="2100"/>
                  </a:lnTo>
                  <a:lnTo>
                    <a:pt x="9" y="2045"/>
                  </a:lnTo>
                  <a:lnTo>
                    <a:pt x="2" y="1988"/>
                  </a:lnTo>
                  <a:lnTo>
                    <a:pt x="0" y="1929"/>
                  </a:lnTo>
                  <a:lnTo>
                    <a:pt x="0" y="576"/>
                  </a:lnTo>
                  <a:lnTo>
                    <a:pt x="2" y="517"/>
                  </a:lnTo>
                  <a:lnTo>
                    <a:pt x="9" y="460"/>
                  </a:lnTo>
                  <a:lnTo>
                    <a:pt x="21" y="405"/>
                  </a:lnTo>
                  <a:lnTo>
                    <a:pt x="38" y="352"/>
                  </a:lnTo>
                  <a:lnTo>
                    <a:pt x="57" y="302"/>
                  </a:lnTo>
                  <a:lnTo>
                    <a:pt x="81" y="254"/>
                  </a:lnTo>
                  <a:lnTo>
                    <a:pt x="108" y="210"/>
                  </a:lnTo>
                  <a:lnTo>
                    <a:pt x="139" y="169"/>
                  </a:lnTo>
                  <a:lnTo>
                    <a:pt x="173" y="132"/>
                  </a:lnTo>
                  <a:lnTo>
                    <a:pt x="210" y="99"/>
                  </a:lnTo>
                  <a:lnTo>
                    <a:pt x="248" y="69"/>
                  </a:lnTo>
                  <a:lnTo>
                    <a:pt x="290" y="45"/>
                  </a:lnTo>
                  <a:lnTo>
                    <a:pt x="334" y="26"/>
                  </a:lnTo>
                  <a:lnTo>
                    <a:pt x="379" y="12"/>
                  </a:lnTo>
                  <a:lnTo>
                    <a:pt x="426" y="3"/>
                  </a:lnTo>
                  <a:lnTo>
                    <a:pt x="4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10"/>
            <p:cNvSpPr>
              <a:spLocks noEditPoints="1"/>
            </p:cNvSpPr>
            <p:nvPr/>
          </p:nvSpPr>
          <p:spPr bwMode="auto">
            <a:xfrm>
              <a:off x="7035" y="4134"/>
              <a:ext cx="82" cy="82"/>
            </a:xfrm>
            <a:custGeom>
              <a:avLst/>
              <a:gdLst>
                <a:gd name="T0" fmla="*/ 608 w 1311"/>
                <a:gd name="T1" fmla="*/ 291 h 1313"/>
                <a:gd name="T2" fmla="*/ 582 w 1311"/>
                <a:gd name="T3" fmla="*/ 310 h 1313"/>
                <a:gd name="T4" fmla="*/ 570 w 1311"/>
                <a:gd name="T5" fmla="*/ 343 h 1313"/>
                <a:gd name="T6" fmla="*/ 342 w 1311"/>
                <a:gd name="T7" fmla="*/ 571 h 1313"/>
                <a:gd name="T8" fmla="*/ 310 w 1311"/>
                <a:gd name="T9" fmla="*/ 583 h 1313"/>
                <a:gd name="T10" fmla="*/ 290 w 1311"/>
                <a:gd name="T11" fmla="*/ 609 h 1313"/>
                <a:gd name="T12" fmla="*/ 288 w 1311"/>
                <a:gd name="T13" fmla="*/ 687 h 1313"/>
                <a:gd name="T14" fmla="*/ 299 w 1311"/>
                <a:gd name="T15" fmla="*/ 719 h 1313"/>
                <a:gd name="T16" fmla="*/ 325 w 1311"/>
                <a:gd name="T17" fmla="*/ 739 h 1313"/>
                <a:gd name="T18" fmla="*/ 570 w 1311"/>
                <a:gd name="T19" fmla="*/ 741 h 1313"/>
                <a:gd name="T20" fmla="*/ 573 w 1311"/>
                <a:gd name="T21" fmla="*/ 987 h 1313"/>
                <a:gd name="T22" fmla="*/ 593 w 1311"/>
                <a:gd name="T23" fmla="*/ 1014 h 1313"/>
                <a:gd name="T24" fmla="*/ 625 w 1311"/>
                <a:gd name="T25" fmla="*/ 1025 h 1313"/>
                <a:gd name="T26" fmla="*/ 703 w 1311"/>
                <a:gd name="T27" fmla="*/ 1022 h 1313"/>
                <a:gd name="T28" fmla="*/ 729 w 1311"/>
                <a:gd name="T29" fmla="*/ 1003 h 1313"/>
                <a:gd name="T30" fmla="*/ 740 w 1311"/>
                <a:gd name="T31" fmla="*/ 970 h 1313"/>
                <a:gd name="T32" fmla="*/ 969 w 1311"/>
                <a:gd name="T33" fmla="*/ 741 h 1313"/>
                <a:gd name="T34" fmla="*/ 1001 w 1311"/>
                <a:gd name="T35" fmla="*/ 730 h 1313"/>
                <a:gd name="T36" fmla="*/ 1020 w 1311"/>
                <a:gd name="T37" fmla="*/ 704 h 1313"/>
                <a:gd name="T38" fmla="*/ 1024 w 1311"/>
                <a:gd name="T39" fmla="*/ 625 h 1313"/>
                <a:gd name="T40" fmla="*/ 1012 w 1311"/>
                <a:gd name="T41" fmla="*/ 594 h 1313"/>
                <a:gd name="T42" fmla="*/ 986 w 1311"/>
                <a:gd name="T43" fmla="*/ 574 h 1313"/>
                <a:gd name="T44" fmla="*/ 740 w 1311"/>
                <a:gd name="T45" fmla="*/ 571 h 1313"/>
                <a:gd name="T46" fmla="*/ 737 w 1311"/>
                <a:gd name="T47" fmla="*/ 326 h 1313"/>
                <a:gd name="T48" fmla="*/ 718 w 1311"/>
                <a:gd name="T49" fmla="*/ 299 h 1313"/>
                <a:gd name="T50" fmla="*/ 685 w 1311"/>
                <a:gd name="T51" fmla="*/ 288 h 1313"/>
                <a:gd name="T52" fmla="*/ 656 w 1311"/>
                <a:gd name="T53" fmla="*/ 0 h 1313"/>
                <a:gd name="T54" fmla="*/ 780 w 1311"/>
                <a:gd name="T55" fmla="*/ 13 h 1313"/>
                <a:gd name="T56" fmla="*/ 896 w 1311"/>
                <a:gd name="T57" fmla="*/ 46 h 1313"/>
                <a:gd name="T58" fmla="*/ 1003 w 1311"/>
                <a:gd name="T59" fmla="*/ 100 h 1313"/>
                <a:gd name="T60" fmla="*/ 1097 w 1311"/>
                <a:gd name="T61" fmla="*/ 172 h 1313"/>
                <a:gd name="T62" fmla="*/ 1177 w 1311"/>
                <a:gd name="T63" fmla="*/ 259 h 1313"/>
                <a:gd name="T64" fmla="*/ 1239 w 1311"/>
                <a:gd name="T65" fmla="*/ 360 h 1313"/>
                <a:gd name="T66" fmla="*/ 1284 w 1311"/>
                <a:gd name="T67" fmla="*/ 472 h 1313"/>
                <a:gd name="T68" fmla="*/ 1308 w 1311"/>
                <a:gd name="T69" fmla="*/ 593 h 1313"/>
                <a:gd name="T70" fmla="*/ 1308 w 1311"/>
                <a:gd name="T71" fmla="*/ 719 h 1313"/>
                <a:gd name="T72" fmla="*/ 1284 w 1311"/>
                <a:gd name="T73" fmla="*/ 840 h 1313"/>
                <a:gd name="T74" fmla="*/ 1239 w 1311"/>
                <a:gd name="T75" fmla="*/ 953 h 1313"/>
                <a:gd name="T76" fmla="*/ 1177 w 1311"/>
                <a:gd name="T77" fmla="*/ 1054 h 1313"/>
                <a:gd name="T78" fmla="*/ 1097 w 1311"/>
                <a:gd name="T79" fmla="*/ 1140 h 1313"/>
                <a:gd name="T80" fmla="*/ 1003 w 1311"/>
                <a:gd name="T81" fmla="*/ 1213 h 1313"/>
                <a:gd name="T82" fmla="*/ 896 w 1311"/>
                <a:gd name="T83" fmla="*/ 1267 h 1313"/>
                <a:gd name="T84" fmla="*/ 780 w 1311"/>
                <a:gd name="T85" fmla="*/ 1300 h 1313"/>
                <a:gd name="T86" fmla="*/ 656 w 1311"/>
                <a:gd name="T87" fmla="*/ 1313 h 1313"/>
                <a:gd name="T88" fmla="*/ 531 w 1311"/>
                <a:gd name="T89" fmla="*/ 1300 h 1313"/>
                <a:gd name="T90" fmla="*/ 415 w 1311"/>
                <a:gd name="T91" fmla="*/ 1267 h 1313"/>
                <a:gd name="T92" fmla="*/ 308 w 1311"/>
                <a:gd name="T93" fmla="*/ 1213 h 1313"/>
                <a:gd name="T94" fmla="*/ 214 w 1311"/>
                <a:gd name="T95" fmla="*/ 1140 h 1313"/>
                <a:gd name="T96" fmla="*/ 134 w 1311"/>
                <a:gd name="T97" fmla="*/ 1054 h 1313"/>
                <a:gd name="T98" fmla="*/ 70 w 1311"/>
                <a:gd name="T99" fmla="*/ 953 h 1313"/>
                <a:gd name="T100" fmla="*/ 27 w 1311"/>
                <a:gd name="T101" fmla="*/ 840 h 1313"/>
                <a:gd name="T102" fmla="*/ 3 w 1311"/>
                <a:gd name="T103" fmla="*/ 719 h 1313"/>
                <a:gd name="T104" fmla="*/ 3 w 1311"/>
                <a:gd name="T105" fmla="*/ 593 h 1313"/>
                <a:gd name="T106" fmla="*/ 27 w 1311"/>
                <a:gd name="T107" fmla="*/ 472 h 1313"/>
                <a:gd name="T108" fmla="*/ 70 w 1311"/>
                <a:gd name="T109" fmla="*/ 360 h 1313"/>
                <a:gd name="T110" fmla="*/ 134 w 1311"/>
                <a:gd name="T111" fmla="*/ 259 h 1313"/>
                <a:gd name="T112" fmla="*/ 214 w 1311"/>
                <a:gd name="T113" fmla="*/ 172 h 1313"/>
                <a:gd name="T114" fmla="*/ 308 w 1311"/>
                <a:gd name="T115" fmla="*/ 100 h 1313"/>
                <a:gd name="T116" fmla="*/ 415 w 1311"/>
                <a:gd name="T117" fmla="*/ 46 h 1313"/>
                <a:gd name="T118" fmla="*/ 531 w 1311"/>
                <a:gd name="T119" fmla="*/ 13 h 1313"/>
                <a:gd name="T120" fmla="*/ 656 w 1311"/>
                <a:gd name="T121" fmla="*/ 0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11" h="1313">
                  <a:moveTo>
                    <a:pt x="625" y="288"/>
                  </a:moveTo>
                  <a:lnTo>
                    <a:pt x="608" y="291"/>
                  </a:lnTo>
                  <a:lnTo>
                    <a:pt x="593" y="299"/>
                  </a:lnTo>
                  <a:lnTo>
                    <a:pt x="582" y="310"/>
                  </a:lnTo>
                  <a:lnTo>
                    <a:pt x="573" y="326"/>
                  </a:lnTo>
                  <a:lnTo>
                    <a:pt x="570" y="343"/>
                  </a:lnTo>
                  <a:lnTo>
                    <a:pt x="570" y="571"/>
                  </a:lnTo>
                  <a:lnTo>
                    <a:pt x="342" y="571"/>
                  </a:lnTo>
                  <a:lnTo>
                    <a:pt x="325" y="574"/>
                  </a:lnTo>
                  <a:lnTo>
                    <a:pt x="310" y="583"/>
                  </a:lnTo>
                  <a:lnTo>
                    <a:pt x="299" y="594"/>
                  </a:lnTo>
                  <a:lnTo>
                    <a:pt x="290" y="609"/>
                  </a:lnTo>
                  <a:lnTo>
                    <a:pt x="288" y="625"/>
                  </a:lnTo>
                  <a:lnTo>
                    <a:pt x="288" y="687"/>
                  </a:lnTo>
                  <a:lnTo>
                    <a:pt x="290" y="704"/>
                  </a:lnTo>
                  <a:lnTo>
                    <a:pt x="299" y="719"/>
                  </a:lnTo>
                  <a:lnTo>
                    <a:pt x="310" y="730"/>
                  </a:lnTo>
                  <a:lnTo>
                    <a:pt x="325" y="739"/>
                  </a:lnTo>
                  <a:lnTo>
                    <a:pt x="342" y="741"/>
                  </a:lnTo>
                  <a:lnTo>
                    <a:pt x="570" y="741"/>
                  </a:lnTo>
                  <a:lnTo>
                    <a:pt x="570" y="970"/>
                  </a:lnTo>
                  <a:lnTo>
                    <a:pt x="573" y="987"/>
                  </a:lnTo>
                  <a:lnTo>
                    <a:pt x="582" y="1003"/>
                  </a:lnTo>
                  <a:lnTo>
                    <a:pt x="593" y="1014"/>
                  </a:lnTo>
                  <a:lnTo>
                    <a:pt x="608" y="1022"/>
                  </a:lnTo>
                  <a:lnTo>
                    <a:pt x="625" y="1025"/>
                  </a:lnTo>
                  <a:lnTo>
                    <a:pt x="685" y="1025"/>
                  </a:lnTo>
                  <a:lnTo>
                    <a:pt x="703" y="1022"/>
                  </a:lnTo>
                  <a:lnTo>
                    <a:pt x="718" y="1014"/>
                  </a:lnTo>
                  <a:lnTo>
                    <a:pt x="729" y="1003"/>
                  </a:lnTo>
                  <a:lnTo>
                    <a:pt x="737" y="987"/>
                  </a:lnTo>
                  <a:lnTo>
                    <a:pt x="740" y="970"/>
                  </a:lnTo>
                  <a:lnTo>
                    <a:pt x="740" y="741"/>
                  </a:lnTo>
                  <a:lnTo>
                    <a:pt x="969" y="741"/>
                  </a:lnTo>
                  <a:lnTo>
                    <a:pt x="986" y="739"/>
                  </a:lnTo>
                  <a:lnTo>
                    <a:pt x="1001" y="730"/>
                  </a:lnTo>
                  <a:lnTo>
                    <a:pt x="1012" y="719"/>
                  </a:lnTo>
                  <a:lnTo>
                    <a:pt x="1020" y="704"/>
                  </a:lnTo>
                  <a:lnTo>
                    <a:pt x="1024" y="687"/>
                  </a:lnTo>
                  <a:lnTo>
                    <a:pt x="1024" y="625"/>
                  </a:lnTo>
                  <a:lnTo>
                    <a:pt x="1020" y="609"/>
                  </a:lnTo>
                  <a:lnTo>
                    <a:pt x="1012" y="594"/>
                  </a:lnTo>
                  <a:lnTo>
                    <a:pt x="1001" y="583"/>
                  </a:lnTo>
                  <a:lnTo>
                    <a:pt x="986" y="574"/>
                  </a:lnTo>
                  <a:lnTo>
                    <a:pt x="969" y="571"/>
                  </a:lnTo>
                  <a:lnTo>
                    <a:pt x="740" y="571"/>
                  </a:lnTo>
                  <a:lnTo>
                    <a:pt x="740" y="343"/>
                  </a:lnTo>
                  <a:lnTo>
                    <a:pt x="737" y="326"/>
                  </a:lnTo>
                  <a:lnTo>
                    <a:pt x="729" y="310"/>
                  </a:lnTo>
                  <a:lnTo>
                    <a:pt x="718" y="299"/>
                  </a:lnTo>
                  <a:lnTo>
                    <a:pt x="703" y="291"/>
                  </a:lnTo>
                  <a:lnTo>
                    <a:pt x="685" y="288"/>
                  </a:lnTo>
                  <a:lnTo>
                    <a:pt x="625" y="288"/>
                  </a:lnTo>
                  <a:close/>
                  <a:moveTo>
                    <a:pt x="656" y="0"/>
                  </a:moveTo>
                  <a:lnTo>
                    <a:pt x="719" y="3"/>
                  </a:lnTo>
                  <a:lnTo>
                    <a:pt x="780" y="13"/>
                  </a:lnTo>
                  <a:lnTo>
                    <a:pt x="839" y="27"/>
                  </a:lnTo>
                  <a:lnTo>
                    <a:pt x="896" y="46"/>
                  </a:lnTo>
                  <a:lnTo>
                    <a:pt x="951" y="71"/>
                  </a:lnTo>
                  <a:lnTo>
                    <a:pt x="1003" y="100"/>
                  </a:lnTo>
                  <a:lnTo>
                    <a:pt x="1052" y="134"/>
                  </a:lnTo>
                  <a:lnTo>
                    <a:pt x="1097" y="172"/>
                  </a:lnTo>
                  <a:lnTo>
                    <a:pt x="1139" y="214"/>
                  </a:lnTo>
                  <a:lnTo>
                    <a:pt x="1177" y="259"/>
                  </a:lnTo>
                  <a:lnTo>
                    <a:pt x="1211" y="308"/>
                  </a:lnTo>
                  <a:lnTo>
                    <a:pt x="1239" y="360"/>
                  </a:lnTo>
                  <a:lnTo>
                    <a:pt x="1265" y="415"/>
                  </a:lnTo>
                  <a:lnTo>
                    <a:pt x="1284" y="472"/>
                  </a:lnTo>
                  <a:lnTo>
                    <a:pt x="1298" y="532"/>
                  </a:lnTo>
                  <a:lnTo>
                    <a:pt x="1308" y="593"/>
                  </a:lnTo>
                  <a:lnTo>
                    <a:pt x="1311" y="656"/>
                  </a:lnTo>
                  <a:lnTo>
                    <a:pt x="1308" y="719"/>
                  </a:lnTo>
                  <a:lnTo>
                    <a:pt x="1298" y="781"/>
                  </a:lnTo>
                  <a:lnTo>
                    <a:pt x="1284" y="840"/>
                  </a:lnTo>
                  <a:lnTo>
                    <a:pt x="1265" y="898"/>
                  </a:lnTo>
                  <a:lnTo>
                    <a:pt x="1239" y="953"/>
                  </a:lnTo>
                  <a:lnTo>
                    <a:pt x="1211" y="1005"/>
                  </a:lnTo>
                  <a:lnTo>
                    <a:pt x="1177" y="1054"/>
                  </a:lnTo>
                  <a:lnTo>
                    <a:pt x="1139" y="1098"/>
                  </a:lnTo>
                  <a:lnTo>
                    <a:pt x="1097" y="1140"/>
                  </a:lnTo>
                  <a:lnTo>
                    <a:pt x="1052" y="1179"/>
                  </a:lnTo>
                  <a:lnTo>
                    <a:pt x="1003" y="1213"/>
                  </a:lnTo>
                  <a:lnTo>
                    <a:pt x="951" y="1242"/>
                  </a:lnTo>
                  <a:lnTo>
                    <a:pt x="896" y="1267"/>
                  </a:lnTo>
                  <a:lnTo>
                    <a:pt x="839" y="1286"/>
                  </a:lnTo>
                  <a:lnTo>
                    <a:pt x="780" y="1300"/>
                  </a:lnTo>
                  <a:lnTo>
                    <a:pt x="719" y="1309"/>
                  </a:lnTo>
                  <a:lnTo>
                    <a:pt x="656" y="1313"/>
                  </a:lnTo>
                  <a:lnTo>
                    <a:pt x="593" y="1309"/>
                  </a:lnTo>
                  <a:lnTo>
                    <a:pt x="531" y="1300"/>
                  </a:lnTo>
                  <a:lnTo>
                    <a:pt x="472" y="1286"/>
                  </a:lnTo>
                  <a:lnTo>
                    <a:pt x="415" y="1267"/>
                  </a:lnTo>
                  <a:lnTo>
                    <a:pt x="360" y="1242"/>
                  </a:lnTo>
                  <a:lnTo>
                    <a:pt x="308" y="1213"/>
                  </a:lnTo>
                  <a:lnTo>
                    <a:pt x="259" y="1179"/>
                  </a:lnTo>
                  <a:lnTo>
                    <a:pt x="214" y="1140"/>
                  </a:lnTo>
                  <a:lnTo>
                    <a:pt x="171" y="1098"/>
                  </a:lnTo>
                  <a:lnTo>
                    <a:pt x="134" y="1054"/>
                  </a:lnTo>
                  <a:lnTo>
                    <a:pt x="100" y="1005"/>
                  </a:lnTo>
                  <a:lnTo>
                    <a:pt x="70" y="953"/>
                  </a:lnTo>
                  <a:lnTo>
                    <a:pt x="46" y="898"/>
                  </a:lnTo>
                  <a:lnTo>
                    <a:pt x="27" y="840"/>
                  </a:lnTo>
                  <a:lnTo>
                    <a:pt x="12" y="781"/>
                  </a:lnTo>
                  <a:lnTo>
                    <a:pt x="3" y="719"/>
                  </a:lnTo>
                  <a:lnTo>
                    <a:pt x="0" y="656"/>
                  </a:lnTo>
                  <a:lnTo>
                    <a:pt x="3" y="593"/>
                  </a:lnTo>
                  <a:lnTo>
                    <a:pt x="12" y="532"/>
                  </a:lnTo>
                  <a:lnTo>
                    <a:pt x="27" y="472"/>
                  </a:lnTo>
                  <a:lnTo>
                    <a:pt x="46" y="415"/>
                  </a:lnTo>
                  <a:lnTo>
                    <a:pt x="70" y="360"/>
                  </a:lnTo>
                  <a:lnTo>
                    <a:pt x="100" y="308"/>
                  </a:lnTo>
                  <a:lnTo>
                    <a:pt x="134" y="259"/>
                  </a:lnTo>
                  <a:lnTo>
                    <a:pt x="171" y="214"/>
                  </a:lnTo>
                  <a:lnTo>
                    <a:pt x="214" y="172"/>
                  </a:lnTo>
                  <a:lnTo>
                    <a:pt x="259" y="134"/>
                  </a:lnTo>
                  <a:lnTo>
                    <a:pt x="308" y="100"/>
                  </a:lnTo>
                  <a:lnTo>
                    <a:pt x="360" y="71"/>
                  </a:lnTo>
                  <a:lnTo>
                    <a:pt x="415" y="46"/>
                  </a:lnTo>
                  <a:lnTo>
                    <a:pt x="472" y="27"/>
                  </a:lnTo>
                  <a:lnTo>
                    <a:pt x="531" y="13"/>
                  </a:lnTo>
                  <a:lnTo>
                    <a:pt x="593" y="3"/>
                  </a:lnTo>
                  <a:lnTo>
                    <a:pt x="6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" name="Group 13"/>
          <p:cNvGrpSpPr>
            <a:grpSpLocks noChangeAspect="1"/>
          </p:cNvGrpSpPr>
          <p:nvPr/>
        </p:nvGrpSpPr>
        <p:grpSpPr bwMode="auto">
          <a:xfrm>
            <a:off x="1718856" y="5132055"/>
            <a:ext cx="414706" cy="472764"/>
            <a:chOff x="2038" y="243"/>
            <a:chExt cx="200" cy="228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0" name="Freeform 15"/>
            <p:cNvSpPr>
              <a:spLocks/>
            </p:cNvSpPr>
            <p:nvPr/>
          </p:nvSpPr>
          <p:spPr bwMode="auto">
            <a:xfrm>
              <a:off x="2038" y="379"/>
              <a:ext cx="200" cy="92"/>
            </a:xfrm>
            <a:custGeom>
              <a:avLst/>
              <a:gdLst>
                <a:gd name="T0" fmla="*/ 1293 w 2995"/>
                <a:gd name="T1" fmla="*/ 1013 h 1383"/>
                <a:gd name="T2" fmla="*/ 1364 w 2995"/>
                <a:gd name="T3" fmla="*/ 572 h 1383"/>
                <a:gd name="T4" fmla="*/ 1315 w 2995"/>
                <a:gd name="T5" fmla="*/ 468 h 1383"/>
                <a:gd name="T6" fmla="*/ 1297 w 2995"/>
                <a:gd name="T7" fmla="*/ 388 h 1383"/>
                <a:gd name="T8" fmla="*/ 1307 w 2995"/>
                <a:gd name="T9" fmla="*/ 328 h 1383"/>
                <a:gd name="T10" fmla="*/ 1334 w 2995"/>
                <a:gd name="T11" fmla="*/ 286 h 1383"/>
                <a:gd name="T12" fmla="*/ 1372 w 2995"/>
                <a:gd name="T13" fmla="*/ 258 h 1383"/>
                <a:gd name="T14" fmla="*/ 1416 w 2995"/>
                <a:gd name="T15" fmla="*/ 242 h 1383"/>
                <a:gd name="T16" fmla="*/ 1457 w 2995"/>
                <a:gd name="T17" fmla="*/ 233 h 1383"/>
                <a:gd name="T18" fmla="*/ 1488 w 2995"/>
                <a:gd name="T19" fmla="*/ 231 h 1383"/>
                <a:gd name="T20" fmla="*/ 1505 w 2995"/>
                <a:gd name="T21" fmla="*/ 231 h 1383"/>
                <a:gd name="T22" fmla="*/ 1537 w 2995"/>
                <a:gd name="T23" fmla="*/ 233 h 1383"/>
                <a:gd name="T24" fmla="*/ 1578 w 2995"/>
                <a:gd name="T25" fmla="*/ 242 h 1383"/>
                <a:gd name="T26" fmla="*/ 1621 w 2995"/>
                <a:gd name="T27" fmla="*/ 257 h 1383"/>
                <a:gd name="T28" fmla="*/ 1660 w 2995"/>
                <a:gd name="T29" fmla="*/ 286 h 1383"/>
                <a:gd name="T30" fmla="*/ 1688 w 2995"/>
                <a:gd name="T31" fmla="*/ 328 h 1383"/>
                <a:gd name="T32" fmla="*/ 1696 w 2995"/>
                <a:gd name="T33" fmla="*/ 388 h 1383"/>
                <a:gd name="T34" fmla="*/ 1680 w 2995"/>
                <a:gd name="T35" fmla="*/ 468 h 1383"/>
                <a:gd name="T36" fmla="*/ 1630 w 2995"/>
                <a:gd name="T37" fmla="*/ 572 h 1383"/>
                <a:gd name="T38" fmla="*/ 1701 w 2995"/>
                <a:gd name="T39" fmla="*/ 1013 h 1383"/>
                <a:gd name="T40" fmla="*/ 2024 w 2995"/>
                <a:gd name="T41" fmla="*/ 2 h 1383"/>
                <a:gd name="T42" fmla="*/ 2057 w 2995"/>
                <a:gd name="T43" fmla="*/ 22 h 1383"/>
                <a:gd name="T44" fmla="*/ 2128 w 2995"/>
                <a:gd name="T45" fmla="*/ 63 h 1383"/>
                <a:gd name="T46" fmla="*/ 2234 w 2995"/>
                <a:gd name="T47" fmla="*/ 119 h 1383"/>
                <a:gd name="T48" fmla="*/ 2374 w 2995"/>
                <a:gd name="T49" fmla="*/ 186 h 1383"/>
                <a:gd name="T50" fmla="*/ 2544 w 2995"/>
                <a:gd name="T51" fmla="*/ 258 h 1383"/>
                <a:gd name="T52" fmla="*/ 2710 w 2995"/>
                <a:gd name="T53" fmla="*/ 330 h 1383"/>
                <a:gd name="T54" fmla="*/ 2828 w 2995"/>
                <a:gd name="T55" fmla="*/ 421 h 1383"/>
                <a:gd name="T56" fmla="*/ 2906 w 2995"/>
                <a:gd name="T57" fmla="*/ 536 h 1383"/>
                <a:gd name="T58" fmla="*/ 2954 w 2995"/>
                <a:gd name="T59" fmla="*/ 681 h 1383"/>
                <a:gd name="T60" fmla="*/ 2979 w 2995"/>
                <a:gd name="T61" fmla="*/ 854 h 1383"/>
                <a:gd name="T62" fmla="*/ 2990 w 2995"/>
                <a:gd name="T63" fmla="*/ 1058 h 1383"/>
                <a:gd name="T64" fmla="*/ 2994 w 2995"/>
                <a:gd name="T65" fmla="*/ 1295 h 1383"/>
                <a:gd name="T66" fmla="*/ 1 w 2995"/>
                <a:gd name="T67" fmla="*/ 1299 h 1383"/>
                <a:gd name="T68" fmla="*/ 4 w 2995"/>
                <a:gd name="T69" fmla="*/ 1071 h 1383"/>
                <a:gd name="T70" fmla="*/ 14 w 2995"/>
                <a:gd name="T71" fmla="*/ 874 h 1383"/>
                <a:gd name="T72" fmla="*/ 34 w 2995"/>
                <a:gd name="T73" fmla="*/ 705 h 1383"/>
                <a:gd name="T74" fmla="*/ 75 w 2995"/>
                <a:gd name="T75" fmla="*/ 562 h 1383"/>
                <a:gd name="T76" fmla="*/ 144 w 2995"/>
                <a:gd name="T77" fmla="*/ 446 h 1383"/>
                <a:gd name="T78" fmla="*/ 245 w 2995"/>
                <a:gd name="T79" fmla="*/ 353 h 1383"/>
                <a:gd name="T80" fmla="*/ 388 w 2995"/>
                <a:gd name="T81" fmla="*/ 283 h 1383"/>
                <a:gd name="T82" fmla="*/ 567 w 2995"/>
                <a:gd name="T83" fmla="*/ 210 h 1383"/>
                <a:gd name="T84" fmla="*/ 717 w 2995"/>
                <a:gd name="T85" fmla="*/ 141 h 1383"/>
                <a:gd name="T86" fmla="*/ 835 w 2995"/>
                <a:gd name="T87" fmla="*/ 80 h 1383"/>
                <a:gd name="T88" fmla="*/ 917 w 2995"/>
                <a:gd name="T89" fmla="*/ 34 h 1383"/>
                <a:gd name="T90" fmla="*/ 964 w 2995"/>
                <a:gd name="T91" fmla="*/ 7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95" h="1383">
                  <a:moveTo>
                    <a:pt x="972" y="0"/>
                  </a:moveTo>
                  <a:lnTo>
                    <a:pt x="1255" y="892"/>
                  </a:lnTo>
                  <a:lnTo>
                    <a:pt x="1293" y="1013"/>
                  </a:lnTo>
                  <a:lnTo>
                    <a:pt x="1419" y="655"/>
                  </a:lnTo>
                  <a:lnTo>
                    <a:pt x="1390" y="612"/>
                  </a:lnTo>
                  <a:lnTo>
                    <a:pt x="1364" y="572"/>
                  </a:lnTo>
                  <a:lnTo>
                    <a:pt x="1344" y="534"/>
                  </a:lnTo>
                  <a:lnTo>
                    <a:pt x="1328" y="500"/>
                  </a:lnTo>
                  <a:lnTo>
                    <a:pt x="1315" y="468"/>
                  </a:lnTo>
                  <a:lnTo>
                    <a:pt x="1306" y="439"/>
                  </a:lnTo>
                  <a:lnTo>
                    <a:pt x="1300" y="413"/>
                  </a:lnTo>
                  <a:lnTo>
                    <a:pt x="1297" y="388"/>
                  </a:lnTo>
                  <a:lnTo>
                    <a:pt x="1298" y="366"/>
                  </a:lnTo>
                  <a:lnTo>
                    <a:pt x="1301" y="346"/>
                  </a:lnTo>
                  <a:lnTo>
                    <a:pt x="1307" y="328"/>
                  </a:lnTo>
                  <a:lnTo>
                    <a:pt x="1314" y="313"/>
                  </a:lnTo>
                  <a:lnTo>
                    <a:pt x="1323" y="298"/>
                  </a:lnTo>
                  <a:lnTo>
                    <a:pt x="1334" y="286"/>
                  </a:lnTo>
                  <a:lnTo>
                    <a:pt x="1345" y="275"/>
                  </a:lnTo>
                  <a:lnTo>
                    <a:pt x="1359" y="266"/>
                  </a:lnTo>
                  <a:lnTo>
                    <a:pt x="1372" y="258"/>
                  </a:lnTo>
                  <a:lnTo>
                    <a:pt x="1387" y="251"/>
                  </a:lnTo>
                  <a:lnTo>
                    <a:pt x="1401" y="246"/>
                  </a:lnTo>
                  <a:lnTo>
                    <a:pt x="1416" y="242"/>
                  </a:lnTo>
                  <a:lnTo>
                    <a:pt x="1431" y="239"/>
                  </a:lnTo>
                  <a:lnTo>
                    <a:pt x="1444" y="236"/>
                  </a:lnTo>
                  <a:lnTo>
                    <a:pt x="1457" y="233"/>
                  </a:lnTo>
                  <a:lnTo>
                    <a:pt x="1469" y="232"/>
                  </a:lnTo>
                  <a:lnTo>
                    <a:pt x="1480" y="231"/>
                  </a:lnTo>
                  <a:lnTo>
                    <a:pt x="1488" y="231"/>
                  </a:lnTo>
                  <a:lnTo>
                    <a:pt x="1495" y="231"/>
                  </a:lnTo>
                  <a:lnTo>
                    <a:pt x="1498" y="231"/>
                  </a:lnTo>
                  <a:lnTo>
                    <a:pt x="1505" y="231"/>
                  </a:lnTo>
                  <a:lnTo>
                    <a:pt x="1514" y="231"/>
                  </a:lnTo>
                  <a:lnTo>
                    <a:pt x="1524" y="232"/>
                  </a:lnTo>
                  <a:lnTo>
                    <a:pt x="1537" y="233"/>
                  </a:lnTo>
                  <a:lnTo>
                    <a:pt x="1549" y="236"/>
                  </a:lnTo>
                  <a:lnTo>
                    <a:pt x="1563" y="238"/>
                  </a:lnTo>
                  <a:lnTo>
                    <a:pt x="1578" y="242"/>
                  </a:lnTo>
                  <a:lnTo>
                    <a:pt x="1592" y="246"/>
                  </a:lnTo>
                  <a:lnTo>
                    <a:pt x="1607" y="251"/>
                  </a:lnTo>
                  <a:lnTo>
                    <a:pt x="1621" y="257"/>
                  </a:lnTo>
                  <a:lnTo>
                    <a:pt x="1635" y="266"/>
                  </a:lnTo>
                  <a:lnTo>
                    <a:pt x="1648" y="275"/>
                  </a:lnTo>
                  <a:lnTo>
                    <a:pt x="1660" y="286"/>
                  </a:lnTo>
                  <a:lnTo>
                    <a:pt x="1671" y="298"/>
                  </a:lnTo>
                  <a:lnTo>
                    <a:pt x="1680" y="312"/>
                  </a:lnTo>
                  <a:lnTo>
                    <a:pt x="1688" y="328"/>
                  </a:lnTo>
                  <a:lnTo>
                    <a:pt x="1693" y="346"/>
                  </a:lnTo>
                  <a:lnTo>
                    <a:pt x="1696" y="366"/>
                  </a:lnTo>
                  <a:lnTo>
                    <a:pt x="1696" y="388"/>
                  </a:lnTo>
                  <a:lnTo>
                    <a:pt x="1694" y="411"/>
                  </a:lnTo>
                  <a:lnTo>
                    <a:pt x="1688" y="439"/>
                  </a:lnTo>
                  <a:lnTo>
                    <a:pt x="1680" y="468"/>
                  </a:lnTo>
                  <a:lnTo>
                    <a:pt x="1667" y="500"/>
                  </a:lnTo>
                  <a:lnTo>
                    <a:pt x="1651" y="534"/>
                  </a:lnTo>
                  <a:lnTo>
                    <a:pt x="1630" y="572"/>
                  </a:lnTo>
                  <a:lnTo>
                    <a:pt x="1605" y="612"/>
                  </a:lnTo>
                  <a:lnTo>
                    <a:pt x="1574" y="655"/>
                  </a:lnTo>
                  <a:lnTo>
                    <a:pt x="1701" y="1013"/>
                  </a:lnTo>
                  <a:lnTo>
                    <a:pt x="1739" y="892"/>
                  </a:lnTo>
                  <a:lnTo>
                    <a:pt x="2021" y="0"/>
                  </a:lnTo>
                  <a:lnTo>
                    <a:pt x="2024" y="2"/>
                  </a:lnTo>
                  <a:lnTo>
                    <a:pt x="2031" y="7"/>
                  </a:lnTo>
                  <a:lnTo>
                    <a:pt x="2041" y="13"/>
                  </a:lnTo>
                  <a:lnTo>
                    <a:pt x="2057" y="22"/>
                  </a:lnTo>
                  <a:lnTo>
                    <a:pt x="2077" y="34"/>
                  </a:lnTo>
                  <a:lnTo>
                    <a:pt x="2101" y="47"/>
                  </a:lnTo>
                  <a:lnTo>
                    <a:pt x="2128" y="63"/>
                  </a:lnTo>
                  <a:lnTo>
                    <a:pt x="2159" y="80"/>
                  </a:lnTo>
                  <a:lnTo>
                    <a:pt x="2196" y="99"/>
                  </a:lnTo>
                  <a:lnTo>
                    <a:pt x="2234" y="119"/>
                  </a:lnTo>
                  <a:lnTo>
                    <a:pt x="2277" y="141"/>
                  </a:lnTo>
                  <a:lnTo>
                    <a:pt x="2324" y="163"/>
                  </a:lnTo>
                  <a:lnTo>
                    <a:pt x="2374" y="186"/>
                  </a:lnTo>
                  <a:lnTo>
                    <a:pt x="2427" y="210"/>
                  </a:lnTo>
                  <a:lnTo>
                    <a:pt x="2484" y="233"/>
                  </a:lnTo>
                  <a:lnTo>
                    <a:pt x="2544" y="258"/>
                  </a:lnTo>
                  <a:lnTo>
                    <a:pt x="2607" y="283"/>
                  </a:lnTo>
                  <a:lnTo>
                    <a:pt x="2661" y="305"/>
                  </a:lnTo>
                  <a:lnTo>
                    <a:pt x="2710" y="330"/>
                  </a:lnTo>
                  <a:lnTo>
                    <a:pt x="2755" y="357"/>
                  </a:lnTo>
                  <a:lnTo>
                    <a:pt x="2794" y="388"/>
                  </a:lnTo>
                  <a:lnTo>
                    <a:pt x="2828" y="421"/>
                  </a:lnTo>
                  <a:lnTo>
                    <a:pt x="2858" y="456"/>
                  </a:lnTo>
                  <a:lnTo>
                    <a:pt x="2884" y="495"/>
                  </a:lnTo>
                  <a:lnTo>
                    <a:pt x="2906" y="536"/>
                  </a:lnTo>
                  <a:lnTo>
                    <a:pt x="2926" y="581"/>
                  </a:lnTo>
                  <a:lnTo>
                    <a:pt x="2942" y="629"/>
                  </a:lnTo>
                  <a:lnTo>
                    <a:pt x="2954" y="681"/>
                  </a:lnTo>
                  <a:lnTo>
                    <a:pt x="2965" y="735"/>
                  </a:lnTo>
                  <a:lnTo>
                    <a:pt x="2973" y="792"/>
                  </a:lnTo>
                  <a:lnTo>
                    <a:pt x="2979" y="854"/>
                  </a:lnTo>
                  <a:lnTo>
                    <a:pt x="2984" y="918"/>
                  </a:lnTo>
                  <a:lnTo>
                    <a:pt x="2987" y="986"/>
                  </a:lnTo>
                  <a:lnTo>
                    <a:pt x="2990" y="1058"/>
                  </a:lnTo>
                  <a:lnTo>
                    <a:pt x="2992" y="1134"/>
                  </a:lnTo>
                  <a:lnTo>
                    <a:pt x="2993" y="1213"/>
                  </a:lnTo>
                  <a:lnTo>
                    <a:pt x="2994" y="1295"/>
                  </a:lnTo>
                  <a:lnTo>
                    <a:pt x="2995" y="1383"/>
                  </a:lnTo>
                  <a:lnTo>
                    <a:pt x="0" y="1383"/>
                  </a:lnTo>
                  <a:lnTo>
                    <a:pt x="1" y="1299"/>
                  </a:lnTo>
                  <a:lnTo>
                    <a:pt x="2" y="1220"/>
                  </a:lnTo>
                  <a:lnTo>
                    <a:pt x="3" y="1144"/>
                  </a:lnTo>
                  <a:lnTo>
                    <a:pt x="4" y="1071"/>
                  </a:lnTo>
                  <a:lnTo>
                    <a:pt x="6" y="1003"/>
                  </a:lnTo>
                  <a:lnTo>
                    <a:pt x="9" y="936"/>
                  </a:lnTo>
                  <a:lnTo>
                    <a:pt x="14" y="874"/>
                  </a:lnTo>
                  <a:lnTo>
                    <a:pt x="19" y="814"/>
                  </a:lnTo>
                  <a:lnTo>
                    <a:pt x="26" y="758"/>
                  </a:lnTo>
                  <a:lnTo>
                    <a:pt x="34" y="705"/>
                  </a:lnTo>
                  <a:lnTo>
                    <a:pt x="46" y="655"/>
                  </a:lnTo>
                  <a:lnTo>
                    <a:pt x="59" y="607"/>
                  </a:lnTo>
                  <a:lnTo>
                    <a:pt x="75" y="562"/>
                  </a:lnTo>
                  <a:lnTo>
                    <a:pt x="95" y="521"/>
                  </a:lnTo>
                  <a:lnTo>
                    <a:pt x="118" y="482"/>
                  </a:lnTo>
                  <a:lnTo>
                    <a:pt x="144" y="446"/>
                  </a:lnTo>
                  <a:lnTo>
                    <a:pt x="173" y="413"/>
                  </a:lnTo>
                  <a:lnTo>
                    <a:pt x="206" y="382"/>
                  </a:lnTo>
                  <a:lnTo>
                    <a:pt x="245" y="353"/>
                  </a:lnTo>
                  <a:lnTo>
                    <a:pt x="288" y="327"/>
                  </a:lnTo>
                  <a:lnTo>
                    <a:pt x="334" y="304"/>
                  </a:lnTo>
                  <a:lnTo>
                    <a:pt x="388" y="283"/>
                  </a:lnTo>
                  <a:lnTo>
                    <a:pt x="450" y="258"/>
                  </a:lnTo>
                  <a:lnTo>
                    <a:pt x="511" y="233"/>
                  </a:lnTo>
                  <a:lnTo>
                    <a:pt x="567" y="210"/>
                  </a:lnTo>
                  <a:lnTo>
                    <a:pt x="620" y="186"/>
                  </a:lnTo>
                  <a:lnTo>
                    <a:pt x="670" y="163"/>
                  </a:lnTo>
                  <a:lnTo>
                    <a:pt x="717" y="141"/>
                  </a:lnTo>
                  <a:lnTo>
                    <a:pt x="760" y="119"/>
                  </a:lnTo>
                  <a:lnTo>
                    <a:pt x="799" y="99"/>
                  </a:lnTo>
                  <a:lnTo>
                    <a:pt x="835" y="80"/>
                  </a:lnTo>
                  <a:lnTo>
                    <a:pt x="866" y="63"/>
                  </a:lnTo>
                  <a:lnTo>
                    <a:pt x="894" y="47"/>
                  </a:lnTo>
                  <a:lnTo>
                    <a:pt x="917" y="34"/>
                  </a:lnTo>
                  <a:lnTo>
                    <a:pt x="937" y="22"/>
                  </a:lnTo>
                  <a:lnTo>
                    <a:pt x="952" y="13"/>
                  </a:lnTo>
                  <a:lnTo>
                    <a:pt x="964" y="7"/>
                  </a:lnTo>
                  <a:lnTo>
                    <a:pt x="970" y="2"/>
                  </a:lnTo>
                  <a:lnTo>
                    <a:pt x="9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/>
            <p:cNvSpPr>
              <a:spLocks noEditPoints="1"/>
            </p:cNvSpPr>
            <p:nvPr/>
          </p:nvSpPr>
          <p:spPr bwMode="auto">
            <a:xfrm>
              <a:off x="2073" y="243"/>
              <a:ext cx="128" cy="128"/>
            </a:xfrm>
            <a:custGeom>
              <a:avLst/>
              <a:gdLst>
                <a:gd name="T0" fmla="*/ 716 w 1918"/>
                <a:gd name="T1" fmla="*/ 757 h 1914"/>
                <a:gd name="T2" fmla="*/ 697 w 1918"/>
                <a:gd name="T3" fmla="*/ 796 h 1914"/>
                <a:gd name="T4" fmla="*/ 740 w 1918"/>
                <a:gd name="T5" fmla="*/ 828 h 1914"/>
                <a:gd name="T6" fmla="*/ 807 w 1918"/>
                <a:gd name="T7" fmla="*/ 842 h 1914"/>
                <a:gd name="T8" fmla="*/ 829 w 1918"/>
                <a:gd name="T9" fmla="*/ 894 h 1914"/>
                <a:gd name="T10" fmla="*/ 762 w 1918"/>
                <a:gd name="T11" fmla="*/ 1289 h 1914"/>
                <a:gd name="T12" fmla="*/ 765 w 1918"/>
                <a:gd name="T13" fmla="*/ 1452 h 1914"/>
                <a:gd name="T14" fmla="*/ 837 w 1918"/>
                <a:gd name="T15" fmla="*/ 1527 h 1914"/>
                <a:gd name="T16" fmla="*/ 956 w 1918"/>
                <a:gd name="T17" fmla="*/ 1549 h 1914"/>
                <a:gd name="T18" fmla="*/ 1106 w 1918"/>
                <a:gd name="T19" fmla="*/ 1524 h 1914"/>
                <a:gd name="T20" fmla="*/ 1209 w 1918"/>
                <a:gd name="T21" fmla="*/ 1445 h 1914"/>
                <a:gd name="T22" fmla="*/ 1219 w 1918"/>
                <a:gd name="T23" fmla="*/ 1396 h 1914"/>
                <a:gd name="T24" fmla="*/ 1172 w 1918"/>
                <a:gd name="T25" fmla="*/ 1396 h 1914"/>
                <a:gd name="T26" fmla="*/ 1084 w 1918"/>
                <a:gd name="T27" fmla="*/ 1427 h 1914"/>
                <a:gd name="T28" fmla="*/ 1041 w 1918"/>
                <a:gd name="T29" fmla="*/ 1406 h 1914"/>
                <a:gd name="T30" fmla="*/ 1032 w 1918"/>
                <a:gd name="T31" fmla="*/ 1340 h 1914"/>
                <a:gd name="T32" fmla="*/ 1112 w 1918"/>
                <a:gd name="T33" fmla="*/ 894 h 1914"/>
                <a:gd name="T34" fmla="*/ 1120 w 1918"/>
                <a:gd name="T35" fmla="*/ 787 h 1914"/>
                <a:gd name="T36" fmla="*/ 1080 w 1918"/>
                <a:gd name="T37" fmla="*/ 751 h 1914"/>
                <a:gd name="T38" fmla="*/ 967 w 1918"/>
                <a:gd name="T39" fmla="*/ 369 h 1914"/>
                <a:gd name="T40" fmla="*/ 869 w 1918"/>
                <a:gd name="T41" fmla="*/ 434 h 1914"/>
                <a:gd name="T42" fmla="*/ 846 w 1918"/>
                <a:gd name="T43" fmla="*/ 554 h 1914"/>
                <a:gd name="T44" fmla="*/ 911 w 1918"/>
                <a:gd name="T45" fmla="*/ 653 h 1914"/>
                <a:gd name="T46" fmla="*/ 1030 w 1918"/>
                <a:gd name="T47" fmla="*/ 677 h 1914"/>
                <a:gd name="T48" fmla="*/ 1127 w 1918"/>
                <a:gd name="T49" fmla="*/ 611 h 1914"/>
                <a:gd name="T50" fmla="*/ 1151 w 1918"/>
                <a:gd name="T51" fmla="*/ 491 h 1914"/>
                <a:gd name="T52" fmla="*/ 1086 w 1918"/>
                <a:gd name="T53" fmla="*/ 393 h 1914"/>
                <a:gd name="T54" fmla="*/ 925 w 1918"/>
                <a:gd name="T55" fmla="*/ 0 h 1914"/>
                <a:gd name="T56" fmla="*/ 1203 w 1918"/>
                <a:gd name="T57" fmla="*/ 30 h 1914"/>
                <a:gd name="T58" fmla="*/ 1464 w 1918"/>
                <a:gd name="T59" fmla="*/ 143 h 1914"/>
                <a:gd name="T60" fmla="*/ 1689 w 1918"/>
                <a:gd name="T61" fmla="*/ 334 h 1914"/>
                <a:gd name="T62" fmla="*/ 1842 w 1918"/>
                <a:gd name="T63" fmla="*/ 580 h 1914"/>
                <a:gd name="T64" fmla="*/ 1913 w 1918"/>
                <a:gd name="T65" fmla="*/ 852 h 1914"/>
                <a:gd name="T66" fmla="*/ 1903 w 1918"/>
                <a:gd name="T67" fmla="*/ 1132 h 1914"/>
                <a:gd name="T68" fmla="*/ 1811 w 1918"/>
                <a:gd name="T69" fmla="*/ 1398 h 1914"/>
                <a:gd name="T70" fmla="*/ 1637 w 1918"/>
                <a:gd name="T71" fmla="*/ 1634 h 1914"/>
                <a:gd name="T72" fmla="*/ 1406 w 1918"/>
                <a:gd name="T73" fmla="*/ 1805 h 1914"/>
                <a:gd name="T74" fmla="*/ 1144 w 1918"/>
                <a:gd name="T75" fmla="*/ 1897 h 1914"/>
                <a:gd name="T76" fmla="*/ 868 w 1918"/>
                <a:gd name="T77" fmla="*/ 1910 h 1914"/>
                <a:gd name="T78" fmla="*/ 601 w 1918"/>
                <a:gd name="T79" fmla="*/ 1845 h 1914"/>
                <a:gd name="T80" fmla="*/ 423 w 1918"/>
                <a:gd name="T81" fmla="*/ 1814 h 1914"/>
                <a:gd name="T82" fmla="*/ 231 w 1918"/>
                <a:gd name="T83" fmla="*/ 1888 h 1914"/>
                <a:gd name="T84" fmla="*/ 64 w 1918"/>
                <a:gd name="T85" fmla="*/ 1892 h 1914"/>
                <a:gd name="T86" fmla="*/ 34 w 1918"/>
                <a:gd name="T87" fmla="*/ 1861 h 1914"/>
                <a:gd name="T88" fmla="*/ 54 w 1918"/>
                <a:gd name="T89" fmla="*/ 1822 h 1914"/>
                <a:gd name="T90" fmla="*/ 175 w 1918"/>
                <a:gd name="T91" fmla="*/ 1722 h 1914"/>
                <a:gd name="T92" fmla="*/ 251 w 1918"/>
                <a:gd name="T93" fmla="*/ 1599 h 1914"/>
                <a:gd name="T94" fmla="*/ 119 w 1918"/>
                <a:gd name="T95" fmla="*/ 1419 h 1914"/>
                <a:gd name="T96" fmla="*/ 23 w 1918"/>
                <a:gd name="T97" fmla="*/ 1164 h 1914"/>
                <a:gd name="T98" fmla="*/ 3 w 1918"/>
                <a:gd name="T99" fmla="*/ 896 h 1914"/>
                <a:gd name="T100" fmla="*/ 58 w 1918"/>
                <a:gd name="T101" fmla="*/ 632 h 1914"/>
                <a:gd name="T102" fmla="*/ 188 w 1918"/>
                <a:gd name="T103" fmla="*/ 388 h 1914"/>
                <a:gd name="T104" fmla="*/ 394 w 1918"/>
                <a:gd name="T105" fmla="*/ 183 h 1914"/>
                <a:gd name="T106" fmla="*/ 649 w 1918"/>
                <a:gd name="T107" fmla="*/ 51 h 1914"/>
                <a:gd name="T108" fmla="*/ 925 w 1918"/>
                <a:gd name="T109" fmla="*/ 0 h 1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18" h="1914">
                  <a:moveTo>
                    <a:pt x="766" y="750"/>
                  </a:moveTo>
                  <a:lnTo>
                    <a:pt x="749" y="751"/>
                  </a:lnTo>
                  <a:lnTo>
                    <a:pt x="731" y="753"/>
                  </a:lnTo>
                  <a:lnTo>
                    <a:pt x="716" y="757"/>
                  </a:lnTo>
                  <a:lnTo>
                    <a:pt x="706" y="764"/>
                  </a:lnTo>
                  <a:lnTo>
                    <a:pt x="699" y="773"/>
                  </a:lnTo>
                  <a:lnTo>
                    <a:pt x="695" y="785"/>
                  </a:lnTo>
                  <a:lnTo>
                    <a:pt x="697" y="796"/>
                  </a:lnTo>
                  <a:lnTo>
                    <a:pt x="702" y="807"/>
                  </a:lnTo>
                  <a:lnTo>
                    <a:pt x="710" y="816"/>
                  </a:lnTo>
                  <a:lnTo>
                    <a:pt x="724" y="823"/>
                  </a:lnTo>
                  <a:lnTo>
                    <a:pt x="740" y="828"/>
                  </a:lnTo>
                  <a:lnTo>
                    <a:pt x="758" y="831"/>
                  </a:lnTo>
                  <a:lnTo>
                    <a:pt x="775" y="833"/>
                  </a:lnTo>
                  <a:lnTo>
                    <a:pt x="793" y="837"/>
                  </a:lnTo>
                  <a:lnTo>
                    <a:pt x="807" y="842"/>
                  </a:lnTo>
                  <a:lnTo>
                    <a:pt x="817" y="851"/>
                  </a:lnTo>
                  <a:lnTo>
                    <a:pt x="824" y="861"/>
                  </a:lnTo>
                  <a:lnTo>
                    <a:pt x="828" y="875"/>
                  </a:lnTo>
                  <a:lnTo>
                    <a:pt x="829" y="894"/>
                  </a:lnTo>
                  <a:lnTo>
                    <a:pt x="828" y="904"/>
                  </a:lnTo>
                  <a:lnTo>
                    <a:pt x="827" y="913"/>
                  </a:lnTo>
                  <a:lnTo>
                    <a:pt x="776" y="1205"/>
                  </a:lnTo>
                  <a:lnTo>
                    <a:pt x="762" y="1289"/>
                  </a:lnTo>
                  <a:lnTo>
                    <a:pt x="750" y="1373"/>
                  </a:lnTo>
                  <a:lnTo>
                    <a:pt x="750" y="1401"/>
                  </a:lnTo>
                  <a:lnTo>
                    <a:pt x="755" y="1427"/>
                  </a:lnTo>
                  <a:lnTo>
                    <a:pt x="765" y="1452"/>
                  </a:lnTo>
                  <a:lnTo>
                    <a:pt x="779" y="1475"/>
                  </a:lnTo>
                  <a:lnTo>
                    <a:pt x="797" y="1496"/>
                  </a:lnTo>
                  <a:lnTo>
                    <a:pt x="816" y="1513"/>
                  </a:lnTo>
                  <a:lnTo>
                    <a:pt x="837" y="1527"/>
                  </a:lnTo>
                  <a:lnTo>
                    <a:pt x="859" y="1536"/>
                  </a:lnTo>
                  <a:lnTo>
                    <a:pt x="880" y="1543"/>
                  </a:lnTo>
                  <a:lnTo>
                    <a:pt x="918" y="1547"/>
                  </a:lnTo>
                  <a:lnTo>
                    <a:pt x="956" y="1549"/>
                  </a:lnTo>
                  <a:lnTo>
                    <a:pt x="995" y="1549"/>
                  </a:lnTo>
                  <a:lnTo>
                    <a:pt x="1034" y="1546"/>
                  </a:lnTo>
                  <a:lnTo>
                    <a:pt x="1072" y="1538"/>
                  </a:lnTo>
                  <a:lnTo>
                    <a:pt x="1106" y="1524"/>
                  </a:lnTo>
                  <a:lnTo>
                    <a:pt x="1139" y="1505"/>
                  </a:lnTo>
                  <a:lnTo>
                    <a:pt x="1171" y="1483"/>
                  </a:lnTo>
                  <a:lnTo>
                    <a:pt x="1201" y="1456"/>
                  </a:lnTo>
                  <a:lnTo>
                    <a:pt x="1209" y="1445"/>
                  </a:lnTo>
                  <a:lnTo>
                    <a:pt x="1218" y="1432"/>
                  </a:lnTo>
                  <a:lnTo>
                    <a:pt x="1222" y="1419"/>
                  </a:lnTo>
                  <a:lnTo>
                    <a:pt x="1223" y="1406"/>
                  </a:lnTo>
                  <a:lnTo>
                    <a:pt x="1219" y="1396"/>
                  </a:lnTo>
                  <a:lnTo>
                    <a:pt x="1210" y="1389"/>
                  </a:lnTo>
                  <a:lnTo>
                    <a:pt x="1199" y="1387"/>
                  </a:lnTo>
                  <a:lnTo>
                    <a:pt x="1186" y="1389"/>
                  </a:lnTo>
                  <a:lnTo>
                    <a:pt x="1172" y="1396"/>
                  </a:lnTo>
                  <a:lnTo>
                    <a:pt x="1157" y="1404"/>
                  </a:lnTo>
                  <a:lnTo>
                    <a:pt x="1142" y="1412"/>
                  </a:lnTo>
                  <a:lnTo>
                    <a:pt x="1113" y="1421"/>
                  </a:lnTo>
                  <a:lnTo>
                    <a:pt x="1084" y="1427"/>
                  </a:lnTo>
                  <a:lnTo>
                    <a:pt x="1071" y="1427"/>
                  </a:lnTo>
                  <a:lnTo>
                    <a:pt x="1059" y="1423"/>
                  </a:lnTo>
                  <a:lnTo>
                    <a:pt x="1049" y="1417"/>
                  </a:lnTo>
                  <a:lnTo>
                    <a:pt x="1041" y="1406"/>
                  </a:lnTo>
                  <a:lnTo>
                    <a:pt x="1037" y="1394"/>
                  </a:lnTo>
                  <a:lnTo>
                    <a:pt x="1033" y="1376"/>
                  </a:lnTo>
                  <a:lnTo>
                    <a:pt x="1031" y="1357"/>
                  </a:lnTo>
                  <a:lnTo>
                    <a:pt x="1032" y="1340"/>
                  </a:lnTo>
                  <a:lnTo>
                    <a:pt x="1040" y="1285"/>
                  </a:lnTo>
                  <a:lnTo>
                    <a:pt x="1051" y="1229"/>
                  </a:lnTo>
                  <a:lnTo>
                    <a:pt x="1082" y="1062"/>
                  </a:lnTo>
                  <a:lnTo>
                    <a:pt x="1112" y="894"/>
                  </a:lnTo>
                  <a:lnTo>
                    <a:pt x="1117" y="864"/>
                  </a:lnTo>
                  <a:lnTo>
                    <a:pt x="1121" y="834"/>
                  </a:lnTo>
                  <a:lnTo>
                    <a:pt x="1122" y="804"/>
                  </a:lnTo>
                  <a:lnTo>
                    <a:pt x="1120" y="787"/>
                  </a:lnTo>
                  <a:lnTo>
                    <a:pt x="1114" y="773"/>
                  </a:lnTo>
                  <a:lnTo>
                    <a:pt x="1106" y="763"/>
                  </a:lnTo>
                  <a:lnTo>
                    <a:pt x="1095" y="756"/>
                  </a:lnTo>
                  <a:lnTo>
                    <a:pt x="1080" y="751"/>
                  </a:lnTo>
                  <a:lnTo>
                    <a:pt x="1063" y="750"/>
                  </a:lnTo>
                  <a:lnTo>
                    <a:pt x="766" y="750"/>
                  </a:lnTo>
                  <a:close/>
                  <a:moveTo>
                    <a:pt x="1000" y="365"/>
                  </a:moveTo>
                  <a:lnTo>
                    <a:pt x="967" y="369"/>
                  </a:lnTo>
                  <a:lnTo>
                    <a:pt x="939" y="378"/>
                  </a:lnTo>
                  <a:lnTo>
                    <a:pt x="912" y="391"/>
                  </a:lnTo>
                  <a:lnTo>
                    <a:pt x="889" y="410"/>
                  </a:lnTo>
                  <a:lnTo>
                    <a:pt x="869" y="434"/>
                  </a:lnTo>
                  <a:lnTo>
                    <a:pt x="855" y="460"/>
                  </a:lnTo>
                  <a:lnTo>
                    <a:pt x="846" y="489"/>
                  </a:lnTo>
                  <a:lnTo>
                    <a:pt x="842" y="522"/>
                  </a:lnTo>
                  <a:lnTo>
                    <a:pt x="846" y="554"/>
                  </a:lnTo>
                  <a:lnTo>
                    <a:pt x="855" y="583"/>
                  </a:lnTo>
                  <a:lnTo>
                    <a:pt x="868" y="610"/>
                  </a:lnTo>
                  <a:lnTo>
                    <a:pt x="888" y="633"/>
                  </a:lnTo>
                  <a:lnTo>
                    <a:pt x="911" y="653"/>
                  </a:lnTo>
                  <a:lnTo>
                    <a:pt x="937" y="667"/>
                  </a:lnTo>
                  <a:lnTo>
                    <a:pt x="967" y="677"/>
                  </a:lnTo>
                  <a:lnTo>
                    <a:pt x="999" y="680"/>
                  </a:lnTo>
                  <a:lnTo>
                    <a:pt x="1030" y="677"/>
                  </a:lnTo>
                  <a:lnTo>
                    <a:pt x="1059" y="668"/>
                  </a:lnTo>
                  <a:lnTo>
                    <a:pt x="1085" y="654"/>
                  </a:lnTo>
                  <a:lnTo>
                    <a:pt x="1108" y="635"/>
                  </a:lnTo>
                  <a:lnTo>
                    <a:pt x="1127" y="611"/>
                  </a:lnTo>
                  <a:lnTo>
                    <a:pt x="1141" y="585"/>
                  </a:lnTo>
                  <a:lnTo>
                    <a:pt x="1151" y="555"/>
                  </a:lnTo>
                  <a:lnTo>
                    <a:pt x="1154" y="524"/>
                  </a:lnTo>
                  <a:lnTo>
                    <a:pt x="1151" y="491"/>
                  </a:lnTo>
                  <a:lnTo>
                    <a:pt x="1142" y="462"/>
                  </a:lnTo>
                  <a:lnTo>
                    <a:pt x="1128" y="435"/>
                  </a:lnTo>
                  <a:lnTo>
                    <a:pt x="1109" y="412"/>
                  </a:lnTo>
                  <a:lnTo>
                    <a:pt x="1086" y="393"/>
                  </a:lnTo>
                  <a:lnTo>
                    <a:pt x="1060" y="378"/>
                  </a:lnTo>
                  <a:lnTo>
                    <a:pt x="1031" y="369"/>
                  </a:lnTo>
                  <a:lnTo>
                    <a:pt x="1000" y="365"/>
                  </a:lnTo>
                  <a:close/>
                  <a:moveTo>
                    <a:pt x="925" y="0"/>
                  </a:moveTo>
                  <a:lnTo>
                    <a:pt x="995" y="0"/>
                  </a:lnTo>
                  <a:lnTo>
                    <a:pt x="1064" y="5"/>
                  </a:lnTo>
                  <a:lnTo>
                    <a:pt x="1134" y="15"/>
                  </a:lnTo>
                  <a:lnTo>
                    <a:pt x="1203" y="30"/>
                  </a:lnTo>
                  <a:lnTo>
                    <a:pt x="1271" y="51"/>
                  </a:lnTo>
                  <a:lnTo>
                    <a:pt x="1336" y="76"/>
                  </a:lnTo>
                  <a:lnTo>
                    <a:pt x="1402" y="106"/>
                  </a:lnTo>
                  <a:lnTo>
                    <a:pt x="1464" y="143"/>
                  </a:lnTo>
                  <a:lnTo>
                    <a:pt x="1525" y="183"/>
                  </a:lnTo>
                  <a:lnTo>
                    <a:pt x="1582" y="229"/>
                  </a:lnTo>
                  <a:lnTo>
                    <a:pt x="1637" y="280"/>
                  </a:lnTo>
                  <a:lnTo>
                    <a:pt x="1689" y="334"/>
                  </a:lnTo>
                  <a:lnTo>
                    <a:pt x="1734" y="393"/>
                  </a:lnTo>
                  <a:lnTo>
                    <a:pt x="1775" y="453"/>
                  </a:lnTo>
                  <a:lnTo>
                    <a:pt x="1811" y="515"/>
                  </a:lnTo>
                  <a:lnTo>
                    <a:pt x="1842" y="580"/>
                  </a:lnTo>
                  <a:lnTo>
                    <a:pt x="1867" y="646"/>
                  </a:lnTo>
                  <a:lnTo>
                    <a:pt x="1888" y="714"/>
                  </a:lnTo>
                  <a:lnTo>
                    <a:pt x="1903" y="783"/>
                  </a:lnTo>
                  <a:lnTo>
                    <a:pt x="1913" y="852"/>
                  </a:lnTo>
                  <a:lnTo>
                    <a:pt x="1918" y="921"/>
                  </a:lnTo>
                  <a:lnTo>
                    <a:pt x="1918" y="992"/>
                  </a:lnTo>
                  <a:lnTo>
                    <a:pt x="1913" y="1062"/>
                  </a:lnTo>
                  <a:lnTo>
                    <a:pt x="1903" y="1132"/>
                  </a:lnTo>
                  <a:lnTo>
                    <a:pt x="1888" y="1199"/>
                  </a:lnTo>
                  <a:lnTo>
                    <a:pt x="1867" y="1267"/>
                  </a:lnTo>
                  <a:lnTo>
                    <a:pt x="1842" y="1333"/>
                  </a:lnTo>
                  <a:lnTo>
                    <a:pt x="1811" y="1398"/>
                  </a:lnTo>
                  <a:lnTo>
                    <a:pt x="1775" y="1460"/>
                  </a:lnTo>
                  <a:lnTo>
                    <a:pt x="1734" y="1521"/>
                  </a:lnTo>
                  <a:lnTo>
                    <a:pt x="1689" y="1579"/>
                  </a:lnTo>
                  <a:lnTo>
                    <a:pt x="1637" y="1634"/>
                  </a:lnTo>
                  <a:lnTo>
                    <a:pt x="1583" y="1684"/>
                  </a:lnTo>
                  <a:lnTo>
                    <a:pt x="1527" y="1729"/>
                  </a:lnTo>
                  <a:lnTo>
                    <a:pt x="1468" y="1770"/>
                  </a:lnTo>
                  <a:lnTo>
                    <a:pt x="1406" y="1805"/>
                  </a:lnTo>
                  <a:lnTo>
                    <a:pt x="1343" y="1835"/>
                  </a:lnTo>
                  <a:lnTo>
                    <a:pt x="1277" y="1860"/>
                  </a:lnTo>
                  <a:lnTo>
                    <a:pt x="1211" y="1881"/>
                  </a:lnTo>
                  <a:lnTo>
                    <a:pt x="1144" y="1897"/>
                  </a:lnTo>
                  <a:lnTo>
                    <a:pt x="1075" y="1907"/>
                  </a:lnTo>
                  <a:lnTo>
                    <a:pt x="1006" y="1913"/>
                  </a:lnTo>
                  <a:lnTo>
                    <a:pt x="937" y="1914"/>
                  </a:lnTo>
                  <a:lnTo>
                    <a:pt x="868" y="1910"/>
                  </a:lnTo>
                  <a:lnTo>
                    <a:pt x="801" y="1901"/>
                  </a:lnTo>
                  <a:lnTo>
                    <a:pt x="733" y="1887"/>
                  </a:lnTo>
                  <a:lnTo>
                    <a:pt x="666" y="1869"/>
                  </a:lnTo>
                  <a:lnTo>
                    <a:pt x="601" y="1845"/>
                  </a:lnTo>
                  <a:lnTo>
                    <a:pt x="536" y="1815"/>
                  </a:lnTo>
                  <a:lnTo>
                    <a:pt x="475" y="1782"/>
                  </a:lnTo>
                  <a:lnTo>
                    <a:pt x="472" y="1781"/>
                  </a:lnTo>
                  <a:lnTo>
                    <a:pt x="423" y="1814"/>
                  </a:lnTo>
                  <a:lnTo>
                    <a:pt x="375" y="1840"/>
                  </a:lnTo>
                  <a:lnTo>
                    <a:pt x="326" y="1862"/>
                  </a:lnTo>
                  <a:lnTo>
                    <a:pt x="278" y="1878"/>
                  </a:lnTo>
                  <a:lnTo>
                    <a:pt x="231" y="1888"/>
                  </a:lnTo>
                  <a:lnTo>
                    <a:pt x="186" y="1895"/>
                  </a:lnTo>
                  <a:lnTo>
                    <a:pt x="142" y="1898"/>
                  </a:lnTo>
                  <a:lnTo>
                    <a:pt x="102" y="1897"/>
                  </a:lnTo>
                  <a:lnTo>
                    <a:pt x="64" y="1892"/>
                  </a:lnTo>
                  <a:lnTo>
                    <a:pt x="53" y="1888"/>
                  </a:lnTo>
                  <a:lnTo>
                    <a:pt x="43" y="1881"/>
                  </a:lnTo>
                  <a:lnTo>
                    <a:pt x="37" y="1872"/>
                  </a:lnTo>
                  <a:lnTo>
                    <a:pt x="34" y="1861"/>
                  </a:lnTo>
                  <a:lnTo>
                    <a:pt x="34" y="1850"/>
                  </a:lnTo>
                  <a:lnTo>
                    <a:pt x="37" y="1839"/>
                  </a:lnTo>
                  <a:lnTo>
                    <a:pt x="43" y="1829"/>
                  </a:lnTo>
                  <a:lnTo>
                    <a:pt x="54" y="1822"/>
                  </a:lnTo>
                  <a:lnTo>
                    <a:pt x="89" y="1802"/>
                  </a:lnTo>
                  <a:lnTo>
                    <a:pt x="121" y="1778"/>
                  </a:lnTo>
                  <a:lnTo>
                    <a:pt x="150" y="1751"/>
                  </a:lnTo>
                  <a:lnTo>
                    <a:pt x="175" y="1722"/>
                  </a:lnTo>
                  <a:lnTo>
                    <a:pt x="198" y="1692"/>
                  </a:lnTo>
                  <a:lnTo>
                    <a:pt x="218" y="1660"/>
                  </a:lnTo>
                  <a:lnTo>
                    <a:pt x="236" y="1629"/>
                  </a:lnTo>
                  <a:lnTo>
                    <a:pt x="251" y="1599"/>
                  </a:lnTo>
                  <a:lnTo>
                    <a:pt x="241" y="1592"/>
                  </a:lnTo>
                  <a:lnTo>
                    <a:pt x="195" y="1536"/>
                  </a:lnTo>
                  <a:lnTo>
                    <a:pt x="156" y="1479"/>
                  </a:lnTo>
                  <a:lnTo>
                    <a:pt x="119" y="1419"/>
                  </a:lnTo>
                  <a:lnTo>
                    <a:pt x="88" y="1357"/>
                  </a:lnTo>
                  <a:lnTo>
                    <a:pt x="62" y="1294"/>
                  </a:lnTo>
                  <a:lnTo>
                    <a:pt x="40" y="1229"/>
                  </a:lnTo>
                  <a:lnTo>
                    <a:pt x="23" y="1164"/>
                  </a:lnTo>
                  <a:lnTo>
                    <a:pt x="11" y="1097"/>
                  </a:lnTo>
                  <a:lnTo>
                    <a:pt x="4" y="1031"/>
                  </a:lnTo>
                  <a:lnTo>
                    <a:pt x="0" y="963"/>
                  </a:lnTo>
                  <a:lnTo>
                    <a:pt x="3" y="896"/>
                  </a:lnTo>
                  <a:lnTo>
                    <a:pt x="10" y="829"/>
                  </a:lnTo>
                  <a:lnTo>
                    <a:pt x="20" y="762"/>
                  </a:lnTo>
                  <a:lnTo>
                    <a:pt x="37" y="696"/>
                  </a:lnTo>
                  <a:lnTo>
                    <a:pt x="58" y="632"/>
                  </a:lnTo>
                  <a:lnTo>
                    <a:pt x="83" y="568"/>
                  </a:lnTo>
                  <a:lnTo>
                    <a:pt x="113" y="506"/>
                  </a:lnTo>
                  <a:lnTo>
                    <a:pt x="148" y="447"/>
                  </a:lnTo>
                  <a:lnTo>
                    <a:pt x="188" y="388"/>
                  </a:lnTo>
                  <a:lnTo>
                    <a:pt x="233" y="333"/>
                  </a:lnTo>
                  <a:lnTo>
                    <a:pt x="282" y="280"/>
                  </a:lnTo>
                  <a:lnTo>
                    <a:pt x="337" y="229"/>
                  </a:lnTo>
                  <a:lnTo>
                    <a:pt x="394" y="183"/>
                  </a:lnTo>
                  <a:lnTo>
                    <a:pt x="455" y="143"/>
                  </a:lnTo>
                  <a:lnTo>
                    <a:pt x="518" y="106"/>
                  </a:lnTo>
                  <a:lnTo>
                    <a:pt x="583" y="76"/>
                  </a:lnTo>
                  <a:lnTo>
                    <a:pt x="649" y="51"/>
                  </a:lnTo>
                  <a:lnTo>
                    <a:pt x="716" y="30"/>
                  </a:lnTo>
                  <a:lnTo>
                    <a:pt x="785" y="15"/>
                  </a:lnTo>
                  <a:lnTo>
                    <a:pt x="855" y="5"/>
                  </a:lnTo>
                  <a:lnTo>
                    <a:pt x="9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" name="Group 210"/>
          <p:cNvGrpSpPr>
            <a:grpSpLocks noChangeAspect="1"/>
          </p:cNvGrpSpPr>
          <p:nvPr/>
        </p:nvGrpSpPr>
        <p:grpSpPr bwMode="auto">
          <a:xfrm>
            <a:off x="6641817" y="5097058"/>
            <a:ext cx="604926" cy="460057"/>
            <a:chOff x="2194" y="891"/>
            <a:chExt cx="618" cy="470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3" name="Freeform 212"/>
            <p:cNvSpPr>
              <a:spLocks noEditPoints="1"/>
            </p:cNvSpPr>
            <p:nvPr/>
          </p:nvSpPr>
          <p:spPr bwMode="auto">
            <a:xfrm>
              <a:off x="2405" y="891"/>
              <a:ext cx="407" cy="470"/>
            </a:xfrm>
            <a:custGeom>
              <a:avLst/>
              <a:gdLst>
                <a:gd name="T0" fmla="*/ 993 w 2446"/>
                <a:gd name="T1" fmla="*/ 749 h 2822"/>
                <a:gd name="T2" fmla="*/ 720 w 2446"/>
                <a:gd name="T3" fmla="*/ 872 h 2822"/>
                <a:gd name="T4" fmla="*/ 503 w 2446"/>
                <a:gd name="T5" fmla="*/ 1072 h 2822"/>
                <a:gd name="T6" fmla="*/ 360 w 2446"/>
                <a:gd name="T7" fmla="*/ 1331 h 2822"/>
                <a:gd name="T8" fmla="*/ 308 w 2446"/>
                <a:gd name="T9" fmla="*/ 1633 h 2822"/>
                <a:gd name="T10" fmla="*/ 360 w 2446"/>
                <a:gd name="T11" fmla="*/ 1937 h 2822"/>
                <a:gd name="T12" fmla="*/ 503 w 2446"/>
                <a:gd name="T13" fmla="*/ 2196 h 2822"/>
                <a:gd name="T14" fmla="*/ 720 w 2446"/>
                <a:gd name="T15" fmla="*/ 2396 h 2822"/>
                <a:gd name="T16" fmla="*/ 993 w 2446"/>
                <a:gd name="T17" fmla="*/ 2517 h 2822"/>
                <a:gd name="T18" fmla="*/ 1302 w 2446"/>
                <a:gd name="T19" fmla="*/ 2543 h 2822"/>
                <a:gd name="T20" fmla="*/ 1596 w 2446"/>
                <a:gd name="T21" fmla="*/ 2468 h 2822"/>
                <a:gd name="T22" fmla="*/ 1844 w 2446"/>
                <a:gd name="T23" fmla="*/ 2305 h 2822"/>
                <a:gd name="T24" fmla="*/ 2026 w 2446"/>
                <a:gd name="T25" fmla="*/ 2073 h 2822"/>
                <a:gd name="T26" fmla="*/ 2125 w 2446"/>
                <a:gd name="T27" fmla="*/ 1790 h 2822"/>
                <a:gd name="T28" fmla="*/ 2125 w 2446"/>
                <a:gd name="T29" fmla="*/ 1478 h 2822"/>
                <a:gd name="T30" fmla="*/ 2026 w 2446"/>
                <a:gd name="T31" fmla="*/ 1195 h 2822"/>
                <a:gd name="T32" fmla="*/ 1844 w 2446"/>
                <a:gd name="T33" fmla="*/ 963 h 2822"/>
                <a:gd name="T34" fmla="*/ 1596 w 2446"/>
                <a:gd name="T35" fmla="*/ 800 h 2822"/>
                <a:gd name="T36" fmla="*/ 1302 w 2446"/>
                <a:gd name="T37" fmla="*/ 723 h 2822"/>
                <a:gd name="T38" fmla="*/ 1455 w 2446"/>
                <a:gd name="T39" fmla="*/ 2 h 2822"/>
                <a:gd name="T40" fmla="*/ 1501 w 2446"/>
                <a:gd name="T41" fmla="*/ 48 h 2822"/>
                <a:gd name="T42" fmla="*/ 1496 w 2446"/>
                <a:gd name="T43" fmla="*/ 298 h 2822"/>
                <a:gd name="T44" fmla="*/ 1437 w 2446"/>
                <a:gd name="T45" fmla="*/ 331 h 2822"/>
                <a:gd name="T46" fmla="*/ 1528 w 2446"/>
                <a:gd name="T47" fmla="*/ 484 h 2822"/>
                <a:gd name="T48" fmla="*/ 1829 w 2446"/>
                <a:gd name="T49" fmla="*/ 610 h 2822"/>
                <a:gd name="T50" fmla="*/ 2020 w 2446"/>
                <a:gd name="T51" fmla="*/ 626 h 2822"/>
                <a:gd name="T52" fmla="*/ 2002 w 2446"/>
                <a:gd name="T53" fmla="*/ 561 h 2822"/>
                <a:gd name="T54" fmla="*/ 2129 w 2446"/>
                <a:gd name="T55" fmla="*/ 425 h 2822"/>
                <a:gd name="T56" fmla="*/ 2196 w 2446"/>
                <a:gd name="T57" fmla="*/ 425 h 2822"/>
                <a:gd name="T58" fmla="*/ 2443 w 2446"/>
                <a:gd name="T59" fmla="*/ 681 h 2822"/>
                <a:gd name="T60" fmla="*/ 2426 w 2446"/>
                <a:gd name="T61" fmla="*/ 746 h 2822"/>
                <a:gd name="T62" fmla="*/ 2284 w 2446"/>
                <a:gd name="T63" fmla="*/ 860 h 2822"/>
                <a:gd name="T64" fmla="*/ 2226 w 2446"/>
                <a:gd name="T65" fmla="*/ 831 h 2822"/>
                <a:gd name="T66" fmla="*/ 2296 w 2446"/>
                <a:gd name="T67" fmla="*/ 1117 h 2822"/>
                <a:gd name="T68" fmla="*/ 2401 w 2446"/>
                <a:gd name="T69" fmla="*/ 1451 h 2822"/>
                <a:gd name="T70" fmla="*/ 2401 w 2446"/>
                <a:gd name="T71" fmla="*/ 1816 h 2822"/>
                <a:gd name="T72" fmla="*/ 2294 w 2446"/>
                <a:gd name="T73" fmla="*/ 2156 h 2822"/>
                <a:gd name="T74" fmla="*/ 2096 w 2446"/>
                <a:gd name="T75" fmla="*/ 2442 h 2822"/>
                <a:gd name="T76" fmla="*/ 1824 w 2446"/>
                <a:gd name="T77" fmla="*/ 2660 h 2822"/>
                <a:gd name="T78" fmla="*/ 1496 w 2446"/>
                <a:gd name="T79" fmla="*/ 2790 h 2822"/>
                <a:gd name="T80" fmla="*/ 1130 w 2446"/>
                <a:gd name="T81" fmla="*/ 2819 h 2822"/>
                <a:gd name="T82" fmla="*/ 780 w 2446"/>
                <a:gd name="T83" fmla="*/ 2737 h 2822"/>
                <a:gd name="T84" fmla="*/ 478 w 2446"/>
                <a:gd name="T85" fmla="*/ 2560 h 2822"/>
                <a:gd name="T86" fmla="*/ 242 w 2446"/>
                <a:gd name="T87" fmla="*/ 2306 h 2822"/>
                <a:gd name="T88" fmla="*/ 87 w 2446"/>
                <a:gd name="T89" fmla="*/ 1992 h 2822"/>
                <a:gd name="T90" fmla="*/ 32 w 2446"/>
                <a:gd name="T91" fmla="*/ 1633 h 2822"/>
                <a:gd name="T92" fmla="*/ 86 w 2446"/>
                <a:gd name="T93" fmla="*/ 1280 h 2822"/>
                <a:gd name="T94" fmla="*/ 236 w 2446"/>
                <a:gd name="T95" fmla="*/ 967 h 2822"/>
                <a:gd name="T96" fmla="*/ 197 w 2446"/>
                <a:gd name="T97" fmla="*/ 852 h 2822"/>
                <a:gd name="T98" fmla="*/ 129 w 2446"/>
                <a:gd name="T99" fmla="*/ 852 h 2822"/>
                <a:gd name="T100" fmla="*/ 2 w 2446"/>
                <a:gd name="T101" fmla="*/ 716 h 2822"/>
                <a:gd name="T102" fmla="*/ 20 w 2446"/>
                <a:gd name="T103" fmla="*/ 650 h 2822"/>
                <a:gd name="T104" fmla="*/ 284 w 2446"/>
                <a:gd name="T105" fmla="*/ 416 h 2822"/>
                <a:gd name="T106" fmla="*/ 427 w 2446"/>
                <a:gd name="T107" fmla="*/ 530 h 2822"/>
                <a:gd name="T108" fmla="*/ 445 w 2446"/>
                <a:gd name="T109" fmla="*/ 594 h 2822"/>
                <a:gd name="T110" fmla="*/ 484 w 2446"/>
                <a:gd name="T111" fmla="*/ 701 h 2822"/>
                <a:gd name="T112" fmla="*/ 762 w 2446"/>
                <a:gd name="T113" fmla="*/ 537 h 2822"/>
                <a:gd name="T114" fmla="*/ 1083 w 2446"/>
                <a:gd name="T115" fmla="*/ 453 h 2822"/>
                <a:gd name="T116" fmla="*/ 976 w 2446"/>
                <a:gd name="T117" fmla="*/ 322 h 2822"/>
                <a:gd name="T118" fmla="*/ 942 w 2446"/>
                <a:gd name="T119" fmla="*/ 264 h 2822"/>
                <a:gd name="T120" fmla="*/ 961 w 2446"/>
                <a:gd name="T121" fmla="*/ 19 h 2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46" h="2822">
                  <a:moveTo>
                    <a:pt x="1223" y="720"/>
                  </a:moveTo>
                  <a:lnTo>
                    <a:pt x="1145" y="723"/>
                  </a:lnTo>
                  <a:lnTo>
                    <a:pt x="1067" y="734"/>
                  </a:lnTo>
                  <a:lnTo>
                    <a:pt x="993" y="749"/>
                  </a:lnTo>
                  <a:lnTo>
                    <a:pt x="921" y="772"/>
                  </a:lnTo>
                  <a:lnTo>
                    <a:pt x="850" y="800"/>
                  </a:lnTo>
                  <a:lnTo>
                    <a:pt x="783" y="834"/>
                  </a:lnTo>
                  <a:lnTo>
                    <a:pt x="720" y="872"/>
                  </a:lnTo>
                  <a:lnTo>
                    <a:pt x="660" y="914"/>
                  </a:lnTo>
                  <a:lnTo>
                    <a:pt x="603" y="963"/>
                  </a:lnTo>
                  <a:lnTo>
                    <a:pt x="551" y="1014"/>
                  </a:lnTo>
                  <a:lnTo>
                    <a:pt x="503" y="1072"/>
                  </a:lnTo>
                  <a:lnTo>
                    <a:pt x="459" y="1131"/>
                  </a:lnTo>
                  <a:lnTo>
                    <a:pt x="421" y="1195"/>
                  </a:lnTo>
                  <a:lnTo>
                    <a:pt x="388" y="1262"/>
                  </a:lnTo>
                  <a:lnTo>
                    <a:pt x="360" y="1331"/>
                  </a:lnTo>
                  <a:lnTo>
                    <a:pt x="338" y="1403"/>
                  </a:lnTo>
                  <a:lnTo>
                    <a:pt x="322" y="1478"/>
                  </a:lnTo>
                  <a:lnTo>
                    <a:pt x="312" y="1555"/>
                  </a:lnTo>
                  <a:lnTo>
                    <a:pt x="308" y="1633"/>
                  </a:lnTo>
                  <a:lnTo>
                    <a:pt x="312" y="1712"/>
                  </a:lnTo>
                  <a:lnTo>
                    <a:pt x="322" y="1790"/>
                  </a:lnTo>
                  <a:lnTo>
                    <a:pt x="338" y="1864"/>
                  </a:lnTo>
                  <a:lnTo>
                    <a:pt x="360" y="1937"/>
                  </a:lnTo>
                  <a:lnTo>
                    <a:pt x="388" y="2006"/>
                  </a:lnTo>
                  <a:lnTo>
                    <a:pt x="421" y="2073"/>
                  </a:lnTo>
                  <a:lnTo>
                    <a:pt x="459" y="2137"/>
                  </a:lnTo>
                  <a:lnTo>
                    <a:pt x="503" y="2196"/>
                  </a:lnTo>
                  <a:lnTo>
                    <a:pt x="551" y="2252"/>
                  </a:lnTo>
                  <a:lnTo>
                    <a:pt x="603" y="2305"/>
                  </a:lnTo>
                  <a:lnTo>
                    <a:pt x="660" y="2352"/>
                  </a:lnTo>
                  <a:lnTo>
                    <a:pt x="720" y="2396"/>
                  </a:lnTo>
                  <a:lnTo>
                    <a:pt x="783" y="2434"/>
                  </a:lnTo>
                  <a:lnTo>
                    <a:pt x="850" y="2468"/>
                  </a:lnTo>
                  <a:lnTo>
                    <a:pt x="921" y="2495"/>
                  </a:lnTo>
                  <a:lnTo>
                    <a:pt x="993" y="2517"/>
                  </a:lnTo>
                  <a:lnTo>
                    <a:pt x="1067" y="2533"/>
                  </a:lnTo>
                  <a:lnTo>
                    <a:pt x="1145" y="2543"/>
                  </a:lnTo>
                  <a:lnTo>
                    <a:pt x="1223" y="2547"/>
                  </a:lnTo>
                  <a:lnTo>
                    <a:pt x="1302" y="2543"/>
                  </a:lnTo>
                  <a:lnTo>
                    <a:pt x="1379" y="2533"/>
                  </a:lnTo>
                  <a:lnTo>
                    <a:pt x="1454" y="2517"/>
                  </a:lnTo>
                  <a:lnTo>
                    <a:pt x="1526" y="2495"/>
                  </a:lnTo>
                  <a:lnTo>
                    <a:pt x="1596" y="2468"/>
                  </a:lnTo>
                  <a:lnTo>
                    <a:pt x="1663" y="2434"/>
                  </a:lnTo>
                  <a:lnTo>
                    <a:pt x="1726" y="2396"/>
                  </a:lnTo>
                  <a:lnTo>
                    <a:pt x="1787" y="2352"/>
                  </a:lnTo>
                  <a:lnTo>
                    <a:pt x="1844" y="2305"/>
                  </a:lnTo>
                  <a:lnTo>
                    <a:pt x="1895" y="2252"/>
                  </a:lnTo>
                  <a:lnTo>
                    <a:pt x="1944" y="2196"/>
                  </a:lnTo>
                  <a:lnTo>
                    <a:pt x="1986" y="2137"/>
                  </a:lnTo>
                  <a:lnTo>
                    <a:pt x="2026" y="2073"/>
                  </a:lnTo>
                  <a:lnTo>
                    <a:pt x="2058" y="2006"/>
                  </a:lnTo>
                  <a:lnTo>
                    <a:pt x="2087" y="1937"/>
                  </a:lnTo>
                  <a:lnTo>
                    <a:pt x="2109" y="1864"/>
                  </a:lnTo>
                  <a:lnTo>
                    <a:pt x="2125" y="1790"/>
                  </a:lnTo>
                  <a:lnTo>
                    <a:pt x="2135" y="1712"/>
                  </a:lnTo>
                  <a:lnTo>
                    <a:pt x="2138" y="1633"/>
                  </a:lnTo>
                  <a:lnTo>
                    <a:pt x="2135" y="1555"/>
                  </a:lnTo>
                  <a:lnTo>
                    <a:pt x="2125" y="1478"/>
                  </a:lnTo>
                  <a:lnTo>
                    <a:pt x="2109" y="1403"/>
                  </a:lnTo>
                  <a:lnTo>
                    <a:pt x="2087" y="1331"/>
                  </a:lnTo>
                  <a:lnTo>
                    <a:pt x="2058" y="1262"/>
                  </a:lnTo>
                  <a:lnTo>
                    <a:pt x="2026" y="1195"/>
                  </a:lnTo>
                  <a:lnTo>
                    <a:pt x="1986" y="1131"/>
                  </a:lnTo>
                  <a:lnTo>
                    <a:pt x="1944" y="1072"/>
                  </a:lnTo>
                  <a:lnTo>
                    <a:pt x="1895" y="1014"/>
                  </a:lnTo>
                  <a:lnTo>
                    <a:pt x="1844" y="963"/>
                  </a:lnTo>
                  <a:lnTo>
                    <a:pt x="1787" y="914"/>
                  </a:lnTo>
                  <a:lnTo>
                    <a:pt x="1726" y="872"/>
                  </a:lnTo>
                  <a:lnTo>
                    <a:pt x="1663" y="834"/>
                  </a:lnTo>
                  <a:lnTo>
                    <a:pt x="1596" y="800"/>
                  </a:lnTo>
                  <a:lnTo>
                    <a:pt x="1526" y="772"/>
                  </a:lnTo>
                  <a:lnTo>
                    <a:pt x="1454" y="749"/>
                  </a:lnTo>
                  <a:lnTo>
                    <a:pt x="1379" y="734"/>
                  </a:lnTo>
                  <a:lnTo>
                    <a:pt x="1302" y="723"/>
                  </a:lnTo>
                  <a:lnTo>
                    <a:pt x="1223" y="720"/>
                  </a:lnTo>
                  <a:close/>
                  <a:moveTo>
                    <a:pt x="1010" y="0"/>
                  </a:moveTo>
                  <a:lnTo>
                    <a:pt x="1437" y="0"/>
                  </a:lnTo>
                  <a:lnTo>
                    <a:pt x="1455" y="2"/>
                  </a:lnTo>
                  <a:lnTo>
                    <a:pt x="1471" y="9"/>
                  </a:lnTo>
                  <a:lnTo>
                    <a:pt x="1484" y="19"/>
                  </a:lnTo>
                  <a:lnTo>
                    <a:pt x="1495" y="33"/>
                  </a:lnTo>
                  <a:lnTo>
                    <a:pt x="1501" y="48"/>
                  </a:lnTo>
                  <a:lnTo>
                    <a:pt x="1505" y="66"/>
                  </a:lnTo>
                  <a:lnTo>
                    <a:pt x="1505" y="264"/>
                  </a:lnTo>
                  <a:lnTo>
                    <a:pt x="1502" y="282"/>
                  </a:lnTo>
                  <a:lnTo>
                    <a:pt x="1496" y="298"/>
                  </a:lnTo>
                  <a:lnTo>
                    <a:pt x="1484" y="311"/>
                  </a:lnTo>
                  <a:lnTo>
                    <a:pt x="1471" y="321"/>
                  </a:lnTo>
                  <a:lnTo>
                    <a:pt x="1455" y="329"/>
                  </a:lnTo>
                  <a:lnTo>
                    <a:pt x="1437" y="331"/>
                  </a:lnTo>
                  <a:lnTo>
                    <a:pt x="1363" y="331"/>
                  </a:lnTo>
                  <a:lnTo>
                    <a:pt x="1363" y="453"/>
                  </a:lnTo>
                  <a:lnTo>
                    <a:pt x="1446" y="465"/>
                  </a:lnTo>
                  <a:lnTo>
                    <a:pt x="1528" y="484"/>
                  </a:lnTo>
                  <a:lnTo>
                    <a:pt x="1607" y="508"/>
                  </a:lnTo>
                  <a:lnTo>
                    <a:pt x="1684" y="537"/>
                  </a:lnTo>
                  <a:lnTo>
                    <a:pt x="1758" y="571"/>
                  </a:lnTo>
                  <a:lnTo>
                    <a:pt x="1829" y="610"/>
                  </a:lnTo>
                  <a:lnTo>
                    <a:pt x="1898" y="654"/>
                  </a:lnTo>
                  <a:lnTo>
                    <a:pt x="1962" y="701"/>
                  </a:lnTo>
                  <a:lnTo>
                    <a:pt x="2029" y="635"/>
                  </a:lnTo>
                  <a:lnTo>
                    <a:pt x="2020" y="626"/>
                  </a:lnTo>
                  <a:lnTo>
                    <a:pt x="2009" y="611"/>
                  </a:lnTo>
                  <a:lnTo>
                    <a:pt x="2002" y="595"/>
                  </a:lnTo>
                  <a:lnTo>
                    <a:pt x="2000" y="579"/>
                  </a:lnTo>
                  <a:lnTo>
                    <a:pt x="2002" y="561"/>
                  </a:lnTo>
                  <a:lnTo>
                    <a:pt x="2009" y="545"/>
                  </a:lnTo>
                  <a:lnTo>
                    <a:pt x="2020" y="530"/>
                  </a:lnTo>
                  <a:lnTo>
                    <a:pt x="2116" y="435"/>
                  </a:lnTo>
                  <a:lnTo>
                    <a:pt x="2129" y="425"/>
                  </a:lnTo>
                  <a:lnTo>
                    <a:pt x="2145" y="418"/>
                  </a:lnTo>
                  <a:lnTo>
                    <a:pt x="2163" y="416"/>
                  </a:lnTo>
                  <a:lnTo>
                    <a:pt x="2180" y="418"/>
                  </a:lnTo>
                  <a:lnTo>
                    <a:pt x="2196" y="425"/>
                  </a:lnTo>
                  <a:lnTo>
                    <a:pt x="2210" y="435"/>
                  </a:lnTo>
                  <a:lnTo>
                    <a:pt x="2426" y="650"/>
                  </a:lnTo>
                  <a:lnTo>
                    <a:pt x="2438" y="665"/>
                  </a:lnTo>
                  <a:lnTo>
                    <a:pt x="2443" y="681"/>
                  </a:lnTo>
                  <a:lnTo>
                    <a:pt x="2446" y="698"/>
                  </a:lnTo>
                  <a:lnTo>
                    <a:pt x="2443" y="714"/>
                  </a:lnTo>
                  <a:lnTo>
                    <a:pt x="2438" y="731"/>
                  </a:lnTo>
                  <a:lnTo>
                    <a:pt x="2426" y="746"/>
                  </a:lnTo>
                  <a:lnTo>
                    <a:pt x="2331" y="840"/>
                  </a:lnTo>
                  <a:lnTo>
                    <a:pt x="2316" y="852"/>
                  </a:lnTo>
                  <a:lnTo>
                    <a:pt x="2300" y="858"/>
                  </a:lnTo>
                  <a:lnTo>
                    <a:pt x="2284" y="860"/>
                  </a:lnTo>
                  <a:lnTo>
                    <a:pt x="2267" y="858"/>
                  </a:lnTo>
                  <a:lnTo>
                    <a:pt x="2250" y="852"/>
                  </a:lnTo>
                  <a:lnTo>
                    <a:pt x="2235" y="840"/>
                  </a:lnTo>
                  <a:lnTo>
                    <a:pt x="2226" y="831"/>
                  </a:lnTo>
                  <a:lnTo>
                    <a:pt x="2160" y="899"/>
                  </a:lnTo>
                  <a:lnTo>
                    <a:pt x="2210" y="967"/>
                  </a:lnTo>
                  <a:lnTo>
                    <a:pt x="2255" y="1040"/>
                  </a:lnTo>
                  <a:lnTo>
                    <a:pt x="2296" y="1117"/>
                  </a:lnTo>
                  <a:lnTo>
                    <a:pt x="2332" y="1196"/>
                  </a:lnTo>
                  <a:lnTo>
                    <a:pt x="2361" y="1280"/>
                  </a:lnTo>
                  <a:lnTo>
                    <a:pt x="2384" y="1365"/>
                  </a:lnTo>
                  <a:lnTo>
                    <a:pt x="2401" y="1451"/>
                  </a:lnTo>
                  <a:lnTo>
                    <a:pt x="2411" y="1541"/>
                  </a:lnTo>
                  <a:lnTo>
                    <a:pt x="2415" y="1633"/>
                  </a:lnTo>
                  <a:lnTo>
                    <a:pt x="2411" y="1725"/>
                  </a:lnTo>
                  <a:lnTo>
                    <a:pt x="2401" y="1816"/>
                  </a:lnTo>
                  <a:lnTo>
                    <a:pt x="2383" y="1905"/>
                  </a:lnTo>
                  <a:lnTo>
                    <a:pt x="2359" y="1992"/>
                  </a:lnTo>
                  <a:lnTo>
                    <a:pt x="2330" y="2075"/>
                  </a:lnTo>
                  <a:lnTo>
                    <a:pt x="2294" y="2156"/>
                  </a:lnTo>
                  <a:lnTo>
                    <a:pt x="2252" y="2232"/>
                  </a:lnTo>
                  <a:lnTo>
                    <a:pt x="2205" y="2306"/>
                  </a:lnTo>
                  <a:lnTo>
                    <a:pt x="2153" y="2376"/>
                  </a:lnTo>
                  <a:lnTo>
                    <a:pt x="2096" y="2442"/>
                  </a:lnTo>
                  <a:lnTo>
                    <a:pt x="2034" y="2504"/>
                  </a:lnTo>
                  <a:lnTo>
                    <a:pt x="1967" y="2560"/>
                  </a:lnTo>
                  <a:lnTo>
                    <a:pt x="1898" y="2613"/>
                  </a:lnTo>
                  <a:lnTo>
                    <a:pt x="1824" y="2660"/>
                  </a:lnTo>
                  <a:lnTo>
                    <a:pt x="1747" y="2701"/>
                  </a:lnTo>
                  <a:lnTo>
                    <a:pt x="1666" y="2737"/>
                  </a:lnTo>
                  <a:lnTo>
                    <a:pt x="1582" y="2767"/>
                  </a:lnTo>
                  <a:lnTo>
                    <a:pt x="1496" y="2790"/>
                  </a:lnTo>
                  <a:lnTo>
                    <a:pt x="1407" y="2808"/>
                  </a:lnTo>
                  <a:lnTo>
                    <a:pt x="1316" y="2819"/>
                  </a:lnTo>
                  <a:lnTo>
                    <a:pt x="1223" y="2822"/>
                  </a:lnTo>
                  <a:lnTo>
                    <a:pt x="1130" y="2819"/>
                  </a:lnTo>
                  <a:lnTo>
                    <a:pt x="1039" y="2808"/>
                  </a:lnTo>
                  <a:lnTo>
                    <a:pt x="950" y="2790"/>
                  </a:lnTo>
                  <a:lnTo>
                    <a:pt x="864" y="2767"/>
                  </a:lnTo>
                  <a:lnTo>
                    <a:pt x="780" y="2737"/>
                  </a:lnTo>
                  <a:lnTo>
                    <a:pt x="700" y="2701"/>
                  </a:lnTo>
                  <a:lnTo>
                    <a:pt x="622" y="2660"/>
                  </a:lnTo>
                  <a:lnTo>
                    <a:pt x="548" y="2613"/>
                  </a:lnTo>
                  <a:lnTo>
                    <a:pt x="478" y="2560"/>
                  </a:lnTo>
                  <a:lnTo>
                    <a:pt x="413" y="2504"/>
                  </a:lnTo>
                  <a:lnTo>
                    <a:pt x="351" y="2442"/>
                  </a:lnTo>
                  <a:lnTo>
                    <a:pt x="294" y="2376"/>
                  </a:lnTo>
                  <a:lnTo>
                    <a:pt x="242" y="2306"/>
                  </a:lnTo>
                  <a:lnTo>
                    <a:pt x="195" y="2232"/>
                  </a:lnTo>
                  <a:lnTo>
                    <a:pt x="153" y="2156"/>
                  </a:lnTo>
                  <a:lnTo>
                    <a:pt x="117" y="2075"/>
                  </a:lnTo>
                  <a:lnTo>
                    <a:pt x="87" y="1992"/>
                  </a:lnTo>
                  <a:lnTo>
                    <a:pt x="63" y="1905"/>
                  </a:lnTo>
                  <a:lnTo>
                    <a:pt x="46" y="1816"/>
                  </a:lnTo>
                  <a:lnTo>
                    <a:pt x="35" y="1725"/>
                  </a:lnTo>
                  <a:lnTo>
                    <a:pt x="32" y="1633"/>
                  </a:lnTo>
                  <a:lnTo>
                    <a:pt x="35" y="1541"/>
                  </a:lnTo>
                  <a:lnTo>
                    <a:pt x="45" y="1451"/>
                  </a:lnTo>
                  <a:lnTo>
                    <a:pt x="62" y="1365"/>
                  </a:lnTo>
                  <a:lnTo>
                    <a:pt x="86" y="1280"/>
                  </a:lnTo>
                  <a:lnTo>
                    <a:pt x="115" y="1196"/>
                  </a:lnTo>
                  <a:lnTo>
                    <a:pt x="150" y="1117"/>
                  </a:lnTo>
                  <a:lnTo>
                    <a:pt x="190" y="1040"/>
                  </a:lnTo>
                  <a:lnTo>
                    <a:pt x="236" y="967"/>
                  </a:lnTo>
                  <a:lnTo>
                    <a:pt x="287" y="899"/>
                  </a:lnTo>
                  <a:lnTo>
                    <a:pt x="219" y="831"/>
                  </a:lnTo>
                  <a:lnTo>
                    <a:pt x="210" y="840"/>
                  </a:lnTo>
                  <a:lnTo>
                    <a:pt x="197" y="852"/>
                  </a:lnTo>
                  <a:lnTo>
                    <a:pt x="180" y="858"/>
                  </a:lnTo>
                  <a:lnTo>
                    <a:pt x="163" y="860"/>
                  </a:lnTo>
                  <a:lnTo>
                    <a:pt x="146" y="858"/>
                  </a:lnTo>
                  <a:lnTo>
                    <a:pt x="129" y="852"/>
                  </a:lnTo>
                  <a:lnTo>
                    <a:pt x="116" y="840"/>
                  </a:lnTo>
                  <a:lnTo>
                    <a:pt x="20" y="746"/>
                  </a:lnTo>
                  <a:lnTo>
                    <a:pt x="9" y="731"/>
                  </a:lnTo>
                  <a:lnTo>
                    <a:pt x="2" y="716"/>
                  </a:lnTo>
                  <a:lnTo>
                    <a:pt x="0" y="699"/>
                  </a:lnTo>
                  <a:lnTo>
                    <a:pt x="2" y="681"/>
                  </a:lnTo>
                  <a:lnTo>
                    <a:pt x="9" y="665"/>
                  </a:lnTo>
                  <a:lnTo>
                    <a:pt x="20" y="650"/>
                  </a:lnTo>
                  <a:lnTo>
                    <a:pt x="236" y="435"/>
                  </a:lnTo>
                  <a:lnTo>
                    <a:pt x="250" y="425"/>
                  </a:lnTo>
                  <a:lnTo>
                    <a:pt x="266" y="418"/>
                  </a:lnTo>
                  <a:lnTo>
                    <a:pt x="284" y="416"/>
                  </a:lnTo>
                  <a:lnTo>
                    <a:pt x="301" y="418"/>
                  </a:lnTo>
                  <a:lnTo>
                    <a:pt x="316" y="425"/>
                  </a:lnTo>
                  <a:lnTo>
                    <a:pt x="331" y="435"/>
                  </a:lnTo>
                  <a:lnTo>
                    <a:pt x="427" y="530"/>
                  </a:lnTo>
                  <a:lnTo>
                    <a:pt x="438" y="545"/>
                  </a:lnTo>
                  <a:lnTo>
                    <a:pt x="445" y="561"/>
                  </a:lnTo>
                  <a:lnTo>
                    <a:pt x="447" y="577"/>
                  </a:lnTo>
                  <a:lnTo>
                    <a:pt x="445" y="594"/>
                  </a:lnTo>
                  <a:lnTo>
                    <a:pt x="438" y="611"/>
                  </a:lnTo>
                  <a:lnTo>
                    <a:pt x="427" y="626"/>
                  </a:lnTo>
                  <a:lnTo>
                    <a:pt x="418" y="635"/>
                  </a:lnTo>
                  <a:lnTo>
                    <a:pt x="484" y="701"/>
                  </a:lnTo>
                  <a:lnTo>
                    <a:pt x="549" y="654"/>
                  </a:lnTo>
                  <a:lnTo>
                    <a:pt x="617" y="610"/>
                  </a:lnTo>
                  <a:lnTo>
                    <a:pt x="689" y="572"/>
                  </a:lnTo>
                  <a:lnTo>
                    <a:pt x="762" y="537"/>
                  </a:lnTo>
                  <a:lnTo>
                    <a:pt x="840" y="508"/>
                  </a:lnTo>
                  <a:lnTo>
                    <a:pt x="918" y="484"/>
                  </a:lnTo>
                  <a:lnTo>
                    <a:pt x="999" y="465"/>
                  </a:lnTo>
                  <a:lnTo>
                    <a:pt x="1083" y="453"/>
                  </a:lnTo>
                  <a:lnTo>
                    <a:pt x="1083" y="331"/>
                  </a:lnTo>
                  <a:lnTo>
                    <a:pt x="1010" y="331"/>
                  </a:lnTo>
                  <a:lnTo>
                    <a:pt x="992" y="329"/>
                  </a:lnTo>
                  <a:lnTo>
                    <a:pt x="976" y="322"/>
                  </a:lnTo>
                  <a:lnTo>
                    <a:pt x="962" y="311"/>
                  </a:lnTo>
                  <a:lnTo>
                    <a:pt x="951" y="298"/>
                  </a:lnTo>
                  <a:lnTo>
                    <a:pt x="944" y="282"/>
                  </a:lnTo>
                  <a:lnTo>
                    <a:pt x="942" y="264"/>
                  </a:lnTo>
                  <a:lnTo>
                    <a:pt x="942" y="66"/>
                  </a:lnTo>
                  <a:lnTo>
                    <a:pt x="944" y="48"/>
                  </a:lnTo>
                  <a:lnTo>
                    <a:pt x="951" y="33"/>
                  </a:lnTo>
                  <a:lnTo>
                    <a:pt x="961" y="19"/>
                  </a:lnTo>
                  <a:lnTo>
                    <a:pt x="975" y="9"/>
                  </a:lnTo>
                  <a:lnTo>
                    <a:pt x="992" y="2"/>
                  </a:lnTo>
                  <a:lnTo>
                    <a:pt x="10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3"/>
            <p:cNvSpPr>
              <a:spLocks/>
            </p:cNvSpPr>
            <p:nvPr/>
          </p:nvSpPr>
          <p:spPr bwMode="auto">
            <a:xfrm>
              <a:off x="2255" y="1216"/>
              <a:ext cx="132" cy="40"/>
            </a:xfrm>
            <a:custGeom>
              <a:avLst/>
              <a:gdLst>
                <a:gd name="T0" fmla="*/ 118 w 794"/>
                <a:gd name="T1" fmla="*/ 0 h 237"/>
                <a:gd name="T2" fmla="*/ 721 w 794"/>
                <a:gd name="T3" fmla="*/ 0 h 237"/>
                <a:gd name="T4" fmla="*/ 741 w 794"/>
                <a:gd name="T5" fmla="*/ 79 h 237"/>
                <a:gd name="T6" fmla="*/ 766 w 794"/>
                <a:gd name="T7" fmla="*/ 156 h 237"/>
                <a:gd name="T8" fmla="*/ 794 w 794"/>
                <a:gd name="T9" fmla="*/ 231 h 237"/>
                <a:gd name="T10" fmla="*/ 777 w 794"/>
                <a:gd name="T11" fmla="*/ 235 h 237"/>
                <a:gd name="T12" fmla="*/ 758 w 794"/>
                <a:gd name="T13" fmla="*/ 237 h 237"/>
                <a:gd name="T14" fmla="*/ 118 w 794"/>
                <a:gd name="T15" fmla="*/ 237 h 237"/>
                <a:gd name="T16" fmla="*/ 91 w 794"/>
                <a:gd name="T17" fmla="*/ 234 h 237"/>
                <a:gd name="T18" fmla="*/ 66 w 794"/>
                <a:gd name="T19" fmla="*/ 225 h 237"/>
                <a:gd name="T20" fmla="*/ 44 w 794"/>
                <a:gd name="T21" fmla="*/ 211 h 237"/>
                <a:gd name="T22" fmla="*/ 26 w 794"/>
                <a:gd name="T23" fmla="*/ 194 h 237"/>
                <a:gd name="T24" fmla="*/ 12 w 794"/>
                <a:gd name="T25" fmla="*/ 171 h 237"/>
                <a:gd name="T26" fmla="*/ 3 w 794"/>
                <a:gd name="T27" fmla="*/ 146 h 237"/>
                <a:gd name="T28" fmla="*/ 0 w 794"/>
                <a:gd name="T29" fmla="*/ 119 h 237"/>
                <a:gd name="T30" fmla="*/ 3 w 794"/>
                <a:gd name="T31" fmla="*/ 92 h 237"/>
                <a:gd name="T32" fmla="*/ 12 w 794"/>
                <a:gd name="T33" fmla="*/ 68 h 237"/>
                <a:gd name="T34" fmla="*/ 26 w 794"/>
                <a:gd name="T35" fmla="*/ 45 h 237"/>
                <a:gd name="T36" fmla="*/ 44 w 794"/>
                <a:gd name="T37" fmla="*/ 27 h 237"/>
                <a:gd name="T38" fmla="*/ 66 w 794"/>
                <a:gd name="T39" fmla="*/ 14 h 237"/>
                <a:gd name="T40" fmla="*/ 91 w 794"/>
                <a:gd name="T41" fmla="*/ 5 h 237"/>
                <a:gd name="T42" fmla="*/ 118 w 794"/>
                <a:gd name="T43" fmla="*/ 1 h 237"/>
                <a:gd name="T44" fmla="*/ 118 w 794"/>
                <a:gd name="T4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94" h="237">
                  <a:moveTo>
                    <a:pt x="118" y="0"/>
                  </a:moveTo>
                  <a:lnTo>
                    <a:pt x="721" y="0"/>
                  </a:lnTo>
                  <a:lnTo>
                    <a:pt x="741" y="79"/>
                  </a:lnTo>
                  <a:lnTo>
                    <a:pt x="766" y="156"/>
                  </a:lnTo>
                  <a:lnTo>
                    <a:pt x="794" y="231"/>
                  </a:lnTo>
                  <a:lnTo>
                    <a:pt x="777" y="235"/>
                  </a:lnTo>
                  <a:lnTo>
                    <a:pt x="758" y="237"/>
                  </a:lnTo>
                  <a:lnTo>
                    <a:pt x="118" y="237"/>
                  </a:lnTo>
                  <a:lnTo>
                    <a:pt x="91" y="234"/>
                  </a:lnTo>
                  <a:lnTo>
                    <a:pt x="66" y="225"/>
                  </a:lnTo>
                  <a:lnTo>
                    <a:pt x="44" y="211"/>
                  </a:lnTo>
                  <a:lnTo>
                    <a:pt x="26" y="194"/>
                  </a:lnTo>
                  <a:lnTo>
                    <a:pt x="12" y="171"/>
                  </a:lnTo>
                  <a:lnTo>
                    <a:pt x="3" y="146"/>
                  </a:lnTo>
                  <a:lnTo>
                    <a:pt x="0" y="119"/>
                  </a:lnTo>
                  <a:lnTo>
                    <a:pt x="3" y="92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4" y="27"/>
                  </a:lnTo>
                  <a:lnTo>
                    <a:pt x="66" y="14"/>
                  </a:lnTo>
                  <a:lnTo>
                    <a:pt x="91" y="5"/>
                  </a:lnTo>
                  <a:lnTo>
                    <a:pt x="118" y="1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4"/>
            <p:cNvSpPr>
              <a:spLocks/>
            </p:cNvSpPr>
            <p:nvPr/>
          </p:nvSpPr>
          <p:spPr bwMode="auto">
            <a:xfrm>
              <a:off x="2194" y="1071"/>
              <a:ext cx="193" cy="39"/>
            </a:xfrm>
            <a:custGeom>
              <a:avLst/>
              <a:gdLst>
                <a:gd name="T0" fmla="*/ 118 w 1159"/>
                <a:gd name="T1" fmla="*/ 0 h 236"/>
                <a:gd name="T2" fmla="*/ 1124 w 1159"/>
                <a:gd name="T3" fmla="*/ 0 h 236"/>
                <a:gd name="T4" fmla="*/ 1142 w 1159"/>
                <a:gd name="T5" fmla="*/ 2 h 236"/>
                <a:gd name="T6" fmla="*/ 1159 w 1159"/>
                <a:gd name="T7" fmla="*/ 6 h 236"/>
                <a:gd name="T8" fmla="*/ 1131 w 1159"/>
                <a:gd name="T9" fmla="*/ 82 h 236"/>
                <a:gd name="T10" fmla="*/ 1106 w 1159"/>
                <a:gd name="T11" fmla="*/ 158 h 236"/>
                <a:gd name="T12" fmla="*/ 1086 w 1159"/>
                <a:gd name="T13" fmla="*/ 236 h 236"/>
                <a:gd name="T14" fmla="*/ 118 w 1159"/>
                <a:gd name="T15" fmla="*/ 236 h 236"/>
                <a:gd name="T16" fmla="*/ 91 w 1159"/>
                <a:gd name="T17" fmla="*/ 232 h 236"/>
                <a:gd name="T18" fmla="*/ 66 w 1159"/>
                <a:gd name="T19" fmla="*/ 223 h 236"/>
                <a:gd name="T20" fmla="*/ 44 w 1159"/>
                <a:gd name="T21" fmla="*/ 210 h 236"/>
                <a:gd name="T22" fmla="*/ 26 w 1159"/>
                <a:gd name="T23" fmla="*/ 192 h 236"/>
                <a:gd name="T24" fmla="*/ 12 w 1159"/>
                <a:gd name="T25" fmla="*/ 169 h 236"/>
                <a:gd name="T26" fmla="*/ 3 w 1159"/>
                <a:gd name="T27" fmla="*/ 145 h 236"/>
                <a:gd name="T28" fmla="*/ 0 w 1159"/>
                <a:gd name="T29" fmla="*/ 118 h 236"/>
                <a:gd name="T30" fmla="*/ 3 w 1159"/>
                <a:gd name="T31" fmla="*/ 91 h 236"/>
                <a:gd name="T32" fmla="*/ 12 w 1159"/>
                <a:gd name="T33" fmla="*/ 66 h 236"/>
                <a:gd name="T34" fmla="*/ 26 w 1159"/>
                <a:gd name="T35" fmla="*/ 45 h 236"/>
                <a:gd name="T36" fmla="*/ 44 w 1159"/>
                <a:gd name="T37" fmla="*/ 26 h 236"/>
                <a:gd name="T38" fmla="*/ 66 w 1159"/>
                <a:gd name="T39" fmla="*/ 12 h 236"/>
                <a:gd name="T40" fmla="*/ 91 w 1159"/>
                <a:gd name="T41" fmla="*/ 3 h 236"/>
                <a:gd name="T42" fmla="*/ 118 w 1159"/>
                <a:gd name="T43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9" h="236">
                  <a:moveTo>
                    <a:pt x="118" y="0"/>
                  </a:moveTo>
                  <a:lnTo>
                    <a:pt x="1124" y="0"/>
                  </a:lnTo>
                  <a:lnTo>
                    <a:pt x="1142" y="2"/>
                  </a:lnTo>
                  <a:lnTo>
                    <a:pt x="1159" y="6"/>
                  </a:lnTo>
                  <a:lnTo>
                    <a:pt x="1131" y="82"/>
                  </a:lnTo>
                  <a:lnTo>
                    <a:pt x="1106" y="158"/>
                  </a:lnTo>
                  <a:lnTo>
                    <a:pt x="1086" y="236"/>
                  </a:lnTo>
                  <a:lnTo>
                    <a:pt x="118" y="236"/>
                  </a:lnTo>
                  <a:lnTo>
                    <a:pt x="91" y="232"/>
                  </a:lnTo>
                  <a:lnTo>
                    <a:pt x="66" y="223"/>
                  </a:lnTo>
                  <a:lnTo>
                    <a:pt x="44" y="210"/>
                  </a:lnTo>
                  <a:lnTo>
                    <a:pt x="26" y="192"/>
                  </a:lnTo>
                  <a:lnTo>
                    <a:pt x="12" y="169"/>
                  </a:lnTo>
                  <a:lnTo>
                    <a:pt x="3" y="145"/>
                  </a:lnTo>
                  <a:lnTo>
                    <a:pt x="0" y="118"/>
                  </a:lnTo>
                  <a:lnTo>
                    <a:pt x="3" y="91"/>
                  </a:lnTo>
                  <a:lnTo>
                    <a:pt x="12" y="66"/>
                  </a:lnTo>
                  <a:lnTo>
                    <a:pt x="26" y="45"/>
                  </a:lnTo>
                  <a:lnTo>
                    <a:pt x="44" y="26"/>
                  </a:lnTo>
                  <a:lnTo>
                    <a:pt x="66" y="12"/>
                  </a:lnTo>
                  <a:lnTo>
                    <a:pt x="91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5"/>
            <p:cNvSpPr>
              <a:spLocks/>
            </p:cNvSpPr>
            <p:nvPr/>
          </p:nvSpPr>
          <p:spPr bwMode="auto">
            <a:xfrm>
              <a:off x="2221" y="1144"/>
              <a:ext cx="149" cy="39"/>
            </a:xfrm>
            <a:custGeom>
              <a:avLst/>
              <a:gdLst>
                <a:gd name="T0" fmla="*/ 118 w 893"/>
                <a:gd name="T1" fmla="*/ 0 h 235"/>
                <a:gd name="T2" fmla="*/ 893 w 893"/>
                <a:gd name="T3" fmla="*/ 0 h 235"/>
                <a:gd name="T4" fmla="*/ 889 w 893"/>
                <a:gd name="T5" fmla="*/ 58 h 235"/>
                <a:gd name="T6" fmla="*/ 887 w 893"/>
                <a:gd name="T7" fmla="*/ 116 h 235"/>
                <a:gd name="T8" fmla="*/ 888 w 893"/>
                <a:gd name="T9" fmla="*/ 177 h 235"/>
                <a:gd name="T10" fmla="*/ 892 w 893"/>
                <a:gd name="T11" fmla="*/ 235 h 235"/>
                <a:gd name="T12" fmla="*/ 118 w 893"/>
                <a:gd name="T13" fmla="*/ 235 h 235"/>
                <a:gd name="T14" fmla="*/ 91 w 893"/>
                <a:gd name="T15" fmla="*/ 232 h 235"/>
                <a:gd name="T16" fmla="*/ 67 w 893"/>
                <a:gd name="T17" fmla="*/ 223 h 235"/>
                <a:gd name="T18" fmla="*/ 45 w 893"/>
                <a:gd name="T19" fmla="*/ 210 h 235"/>
                <a:gd name="T20" fmla="*/ 26 w 893"/>
                <a:gd name="T21" fmla="*/ 191 h 235"/>
                <a:gd name="T22" fmla="*/ 13 w 893"/>
                <a:gd name="T23" fmla="*/ 169 h 235"/>
                <a:gd name="T24" fmla="*/ 4 w 893"/>
                <a:gd name="T25" fmla="*/ 144 h 235"/>
                <a:gd name="T26" fmla="*/ 0 w 893"/>
                <a:gd name="T27" fmla="*/ 117 h 235"/>
                <a:gd name="T28" fmla="*/ 4 w 893"/>
                <a:gd name="T29" fmla="*/ 91 h 235"/>
                <a:gd name="T30" fmla="*/ 13 w 893"/>
                <a:gd name="T31" fmla="*/ 66 h 235"/>
                <a:gd name="T32" fmla="*/ 26 w 893"/>
                <a:gd name="T33" fmla="*/ 44 h 235"/>
                <a:gd name="T34" fmla="*/ 44 w 893"/>
                <a:gd name="T35" fmla="*/ 25 h 235"/>
                <a:gd name="T36" fmla="*/ 67 w 893"/>
                <a:gd name="T37" fmla="*/ 12 h 235"/>
                <a:gd name="T38" fmla="*/ 91 w 893"/>
                <a:gd name="T39" fmla="*/ 3 h 235"/>
                <a:gd name="T40" fmla="*/ 118 w 893"/>
                <a:gd name="T41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93" h="235">
                  <a:moveTo>
                    <a:pt x="118" y="0"/>
                  </a:moveTo>
                  <a:lnTo>
                    <a:pt x="893" y="0"/>
                  </a:lnTo>
                  <a:lnTo>
                    <a:pt x="889" y="58"/>
                  </a:lnTo>
                  <a:lnTo>
                    <a:pt x="887" y="116"/>
                  </a:lnTo>
                  <a:lnTo>
                    <a:pt x="888" y="177"/>
                  </a:lnTo>
                  <a:lnTo>
                    <a:pt x="892" y="235"/>
                  </a:lnTo>
                  <a:lnTo>
                    <a:pt x="118" y="235"/>
                  </a:lnTo>
                  <a:lnTo>
                    <a:pt x="91" y="232"/>
                  </a:lnTo>
                  <a:lnTo>
                    <a:pt x="67" y="223"/>
                  </a:lnTo>
                  <a:lnTo>
                    <a:pt x="45" y="210"/>
                  </a:lnTo>
                  <a:lnTo>
                    <a:pt x="26" y="191"/>
                  </a:lnTo>
                  <a:lnTo>
                    <a:pt x="13" y="169"/>
                  </a:lnTo>
                  <a:lnTo>
                    <a:pt x="4" y="144"/>
                  </a:lnTo>
                  <a:lnTo>
                    <a:pt x="0" y="117"/>
                  </a:lnTo>
                  <a:lnTo>
                    <a:pt x="4" y="91"/>
                  </a:lnTo>
                  <a:lnTo>
                    <a:pt x="13" y="66"/>
                  </a:lnTo>
                  <a:lnTo>
                    <a:pt x="26" y="44"/>
                  </a:lnTo>
                  <a:lnTo>
                    <a:pt x="44" y="25"/>
                  </a:lnTo>
                  <a:lnTo>
                    <a:pt x="67" y="12"/>
                  </a:lnTo>
                  <a:lnTo>
                    <a:pt x="91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16"/>
            <p:cNvSpPr>
              <a:spLocks noEditPoints="1"/>
            </p:cNvSpPr>
            <p:nvPr/>
          </p:nvSpPr>
          <p:spPr bwMode="auto">
            <a:xfrm>
              <a:off x="2578" y="1101"/>
              <a:ext cx="128" cy="93"/>
            </a:xfrm>
            <a:custGeom>
              <a:avLst/>
              <a:gdLst>
                <a:gd name="T0" fmla="*/ 161 w 769"/>
                <a:gd name="T1" fmla="*/ 299 h 557"/>
                <a:gd name="T2" fmla="*/ 126 w 769"/>
                <a:gd name="T3" fmla="*/ 320 h 557"/>
                <a:gd name="T4" fmla="*/ 106 w 769"/>
                <a:gd name="T5" fmla="*/ 356 h 557"/>
                <a:gd name="T6" fmla="*/ 106 w 769"/>
                <a:gd name="T7" fmla="*/ 397 h 557"/>
                <a:gd name="T8" fmla="*/ 126 w 769"/>
                <a:gd name="T9" fmla="*/ 432 h 557"/>
                <a:gd name="T10" fmla="*/ 163 w 769"/>
                <a:gd name="T11" fmla="*/ 453 h 557"/>
                <a:gd name="T12" fmla="*/ 204 w 769"/>
                <a:gd name="T13" fmla="*/ 452 h 557"/>
                <a:gd name="T14" fmla="*/ 239 w 769"/>
                <a:gd name="T15" fmla="*/ 432 h 557"/>
                <a:gd name="T16" fmla="*/ 260 w 769"/>
                <a:gd name="T17" fmla="*/ 396 h 557"/>
                <a:gd name="T18" fmla="*/ 259 w 769"/>
                <a:gd name="T19" fmla="*/ 354 h 557"/>
                <a:gd name="T20" fmla="*/ 239 w 769"/>
                <a:gd name="T21" fmla="*/ 319 h 557"/>
                <a:gd name="T22" fmla="*/ 203 w 769"/>
                <a:gd name="T23" fmla="*/ 299 h 557"/>
                <a:gd name="T24" fmla="*/ 699 w 769"/>
                <a:gd name="T25" fmla="*/ 0 h 557"/>
                <a:gd name="T26" fmla="*/ 733 w 769"/>
                <a:gd name="T27" fmla="*/ 10 h 557"/>
                <a:gd name="T28" fmla="*/ 758 w 769"/>
                <a:gd name="T29" fmla="*/ 36 h 557"/>
                <a:gd name="T30" fmla="*/ 769 w 769"/>
                <a:gd name="T31" fmla="*/ 71 h 557"/>
                <a:gd name="T32" fmla="*/ 761 w 769"/>
                <a:gd name="T33" fmla="*/ 106 h 557"/>
                <a:gd name="T34" fmla="*/ 737 w 769"/>
                <a:gd name="T35" fmla="*/ 133 h 557"/>
                <a:gd name="T36" fmla="*/ 357 w 769"/>
                <a:gd name="T37" fmla="*/ 424 h 557"/>
                <a:gd name="T38" fmla="*/ 334 w 769"/>
                <a:gd name="T39" fmla="*/ 473 h 557"/>
                <a:gd name="T40" fmla="*/ 298 w 769"/>
                <a:gd name="T41" fmla="*/ 516 h 557"/>
                <a:gd name="T42" fmla="*/ 244 w 769"/>
                <a:gd name="T43" fmla="*/ 546 h 557"/>
                <a:gd name="T44" fmla="*/ 182 w 769"/>
                <a:gd name="T45" fmla="*/ 557 h 557"/>
                <a:gd name="T46" fmla="*/ 121 w 769"/>
                <a:gd name="T47" fmla="*/ 547 h 557"/>
                <a:gd name="T48" fmla="*/ 67 w 769"/>
                <a:gd name="T49" fmla="*/ 517 h 557"/>
                <a:gd name="T50" fmla="*/ 26 w 769"/>
                <a:gd name="T51" fmla="*/ 469 h 557"/>
                <a:gd name="T52" fmla="*/ 3 w 769"/>
                <a:gd name="T53" fmla="*/ 408 h 557"/>
                <a:gd name="T54" fmla="*/ 3 w 769"/>
                <a:gd name="T55" fmla="*/ 346 h 557"/>
                <a:gd name="T56" fmla="*/ 24 w 769"/>
                <a:gd name="T57" fmla="*/ 289 h 557"/>
                <a:gd name="T58" fmla="*/ 63 w 769"/>
                <a:gd name="T59" fmla="*/ 239 h 557"/>
                <a:gd name="T60" fmla="*/ 121 w 769"/>
                <a:gd name="T61" fmla="*/ 206 h 557"/>
                <a:gd name="T62" fmla="*/ 187 w 769"/>
                <a:gd name="T63" fmla="*/ 196 h 557"/>
                <a:gd name="T64" fmla="*/ 251 w 769"/>
                <a:gd name="T65" fmla="*/ 209 h 557"/>
                <a:gd name="T66" fmla="*/ 681 w 769"/>
                <a:gd name="T67" fmla="*/ 1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69" h="557">
                  <a:moveTo>
                    <a:pt x="181" y="297"/>
                  </a:moveTo>
                  <a:lnTo>
                    <a:pt x="161" y="299"/>
                  </a:lnTo>
                  <a:lnTo>
                    <a:pt x="143" y="308"/>
                  </a:lnTo>
                  <a:lnTo>
                    <a:pt x="126" y="320"/>
                  </a:lnTo>
                  <a:lnTo>
                    <a:pt x="114" y="336"/>
                  </a:lnTo>
                  <a:lnTo>
                    <a:pt x="106" y="356"/>
                  </a:lnTo>
                  <a:lnTo>
                    <a:pt x="103" y="376"/>
                  </a:lnTo>
                  <a:lnTo>
                    <a:pt x="106" y="397"/>
                  </a:lnTo>
                  <a:lnTo>
                    <a:pt x="114" y="416"/>
                  </a:lnTo>
                  <a:lnTo>
                    <a:pt x="126" y="432"/>
                  </a:lnTo>
                  <a:lnTo>
                    <a:pt x="143" y="444"/>
                  </a:lnTo>
                  <a:lnTo>
                    <a:pt x="163" y="453"/>
                  </a:lnTo>
                  <a:lnTo>
                    <a:pt x="183" y="455"/>
                  </a:lnTo>
                  <a:lnTo>
                    <a:pt x="204" y="452"/>
                  </a:lnTo>
                  <a:lnTo>
                    <a:pt x="223" y="444"/>
                  </a:lnTo>
                  <a:lnTo>
                    <a:pt x="239" y="432"/>
                  </a:lnTo>
                  <a:lnTo>
                    <a:pt x="251" y="415"/>
                  </a:lnTo>
                  <a:lnTo>
                    <a:pt x="260" y="396"/>
                  </a:lnTo>
                  <a:lnTo>
                    <a:pt x="262" y="374"/>
                  </a:lnTo>
                  <a:lnTo>
                    <a:pt x="259" y="354"/>
                  </a:lnTo>
                  <a:lnTo>
                    <a:pt x="251" y="335"/>
                  </a:lnTo>
                  <a:lnTo>
                    <a:pt x="239" y="319"/>
                  </a:lnTo>
                  <a:lnTo>
                    <a:pt x="222" y="307"/>
                  </a:lnTo>
                  <a:lnTo>
                    <a:pt x="203" y="299"/>
                  </a:lnTo>
                  <a:lnTo>
                    <a:pt x="181" y="297"/>
                  </a:lnTo>
                  <a:close/>
                  <a:moveTo>
                    <a:pt x="699" y="0"/>
                  </a:moveTo>
                  <a:lnTo>
                    <a:pt x="716" y="2"/>
                  </a:lnTo>
                  <a:lnTo>
                    <a:pt x="733" y="10"/>
                  </a:lnTo>
                  <a:lnTo>
                    <a:pt x="747" y="22"/>
                  </a:lnTo>
                  <a:lnTo>
                    <a:pt x="758" y="36"/>
                  </a:lnTo>
                  <a:lnTo>
                    <a:pt x="766" y="53"/>
                  </a:lnTo>
                  <a:lnTo>
                    <a:pt x="769" y="71"/>
                  </a:lnTo>
                  <a:lnTo>
                    <a:pt x="767" y="89"/>
                  </a:lnTo>
                  <a:lnTo>
                    <a:pt x="761" y="106"/>
                  </a:lnTo>
                  <a:lnTo>
                    <a:pt x="751" y="120"/>
                  </a:lnTo>
                  <a:lnTo>
                    <a:pt x="737" y="133"/>
                  </a:lnTo>
                  <a:lnTo>
                    <a:pt x="361" y="397"/>
                  </a:lnTo>
                  <a:lnTo>
                    <a:pt x="357" y="424"/>
                  </a:lnTo>
                  <a:lnTo>
                    <a:pt x="348" y="450"/>
                  </a:lnTo>
                  <a:lnTo>
                    <a:pt x="334" y="473"/>
                  </a:lnTo>
                  <a:lnTo>
                    <a:pt x="318" y="496"/>
                  </a:lnTo>
                  <a:lnTo>
                    <a:pt x="298" y="516"/>
                  </a:lnTo>
                  <a:lnTo>
                    <a:pt x="273" y="533"/>
                  </a:lnTo>
                  <a:lnTo>
                    <a:pt x="244" y="546"/>
                  </a:lnTo>
                  <a:lnTo>
                    <a:pt x="214" y="555"/>
                  </a:lnTo>
                  <a:lnTo>
                    <a:pt x="182" y="557"/>
                  </a:lnTo>
                  <a:lnTo>
                    <a:pt x="152" y="555"/>
                  </a:lnTo>
                  <a:lnTo>
                    <a:pt x="121" y="547"/>
                  </a:lnTo>
                  <a:lnTo>
                    <a:pt x="93" y="535"/>
                  </a:lnTo>
                  <a:lnTo>
                    <a:pt x="67" y="517"/>
                  </a:lnTo>
                  <a:lnTo>
                    <a:pt x="45" y="494"/>
                  </a:lnTo>
                  <a:lnTo>
                    <a:pt x="26" y="469"/>
                  </a:lnTo>
                  <a:lnTo>
                    <a:pt x="11" y="439"/>
                  </a:lnTo>
                  <a:lnTo>
                    <a:pt x="3" y="408"/>
                  </a:lnTo>
                  <a:lnTo>
                    <a:pt x="0" y="378"/>
                  </a:lnTo>
                  <a:lnTo>
                    <a:pt x="3" y="346"/>
                  </a:lnTo>
                  <a:lnTo>
                    <a:pt x="10" y="317"/>
                  </a:lnTo>
                  <a:lnTo>
                    <a:pt x="24" y="289"/>
                  </a:lnTo>
                  <a:lnTo>
                    <a:pt x="40" y="263"/>
                  </a:lnTo>
                  <a:lnTo>
                    <a:pt x="63" y="239"/>
                  </a:lnTo>
                  <a:lnTo>
                    <a:pt x="90" y="220"/>
                  </a:lnTo>
                  <a:lnTo>
                    <a:pt x="121" y="206"/>
                  </a:lnTo>
                  <a:lnTo>
                    <a:pt x="154" y="198"/>
                  </a:lnTo>
                  <a:lnTo>
                    <a:pt x="187" y="196"/>
                  </a:lnTo>
                  <a:lnTo>
                    <a:pt x="219" y="200"/>
                  </a:lnTo>
                  <a:lnTo>
                    <a:pt x="251" y="209"/>
                  </a:lnTo>
                  <a:lnTo>
                    <a:pt x="663" y="8"/>
                  </a:lnTo>
                  <a:lnTo>
                    <a:pt x="681" y="1"/>
                  </a:lnTo>
                  <a:lnTo>
                    <a:pt x="6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7"/>
            <p:cNvSpPr>
              <a:spLocks/>
            </p:cNvSpPr>
            <p:nvPr/>
          </p:nvSpPr>
          <p:spPr bwMode="auto">
            <a:xfrm>
              <a:off x="2645" y="1065"/>
              <a:ext cx="25" cy="24"/>
            </a:xfrm>
            <a:custGeom>
              <a:avLst/>
              <a:gdLst>
                <a:gd name="T0" fmla="*/ 73 w 148"/>
                <a:gd name="T1" fmla="*/ 0 h 150"/>
                <a:gd name="T2" fmla="*/ 92 w 148"/>
                <a:gd name="T3" fmla="*/ 3 h 150"/>
                <a:gd name="T4" fmla="*/ 111 w 148"/>
                <a:gd name="T5" fmla="*/ 10 h 150"/>
                <a:gd name="T6" fmla="*/ 127 w 148"/>
                <a:gd name="T7" fmla="*/ 22 h 150"/>
                <a:gd name="T8" fmla="*/ 138 w 148"/>
                <a:gd name="T9" fmla="*/ 37 h 150"/>
                <a:gd name="T10" fmla="*/ 146 w 148"/>
                <a:gd name="T11" fmla="*/ 54 h 150"/>
                <a:gd name="T12" fmla="*/ 148 w 148"/>
                <a:gd name="T13" fmla="*/ 73 h 150"/>
                <a:gd name="T14" fmla="*/ 146 w 148"/>
                <a:gd name="T15" fmla="*/ 92 h 150"/>
                <a:gd name="T16" fmla="*/ 139 w 148"/>
                <a:gd name="T17" fmla="*/ 112 h 150"/>
                <a:gd name="T18" fmla="*/ 127 w 148"/>
                <a:gd name="T19" fmla="*/ 127 h 150"/>
                <a:gd name="T20" fmla="*/ 112 w 148"/>
                <a:gd name="T21" fmla="*/ 139 h 150"/>
                <a:gd name="T22" fmla="*/ 94 w 148"/>
                <a:gd name="T23" fmla="*/ 146 h 150"/>
                <a:gd name="T24" fmla="*/ 75 w 148"/>
                <a:gd name="T25" fmla="*/ 150 h 150"/>
                <a:gd name="T26" fmla="*/ 56 w 148"/>
                <a:gd name="T27" fmla="*/ 148 h 150"/>
                <a:gd name="T28" fmla="*/ 38 w 148"/>
                <a:gd name="T29" fmla="*/ 140 h 150"/>
                <a:gd name="T30" fmla="*/ 22 w 148"/>
                <a:gd name="T31" fmla="*/ 127 h 150"/>
                <a:gd name="T32" fmla="*/ 10 w 148"/>
                <a:gd name="T33" fmla="*/ 113 h 150"/>
                <a:gd name="T34" fmla="*/ 3 w 148"/>
                <a:gd name="T35" fmla="*/ 96 h 150"/>
                <a:gd name="T36" fmla="*/ 0 w 148"/>
                <a:gd name="T37" fmla="*/ 77 h 150"/>
                <a:gd name="T38" fmla="*/ 2 w 148"/>
                <a:gd name="T39" fmla="*/ 58 h 150"/>
                <a:gd name="T40" fmla="*/ 10 w 148"/>
                <a:gd name="T41" fmla="*/ 39 h 150"/>
                <a:gd name="T42" fmla="*/ 21 w 148"/>
                <a:gd name="T43" fmla="*/ 23 h 150"/>
                <a:gd name="T44" fmla="*/ 37 w 148"/>
                <a:gd name="T45" fmla="*/ 10 h 150"/>
                <a:gd name="T46" fmla="*/ 55 w 148"/>
                <a:gd name="T47" fmla="*/ 3 h 150"/>
                <a:gd name="T48" fmla="*/ 73 w 148"/>
                <a:gd name="T4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8" h="150">
                  <a:moveTo>
                    <a:pt x="73" y="0"/>
                  </a:moveTo>
                  <a:lnTo>
                    <a:pt x="92" y="3"/>
                  </a:lnTo>
                  <a:lnTo>
                    <a:pt x="111" y="10"/>
                  </a:lnTo>
                  <a:lnTo>
                    <a:pt x="127" y="22"/>
                  </a:lnTo>
                  <a:lnTo>
                    <a:pt x="138" y="37"/>
                  </a:lnTo>
                  <a:lnTo>
                    <a:pt x="146" y="54"/>
                  </a:lnTo>
                  <a:lnTo>
                    <a:pt x="148" y="73"/>
                  </a:lnTo>
                  <a:lnTo>
                    <a:pt x="146" y="92"/>
                  </a:lnTo>
                  <a:lnTo>
                    <a:pt x="139" y="112"/>
                  </a:lnTo>
                  <a:lnTo>
                    <a:pt x="127" y="127"/>
                  </a:lnTo>
                  <a:lnTo>
                    <a:pt x="112" y="139"/>
                  </a:lnTo>
                  <a:lnTo>
                    <a:pt x="94" y="146"/>
                  </a:lnTo>
                  <a:lnTo>
                    <a:pt x="75" y="150"/>
                  </a:lnTo>
                  <a:lnTo>
                    <a:pt x="56" y="148"/>
                  </a:lnTo>
                  <a:lnTo>
                    <a:pt x="38" y="140"/>
                  </a:lnTo>
                  <a:lnTo>
                    <a:pt x="22" y="127"/>
                  </a:lnTo>
                  <a:lnTo>
                    <a:pt x="10" y="113"/>
                  </a:lnTo>
                  <a:lnTo>
                    <a:pt x="3" y="96"/>
                  </a:lnTo>
                  <a:lnTo>
                    <a:pt x="0" y="77"/>
                  </a:lnTo>
                  <a:lnTo>
                    <a:pt x="2" y="58"/>
                  </a:lnTo>
                  <a:lnTo>
                    <a:pt x="10" y="39"/>
                  </a:lnTo>
                  <a:lnTo>
                    <a:pt x="21" y="23"/>
                  </a:lnTo>
                  <a:lnTo>
                    <a:pt x="37" y="10"/>
                  </a:lnTo>
                  <a:lnTo>
                    <a:pt x="55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8"/>
            <p:cNvSpPr>
              <a:spLocks/>
            </p:cNvSpPr>
            <p:nvPr/>
          </p:nvSpPr>
          <p:spPr bwMode="auto">
            <a:xfrm>
              <a:off x="2595" y="1052"/>
              <a:ext cx="25" cy="24"/>
            </a:xfrm>
            <a:custGeom>
              <a:avLst/>
              <a:gdLst>
                <a:gd name="T0" fmla="*/ 75 w 149"/>
                <a:gd name="T1" fmla="*/ 0 h 148"/>
                <a:gd name="T2" fmla="*/ 95 w 149"/>
                <a:gd name="T3" fmla="*/ 2 h 148"/>
                <a:gd name="T4" fmla="*/ 113 w 149"/>
                <a:gd name="T5" fmla="*/ 10 h 148"/>
                <a:gd name="T6" fmla="*/ 128 w 149"/>
                <a:gd name="T7" fmla="*/ 21 h 148"/>
                <a:gd name="T8" fmla="*/ 139 w 149"/>
                <a:gd name="T9" fmla="*/ 36 h 148"/>
                <a:gd name="T10" fmla="*/ 147 w 149"/>
                <a:gd name="T11" fmla="*/ 54 h 148"/>
                <a:gd name="T12" fmla="*/ 149 w 149"/>
                <a:gd name="T13" fmla="*/ 74 h 148"/>
                <a:gd name="T14" fmla="*/ 147 w 149"/>
                <a:gd name="T15" fmla="*/ 93 h 148"/>
                <a:gd name="T16" fmla="*/ 140 w 149"/>
                <a:gd name="T17" fmla="*/ 111 h 148"/>
                <a:gd name="T18" fmla="*/ 128 w 149"/>
                <a:gd name="T19" fmla="*/ 126 h 148"/>
                <a:gd name="T20" fmla="*/ 113 w 149"/>
                <a:gd name="T21" fmla="*/ 138 h 148"/>
                <a:gd name="T22" fmla="*/ 95 w 149"/>
                <a:gd name="T23" fmla="*/ 146 h 148"/>
                <a:gd name="T24" fmla="*/ 76 w 149"/>
                <a:gd name="T25" fmla="*/ 148 h 148"/>
                <a:gd name="T26" fmla="*/ 56 w 149"/>
                <a:gd name="T27" fmla="*/ 146 h 148"/>
                <a:gd name="T28" fmla="*/ 38 w 149"/>
                <a:gd name="T29" fmla="*/ 138 h 148"/>
                <a:gd name="T30" fmla="*/ 23 w 149"/>
                <a:gd name="T31" fmla="*/ 127 h 148"/>
                <a:gd name="T32" fmla="*/ 11 w 149"/>
                <a:gd name="T33" fmla="*/ 111 h 148"/>
                <a:gd name="T34" fmla="*/ 4 w 149"/>
                <a:gd name="T35" fmla="*/ 94 h 148"/>
                <a:gd name="T36" fmla="*/ 0 w 149"/>
                <a:gd name="T37" fmla="*/ 74 h 148"/>
                <a:gd name="T38" fmla="*/ 4 w 149"/>
                <a:gd name="T39" fmla="*/ 55 h 148"/>
                <a:gd name="T40" fmla="*/ 11 w 149"/>
                <a:gd name="T41" fmla="*/ 37 h 148"/>
                <a:gd name="T42" fmla="*/ 23 w 149"/>
                <a:gd name="T43" fmla="*/ 21 h 148"/>
                <a:gd name="T44" fmla="*/ 38 w 149"/>
                <a:gd name="T45" fmla="*/ 10 h 148"/>
                <a:gd name="T46" fmla="*/ 56 w 149"/>
                <a:gd name="T47" fmla="*/ 2 h 148"/>
                <a:gd name="T48" fmla="*/ 75 w 149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8">
                  <a:moveTo>
                    <a:pt x="75" y="0"/>
                  </a:moveTo>
                  <a:lnTo>
                    <a:pt x="95" y="2"/>
                  </a:lnTo>
                  <a:lnTo>
                    <a:pt x="113" y="10"/>
                  </a:lnTo>
                  <a:lnTo>
                    <a:pt x="128" y="21"/>
                  </a:lnTo>
                  <a:lnTo>
                    <a:pt x="139" y="36"/>
                  </a:lnTo>
                  <a:lnTo>
                    <a:pt x="147" y="54"/>
                  </a:lnTo>
                  <a:lnTo>
                    <a:pt x="149" y="74"/>
                  </a:lnTo>
                  <a:lnTo>
                    <a:pt x="147" y="93"/>
                  </a:lnTo>
                  <a:lnTo>
                    <a:pt x="140" y="111"/>
                  </a:lnTo>
                  <a:lnTo>
                    <a:pt x="128" y="126"/>
                  </a:lnTo>
                  <a:lnTo>
                    <a:pt x="113" y="138"/>
                  </a:lnTo>
                  <a:lnTo>
                    <a:pt x="95" y="146"/>
                  </a:lnTo>
                  <a:lnTo>
                    <a:pt x="76" y="148"/>
                  </a:lnTo>
                  <a:lnTo>
                    <a:pt x="56" y="146"/>
                  </a:lnTo>
                  <a:lnTo>
                    <a:pt x="38" y="138"/>
                  </a:lnTo>
                  <a:lnTo>
                    <a:pt x="23" y="127"/>
                  </a:lnTo>
                  <a:lnTo>
                    <a:pt x="11" y="111"/>
                  </a:lnTo>
                  <a:lnTo>
                    <a:pt x="4" y="94"/>
                  </a:lnTo>
                  <a:lnTo>
                    <a:pt x="0" y="74"/>
                  </a:lnTo>
                  <a:lnTo>
                    <a:pt x="4" y="55"/>
                  </a:lnTo>
                  <a:lnTo>
                    <a:pt x="11" y="37"/>
                  </a:lnTo>
                  <a:lnTo>
                    <a:pt x="23" y="21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9"/>
            <p:cNvSpPr>
              <a:spLocks/>
            </p:cNvSpPr>
            <p:nvPr/>
          </p:nvSpPr>
          <p:spPr bwMode="auto">
            <a:xfrm>
              <a:off x="2597" y="1250"/>
              <a:ext cx="25" cy="25"/>
            </a:xfrm>
            <a:custGeom>
              <a:avLst/>
              <a:gdLst>
                <a:gd name="T0" fmla="*/ 74 w 147"/>
                <a:gd name="T1" fmla="*/ 0 h 148"/>
                <a:gd name="T2" fmla="*/ 93 w 147"/>
                <a:gd name="T3" fmla="*/ 2 h 148"/>
                <a:gd name="T4" fmla="*/ 111 w 147"/>
                <a:gd name="T5" fmla="*/ 10 h 148"/>
                <a:gd name="T6" fmla="*/ 126 w 147"/>
                <a:gd name="T7" fmla="*/ 21 h 148"/>
                <a:gd name="T8" fmla="*/ 138 w 147"/>
                <a:gd name="T9" fmla="*/ 36 h 148"/>
                <a:gd name="T10" fmla="*/ 145 w 147"/>
                <a:gd name="T11" fmla="*/ 54 h 148"/>
                <a:gd name="T12" fmla="*/ 147 w 147"/>
                <a:gd name="T13" fmla="*/ 73 h 148"/>
                <a:gd name="T14" fmla="*/ 145 w 147"/>
                <a:gd name="T15" fmla="*/ 93 h 148"/>
                <a:gd name="T16" fmla="*/ 138 w 147"/>
                <a:gd name="T17" fmla="*/ 110 h 148"/>
                <a:gd name="T18" fmla="*/ 127 w 147"/>
                <a:gd name="T19" fmla="*/ 126 h 148"/>
                <a:gd name="T20" fmla="*/ 111 w 147"/>
                <a:gd name="T21" fmla="*/ 137 h 148"/>
                <a:gd name="T22" fmla="*/ 94 w 147"/>
                <a:gd name="T23" fmla="*/ 145 h 148"/>
                <a:gd name="T24" fmla="*/ 74 w 147"/>
                <a:gd name="T25" fmla="*/ 148 h 148"/>
                <a:gd name="T26" fmla="*/ 55 w 147"/>
                <a:gd name="T27" fmla="*/ 146 h 148"/>
                <a:gd name="T28" fmla="*/ 37 w 147"/>
                <a:gd name="T29" fmla="*/ 138 h 148"/>
                <a:gd name="T30" fmla="*/ 21 w 147"/>
                <a:gd name="T31" fmla="*/ 127 h 148"/>
                <a:gd name="T32" fmla="*/ 10 w 147"/>
                <a:gd name="T33" fmla="*/ 112 h 148"/>
                <a:gd name="T34" fmla="*/ 2 w 147"/>
                <a:gd name="T35" fmla="*/ 94 h 148"/>
                <a:gd name="T36" fmla="*/ 0 w 147"/>
                <a:gd name="T37" fmla="*/ 75 h 148"/>
                <a:gd name="T38" fmla="*/ 2 w 147"/>
                <a:gd name="T39" fmla="*/ 55 h 148"/>
                <a:gd name="T40" fmla="*/ 10 w 147"/>
                <a:gd name="T41" fmla="*/ 38 h 148"/>
                <a:gd name="T42" fmla="*/ 21 w 147"/>
                <a:gd name="T43" fmla="*/ 22 h 148"/>
                <a:gd name="T44" fmla="*/ 36 w 147"/>
                <a:gd name="T45" fmla="*/ 11 h 148"/>
                <a:gd name="T46" fmla="*/ 54 w 147"/>
                <a:gd name="T47" fmla="*/ 3 h 148"/>
                <a:gd name="T48" fmla="*/ 74 w 147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7" h="148">
                  <a:moveTo>
                    <a:pt x="74" y="0"/>
                  </a:moveTo>
                  <a:lnTo>
                    <a:pt x="93" y="2"/>
                  </a:lnTo>
                  <a:lnTo>
                    <a:pt x="111" y="10"/>
                  </a:lnTo>
                  <a:lnTo>
                    <a:pt x="126" y="21"/>
                  </a:lnTo>
                  <a:lnTo>
                    <a:pt x="138" y="36"/>
                  </a:lnTo>
                  <a:lnTo>
                    <a:pt x="145" y="54"/>
                  </a:lnTo>
                  <a:lnTo>
                    <a:pt x="147" y="73"/>
                  </a:lnTo>
                  <a:lnTo>
                    <a:pt x="145" y="93"/>
                  </a:lnTo>
                  <a:lnTo>
                    <a:pt x="138" y="110"/>
                  </a:lnTo>
                  <a:lnTo>
                    <a:pt x="127" y="126"/>
                  </a:lnTo>
                  <a:lnTo>
                    <a:pt x="111" y="137"/>
                  </a:lnTo>
                  <a:lnTo>
                    <a:pt x="94" y="145"/>
                  </a:lnTo>
                  <a:lnTo>
                    <a:pt x="74" y="148"/>
                  </a:lnTo>
                  <a:lnTo>
                    <a:pt x="55" y="146"/>
                  </a:lnTo>
                  <a:lnTo>
                    <a:pt x="37" y="138"/>
                  </a:lnTo>
                  <a:lnTo>
                    <a:pt x="21" y="127"/>
                  </a:lnTo>
                  <a:lnTo>
                    <a:pt x="10" y="112"/>
                  </a:lnTo>
                  <a:lnTo>
                    <a:pt x="2" y="94"/>
                  </a:lnTo>
                  <a:lnTo>
                    <a:pt x="0" y="75"/>
                  </a:lnTo>
                  <a:lnTo>
                    <a:pt x="2" y="55"/>
                  </a:lnTo>
                  <a:lnTo>
                    <a:pt x="10" y="38"/>
                  </a:lnTo>
                  <a:lnTo>
                    <a:pt x="21" y="22"/>
                  </a:lnTo>
                  <a:lnTo>
                    <a:pt x="36" y="11"/>
                  </a:lnTo>
                  <a:lnTo>
                    <a:pt x="54" y="3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20"/>
            <p:cNvSpPr>
              <a:spLocks/>
            </p:cNvSpPr>
            <p:nvPr/>
          </p:nvSpPr>
          <p:spPr bwMode="auto">
            <a:xfrm>
              <a:off x="2647" y="1237"/>
              <a:ext cx="25" cy="24"/>
            </a:xfrm>
            <a:custGeom>
              <a:avLst/>
              <a:gdLst>
                <a:gd name="T0" fmla="*/ 73 w 149"/>
                <a:gd name="T1" fmla="*/ 0 h 147"/>
                <a:gd name="T2" fmla="*/ 92 w 149"/>
                <a:gd name="T3" fmla="*/ 2 h 147"/>
                <a:gd name="T4" fmla="*/ 110 w 149"/>
                <a:gd name="T5" fmla="*/ 9 h 147"/>
                <a:gd name="T6" fmla="*/ 126 w 149"/>
                <a:gd name="T7" fmla="*/ 20 h 147"/>
                <a:gd name="T8" fmla="*/ 138 w 149"/>
                <a:gd name="T9" fmla="*/ 36 h 147"/>
                <a:gd name="T10" fmla="*/ 146 w 149"/>
                <a:gd name="T11" fmla="*/ 54 h 147"/>
                <a:gd name="T12" fmla="*/ 149 w 149"/>
                <a:gd name="T13" fmla="*/ 73 h 147"/>
                <a:gd name="T14" fmla="*/ 146 w 149"/>
                <a:gd name="T15" fmla="*/ 92 h 147"/>
                <a:gd name="T16" fmla="*/ 140 w 149"/>
                <a:gd name="T17" fmla="*/ 109 h 147"/>
                <a:gd name="T18" fmla="*/ 128 w 149"/>
                <a:gd name="T19" fmla="*/ 125 h 147"/>
                <a:gd name="T20" fmla="*/ 113 w 149"/>
                <a:gd name="T21" fmla="*/ 137 h 147"/>
                <a:gd name="T22" fmla="*/ 93 w 149"/>
                <a:gd name="T23" fmla="*/ 145 h 147"/>
                <a:gd name="T24" fmla="*/ 74 w 149"/>
                <a:gd name="T25" fmla="*/ 147 h 147"/>
                <a:gd name="T26" fmla="*/ 55 w 149"/>
                <a:gd name="T27" fmla="*/ 145 h 147"/>
                <a:gd name="T28" fmla="*/ 38 w 149"/>
                <a:gd name="T29" fmla="*/ 138 h 147"/>
                <a:gd name="T30" fmla="*/ 22 w 149"/>
                <a:gd name="T31" fmla="*/ 127 h 147"/>
                <a:gd name="T32" fmla="*/ 10 w 149"/>
                <a:gd name="T33" fmla="*/ 111 h 147"/>
                <a:gd name="T34" fmla="*/ 2 w 149"/>
                <a:gd name="T35" fmla="*/ 93 h 147"/>
                <a:gd name="T36" fmla="*/ 0 w 149"/>
                <a:gd name="T37" fmla="*/ 74 h 147"/>
                <a:gd name="T38" fmla="*/ 2 w 149"/>
                <a:gd name="T39" fmla="*/ 55 h 147"/>
                <a:gd name="T40" fmla="*/ 9 w 149"/>
                <a:gd name="T41" fmla="*/ 37 h 147"/>
                <a:gd name="T42" fmla="*/ 20 w 149"/>
                <a:gd name="T43" fmla="*/ 22 h 147"/>
                <a:gd name="T44" fmla="*/ 36 w 149"/>
                <a:gd name="T45" fmla="*/ 10 h 147"/>
                <a:gd name="T46" fmla="*/ 54 w 149"/>
                <a:gd name="T47" fmla="*/ 2 h 147"/>
                <a:gd name="T48" fmla="*/ 73 w 149"/>
                <a:gd name="T4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7">
                  <a:moveTo>
                    <a:pt x="73" y="0"/>
                  </a:moveTo>
                  <a:lnTo>
                    <a:pt x="92" y="2"/>
                  </a:lnTo>
                  <a:lnTo>
                    <a:pt x="110" y="9"/>
                  </a:lnTo>
                  <a:lnTo>
                    <a:pt x="126" y="20"/>
                  </a:lnTo>
                  <a:lnTo>
                    <a:pt x="138" y="36"/>
                  </a:lnTo>
                  <a:lnTo>
                    <a:pt x="146" y="54"/>
                  </a:lnTo>
                  <a:lnTo>
                    <a:pt x="149" y="73"/>
                  </a:lnTo>
                  <a:lnTo>
                    <a:pt x="146" y="92"/>
                  </a:lnTo>
                  <a:lnTo>
                    <a:pt x="140" y="109"/>
                  </a:lnTo>
                  <a:lnTo>
                    <a:pt x="128" y="125"/>
                  </a:lnTo>
                  <a:lnTo>
                    <a:pt x="113" y="137"/>
                  </a:lnTo>
                  <a:lnTo>
                    <a:pt x="93" y="145"/>
                  </a:lnTo>
                  <a:lnTo>
                    <a:pt x="74" y="147"/>
                  </a:lnTo>
                  <a:lnTo>
                    <a:pt x="55" y="145"/>
                  </a:lnTo>
                  <a:lnTo>
                    <a:pt x="38" y="138"/>
                  </a:lnTo>
                  <a:lnTo>
                    <a:pt x="22" y="127"/>
                  </a:lnTo>
                  <a:lnTo>
                    <a:pt x="10" y="111"/>
                  </a:lnTo>
                  <a:lnTo>
                    <a:pt x="2" y="93"/>
                  </a:lnTo>
                  <a:lnTo>
                    <a:pt x="0" y="74"/>
                  </a:lnTo>
                  <a:lnTo>
                    <a:pt x="2" y="55"/>
                  </a:lnTo>
                  <a:lnTo>
                    <a:pt x="9" y="37"/>
                  </a:lnTo>
                  <a:lnTo>
                    <a:pt x="20" y="22"/>
                  </a:lnTo>
                  <a:lnTo>
                    <a:pt x="36" y="10"/>
                  </a:lnTo>
                  <a:lnTo>
                    <a:pt x="54" y="2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21"/>
            <p:cNvSpPr>
              <a:spLocks/>
            </p:cNvSpPr>
            <p:nvPr/>
          </p:nvSpPr>
          <p:spPr bwMode="auto">
            <a:xfrm>
              <a:off x="2683" y="1200"/>
              <a:ext cx="25" cy="25"/>
            </a:xfrm>
            <a:custGeom>
              <a:avLst/>
              <a:gdLst>
                <a:gd name="T0" fmla="*/ 73 w 149"/>
                <a:gd name="T1" fmla="*/ 0 h 148"/>
                <a:gd name="T2" fmla="*/ 92 w 149"/>
                <a:gd name="T3" fmla="*/ 2 h 148"/>
                <a:gd name="T4" fmla="*/ 111 w 149"/>
                <a:gd name="T5" fmla="*/ 9 h 148"/>
                <a:gd name="T6" fmla="*/ 127 w 149"/>
                <a:gd name="T7" fmla="*/ 21 h 148"/>
                <a:gd name="T8" fmla="*/ 138 w 149"/>
                <a:gd name="T9" fmla="*/ 36 h 148"/>
                <a:gd name="T10" fmla="*/ 146 w 149"/>
                <a:gd name="T11" fmla="*/ 54 h 148"/>
                <a:gd name="T12" fmla="*/ 149 w 149"/>
                <a:gd name="T13" fmla="*/ 73 h 148"/>
                <a:gd name="T14" fmla="*/ 146 w 149"/>
                <a:gd name="T15" fmla="*/ 92 h 148"/>
                <a:gd name="T16" fmla="*/ 140 w 149"/>
                <a:gd name="T17" fmla="*/ 110 h 148"/>
                <a:gd name="T18" fmla="*/ 127 w 149"/>
                <a:gd name="T19" fmla="*/ 127 h 148"/>
                <a:gd name="T20" fmla="*/ 113 w 149"/>
                <a:gd name="T21" fmla="*/ 138 h 148"/>
                <a:gd name="T22" fmla="*/ 95 w 149"/>
                <a:gd name="T23" fmla="*/ 146 h 148"/>
                <a:gd name="T24" fmla="*/ 75 w 149"/>
                <a:gd name="T25" fmla="*/ 148 h 148"/>
                <a:gd name="T26" fmla="*/ 56 w 149"/>
                <a:gd name="T27" fmla="*/ 146 h 148"/>
                <a:gd name="T28" fmla="*/ 38 w 149"/>
                <a:gd name="T29" fmla="*/ 138 h 148"/>
                <a:gd name="T30" fmla="*/ 23 w 149"/>
                <a:gd name="T31" fmla="*/ 127 h 148"/>
                <a:gd name="T32" fmla="*/ 10 w 149"/>
                <a:gd name="T33" fmla="*/ 112 h 148"/>
                <a:gd name="T34" fmla="*/ 3 w 149"/>
                <a:gd name="T35" fmla="*/ 94 h 148"/>
                <a:gd name="T36" fmla="*/ 0 w 149"/>
                <a:gd name="T37" fmla="*/ 75 h 148"/>
                <a:gd name="T38" fmla="*/ 2 w 149"/>
                <a:gd name="T39" fmla="*/ 56 h 148"/>
                <a:gd name="T40" fmla="*/ 10 w 149"/>
                <a:gd name="T41" fmla="*/ 37 h 148"/>
                <a:gd name="T42" fmla="*/ 21 w 149"/>
                <a:gd name="T43" fmla="*/ 21 h 148"/>
                <a:gd name="T44" fmla="*/ 37 w 149"/>
                <a:gd name="T45" fmla="*/ 10 h 148"/>
                <a:gd name="T46" fmla="*/ 54 w 149"/>
                <a:gd name="T47" fmla="*/ 2 h 148"/>
                <a:gd name="T48" fmla="*/ 73 w 149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8">
                  <a:moveTo>
                    <a:pt x="73" y="0"/>
                  </a:moveTo>
                  <a:lnTo>
                    <a:pt x="92" y="2"/>
                  </a:lnTo>
                  <a:lnTo>
                    <a:pt x="111" y="9"/>
                  </a:lnTo>
                  <a:lnTo>
                    <a:pt x="127" y="21"/>
                  </a:lnTo>
                  <a:lnTo>
                    <a:pt x="138" y="36"/>
                  </a:lnTo>
                  <a:lnTo>
                    <a:pt x="146" y="54"/>
                  </a:lnTo>
                  <a:lnTo>
                    <a:pt x="149" y="73"/>
                  </a:lnTo>
                  <a:lnTo>
                    <a:pt x="146" y="92"/>
                  </a:lnTo>
                  <a:lnTo>
                    <a:pt x="140" y="110"/>
                  </a:lnTo>
                  <a:lnTo>
                    <a:pt x="127" y="127"/>
                  </a:lnTo>
                  <a:lnTo>
                    <a:pt x="113" y="138"/>
                  </a:lnTo>
                  <a:lnTo>
                    <a:pt x="95" y="146"/>
                  </a:lnTo>
                  <a:lnTo>
                    <a:pt x="75" y="148"/>
                  </a:lnTo>
                  <a:lnTo>
                    <a:pt x="56" y="146"/>
                  </a:lnTo>
                  <a:lnTo>
                    <a:pt x="38" y="138"/>
                  </a:lnTo>
                  <a:lnTo>
                    <a:pt x="23" y="127"/>
                  </a:lnTo>
                  <a:lnTo>
                    <a:pt x="10" y="112"/>
                  </a:lnTo>
                  <a:lnTo>
                    <a:pt x="3" y="94"/>
                  </a:lnTo>
                  <a:lnTo>
                    <a:pt x="0" y="75"/>
                  </a:lnTo>
                  <a:lnTo>
                    <a:pt x="2" y="56"/>
                  </a:lnTo>
                  <a:lnTo>
                    <a:pt x="10" y="37"/>
                  </a:lnTo>
                  <a:lnTo>
                    <a:pt x="21" y="21"/>
                  </a:lnTo>
                  <a:lnTo>
                    <a:pt x="37" y="10"/>
                  </a:lnTo>
                  <a:lnTo>
                    <a:pt x="54" y="2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22"/>
            <p:cNvSpPr>
              <a:spLocks/>
            </p:cNvSpPr>
            <p:nvPr/>
          </p:nvSpPr>
          <p:spPr bwMode="auto">
            <a:xfrm>
              <a:off x="2497" y="1152"/>
              <a:ext cx="24" cy="25"/>
            </a:xfrm>
            <a:custGeom>
              <a:avLst/>
              <a:gdLst>
                <a:gd name="T0" fmla="*/ 75 w 149"/>
                <a:gd name="T1" fmla="*/ 0 h 148"/>
                <a:gd name="T2" fmla="*/ 94 w 149"/>
                <a:gd name="T3" fmla="*/ 2 h 148"/>
                <a:gd name="T4" fmla="*/ 112 w 149"/>
                <a:gd name="T5" fmla="*/ 10 h 148"/>
                <a:gd name="T6" fmla="*/ 126 w 149"/>
                <a:gd name="T7" fmla="*/ 21 h 148"/>
                <a:gd name="T8" fmla="*/ 139 w 149"/>
                <a:gd name="T9" fmla="*/ 36 h 148"/>
                <a:gd name="T10" fmla="*/ 147 w 149"/>
                <a:gd name="T11" fmla="*/ 54 h 148"/>
                <a:gd name="T12" fmla="*/ 149 w 149"/>
                <a:gd name="T13" fmla="*/ 73 h 148"/>
                <a:gd name="T14" fmla="*/ 147 w 149"/>
                <a:gd name="T15" fmla="*/ 93 h 148"/>
                <a:gd name="T16" fmla="*/ 140 w 149"/>
                <a:gd name="T17" fmla="*/ 111 h 148"/>
                <a:gd name="T18" fmla="*/ 128 w 149"/>
                <a:gd name="T19" fmla="*/ 126 h 148"/>
                <a:gd name="T20" fmla="*/ 113 w 149"/>
                <a:gd name="T21" fmla="*/ 138 h 148"/>
                <a:gd name="T22" fmla="*/ 95 w 149"/>
                <a:gd name="T23" fmla="*/ 145 h 148"/>
                <a:gd name="T24" fmla="*/ 75 w 149"/>
                <a:gd name="T25" fmla="*/ 148 h 148"/>
                <a:gd name="T26" fmla="*/ 56 w 149"/>
                <a:gd name="T27" fmla="*/ 146 h 148"/>
                <a:gd name="T28" fmla="*/ 37 w 149"/>
                <a:gd name="T29" fmla="*/ 138 h 148"/>
                <a:gd name="T30" fmla="*/ 22 w 149"/>
                <a:gd name="T31" fmla="*/ 127 h 148"/>
                <a:gd name="T32" fmla="*/ 10 w 149"/>
                <a:gd name="T33" fmla="*/ 111 h 148"/>
                <a:gd name="T34" fmla="*/ 3 w 149"/>
                <a:gd name="T35" fmla="*/ 94 h 148"/>
                <a:gd name="T36" fmla="*/ 0 w 149"/>
                <a:gd name="T37" fmla="*/ 75 h 148"/>
                <a:gd name="T38" fmla="*/ 3 w 149"/>
                <a:gd name="T39" fmla="*/ 55 h 148"/>
                <a:gd name="T40" fmla="*/ 10 w 149"/>
                <a:gd name="T41" fmla="*/ 37 h 148"/>
                <a:gd name="T42" fmla="*/ 22 w 149"/>
                <a:gd name="T43" fmla="*/ 23 h 148"/>
                <a:gd name="T44" fmla="*/ 36 w 149"/>
                <a:gd name="T45" fmla="*/ 10 h 148"/>
                <a:gd name="T46" fmla="*/ 54 w 149"/>
                <a:gd name="T47" fmla="*/ 2 h 148"/>
                <a:gd name="T48" fmla="*/ 75 w 149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8">
                  <a:moveTo>
                    <a:pt x="75" y="0"/>
                  </a:moveTo>
                  <a:lnTo>
                    <a:pt x="94" y="2"/>
                  </a:lnTo>
                  <a:lnTo>
                    <a:pt x="112" y="10"/>
                  </a:lnTo>
                  <a:lnTo>
                    <a:pt x="126" y="21"/>
                  </a:lnTo>
                  <a:lnTo>
                    <a:pt x="139" y="36"/>
                  </a:lnTo>
                  <a:lnTo>
                    <a:pt x="147" y="54"/>
                  </a:lnTo>
                  <a:lnTo>
                    <a:pt x="149" y="73"/>
                  </a:lnTo>
                  <a:lnTo>
                    <a:pt x="147" y="93"/>
                  </a:lnTo>
                  <a:lnTo>
                    <a:pt x="140" y="111"/>
                  </a:lnTo>
                  <a:lnTo>
                    <a:pt x="128" y="126"/>
                  </a:lnTo>
                  <a:lnTo>
                    <a:pt x="113" y="138"/>
                  </a:lnTo>
                  <a:lnTo>
                    <a:pt x="95" y="145"/>
                  </a:lnTo>
                  <a:lnTo>
                    <a:pt x="75" y="148"/>
                  </a:lnTo>
                  <a:lnTo>
                    <a:pt x="56" y="146"/>
                  </a:lnTo>
                  <a:lnTo>
                    <a:pt x="37" y="138"/>
                  </a:lnTo>
                  <a:lnTo>
                    <a:pt x="22" y="127"/>
                  </a:lnTo>
                  <a:lnTo>
                    <a:pt x="10" y="111"/>
                  </a:lnTo>
                  <a:lnTo>
                    <a:pt x="3" y="94"/>
                  </a:lnTo>
                  <a:lnTo>
                    <a:pt x="0" y="75"/>
                  </a:lnTo>
                  <a:lnTo>
                    <a:pt x="3" y="55"/>
                  </a:lnTo>
                  <a:lnTo>
                    <a:pt x="10" y="37"/>
                  </a:lnTo>
                  <a:lnTo>
                    <a:pt x="22" y="23"/>
                  </a:lnTo>
                  <a:lnTo>
                    <a:pt x="36" y="10"/>
                  </a:lnTo>
                  <a:lnTo>
                    <a:pt x="54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23"/>
            <p:cNvSpPr>
              <a:spLocks/>
            </p:cNvSpPr>
            <p:nvPr/>
          </p:nvSpPr>
          <p:spPr bwMode="auto">
            <a:xfrm>
              <a:off x="2511" y="1202"/>
              <a:ext cx="24" cy="24"/>
            </a:xfrm>
            <a:custGeom>
              <a:avLst/>
              <a:gdLst>
                <a:gd name="T0" fmla="*/ 73 w 148"/>
                <a:gd name="T1" fmla="*/ 0 h 148"/>
                <a:gd name="T2" fmla="*/ 92 w 148"/>
                <a:gd name="T3" fmla="*/ 2 h 148"/>
                <a:gd name="T4" fmla="*/ 110 w 148"/>
                <a:gd name="T5" fmla="*/ 10 h 148"/>
                <a:gd name="T6" fmla="*/ 126 w 148"/>
                <a:gd name="T7" fmla="*/ 21 h 148"/>
                <a:gd name="T8" fmla="*/ 138 w 148"/>
                <a:gd name="T9" fmla="*/ 36 h 148"/>
                <a:gd name="T10" fmla="*/ 146 w 148"/>
                <a:gd name="T11" fmla="*/ 55 h 148"/>
                <a:gd name="T12" fmla="*/ 148 w 148"/>
                <a:gd name="T13" fmla="*/ 74 h 148"/>
                <a:gd name="T14" fmla="*/ 146 w 148"/>
                <a:gd name="T15" fmla="*/ 93 h 148"/>
                <a:gd name="T16" fmla="*/ 139 w 148"/>
                <a:gd name="T17" fmla="*/ 110 h 148"/>
                <a:gd name="T18" fmla="*/ 128 w 148"/>
                <a:gd name="T19" fmla="*/ 125 h 148"/>
                <a:gd name="T20" fmla="*/ 112 w 148"/>
                <a:gd name="T21" fmla="*/ 138 h 148"/>
                <a:gd name="T22" fmla="*/ 93 w 148"/>
                <a:gd name="T23" fmla="*/ 146 h 148"/>
                <a:gd name="T24" fmla="*/ 74 w 148"/>
                <a:gd name="T25" fmla="*/ 148 h 148"/>
                <a:gd name="T26" fmla="*/ 55 w 148"/>
                <a:gd name="T27" fmla="*/ 146 h 148"/>
                <a:gd name="T28" fmla="*/ 38 w 148"/>
                <a:gd name="T29" fmla="*/ 139 h 148"/>
                <a:gd name="T30" fmla="*/ 22 w 148"/>
                <a:gd name="T31" fmla="*/ 128 h 148"/>
                <a:gd name="T32" fmla="*/ 10 w 148"/>
                <a:gd name="T33" fmla="*/ 112 h 148"/>
                <a:gd name="T34" fmla="*/ 2 w 148"/>
                <a:gd name="T35" fmla="*/ 94 h 148"/>
                <a:gd name="T36" fmla="*/ 0 w 148"/>
                <a:gd name="T37" fmla="*/ 75 h 148"/>
                <a:gd name="T38" fmla="*/ 2 w 148"/>
                <a:gd name="T39" fmla="*/ 56 h 148"/>
                <a:gd name="T40" fmla="*/ 9 w 148"/>
                <a:gd name="T41" fmla="*/ 38 h 148"/>
                <a:gd name="T42" fmla="*/ 20 w 148"/>
                <a:gd name="T43" fmla="*/ 23 h 148"/>
                <a:gd name="T44" fmla="*/ 36 w 148"/>
                <a:gd name="T45" fmla="*/ 11 h 148"/>
                <a:gd name="T46" fmla="*/ 54 w 148"/>
                <a:gd name="T47" fmla="*/ 3 h 148"/>
                <a:gd name="T48" fmla="*/ 73 w 148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8" h="148">
                  <a:moveTo>
                    <a:pt x="73" y="0"/>
                  </a:moveTo>
                  <a:lnTo>
                    <a:pt x="92" y="2"/>
                  </a:lnTo>
                  <a:lnTo>
                    <a:pt x="110" y="10"/>
                  </a:lnTo>
                  <a:lnTo>
                    <a:pt x="126" y="21"/>
                  </a:lnTo>
                  <a:lnTo>
                    <a:pt x="138" y="36"/>
                  </a:lnTo>
                  <a:lnTo>
                    <a:pt x="146" y="55"/>
                  </a:lnTo>
                  <a:lnTo>
                    <a:pt x="148" y="74"/>
                  </a:lnTo>
                  <a:lnTo>
                    <a:pt x="146" y="93"/>
                  </a:lnTo>
                  <a:lnTo>
                    <a:pt x="139" y="110"/>
                  </a:lnTo>
                  <a:lnTo>
                    <a:pt x="128" y="125"/>
                  </a:lnTo>
                  <a:lnTo>
                    <a:pt x="112" y="138"/>
                  </a:lnTo>
                  <a:lnTo>
                    <a:pt x="93" y="146"/>
                  </a:lnTo>
                  <a:lnTo>
                    <a:pt x="74" y="148"/>
                  </a:lnTo>
                  <a:lnTo>
                    <a:pt x="55" y="146"/>
                  </a:lnTo>
                  <a:lnTo>
                    <a:pt x="38" y="139"/>
                  </a:lnTo>
                  <a:lnTo>
                    <a:pt x="22" y="128"/>
                  </a:lnTo>
                  <a:lnTo>
                    <a:pt x="10" y="112"/>
                  </a:lnTo>
                  <a:lnTo>
                    <a:pt x="2" y="94"/>
                  </a:lnTo>
                  <a:lnTo>
                    <a:pt x="0" y="75"/>
                  </a:lnTo>
                  <a:lnTo>
                    <a:pt x="2" y="56"/>
                  </a:lnTo>
                  <a:lnTo>
                    <a:pt x="9" y="38"/>
                  </a:lnTo>
                  <a:lnTo>
                    <a:pt x="20" y="23"/>
                  </a:lnTo>
                  <a:lnTo>
                    <a:pt x="36" y="11"/>
                  </a:lnTo>
                  <a:lnTo>
                    <a:pt x="54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24"/>
            <p:cNvSpPr>
              <a:spLocks/>
            </p:cNvSpPr>
            <p:nvPr/>
          </p:nvSpPr>
          <p:spPr bwMode="auto">
            <a:xfrm>
              <a:off x="2696" y="1150"/>
              <a:ext cx="25" cy="25"/>
            </a:xfrm>
            <a:custGeom>
              <a:avLst/>
              <a:gdLst>
                <a:gd name="T0" fmla="*/ 74 w 149"/>
                <a:gd name="T1" fmla="*/ 0 h 148"/>
                <a:gd name="T2" fmla="*/ 94 w 149"/>
                <a:gd name="T3" fmla="*/ 2 h 148"/>
                <a:gd name="T4" fmla="*/ 112 w 149"/>
                <a:gd name="T5" fmla="*/ 9 h 148"/>
                <a:gd name="T6" fmla="*/ 127 w 149"/>
                <a:gd name="T7" fmla="*/ 21 h 148"/>
                <a:gd name="T8" fmla="*/ 138 w 149"/>
                <a:gd name="T9" fmla="*/ 36 h 148"/>
                <a:gd name="T10" fmla="*/ 146 w 149"/>
                <a:gd name="T11" fmla="*/ 54 h 148"/>
                <a:gd name="T12" fmla="*/ 149 w 149"/>
                <a:gd name="T13" fmla="*/ 73 h 148"/>
                <a:gd name="T14" fmla="*/ 146 w 149"/>
                <a:gd name="T15" fmla="*/ 93 h 148"/>
                <a:gd name="T16" fmla="*/ 139 w 149"/>
                <a:gd name="T17" fmla="*/ 110 h 148"/>
                <a:gd name="T18" fmla="*/ 127 w 149"/>
                <a:gd name="T19" fmla="*/ 126 h 148"/>
                <a:gd name="T20" fmla="*/ 112 w 149"/>
                <a:gd name="T21" fmla="*/ 137 h 148"/>
                <a:gd name="T22" fmla="*/ 94 w 149"/>
                <a:gd name="T23" fmla="*/ 145 h 148"/>
                <a:gd name="T24" fmla="*/ 75 w 149"/>
                <a:gd name="T25" fmla="*/ 148 h 148"/>
                <a:gd name="T26" fmla="*/ 55 w 149"/>
                <a:gd name="T27" fmla="*/ 145 h 148"/>
                <a:gd name="T28" fmla="*/ 37 w 149"/>
                <a:gd name="T29" fmla="*/ 138 h 148"/>
                <a:gd name="T30" fmla="*/ 22 w 149"/>
                <a:gd name="T31" fmla="*/ 126 h 148"/>
                <a:gd name="T32" fmla="*/ 10 w 149"/>
                <a:gd name="T33" fmla="*/ 111 h 148"/>
                <a:gd name="T34" fmla="*/ 2 w 149"/>
                <a:gd name="T35" fmla="*/ 93 h 148"/>
                <a:gd name="T36" fmla="*/ 0 w 149"/>
                <a:gd name="T37" fmla="*/ 74 h 148"/>
                <a:gd name="T38" fmla="*/ 2 w 149"/>
                <a:gd name="T39" fmla="*/ 55 h 148"/>
                <a:gd name="T40" fmla="*/ 9 w 149"/>
                <a:gd name="T41" fmla="*/ 37 h 148"/>
                <a:gd name="T42" fmla="*/ 21 w 149"/>
                <a:gd name="T43" fmla="*/ 21 h 148"/>
                <a:gd name="T44" fmla="*/ 36 w 149"/>
                <a:gd name="T45" fmla="*/ 10 h 148"/>
                <a:gd name="T46" fmla="*/ 54 w 149"/>
                <a:gd name="T47" fmla="*/ 2 h 148"/>
                <a:gd name="T48" fmla="*/ 74 w 149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8">
                  <a:moveTo>
                    <a:pt x="74" y="0"/>
                  </a:moveTo>
                  <a:lnTo>
                    <a:pt x="94" y="2"/>
                  </a:lnTo>
                  <a:lnTo>
                    <a:pt x="112" y="9"/>
                  </a:lnTo>
                  <a:lnTo>
                    <a:pt x="127" y="21"/>
                  </a:lnTo>
                  <a:lnTo>
                    <a:pt x="138" y="36"/>
                  </a:lnTo>
                  <a:lnTo>
                    <a:pt x="146" y="54"/>
                  </a:lnTo>
                  <a:lnTo>
                    <a:pt x="149" y="73"/>
                  </a:lnTo>
                  <a:lnTo>
                    <a:pt x="146" y="93"/>
                  </a:lnTo>
                  <a:lnTo>
                    <a:pt x="139" y="110"/>
                  </a:lnTo>
                  <a:lnTo>
                    <a:pt x="127" y="126"/>
                  </a:lnTo>
                  <a:lnTo>
                    <a:pt x="112" y="137"/>
                  </a:lnTo>
                  <a:lnTo>
                    <a:pt x="94" y="145"/>
                  </a:lnTo>
                  <a:lnTo>
                    <a:pt x="75" y="148"/>
                  </a:lnTo>
                  <a:lnTo>
                    <a:pt x="55" y="145"/>
                  </a:lnTo>
                  <a:lnTo>
                    <a:pt x="37" y="138"/>
                  </a:lnTo>
                  <a:lnTo>
                    <a:pt x="22" y="126"/>
                  </a:lnTo>
                  <a:lnTo>
                    <a:pt x="10" y="111"/>
                  </a:lnTo>
                  <a:lnTo>
                    <a:pt x="2" y="93"/>
                  </a:lnTo>
                  <a:lnTo>
                    <a:pt x="0" y="74"/>
                  </a:lnTo>
                  <a:lnTo>
                    <a:pt x="2" y="55"/>
                  </a:lnTo>
                  <a:lnTo>
                    <a:pt x="9" y="37"/>
                  </a:lnTo>
                  <a:lnTo>
                    <a:pt x="21" y="21"/>
                  </a:lnTo>
                  <a:lnTo>
                    <a:pt x="36" y="10"/>
                  </a:lnTo>
                  <a:lnTo>
                    <a:pt x="54" y="2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25"/>
            <p:cNvSpPr>
              <a:spLocks/>
            </p:cNvSpPr>
            <p:nvPr/>
          </p:nvSpPr>
          <p:spPr bwMode="auto">
            <a:xfrm>
              <a:off x="2509" y="1102"/>
              <a:ext cx="25" cy="25"/>
            </a:xfrm>
            <a:custGeom>
              <a:avLst/>
              <a:gdLst>
                <a:gd name="T0" fmla="*/ 73 w 150"/>
                <a:gd name="T1" fmla="*/ 0 h 149"/>
                <a:gd name="T2" fmla="*/ 92 w 150"/>
                <a:gd name="T3" fmla="*/ 3 h 149"/>
                <a:gd name="T4" fmla="*/ 111 w 150"/>
                <a:gd name="T5" fmla="*/ 9 h 149"/>
                <a:gd name="T6" fmla="*/ 127 w 150"/>
                <a:gd name="T7" fmla="*/ 22 h 149"/>
                <a:gd name="T8" fmla="*/ 139 w 150"/>
                <a:gd name="T9" fmla="*/ 37 h 149"/>
                <a:gd name="T10" fmla="*/ 146 w 150"/>
                <a:gd name="T11" fmla="*/ 54 h 149"/>
                <a:gd name="T12" fmla="*/ 150 w 150"/>
                <a:gd name="T13" fmla="*/ 73 h 149"/>
                <a:gd name="T14" fmla="*/ 147 w 150"/>
                <a:gd name="T15" fmla="*/ 92 h 149"/>
                <a:gd name="T16" fmla="*/ 139 w 150"/>
                <a:gd name="T17" fmla="*/ 111 h 149"/>
                <a:gd name="T18" fmla="*/ 128 w 150"/>
                <a:gd name="T19" fmla="*/ 127 h 149"/>
                <a:gd name="T20" fmla="*/ 112 w 150"/>
                <a:gd name="T21" fmla="*/ 138 h 149"/>
                <a:gd name="T22" fmla="*/ 96 w 150"/>
                <a:gd name="T23" fmla="*/ 146 h 149"/>
                <a:gd name="T24" fmla="*/ 76 w 150"/>
                <a:gd name="T25" fmla="*/ 149 h 149"/>
                <a:gd name="T26" fmla="*/ 57 w 150"/>
                <a:gd name="T27" fmla="*/ 146 h 149"/>
                <a:gd name="T28" fmla="*/ 38 w 150"/>
                <a:gd name="T29" fmla="*/ 140 h 149"/>
                <a:gd name="T30" fmla="*/ 22 w 150"/>
                <a:gd name="T31" fmla="*/ 127 h 149"/>
                <a:gd name="T32" fmla="*/ 10 w 150"/>
                <a:gd name="T33" fmla="*/ 113 h 149"/>
                <a:gd name="T34" fmla="*/ 3 w 150"/>
                <a:gd name="T35" fmla="*/ 95 h 149"/>
                <a:gd name="T36" fmla="*/ 0 w 150"/>
                <a:gd name="T37" fmla="*/ 76 h 149"/>
                <a:gd name="T38" fmla="*/ 2 w 150"/>
                <a:gd name="T39" fmla="*/ 56 h 149"/>
                <a:gd name="T40" fmla="*/ 10 w 150"/>
                <a:gd name="T41" fmla="*/ 38 h 149"/>
                <a:gd name="T42" fmla="*/ 21 w 150"/>
                <a:gd name="T43" fmla="*/ 22 h 149"/>
                <a:gd name="T44" fmla="*/ 37 w 150"/>
                <a:gd name="T45" fmla="*/ 10 h 149"/>
                <a:gd name="T46" fmla="*/ 55 w 150"/>
                <a:gd name="T47" fmla="*/ 3 h 149"/>
                <a:gd name="T48" fmla="*/ 73 w 150"/>
                <a:gd name="T4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0" h="149">
                  <a:moveTo>
                    <a:pt x="73" y="0"/>
                  </a:moveTo>
                  <a:lnTo>
                    <a:pt x="92" y="3"/>
                  </a:lnTo>
                  <a:lnTo>
                    <a:pt x="111" y="9"/>
                  </a:lnTo>
                  <a:lnTo>
                    <a:pt x="127" y="22"/>
                  </a:lnTo>
                  <a:lnTo>
                    <a:pt x="139" y="37"/>
                  </a:lnTo>
                  <a:lnTo>
                    <a:pt x="146" y="54"/>
                  </a:lnTo>
                  <a:lnTo>
                    <a:pt x="150" y="73"/>
                  </a:lnTo>
                  <a:lnTo>
                    <a:pt x="147" y="92"/>
                  </a:lnTo>
                  <a:lnTo>
                    <a:pt x="139" y="111"/>
                  </a:lnTo>
                  <a:lnTo>
                    <a:pt x="128" y="127"/>
                  </a:lnTo>
                  <a:lnTo>
                    <a:pt x="112" y="138"/>
                  </a:lnTo>
                  <a:lnTo>
                    <a:pt x="96" y="146"/>
                  </a:lnTo>
                  <a:lnTo>
                    <a:pt x="76" y="149"/>
                  </a:lnTo>
                  <a:lnTo>
                    <a:pt x="57" y="146"/>
                  </a:lnTo>
                  <a:lnTo>
                    <a:pt x="38" y="140"/>
                  </a:lnTo>
                  <a:lnTo>
                    <a:pt x="22" y="127"/>
                  </a:lnTo>
                  <a:lnTo>
                    <a:pt x="10" y="113"/>
                  </a:lnTo>
                  <a:lnTo>
                    <a:pt x="3" y="95"/>
                  </a:lnTo>
                  <a:lnTo>
                    <a:pt x="0" y="76"/>
                  </a:lnTo>
                  <a:lnTo>
                    <a:pt x="2" y="56"/>
                  </a:lnTo>
                  <a:lnTo>
                    <a:pt x="10" y="38"/>
                  </a:lnTo>
                  <a:lnTo>
                    <a:pt x="21" y="22"/>
                  </a:lnTo>
                  <a:lnTo>
                    <a:pt x="37" y="10"/>
                  </a:lnTo>
                  <a:lnTo>
                    <a:pt x="55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26"/>
            <p:cNvSpPr>
              <a:spLocks/>
            </p:cNvSpPr>
            <p:nvPr/>
          </p:nvSpPr>
          <p:spPr bwMode="auto">
            <a:xfrm>
              <a:off x="2545" y="1065"/>
              <a:ext cx="25" cy="25"/>
            </a:xfrm>
            <a:custGeom>
              <a:avLst/>
              <a:gdLst>
                <a:gd name="T0" fmla="*/ 77 w 151"/>
                <a:gd name="T1" fmla="*/ 0 h 150"/>
                <a:gd name="T2" fmla="*/ 96 w 151"/>
                <a:gd name="T3" fmla="*/ 3 h 150"/>
                <a:gd name="T4" fmla="*/ 114 w 151"/>
                <a:gd name="T5" fmla="*/ 10 h 150"/>
                <a:gd name="T6" fmla="*/ 128 w 151"/>
                <a:gd name="T7" fmla="*/ 21 h 150"/>
                <a:gd name="T8" fmla="*/ 141 w 151"/>
                <a:gd name="T9" fmla="*/ 37 h 150"/>
                <a:gd name="T10" fmla="*/ 149 w 151"/>
                <a:gd name="T11" fmla="*/ 55 h 150"/>
                <a:gd name="T12" fmla="*/ 151 w 151"/>
                <a:gd name="T13" fmla="*/ 74 h 150"/>
                <a:gd name="T14" fmla="*/ 149 w 151"/>
                <a:gd name="T15" fmla="*/ 93 h 150"/>
                <a:gd name="T16" fmla="*/ 142 w 151"/>
                <a:gd name="T17" fmla="*/ 111 h 150"/>
                <a:gd name="T18" fmla="*/ 131 w 151"/>
                <a:gd name="T19" fmla="*/ 126 h 150"/>
                <a:gd name="T20" fmla="*/ 115 w 151"/>
                <a:gd name="T21" fmla="*/ 138 h 150"/>
                <a:gd name="T22" fmla="*/ 115 w 151"/>
                <a:gd name="T23" fmla="*/ 138 h 150"/>
                <a:gd name="T24" fmla="*/ 114 w 151"/>
                <a:gd name="T25" fmla="*/ 139 h 150"/>
                <a:gd name="T26" fmla="*/ 114 w 151"/>
                <a:gd name="T27" fmla="*/ 139 h 150"/>
                <a:gd name="T28" fmla="*/ 114 w 151"/>
                <a:gd name="T29" fmla="*/ 139 h 150"/>
                <a:gd name="T30" fmla="*/ 113 w 151"/>
                <a:gd name="T31" fmla="*/ 140 h 150"/>
                <a:gd name="T32" fmla="*/ 113 w 151"/>
                <a:gd name="T33" fmla="*/ 140 h 150"/>
                <a:gd name="T34" fmla="*/ 95 w 151"/>
                <a:gd name="T35" fmla="*/ 147 h 150"/>
                <a:gd name="T36" fmla="*/ 75 w 151"/>
                <a:gd name="T37" fmla="*/ 150 h 150"/>
                <a:gd name="T38" fmla="*/ 56 w 151"/>
                <a:gd name="T39" fmla="*/ 148 h 150"/>
                <a:gd name="T40" fmla="*/ 39 w 151"/>
                <a:gd name="T41" fmla="*/ 140 h 150"/>
                <a:gd name="T42" fmla="*/ 24 w 151"/>
                <a:gd name="T43" fmla="*/ 129 h 150"/>
                <a:gd name="T44" fmla="*/ 11 w 151"/>
                <a:gd name="T45" fmla="*/ 113 h 150"/>
                <a:gd name="T46" fmla="*/ 2 w 151"/>
                <a:gd name="T47" fmla="*/ 95 h 150"/>
                <a:gd name="T48" fmla="*/ 0 w 151"/>
                <a:gd name="T49" fmla="*/ 76 h 150"/>
                <a:gd name="T50" fmla="*/ 2 w 151"/>
                <a:gd name="T51" fmla="*/ 57 h 150"/>
                <a:gd name="T52" fmla="*/ 10 w 151"/>
                <a:gd name="T53" fmla="*/ 39 h 150"/>
                <a:gd name="T54" fmla="*/ 21 w 151"/>
                <a:gd name="T55" fmla="*/ 25 h 150"/>
                <a:gd name="T56" fmla="*/ 37 w 151"/>
                <a:gd name="T57" fmla="*/ 12 h 150"/>
                <a:gd name="T58" fmla="*/ 37 w 151"/>
                <a:gd name="T59" fmla="*/ 12 h 150"/>
                <a:gd name="T60" fmla="*/ 37 w 151"/>
                <a:gd name="T61" fmla="*/ 11 h 150"/>
                <a:gd name="T62" fmla="*/ 38 w 151"/>
                <a:gd name="T63" fmla="*/ 11 h 150"/>
                <a:gd name="T64" fmla="*/ 38 w 151"/>
                <a:gd name="T65" fmla="*/ 11 h 150"/>
                <a:gd name="T66" fmla="*/ 38 w 151"/>
                <a:gd name="T67" fmla="*/ 11 h 150"/>
                <a:gd name="T68" fmla="*/ 39 w 151"/>
                <a:gd name="T69" fmla="*/ 10 h 150"/>
                <a:gd name="T70" fmla="*/ 57 w 151"/>
                <a:gd name="T71" fmla="*/ 3 h 150"/>
                <a:gd name="T72" fmla="*/ 77 w 151"/>
                <a:gd name="T7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1" h="150">
                  <a:moveTo>
                    <a:pt x="77" y="0"/>
                  </a:moveTo>
                  <a:lnTo>
                    <a:pt x="96" y="3"/>
                  </a:lnTo>
                  <a:lnTo>
                    <a:pt x="114" y="10"/>
                  </a:lnTo>
                  <a:lnTo>
                    <a:pt x="128" y="21"/>
                  </a:lnTo>
                  <a:lnTo>
                    <a:pt x="141" y="37"/>
                  </a:lnTo>
                  <a:lnTo>
                    <a:pt x="149" y="55"/>
                  </a:lnTo>
                  <a:lnTo>
                    <a:pt x="151" y="74"/>
                  </a:lnTo>
                  <a:lnTo>
                    <a:pt x="149" y="93"/>
                  </a:lnTo>
                  <a:lnTo>
                    <a:pt x="142" y="111"/>
                  </a:lnTo>
                  <a:lnTo>
                    <a:pt x="131" y="126"/>
                  </a:lnTo>
                  <a:lnTo>
                    <a:pt x="115" y="138"/>
                  </a:lnTo>
                  <a:lnTo>
                    <a:pt x="115" y="138"/>
                  </a:lnTo>
                  <a:lnTo>
                    <a:pt x="114" y="139"/>
                  </a:lnTo>
                  <a:lnTo>
                    <a:pt x="114" y="139"/>
                  </a:lnTo>
                  <a:lnTo>
                    <a:pt x="114" y="139"/>
                  </a:lnTo>
                  <a:lnTo>
                    <a:pt x="113" y="140"/>
                  </a:lnTo>
                  <a:lnTo>
                    <a:pt x="113" y="140"/>
                  </a:lnTo>
                  <a:lnTo>
                    <a:pt x="95" y="147"/>
                  </a:lnTo>
                  <a:lnTo>
                    <a:pt x="75" y="150"/>
                  </a:lnTo>
                  <a:lnTo>
                    <a:pt x="56" y="148"/>
                  </a:lnTo>
                  <a:lnTo>
                    <a:pt x="39" y="140"/>
                  </a:lnTo>
                  <a:lnTo>
                    <a:pt x="24" y="129"/>
                  </a:lnTo>
                  <a:lnTo>
                    <a:pt x="11" y="113"/>
                  </a:lnTo>
                  <a:lnTo>
                    <a:pt x="2" y="95"/>
                  </a:lnTo>
                  <a:lnTo>
                    <a:pt x="0" y="76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1" y="25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7" y="11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9" y="10"/>
                  </a:lnTo>
                  <a:lnTo>
                    <a:pt x="57" y="3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27"/>
            <p:cNvSpPr>
              <a:spLocks/>
            </p:cNvSpPr>
            <p:nvPr/>
          </p:nvSpPr>
          <p:spPr bwMode="auto">
            <a:xfrm>
              <a:off x="2547" y="1238"/>
              <a:ext cx="25" cy="24"/>
            </a:xfrm>
            <a:custGeom>
              <a:avLst/>
              <a:gdLst>
                <a:gd name="T0" fmla="*/ 73 w 150"/>
                <a:gd name="T1" fmla="*/ 0 h 149"/>
                <a:gd name="T2" fmla="*/ 94 w 150"/>
                <a:gd name="T3" fmla="*/ 3 h 149"/>
                <a:gd name="T4" fmla="*/ 112 w 150"/>
                <a:gd name="T5" fmla="*/ 9 h 149"/>
                <a:gd name="T6" fmla="*/ 127 w 150"/>
                <a:gd name="T7" fmla="*/ 22 h 149"/>
                <a:gd name="T8" fmla="*/ 140 w 150"/>
                <a:gd name="T9" fmla="*/ 38 h 149"/>
                <a:gd name="T10" fmla="*/ 147 w 150"/>
                <a:gd name="T11" fmla="*/ 54 h 149"/>
                <a:gd name="T12" fmla="*/ 150 w 150"/>
                <a:gd name="T13" fmla="*/ 73 h 149"/>
                <a:gd name="T14" fmla="*/ 148 w 150"/>
                <a:gd name="T15" fmla="*/ 93 h 149"/>
                <a:gd name="T16" fmla="*/ 140 w 150"/>
                <a:gd name="T17" fmla="*/ 112 h 149"/>
                <a:gd name="T18" fmla="*/ 129 w 150"/>
                <a:gd name="T19" fmla="*/ 127 h 149"/>
                <a:gd name="T20" fmla="*/ 113 w 150"/>
                <a:gd name="T21" fmla="*/ 139 h 149"/>
                <a:gd name="T22" fmla="*/ 95 w 150"/>
                <a:gd name="T23" fmla="*/ 147 h 149"/>
                <a:gd name="T24" fmla="*/ 77 w 150"/>
                <a:gd name="T25" fmla="*/ 149 h 149"/>
                <a:gd name="T26" fmla="*/ 58 w 150"/>
                <a:gd name="T27" fmla="*/ 148 h 149"/>
                <a:gd name="T28" fmla="*/ 38 w 150"/>
                <a:gd name="T29" fmla="*/ 140 h 149"/>
                <a:gd name="T30" fmla="*/ 23 w 150"/>
                <a:gd name="T31" fmla="*/ 127 h 149"/>
                <a:gd name="T32" fmla="*/ 11 w 150"/>
                <a:gd name="T33" fmla="*/ 113 h 149"/>
                <a:gd name="T34" fmla="*/ 4 w 150"/>
                <a:gd name="T35" fmla="*/ 95 h 149"/>
                <a:gd name="T36" fmla="*/ 0 w 150"/>
                <a:gd name="T37" fmla="*/ 76 h 149"/>
                <a:gd name="T38" fmla="*/ 2 w 150"/>
                <a:gd name="T39" fmla="*/ 57 h 149"/>
                <a:gd name="T40" fmla="*/ 10 w 150"/>
                <a:gd name="T41" fmla="*/ 38 h 149"/>
                <a:gd name="T42" fmla="*/ 23 w 150"/>
                <a:gd name="T43" fmla="*/ 22 h 149"/>
                <a:gd name="T44" fmla="*/ 37 w 150"/>
                <a:gd name="T45" fmla="*/ 11 h 149"/>
                <a:gd name="T46" fmla="*/ 55 w 150"/>
                <a:gd name="T47" fmla="*/ 3 h 149"/>
                <a:gd name="T48" fmla="*/ 73 w 150"/>
                <a:gd name="T4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0" h="149">
                  <a:moveTo>
                    <a:pt x="73" y="0"/>
                  </a:moveTo>
                  <a:lnTo>
                    <a:pt x="94" y="3"/>
                  </a:lnTo>
                  <a:lnTo>
                    <a:pt x="112" y="9"/>
                  </a:lnTo>
                  <a:lnTo>
                    <a:pt x="127" y="22"/>
                  </a:lnTo>
                  <a:lnTo>
                    <a:pt x="140" y="38"/>
                  </a:lnTo>
                  <a:lnTo>
                    <a:pt x="147" y="54"/>
                  </a:lnTo>
                  <a:lnTo>
                    <a:pt x="150" y="73"/>
                  </a:lnTo>
                  <a:lnTo>
                    <a:pt x="148" y="93"/>
                  </a:lnTo>
                  <a:lnTo>
                    <a:pt x="140" y="112"/>
                  </a:lnTo>
                  <a:lnTo>
                    <a:pt x="129" y="127"/>
                  </a:lnTo>
                  <a:lnTo>
                    <a:pt x="113" y="139"/>
                  </a:lnTo>
                  <a:lnTo>
                    <a:pt x="95" y="147"/>
                  </a:lnTo>
                  <a:lnTo>
                    <a:pt x="77" y="149"/>
                  </a:lnTo>
                  <a:lnTo>
                    <a:pt x="58" y="148"/>
                  </a:lnTo>
                  <a:lnTo>
                    <a:pt x="38" y="140"/>
                  </a:lnTo>
                  <a:lnTo>
                    <a:pt x="23" y="127"/>
                  </a:lnTo>
                  <a:lnTo>
                    <a:pt x="11" y="113"/>
                  </a:lnTo>
                  <a:lnTo>
                    <a:pt x="4" y="95"/>
                  </a:lnTo>
                  <a:lnTo>
                    <a:pt x="0" y="76"/>
                  </a:lnTo>
                  <a:lnTo>
                    <a:pt x="2" y="57"/>
                  </a:lnTo>
                  <a:lnTo>
                    <a:pt x="10" y="38"/>
                  </a:lnTo>
                  <a:lnTo>
                    <a:pt x="23" y="22"/>
                  </a:lnTo>
                  <a:lnTo>
                    <a:pt x="37" y="11"/>
                  </a:lnTo>
                  <a:lnTo>
                    <a:pt x="55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490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Timeline Infographic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4420"/>
      </a:accent1>
      <a:accent2>
        <a:srgbClr val="EED330"/>
      </a:accent2>
      <a:accent3>
        <a:srgbClr val="6AC4E0"/>
      </a:accent3>
      <a:accent4>
        <a:srgbClr val="3CC4AA"/>
      </a:accent4>
      <a:accent5>
        <a:srgbClr val="4C81BC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line Infographic">
      <a:majorFont>
        <a:latin typeface="Bebas Neue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2134</Words>
  <Application>Microsoft Office PowerPoint</Application>
  <PresentationFormat>Widescreen</PresentationFormat>
  <Paragraphs>387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Bebas Neue</vt:lpstr>
      <vt:lpstr>DauphinPlain</vt:lpstr>
      <vt:lpstr>Open Sans</vt:lpstr>
      <vt:lpstr>Questrial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Elmous</dc:creator>
  <cp:lastModifiedBy>07 A.M.</cp:lastModifiedBy>
  <cp:revision>78</cp:revision>
  <dcterms:created xsi:type="dcterms:W3CDTF">2021-03-11T20:32:00Z</dcterms:created>
  <dcterms:modified xsi:type="dcterms:W3CDTF">2021-03-17T08:07:08Z</dcterms:modified>
</cp:coreProperties>
</file>