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5" r:id="rId1"/>
  </p:sldMasterIdLst>
  <p:handoutMasterIdLst>
    <p:handoutMasterId r:id="rId12"/>
  </p:handoutMasterIdLst>
  <p:sldIdLst>
    <p:sldId id="502" r:id="rId2"/>
    <p:sldId id="493" r:id="rId3"/>
    <p:sldId id="494" r:id="rId4"/>
    <p:sldId id="495" r:id="rId5"/>
    <p:sldId id="496" r:id="rId6"/>
    <p:sldId id="497" r:id="rId7"/>
    <p:sldId id="498" r:id="rId8"/>
    <p:sldId id="499" r:id="rId9"/>
    <p:sldId id="500" r:id="rId10"/>
    <p:sldId id="501" r:id="rId11"/>
  </p:sldIdLst>
  <p:sldSz cx="18288000" cy="10287000"/>
  <p:notesSz cx="6858000" cy="9144000"/>
  <p:defaultTex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 id="2" name="Ahmad Afandi" initials="AA" lastIdx="1" clrIdx="1">
    <p:extLst>
      <p:ext uri="{19B8F6BF-5375-455C-9EA6-DF929625EA0E}">
        <p15:presenceInfo xmlns:p15="http://schemas.microsoft.com/office/powerpoint/2012/main" userId="Ahmad Afan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26B"/>
    <a:srgbClr val="DEDADB"/>
    <a:srgbClr val="FEFCFB"/>
    <a:srgbClr val="8FAADC"/>
    <a:srgbClr val="56686E"/>
    <a:srgbClr val="89A5AF"/>
    <a:srgbClr val="A2C4CF"/>
    <a:srgbClr val="C36A57"/>
    <a:srgbClr val="E6E6E6"/>
    <a:srgbClr val="C8CE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9" autoAdjust="0"/>
    <p:restoredTop sz="96416" autoAdjust="0"/>
  </p:normalViewPr>
  <p:slideViewPr>
    <p:cSldViewPr snapToGrid="0">
      <p:cViewPr>
        <p:scale>
          <a:sx n="50" d="100"/>
          <a:sy n="50" d="100"/>
        </p:scale>
        <p:origin x="1266" y="966"/>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Report</c:v>
                </c:pt>
              </c:strCache>
            </c:strRef>
          </c:tx>
          <c:spPr>
            <a:ln>
              <a:noFill/>
            </a:ln>
          </c:spPr>
          <c:dPt>
            <c:idx val="0"/>
            <c:bubble3D val="0"/>
            <c:spPr>
              <a:solidFill>
                <a:srgbClr val="A2C4CF"/>
              </a:solidFill>
              <a:ln w="19050">
                <a:noFill/>
              </a:ln>
              <a:effectLst/>
            </c:spPr>
            <c:extLst>
              <c:ext xmlns:c16="http://schemas.microsoft.com/office/drawing/2014/chart" uri="{C3380CC4-5D6E-409C-BE32-E72D297353CC}">
                <c16:uniqueId val="{00000002-0256-4E74-A4A7-09EAA8D36947}"/>
              </c:ext>
            </c:extLst>
          </c:dPt>
          <c:dPt>
            <c:idx val="1"/>
            <c:bubble3D val="0"/>
            <c:spPr>
              <a:solidFill>
                <a:srgbClr val="56686E"/>
              </a:solidFill>
              <a:ln w="19050">
                <a:noFill/>
              </a:ln>
              <a:effectLst/>
            </c:spPr>
            <c:extLst>
              <c:ext xmlns:c16="http://schemas.microsoft.com/office/drawing/2014/chart" uri="{C3380CC4-5D6E-409C-BE32-E72D297353CC}">
                <c16:uniqueId val="{00000003-0256-4E74-A4A7-09EAA8D36947}"/>
              </c:ext>
            </c:extLst>
          </c:dPt>
          <c:cat>
            <c:strRef>
              <c:f>Sheet1!$A$2:$A$3</c:f>
              <c:strCache>
                <c:ptCount val="2"/>
                <c:pt idx="0">
                  <c:v>Sales One</c:v>
                </c:pt>
                <c:pt idx="1">
                  <c:v>Sales Two</c:v>
                </c:pt>
              </c:strCache>
            </c:strRef>
          </c:cat>
          <c:val>
            <c:numRef>
              <c:f>Sheet1!$B$2:$B$3</c:f>
              <c:numCache>
                <c:formatCode>General</c:formatCode>
                <c:ptCount val="2"/>
                <c:pt idx="0">
                  <c:v>5</c:v>
                </c:pt>
                <c:pt idx="1">
                  <c:v>5</c:v>
                </c:pt>
              </c:numCache>
            </c:numRef>
          </c:val>
          <c:extLst>
            <c:ext xmlns:c16="http://schemas.microsoft.com/office/drawing/2014/chart" uri="{C3380CC4-5D6E-409C-BE32-E72D297353CC}">
              <c16:uniqueId val="{00000000-0256-4E74-A4A7-09EAA8D36947}"/>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rgbClr val="FEFCFB"/>
              </a:solidFill>
              <a:latin typeface="Karla" panose="020B00040305030300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Report</c:v>
                </c:pt>
              </c:strCache>
            </c:strRef>
          </c:tx>
          <c:spPr>
            <a:ln>
              <a:noFill/>
            </a:ln>
          </c:spPr>
          <c:dPt>
            <c:idx val="0"/>
            <c:bubble3D val="0"/>
            <c:spPr>
              <a:solidFill>
                <a:srgbClr val="A2C4CF"/>
              </a:solidFill>
              <a:ln w="19050">
                <a:noFill/>
              </a:ln>
              <a:effectLst/>
            </c:spPr>
            <c:extLst>
              <c:ext xmlns:c16="http://schemas.microsoft.com/office/drawing/2014/chart" uri="{C3380CC4-5D6E-409C-BE32-E72D297353CC}">
                <c16:uniqueId val="{00000001-B0E1-4781-A0A5-22834AC142A4}"/>
              </c:ext>
            </c:extLst>
          </c:dPt>
          <c:dPt>
            <c:idx val="1"/>
            <c:bubble3D val="0"/>
            <c:spPr>
              <a:solidFill>
                <a:srgbClr val="56686E"/>
              </a:solidFill>
              <a:ln w="19050">
                <a:noFill/>
              </a:ln>
              <a:effectLst/>
            </c:spPr>
            <c:extLst>
              <c:ext xmlns:c16="http://schemas.microsoft.com/office/drawing/2014/chart" uri="{C3380CC4-5D6E-409C-BE32-E72D297353CC}">
                <c16:uniqueId val="{00000003-B0E1-4781-A0A5-22834AC142A4}"/>
              </c:ext>
            </c:extLst>
          </c:dPt>
          <c:cat>
            <c:strRef>
              <c:f>Sheet1!$A$2:$A$3</c:f>
              <c:strCache>
                <c:ptCount val="2"/>
                <c:pt idx="0">
                  <c:v>Sales One</c:v>
                </c:pt>
                <c:pt idx="1">
                  <c:v>Sales Two</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B0E1-4781-A0A5-22834AC142A4}"/>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rgbClr val="FEFCFB"/>
              </a:solidFill>
              <a:latin typeface="Karla" panose="020B00040305030300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Report</c:v>
                </c:pt>
              </c:strCache>
            </c:strRef>
          </c:tx>
          <c:spPr>
            <a:ln>
              <a:noFill/>
            </a:ln>
          </c:spPr>
          <c:dPt>
            <c:idx val="0"/>
            <c:bubble3D val="0"/>
            <c:spPr>
              <a:solidFill>
                <a:srgbClr val="A2C4CF"/>
              </a:solidFill>
              <a:ln w="19050">
                <a:noFill/>
              </a:ln>
              <a:effectLst/>
            </c:spPr>
            <c:extLst>
              <c:ext xmlns:c16="http://schemas.microsoft.com/office/drawing/2014/chart" uri="{C3380CC4-5D6E-409C-BE32-E72D297353CC}">
                <c16:uniqueId val="{00000001-0002-41C9-B430-45D1C5E4A806}"/>
              </c:ext>
            </c:extLst>
          </c:dPt>
          <c:dPt>
            <c:idx val="1"/>
            <c:bubble3D val="0"/>
            <c:spPr>
              <a:solidFill>
                <a:srgbClr val="56686E"/>
              </a:solidFill>
              <a:ln w="19050">
                <a:noFill/>
              </a:ln>
              <a:effectLst/>
            </c:spPr>
            <c:extLst>
              <c:ext xmlns:c16="http://schemas.microsoft.com/office/drawing/2014/chart" uri="{C3380CC4-5D6E-409C-BE32-E72D297353CC}">
                <c16:uniqueId val="{00000003-0002-41C9-B430-45D1C5E4A806}"/>
              </c:ext>
            </c:extLst>
          </c:dPt>
          <c:cat>
            <c:strRef>
              <c:f>Sheet1!$A$2:$A$3</c:f>
              <c:strCache>
                <c:ptCount val="2"/>
                <c:pt idx="0">
                  <c:v>Sales One</c:v>
                </c:pt>
                <c:pt idx="1">
                  <c:v>Sales Two</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0002-41C9-B430-45D1C5E4A806}"/>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rgbClr val="FEFCFB"/>
              </a:solidFill>
              <a:latin typeface="Karla" panose="020B00040305030300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Marketing 1</c:v>
                </c:pt>
              </c:strCache>
            </c:strRef>
          </c:tx>
          <c:spPr>
            <a:solidFill>
              <a:srgbClr val="A2C4CF"/>
            </a:solidFill>
            <a:ln>
              <a:noFill/>
            </a:ln>
            <a:effectLst/>
          </c:spPr>
          <c:cat>
            <c:numRef>
              <c:f>Sheet1!$A$2:$A$6</c:f>
              <c:numCache>
                <c:formatCode>m/d/yyyy</c:formatCode>
                <c:ptCount val="5"/>
                <c:pt idx="0">
                  <c:v>43863</c:v>
                </c:pt>
                <c:pt idx="1">
                  <c:v>43864</c:v>
                </c:pt>
                <c:pt idx="2">
                  <c:v>43865</c:v>
                </c:pt>
                <c:pt idx="3">
                  <c:v>43866</c:v>
                </c:pt>
                <c:pt idx="4">
                  <c:v>43867</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A33C-4B47-BE38-133B21756ABA}"/>
            </c:ext>
          </c:extLst>
        </c:ser>
        <c:ser>
          <c:idx val="1"/>
          <c:order val="1"/>
          <c:tx>
            <c:strRef>
              <c:f>Sheet1!$C$1</c:f>
              <c:strCache>
                <c:ptCount val="1"/>
                <c:pt idx="0">
                  <c:v>Marketing 2</c:v>
                </c:pt>
              </c:strCache>
            </c:strRef>
          </c:tx>
          <c:spPr>
            <a:solidFill>
              <a:srgbClr val="56686E"/>
            </a:solidFill>
            <a:ln>
              <a:noFill/>
            </a:ln>
            <a:effectLst/>
          </c:spPr>
          <c:cat>
            <c:numRef>
              <c:f>Sheet1!$A$2:$A$6</c:f>
              <c:numCache>
                <c:formatCode>m/d/yyyy</c:formatCode>
                <c:ptCount val="5"/>
                <c:pt idx="0">
                  <c:v>43863</c:v>
                </c:pt>
                <c:pt idx="1">
                  <c:v>43864</c:v>
                </c:pt>
                <c:pt idx="2">
                  <c:v>43865</c:v>
                </c:pt>
                <c:pt idx="3">
                  <c:v>43866</c:v>
                </c:pt>
                <c:pt idx="4">
                  <c:v>43867</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A33C-4B47-BE38-133B21756ABA}"/>
            </c:ext>
          </c:extLst>
        </c:ser>
        <c:dLbls>
          <c:showLegendKey val="0"/>
          <c:showVal val="0"/>
          <c:showCatName val="0"/>
          <c:showSerName val="0"/>
          <c:showPercent val="0"/>
          <c:showBubbleSize val="0"/>
        </c:dLbls>
        <c:axId val="631112912"/>
        <c:axId val="631115408"/>
      </c:areaChart>
      <c:dateAx>
        <c:axId val="63111291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FEFCFB"/>
                </a:solidFill>
                <a:latin typeface="Karla" panose="020B0004030503030003" pitchFamily="34" charset="0"/>
                <a:ea typeface="+mn-ea"/>
                <a:cs typeface="+mn-cs"/>
              </a:defRPr>
            </a:pPr>
            <a:endParaRPr lang="en-US"/>
          </a:p>
        </c:txPr>
        <c:crossAx val="631115408"/>
        <c:crosses val="autoZero"/>
        <c:auto val="1"/>
        <c:lblOffset val="100"/>
        <c:baseTimeUnit val="days"/>
      </c:dateAx>
      <c:valAx>
        <c:axId val="631115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FEFCFB"/>
                </a:solidFill>
                <a:latin typeface="Karla" panose="020B0004030503030003" pitchFamily="34" charset="0"/>
                <a:ea typeface="+mn-ea"/>
                <a:cs typeface="+mn-cs"/>
              </a:defRPr>
            </a:pPr>
            <a:endParaRPr lang="en-US"/>
          </a:p>
        </c:txPr>
        <c:crossAx val="6311129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rgbClr val="FEFCFB"/>
              </a:solidFill>
              <a:latin typeface="Karla" panose="020B0004030503030003" pitchFamily="34" charset="0"/>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rgbClr val="FEFCFB"/>
          </a:solidFill>
          <a:latin typeface="Karla" panose="020B00040305030300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E1ACCC-05BE-4EC8-8CCD-85339F61E0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dirty="0"/>
          </a:p>
        </p:txBody>
      </p:sp>
      <p:sp>
        <p:nvSpPr>
          <p:cNvPr id="3" name="Date Placeholder 2">
            <a:extLst>
              <a:ext uri="{FF2B5EF4-FFF2-40B4-BE49-F238E27FC236}">
                <a16:creationId xmlns:a16="http://schemas.microsoft.com/office/drawing/2014/main" id="{5189A40C-18AC-4325-9C31-8583C9AF16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CF5B7B-4865-40DA-9EEF-1990A1CA2933}" type="datetimeFigureOut">
              <a:rPr lang="en-ID" smtClean="0"/>
              <a:t>07/09/2021</a:t>
            </a:fld>
            <a:endParaRPr lang="en-ID" dirty="0"/>
          </a:p>
        </p:txBody>
      </p:sp>
      <p:sp>
        <p:nvSpPr>
          <p:cNvPr id="4" name="Footer Placeholder 3">
            <a:extLst>
              <a:ext uri="{FF2B5EF4-FFF2-40B4-BE49-F238E27FC236}">
                <a16:creationId xmlns:a16="http://schemas.microsoft.com/office/drawing/2014/main" id="{8E9BDE20-15B2-4E5D-8869-6AB7D26E40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dirty="0"/>
          </a:p>
        </p:txBody>
      </p:sp>
    </p:spTree>
    <p:extLst>
      <p:ext uri="{BB962C8B-B14F-4D97-AF65-F5344CB8AC3E}">
        <p14:creationId xmlns:p14="http://schemas.microsoft.com/office/powerpoint/2010/main" val="280237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ENZO Presentation 1">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97608307-D8F1-4BD6-B631-58B318357DFF}"/>
              </a:ext>
            </a:extLst>
          </p:cNvPr>
          <p:cNvSpPr>
            <a:spLocks noGrp="1"/>
          </p:cNvSpPr>
          <p:nvPr>
            <p:ph type="pic" sz="quarter" idx="16"/>
          </p:nvPr>
        </p:nvSpPr>
        <p:spPr>
          <a:xfrm>
            <a:off x="0" y="0"/>
            <a:ext cx="9144000" cy="10287000"/>
          </a:xfrm>
          <a:prstGeom prst="rect">
            <a:avLst/>
          </a:prstGeom>
          <a:solidFill>
            <a:schemeClr val="accent1">
              <a:lumMod val="60000"/>
              <a:lumOff val="40000"/>
            </a:schemeClr>
          </a:solidFill>
          <a:ln>
            <a:noFill/>
          </a:ln>
        </p:spPr>
        <p:txBody>
          <a:bodyPr/>
          <a:lstStyle>
            <a:lvl1pPr marL="0" indent="0">
              <a:buNone/>
              <a:defRPr/>
            </a:lvl1pPr>
          </a:lstStyle>
          <a:p>
            <a:endParaRPr lang="en-ID" dirty="0"/>
          </a:p>
        </p:txBody>
      </p:sp>
      <p:sp>
        <p:nvSpPr>
          <p:cNvPr id="4" name="Text Placeholder 6">
            <a:extLst>
              <a:ext uri="{FF2B5EF4-FFF2-40B4-BE49-F238E27FC236}">
                <a16:creationId xmlns:a16="http://schemas.microsoft.com/office/drawing/2014/main" id="{43010A06-F33A-4BBC-B451-27670D795D20}"/>
              </a:ext>
            </a:extLst>
          </p:cNvPr>
          <p:cNvSpPr>
            <a:spLocks noGrp="1"/>
          </p:cNvSpPr>
          <p:nvPr>
            <p:ph type="body" sz="quarter" idx="159" hasCustomPrompt="1"/>
          </p:nvPr>
        </p:nvSpPr>
        <p:spPr>
          <a:xfrm>
            <a:off x="5511111" y="4048797"/>
            <a:ext cx="7265778" cy="2188694"/>
          </a:xfrm>
          <a:prstGeom prst="rect">
            <a:avLst/>
          </a:prstGeom>
        </p:spPr>
        <p:txBody>
          <a:bodyPr anchor="t"/>
          <a:lstStyle>
            <a:lvl1pPr marL="0" algn="ctr">
              <a:lnSpc>
                <a:spcPct val="100000"/>
              </a:lnSpc>
              <a:spcBef>
                <a:spcPts val="0"/>
              </a:spcBef>
              <a:buNone/>
              <a:defRPr sz="15000" b="0"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VIENZO.</a:t>
            </a:r>
          </a:p>
        </p:txBody>
      </p:sp>
      <p:sp>
        <p:nvSpPr>
          <p:cNvPr id="6" name="Text Placeholder 6">
            <a:extLst>
              <a:ext uri="{FF2B5EF4-FFF2-40B4-BE49-F238E27FC236}">
                <a16:creationId xmlns:a16="http://schemas.microsoft.com/office/drawing/2014/main" id="{149CD763-1101-4661-B139-5792F9FAC332}"/>
              </a:ext>
            </a:extLst>
          </p:cNvPr>
          <p:cNvSpPr>
            <a:spLocks noGrp="1"/>
          </p:cNvSpPr>
          <p:nvPr>
            <p:ph type="body" sz="quarter" idx="162" hasCustomPrompt="1"/>
          </p:nvPr>
        </p:nvSpPr>
        <p:spPr>
          <a:xfrm>
            <a:off x="11390200" y="7011699"/>
            <a:ext cx="3247097" cy="1143761"/>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A Professional Infographic Statistic Presentation Template</a:t>
            </a:r>
          </a:p>
        </p:txBody>
      </p:sp>
      <p:sp>
        <p:nvSpPr>
          <p:cNvPr id="7" name="Text Placeholder 6">
            <a:extLst>
              <a:ext uri="{FF2B5EF4-FFF2-40B4-BE49-F238E27FC236}">
                <a16:creationId xmlns:a16="http://schemas.microsoft.com/office/drawing/2014/main" id="{C11CF90A-BE0B-4CF8-942B-461FA1C97A0C}"/>
              </a:ext>
            </a:extLst>
          </p:cNvPr>
          <p:cNvSpPr>
            <a:spLocks noGrp="1"/>
          </p:cNvSpPr>
          <p:nvPr>
            <p:ph type="body" sz="quarter" idx="163" hasCustomPrompt="1"/>
          </p:nvPr>
        </p:nvSpPr>
        <p:spPr>
          <a:xfrm>
            <a:off x="11390200" y="857250"/>
            <a:ext cx="3573832" cy="971550"/>
          </a:xfrm>
          <a:prstGeom prst="rect">
            <a:avLst/>
          </a:prstGeom>
        </p:spPr>
        <p:txBody>
          <a:bodyPr anchor="t"/>
          <a:lstStyle>
            <a:lvl1pPr marL="0" algn="ctr">
              <a:lnSpc>
                <a:spcPct val="100000"/>
              </a:lnSpc>
              <a:spcBef>
                <a:spcPts val="0"/>
              </a:spcBef>
              <a:buNone/>
              <a:defRPr sz="5500" b="1"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Introducing</a:t>
            </a:r>
          </a:p>
        </p:txBody>
      </p:sp>
      <p:sp>
        <p:nvSpPr>
          <p:cNvPr id="8" name="Text Placeholder 6">
            <a:extLst>
              <a:ext uri="{FF2B5EF4-FFF2-40B4-BE49-F238E27FC236}">
                <a16:creationId xmlns:a16="http://schemas.microsoft.com/office/drawing/2014/main" id="{CDFA91B1-EE21-416B-8E4A-2F88E48B1AE8}"/>
              </a:ext>
            </a:extLst>
          </p:cNvPr>
          <p:cNvSpPr>
            <a:spLocks noGrp="1"/>
          </p:cNvSpPr>
          <p:nvPr>
            <p:ph type="body" sz="quarter" idx="176" hasCustomPrompt="1"/>
          </p:nvPr>
        </p:nvSpPr>
        <p:spPr>
          <a:xfrm>
            <a:off x="16691429" y="8760822"/>
            <a:ext cx="518804" cy="668927"/>
          </a:xfrm>
          <a:prstGeom prst="rect">
            <a:avLst/>
          </a:prstGeom>
        </p:spPr>
        <p:txBody>
          <a:bodyPr anchor="t"/>
          <a:lstStyle>
            <a:lvl1pPr marL="0" algn="r">
              <a:lnSpc>
                <a:spcPct val="100000"/>
              </a:lnSpc>
              <a:spcBef>
                <a:spcPts val="0"/>
              </a:spcBef>
              <a:buNone/>
              <a:defRPr sz="2000" b="1" i="0" strike="noStrike" kern="200" spc="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2022</a:t>
            </a:r>
          </a:p>
        </p:txBody>
      </p:sp>
    </p:spTree>
    <p:extLst>
      <p:ext uri="{BB962C8B-B14F-4D97-AF65-F5344CB8AC3E}">
        <p14:creationId xmlns:p14="http://schemas.microsoft.com/office/powerpoint/2010/main" val="97160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ENZO Presentation 10">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87D933E6-F602-4D69-82A7-054052113130}"/>
              </a:ext>
            </a:extLst>
          </p:cNvPr>
          <p:cNvSpPr>
            <a:spLocks noGrp="1"/>
          </p:cNvSpPr>
          <p:nvPr>
            <p:ph type="pic" sz="quarter" idx="16"/>
          </p:nvPr>
        </p:nvSpPr>
        <p:spPr>
          <a:xfrm>
            <a:off x="0" y="0"/>
            <a:ext cx="18288000" cy="5842000"/>
          </a:xfrm>
          <a:prstGeom prst="rect">
            <a:avLst/>
          </a:prstGeom>
          <a:solidFill>
            <a:schemeClr val="accent1">
              <a:lumMod val="60000"/>
              <a:lumOff val="40000"/>
            </a:schemeClr>
          </a:solidFill>
          <a:ln>
            <a:noFill/>
          </a:ln>
        </p:spPr>
        <p:txBody>
          <a:bodyPr/>
          <a:lstStyle>
            <a:lvl1pPr marL="0" indent="0">
              <a:buNone/>
              <a:defRPr/>
            </a:lvl1pPr>
          </a:lstStyle>
          <a:p>
            <a:endParaRPr lang="en-ID" dirty="0"/>
          </a:p>
        </p:txBody>
      </p:sp>
      <p:sp>
        <p:nvSpPr>
          <p:cNvPr id="10" name="Text Placeholder 6">
            <a:extLst>
              <a:ext uri="{FF2B5EF4-FFF2-40B4-BE49-F238E27FC236}">
                <a16:creationId xmlns:a16="http://schemas.microsoft.com/office/drawing/2014/main" id="{A54D231E-A5F4-4FDF-906C-0B63095D7165}"/>
              </a:ext>
            </a:extLst>
          </p:cNvPr>
          <p:cNvSpPr>
            <a:spLocks noGrp="1"/>
          </p:cNvSpPr>
          <p:nvPr>
            <p:ph type="body" sz="quarter" idx="163" hasCustomPrompt="1"/>
          </p:nvPr>
        </p:nvSpPr>
        <p:spPr>
          <a:xfrm>
            <a:off x="5829302" y="2435225"/>
            <a:ext cx="6629398" cy="971550"/>
          </a:xfrm>
          <a:prstGeom prst="rect">
            <a:avLst/>
          </a:prstGeom>
        </p:spPr>
        <p:txBody>
          <a:bodyPr anchor="t"/>
          <a:lstStyle>
            <a:lvl1pPr marL="0" algn="ctr">
              <a:lnSpc>
                <a:spcPct val="100000"/>
              </a:lnSpc>
              <a:spcBef>
                <a:spcPts val="0"/>
              </a:spcBef>
              <a:buNone/>
              <a:defRPr sz="5500" b="1"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Keep in Touch with Us</a:t>
            </a:r>
          </a:p>
        </p:txBody>
      </p:sp>
      <p:sp>
        <p:nvSpPr>
          <p:cNvPr id="11" name="Text Placeholder 6">
            <a:extLst>
              <a:ext uri="{FF2B5EF4-FFF2-40B4-BE49-F238E27FC236}">
                <a16:creationId xmlns:a16="http://schemas.microsoft.com/office/drawing/2014/main" id="{D3CCA77A-EDA7-4EEE-9BCC-0E7F3FFFD9E2}"/>
              </a:ext>
            </a:extLst>
          </p:cNvPr>
          <p:cNvSpPr>
            <a:spLocks noGrp="1"/>
          </p:cNvSpPr>
          <p:nvPr>
            <p:ph type="body" sz="quarter" idx="168" hasCustomPrompt="1"/>
          </p:nvPr>
        </p:nvSpPr>
        <p:spPr>
          <a:xfrm>
            <a:off x="7315194" y="6695140"/>
            <a:ext cx="4686305"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123 Anywhere St., Any City, ST 12345</a:t>
            </a:r>
          </a:p>
        </p:txBody>
      </p:sp>
      <p:sp>
        <p:nvSpPr>
          <p:cNvPr id="12" name="Text Placeholder 6">
            <a:extLst>
              <a:ext uri="{FF2B5EF4-FFF2-40B4-BE49-F238E27FC236}">
                <a16:creationId xmlns:a16="http://schemas.microsoft.com/office/drawing/2014/main" id="{D90997A3-8074-4038-B4AA-3A4BD0958BC8}"/>
              </a:ext>
            </a:extLst>
          </p:cNvPr>
          <p:cNvSpPr>
            <a:spLocks noGrp="1"/>
          </p:cNvSpPr>
          <p:nvPr>
            <p:ph type="body" sz="quarter" idx="169" hasCustomPrompt="1"/>
          </p:nvPr>
        </p:nvSpPr>
        <p:spPr>
          <a:xfrm>
            <a:off x="7315195" y="7170720"/>
            <a:ext cx="3657606"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+123-456-7890</a:t>
            </a:r>
          </a:p>
        </p:txBody>
      </p:sp>
      <p:sp>
        <p:nvSpPr>
          <p:cNvPr id="13" name="Text Placeholder 6">
            <a:extLst>
              <a:ext uri="{FF2B5EF4-FFF2-40B4-BE49-F238E27FC236}">
                <a16:creationId xmlns:a16="http://schemas.microsoft.com/office/drawing/2014/main" id="{CBA5840F-6F64-49FD-ADF8-747777867E40}"/>
              </a:ext>
            </a:extLst>
          </p:cNvPr>
          <p:cNvSpPr>
            <a:spLocks noGrp="1"/>
          </p:cNvSpPr>
          <p:nvPr>
            <p:ph type="body" sz="quarter" idx="170" hasCustomPrompt="1"/>
          </p:nvPr>
        </p:nvSpPr>
        <p:spPr>
          <a:xfrm>
            <a:off x="7315195" y="7646300"/>
            <a:ext cx="3657606"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hello@reallygreatsite.com</a:t>
            </a:r>
          </a:p>
        </p:txBody>
      </p:sp>
      <p:sp>
        <p:nvSpPr>
          <p:cNvPr id="14" name="Text Placeholder 6">
            <a:extLst>
              <a:ext uri="{FF2B5EF4-FFF2-40B4-BE49-F238E27FC236}">
                <a16:creationId xmlns:a16="http://schemas.microsoft.com/office/drawing/2014/main" id="{13BABAFE-0E5D-4115-836B-C73FDE5A2251}"/>
              </a:ext>
            </a:extLst>
          </p:cNvPr>
          <p:cNvSpPr>
            <a:spLocks noGrp="1"/>
          </p:cNvSpPr>
          <p:nvPr>
            <p:ph type="body" sz="quarter" idx="171" hasCustomPrompt="1"/>
          </p:nvPr>
        </p:nvSpPr>
        <p:spPr>
          <a:xfrm>
            <a:off x="7315195" y="8121880"/>
            <a:ext cx="3657606"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www.reallygreatsite.com</a:t>
            </a:r>
          </a:p>
        </p:txBody>
      </p:sp>
      <p:sp>
        <p:nvSpPr>
          <p:cNvPr id="15" name="Text Placeholder 6">
            <a:extLst>
              <a:ext uri="{FF2B5EF4-FFF2-40B4-BE49-F238E27FC236}">
                <a16:creationId xmlns:a16="http://schemas.microsoft.com/office/drawing/2014/main" id="{2C899391-DE6A-4A8D-91CD-2C60197DE7BA}"/>
              </a:ext>
            </a:extLst>
          </p:cNvPr>
          <p:cNvSpPr>
            <a:spLocks noGrp="1"/>
          </p:cNvSpPr>
          <p:nvPr>
            <p:ph type="body" sz="quarter" idx="172" hasCustomPrompt="1"/>
          </p:nvPr>
        </p:nvSpPr>
        <p:spPr>
          <a:xfrm>
            <a:off x="7315195" y="8597460"/>
            <a:ext cx="3657606"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@reallygreatsite</a:t>
            </a:r>
          </a:p>
        </p:txBody>
      </p:sp>
      <p:sp>
        <p:nvSpPr>
          <p:cNvPr id="17" name="Text Placeholder 6">
            <a:extLst>
              <a:ext uri="{FF2B5EF4-FFF2-40B4-BE49-F238E27FC236}">
                <a16:creationId xmlns:a16="http://schemas.microsoft.com/office/drawing/2014/main" id="{C6E125EF-37AF-4571-8C26-C128739AC91B}"/>
              </a:ext>
            </a:extLst>
          </p:cNvPr>
          <p:cNvSpPr>
            <a:spLocks noGrp="1"/>
          </p:cNvSpPr>
          <p:nvPr>
            <p:ph type="body" sz="quarter" idx="180" hasCustomPrompt="1"/>
          </p:nvPr>
        </p:nvSpPr>
        <p:spPr>
          <a:xfrm>
            <a:off x="13564893" y="7985178"/>
            <a:ext cx="1429263"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Last Slide</a:t>
            </a:r>
          </a:p>
        </p:txBody>
      </p:sp>
      <p:sp>
        <p:nvSpPr>
          <p:cNvPr id="18" name="Text Placeholder 6">
            <a:extLst>
              <a:ext uri="{FF2B5EF4-FFF2-40B4-BE49-F238E27FC236}">
                <a16:creationId xmlns:a16="http://schemas.microsoft.com/office/drawing/2014/main" id="{8CD6CEB4-BC71-4BC6-9379-1ADCC0FF57C5}"/>
              </a:ext>
            </a:extLst>
          </p:cNvPr>
          <p:cNvSpPr>
            <a:spLocks noGrp="1"/>
          </p:cNvSpPr>
          <p:nvPr>
            <p:ph type="body" sz="quarter" idx="176" hasCustomPrompt="1"/>
          </p:nvPr>
        </p:nvSpPr>
        <p:spPr>
          <a:xfrm>
            <a:off x="1077566" y="8760822"/>
            <a:ext cx="518804" cy="668927"/>
          </a:xfrm>
          <a:prstGeom prst="rect">
            <a:avLst/>
          </a:prstGeom>
        </p:spPr>
        <p:txBody>
          <a:bodyPr anchor="t"/>
          <a:lstStyle>
            <a:lvl1pPr marL="0" algn="r">
              <a:lnSpc>
                <a:spcPct val="100000"/>
              </a:lnSpc>
              <a:spcBef>
                <a:spcPts val="0"/>
              </a:spcBef>
              <a:buNone/>
              <a:defRPr sz="2000" b="1" i="0" strike="noStrike" kern="200" spc="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2022</a:t>
            </a:r>
          </a:p>
        </p:txBody>
      </p:sp>
    </p:spTree>
    <p:extLst>
      <p:ext uri="{BB962C8B-B14F-4D97-AF65-F5344CB8AC3E}">
        <p14:creationId xmlns:p14="http://schemas.microsoft.com/office/powerpoint/2010/main" val="424168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ENZO Presentation 2">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FD4EAC7E-48EE-4EEE-9513-9D037B82B204}"/>
              </a:ext>
            </a:extLst>
          </p:cNvPr>
          <p:cNvSpPr>
            <a:spLocks noGrp="1"/>
          </p:cNvSpPr>
          <p:nvPr>
            <p:ph type="pic" sz="quarter" idx="16"/>
          </p:nvPr>
        </p:nvSpPr>
        <p:spPr>
          <a:xfrm>
            <a:off x="6223000" y="5143500"/>
            <a:ext cx="10987233" cy="4285537"/>
          </a:xfrm>
          <a:prstGeom prst="rect">
            <a:avLst/>
          </a:prstGeom>
          <a:solidFill>
            <a:schemeClr val="accent1">
              <a:lumMod val="60000"/>
              <a:lumOff val="40000"/>
            </a:schemeClr>
          </a:solidFill>
          <a:ln>
            <a:noFill/>
          </a:ln>
        </p:spPr>
        <p:txBody>
          <a:bodyPr/>
          <a:lstStyle>
            <a:lvl1pPr marL="0" indent="0">
              <a:buNone/>
              <a:defRPr/>
            </a:lvl1pPr>
          </a:lstStyle>
          <a:p>
            <a:endParaRPr lang="en-ID" dirty="0"/>
          </a:p>
        </p:txBody>
      </p:sp>
      <p:sp>
        <p:nvSpPr>
          <p:cNvPr id="5" name="Text Placeholder 6">
            <a:extLst>
              <a:ext uri="{FF2B5EF4-FFF2-40B4-BE49-F238E27FC236}">
                <a16:creationId xmlns:a16="http://schemas.microsoft.com/office/drawing/2014/main" id="{EE067367-66A7-4514-8E83-87DAE66237CA}"/>
              </a:ext>
            </a:extLst>
          </p:cNvPr>
          <p:cNvSpPr>
            <a:spLocks noGrp="1"/>
          </p:cNvSpPr>
          <p:nvPr>
            <p:ph type="body" sz="quarter" idx="163" hasCustomPrompt="1"/>
          </p:nvPr>
        </p:nvSpPr>
        <p:spPr>
          <a:xfrm>
            <a:off x="2193648" y="2237910"/>
            <a:ext cx="2913469" cy="971550"/>
          </a:xfrm>
          <a:prstGeom prst="rect">
            <a:avLst/>
          </a:prstGeom>
        </p:spPr>
        <p:txBody>
          <a:bodyPr anchor="t"/>
          <a:lstStyle>
            <a:lvl1pPr marL="0" algn="l">
              <a:lnSpc>
                <a:spcPct val="100000"/>
              </a:lnSpc>
              <a:spcBef>
                <a:spcPts val="0"/>
              </a:spcBef>
              <a:buNone/>
              <a:defRPr sz="5500" b="1"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About us</a:t>
            </a:r>
          </a:p>
        </p:txBody>
      </p:sp>
      <p:sp>
        <p:nvSpPr>
          <p:cNvPr id="7" name="Text Placeholder 6">
            <a:extLst>
              <a:ext uri="{FF2B5EF4-FFF2-40B4-BE49-F238E27FC236}">
                <a16:creationId xmlns:a16="http://schemas.microsoft.com/office/drawing/2014/main" id="{391AA64C-CEAF-47AE-91DF-44B6B68B7CC2}"/>
              </a:ext>
            </a:extLst>
          </p:cNvPr>
          <p:cNvSpPr>
            <a:spLocks noGrp="1"/>
          </p:cNvSpPr>
          <p:nvPr>
            <p:ph type="body" sz="quarter" idx="159" hasCustomPrompt="1"/>
          </p:nvPr>
        </p:nvSpPr>
        <p:spPr>
          <a:xfrm>
            <a:off x="2324598" y="8040030"/>
            <a:ext cx="2651568" cy="782695"/>
          </a:xfrm>
          <a:prstGeom prst="rect">
            <a:avLst/>
          </a:prstGeom>
        </p:spPr>
        <p:txBody>
          <a:bodyPr anchor="t"/>
          <a:lstStyle>
            <a:lvl1pPr marL="0" algn="ctr">
              <a:lnSpc>
                <a:spcPct val="100000"/>
              </a:lnSpc>
              <a:spcBef>
                <a:spcPts val="0"/>
              </a:spcBef>
              <a:buNone/>
              <a:defRPr sz="5500" b="0"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VIENZO.</a:t>
            </a:r>
          </a:p>
        </p:txBody>
      </p:sp>
      <p:sp>
        <p:nvSpPr>
          <p:cNvPr id="11" name="Text Placeholder 6">
            <a:extLst>
              <a:ext uri="{FF2B5EF4-FFF2-40B4-BE49-F238E27FC236}">
                <a16:creationId xmlns:a16="http://schemas.microsoft.com/office/drawing/2014/main" id="{7F67A9D1-970F-417F-B209-C45EDF24E547}"/>
              </a:ext>
            </a:extLst>
          </p:cNvPr>
          <p:cNvSpPr>
            <a:spLocks noGrp="1"/>
          </p:cNvSpPr>
          <p:nvPr>
            <p:ph type="body" sz="quarter" idx="162" hasCustomPrompt="1"/>
          </p:nvPr>
        </p:nvSpPr>
        <p:spPr>
          <a:xfrm>
            <a:off x="6098389" y="2237910"/>
            <a:ext cx="1656692" cy="368385"/>
          </a:xfrm>
          <a:prstGeom prst="rect">
            <a:avLst/>
          </a:prstGeom>
        </p:spPr>
        <p:txBody>
          <a:bodyPr anchor="t"/>
          <a:lstStyle>
            <a:lvl1pPr marL="0" algn="l">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Greeting.</a:t>
            </a:r>
          </a:p>
        </p:txBody>
      </p:sp>
      <p:sp>
        <p:nvSpPr>
          <p:cNvPr id="13" name="Text Placeholder 6">
            <a:extLst>
              <a:ext uri="{FF2B5EF4-FFF2-40B4-BE49-F238E27FC236}">
                <a16:creationId xmlns:a16="http://schemas.microsoft.com/office/drawing/2014/main" id="{CE8E2F3A-8894-4571-836E-8D9146D13ADE}"/>
              </a:ext>
            </a:extLst>
          </p:cNvPr>
          <p:cNvSpPr>
            <a:spLocks noGrp="1"/>
          </p:cNvSpPr>
          <p:nvPr>
            <p:ph type="body" sz="quarter" idx="164" hasCustomPrompt="1"/>
          </p:nvPr>
        </p:nvSpPr>
        <p:spPr>
          <a:xfrm>
            <a:off x="8570784" y="2237910"/>
            <a:ext cx="7944194" cy="1752342"/>
          </a:xfrm>
          <a:prstGeom prst="rect">
            <a:avLst/>
          </a:prstGeom>
        </p:spPr>
        <p:txBody>
          <a:bodyPr anchor="t"/>
          <a:lstStyle>
            <a:lvl1pPr marL="0" algn="l">
              <a:lnSpc>
                <a:spcPct val="100000"/>
              </a:lnSpc>
              <a:spcBef>
                <a:spcPts val="0"/>
              </a:spcBef>
              <a:buNone/>
              <a:defRPr sz="1800" b="0"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Your Text Here</a:t>
            </a:r>
          </a:p>
        </p:txBody>
      </p:sp>
      <p:sp>
        <p:nvSpPr>
          <p:cNvPr id="14" name="Text Placeholder 6">
            <a:extLst>
              <a:ext uri="{FF2B5EF4-FFF2-40B4-BE49-F238E27FC236}">
                <a16:creationId xmlns:a16="http://schemas.microsoft.com/office/drawing/2014/main" id="{94E2EAAC-20A1-4F3B-8F10-7E4228CBF6AD}"/>
              </a:ext>
            </a:extLst>
          </p:cNvPr>
          <p:cNvSpPr>
            <a:spLocks noGrp="1"/>
          </p:cNvSpPr>
          <p:nvPr>
            <p:ph type="body" sz="quarter" idx="165" hasCustomPrompt="1"/>
          </p:nvPr>
        </p:nvSpPr>
        <p:spPr>
          <a:xfrm>
            <a:off x="8570784" y="4110834"/>
            <a:ext cx="1407470"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The Team</a:t>
            </a:r>
          </a:p>
        </p:txBody>
      </p:sp>
      <p:sp>
        <p:nvSpPr>
          <p:cNvPr id="15" name="Text Placeholder 6">
            <a:extLst>
              <a:ext uri="{FF2B5EF4-FFF2-40B4-BE49-F238E27FC236}">
                <a16:creationId xmlns:a16="http://schemas.microsoft.com/office/drawing/2014/main" id="{50795C14-977D-43C9-B878-885BD3965BF4}"/>
              </a:ext>
            </a:extLst>
          </p:cNvPr>
          <p:cNvSpPr>
            <a:spLocks noGrp="1"/>
          </p:cNvSpPr>
          <p:nvPr>
            <p:ph type="body" sz="quarter" idx="166" hasCustomPrompt="1"/>
          </p:nvPr>
        </p:nvSpPr>
        <p:spPr>
          <a:xfrm>
            <a:off x="15678151" y="857250"/>
            <a:ext cx="1532082" cy="368385"/>
          </a:xfrm>
          <a:prstGeom prst="rect">
            <a:avLst/>
          </a:prstGeom>
        </p:spPr>
        <p:txBody>
          <a:bodyPr anchor="t"/>
          <a:lstStyle>
            <a:lvl1pPr marL="0" algn="r">
              <a:lnSpc>
                <a:spcPct val="100000"/>
              </a:lnSpc>
              <a:spcBef>
                <a:spcPts val="0"/>
              </a:spcBef>
              <a:buNone/>
              <a:defRPr sz="20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STATISTIC</a:t>
            </a:r>
          </a:p>
        </p:txBody>
      </p:sp>
      <p:sp>
        <p:nvSpPr>
          <p:cNvPr id="16" name="Text Placeholder 6">
            <a:extLst>
              <a:ext uri="{FF2B5EF4-FFF2-40B4-BE49-F238E27FC236}">
                <a16:creationId xmlns:a16="http://schemas.microsoft.com/office/drawing/2014/main" id="{9AF1043E-2080-4DE2-A159-D54804F0BFBF}"/>
              </a:ext>
            </a:extLst>
          </p:cNvPr>
          <p:cNvSpPr>
            <a:spLocks noGrp="1"/>
          </p:cNvSpPr>
          <p:nvPr>
            <p:ph type="body" sz="quarter" idx="167" hasCustomPrompt="1"/>
          </p:nvPr>
        </p:nvSpPr>
        <p:spPr>
          <a:xfrm>
            <a:off x="10726882" y="857250"/>
            <a:ext cx="1979468" cy="368385"/>
          </a:xfrm>
          <a:prstGeom prst="rect">
            <a:avLst/>
          </a:prstGeom>
        </p:spPr>
        <p:txBody>
          <a:bodyPr anchor="t"/>
          <a:lstStyle>
            <a:lvl1pPr marL="0" algn="ctr">
              <a:lnSpc>
                <a:spcPct val="100000"/>
              </a:lnSpc>
              <a:spcBef>
                <a:spcPts val="0"/>
              </a:spcBef>
              <a:buNone/>
              <a:defRPr sz="20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INFOGRAPHIC</a:t>
            </a:r>
          </a:p>
        </p:txBody>
      </p:sp>
      <p:sp>
        <p:nvSpPr>
          <p:cNvPr id="17" name="Text Placeholder 6">
            <a:extLst>
              <a:ext uri="{FF2B5EF4-FFF2-40B4-BE49-F238E27FC236}">
                <a16:creationId xmlns:a16="http://schemas.microsoft.com/office/drawing/2014/main" id="{C486E06A-A031-48B0-B55F-E166C851651A}"/>
              </a:ext>
            </a:extLst>
          </p:cNvPr>
          <p:cNvSpPr>
            <a:spLocks noGrp="1"/>
          </p:cNvSpPr>
          <p:nvPr>
            <p:ph type="body" sz="quarter" idx="168" hasCustomPrompt="1"/>
          </p:nvPr>
        </p:nvSpPr>
        <p:spPr>
          <a:xfrm>
            <a:off x="5775613" y="857250"/>
            <a:ext cx="1979468" cy="368385"/>
          </a:xfrm>
          <a:prstGeom prst="rect">
            <a:avLst/>
          </a:prstGeom>
        </p:spPr>
        <p:txBody>
          <a:bodyPr anchor="t"/>
          <a:lstStyle>
            <a:lvl1pPr marL="0" algn="l">
              <a:lnSpc>
                <a:spcPct val="100000"/>
              </a:lnSpc>
              <a:spcBef>
                <a:spcPts val="0"/>
              </a:spcBef>
              <a:buNone/>
              <a:defRPr sz="20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PROFESSIONAL</a:t>
            </a:r>
          </a:p>
        </p:txBody>
      </p:sp>
      <p:sp>
        <p:nvSpPr>
          <p:cNvPr id="18" name="Text Placeholder 6">
            <a:extLst>
              <a:ext uri="{FF2B5EF4-FFF2-40B4-BE49-F238E27FC236}">
                <a16:creationId xmlns:a16="http://schemas.microsoft.com/office/drawing/2014/main" id="{B48BA12E-2C80-4F99-9637-0471A8E22F04}"/>
              </a:ext>
            </a:extLst>
          </p:cNvPr>
          <p:cNvSpPr>
            <a:spLocks noGrp="1"/>
          </p:cNvSpPr>
          <p:nvPr>
            <p:ph type="body" sz="quarter" idx="169" hasCustomPrompt="1"/>
          </p:nvPr>
        </p:nvSpPr>
        <p:spPr>
          <a:xfrm>
            <a:off x="2324598" y="7065333"/>
            <a:ext cx="974656"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Slide 1</a:t>
            </a:r>
          </a:p>
        </p:txBody>
      </p:sp>
    </p:spTree>
    <p:extLst>
      <p:ext uri="{BB962C8B-B14F-4D97-AF65-F5344CB8AC3E}">
        <p14:creationId xmlns:p14="http://schemas.microsoft.com/office/powerpoint/2010/main" val="118726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ENZO Presentation 3">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2817EBCA-EB62-4C1F-9F05-CAC7024E27B1}"/>
              </a:ext>
            </a:extLst>
          </p:cNvPr>
          <p:cNvSpPr>
            <a:spLocks noGrp="1"/>
          </p:cNvSpPr>
          <p:nvPr>
            <p:ph type="body" sz="quarter" idx="163" hasCustomPrompt="1"/>
          </p:nvPr>
        </p:nvSpPr>
        <p:spPr>
          <a:xfrm>
            <a:off x="4717144" y="857250"/>
            <a:ext cx="8853714" cy="971550"/>
          </a:xfrm>
          <a:prstGeom prst="rect">
            <a:avLst/>
          </a:prstGeom>
        </p:spPr>
        <p:txBody>
          <a:bodyPr anchor="t"/>
          <a:lstStyle>
            <a:lvl1pPr marL="0" algn="ctr">
              <a:lnSpc>
                <a:spcPct val="100000"/>
              </a:lnSpc>
              <a:spcBef>
                <a:spcPts val="0"/>
              </a:spcBef>
              <a:buNone/>
              <a:defRPr sz="5500" b="1"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First Trimester Sales Report</a:t>
            </a:r>
          </a:p>
        </p:txBody>
      </p:sp>
      <p:sp>
        <p:nvSpPr>
          <p:cNvPr id="6" name="Text Placeholder 6">
            <a:extLst>
              <a:ext uri="{FF2B5EF4-FFF2-40B4-BE49-F238E27FC236}">
                <a16:creationId xmlns:a16="http://schemas.microsoft.com/office/drawing/2014/main" id="{520063FB-2A95-40F9-A698-F5DA9BAE5FCE}"/>
              </a:ext>
            </a:extLst>
          </p:cNvPr>
          <p:cNvSpPr>
            <a:spLocks noGrp="1"/>
          </p:cNvSpPr>
          <p:nvPr>
            <p:ph type="body" sz="quarter" idx="162" hasCustomPrompt="1"/>
          </p:nvPr>
        </p:nvSpPr>
        <p:spPr>
          <a:xfrm>
            <a:off x="6502396" y="2005682"/>
            <a:ext cx="5283204"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Sales status in current situation</a:t>
            </a:r>
          </a:p>
        </p:txBody>
      </p:sp>
      <p:sp>
        <p:nvSpPr>
          <p:cNvPr id="7" name="Chart Placeholder 6">
            <a:extLst>
              <a:ext uri="{FF2B5EF4-FFF2-40B4-BE49-F238E27FC236}">
                <a16:creationId xmlns:a16="http://schemas.microsoft.com/office/drawing/2014/main" id="{63A3A521-5E56-418E-97DD-79FAAB547BF9}"/>
              </a:ext>
            </a:extLst>
          </p:cNvPr>
          <p:cNvSpPr>
            <a:spLocks noGrp="1"/>
          </p:cNvSpPr>
          <p:nvPr>
            <p:ph type="chart" sz="quarter" idx="177"/>
          </p:nvPr>
        </p:nvSpPr>
        <p:spPr>
          <a:xfrm>
            <a:off x="6923310" y="3294996"/>
            <a:ext cx="4441376" cy="3860547"/>
          </a:xfrm>
          <a:prstGeom prst="rect">
            <a:avLst/>
          </a:prstGeom>
        </p:spPr>
        <p:txBody>
          <a:bodyPr/>
          <a:lstStyle/>
          <a:p>
            <a:endParaRPr lang="en-GB"/>
          </a:p>
        </p:txBody>
      </p:sp>
      <p:sp>
        <p:nvSpPr>
          <p:cNvPr id="10" name="Chart Placeholder 6">
            <a:extLst>
              <a:ext uri="{FF2B5EF4-FFF2-40B4-BE49-F238E27FC236}">
                <a16:creationId xmlns:a16="http://schemas.microsoft.com/office/drawing/2014/main" id="{686A1B00-84F0-4226-9154-A1B72101A6D5}"/>
              </a:ext>
            </a:extLst>
          </p:cNvPr>
          <p:cNvSpPr>
            <a:spLocks noGrp="1"/>
          </p:cNvSpPr>
          <p:nvPr>
            <p:ph type="chart" sz="quarter" idx="178"/>
          </p:nvPr>
        </p:nvSpPr>
        <p:spPr>
          <a:xfrm>
            <a:off x="1077763" y="3294996"/>
            <a:ext cx="4441376" cy="3860547"/>
          </a:xfrm>
          <a:prstGeom prst="rect">
            <a:avLst/>
          </a:prstGeom>
        </p:spPr>
        <p:txBody>
          <a:bodyPr/>
          <a:lstStyle/>
          <a:p>
            <a:endParaRPr lang="en-GB"/>
          </a:p>
        </p:txBody>
      </p:sp>
      <p:sp>
        <p:nvSpPr>
          <p:cNvPr id="11" name="Chart Placeholder 6">
            <a:extLst>
              <a:ext uri="{FF2B5EF4-FFF2-40B4-BE49-F238E27FC236}">
                <a16:creationId xmlns:a16="http://schemas.microsoft.com/office/drawing/2014/main" id="{6FE6327A-68EC-4741-A1BD-0A568600E907}"/>
              </a:ext>
            </a:extLst>
          </p:cNvPr>
          <p:cNvSpPr>
            <a:spLocks noGrp="1"/>
          </p:cNvSpPr>
          <p:nvPr>
            <p:ph type="chart" sz="quarter" idx="179"/>
          </p:nvPr>
        </p:nvSpPr>
        <p:spPr>
          <a:xfrm>
            <a:off x="12768857" y="3294996"/>
            <a:ext cx="4441376" cy="3860547"/>
          </a:xfrm>
          <a:prstGeom prst="rect">
            <a:avLst/>
          </a:prstGeom>
        </p:spPr>
        <p:txBody>
          <a:bodyPr/>
          <a:lstStyle/>
          <a:p>
            <a:endParaRPr lang="en-GB"/>
          </a:p>
        </p:txBody>
      </p:sp>
      <p:sp>
        <p:nvSpPr>
          <p:cNvPr id="12" name="Text Placeholder 6">
            <a:extLst>
              <a:ext uri="{FF2B5EF4-FFF2-40B4-BE49-F238E27FC236}">
                <a16:creationId xmlns:a16="http://schemas.microsoft.com/office/drawing/2014/main" id="{9BDCF3DA-92B6-4E13-AB49-89628DE23721}"/>
              </a:ext>
            </a:extLst>
          </p:cNvPr>
          <p:cNvSpPr>
            <a:spLocks noGrp="1"/>
          </p:cNvSpPr>
          <p:nvPr>
            <p:ph type="body" sz="quarter" idx="180" hasCustomPrompt="1"/>
          </p:nvPr>
        </p:nvSpPr>
        <p:spPr>
          <a:xfrm>
            <a:off x="2470105" y="7447351"/>
            <a:ext cx="1656692"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Month 1</a:t>
            </a:r>
          </a:p>
        </p:txBody>
      </p:sp>
      <p:sp>
        <p:nvSpPr>
          <p:cNvPr id="13" name="Text Placeholder 6">
            <a:extLst>
              <a:ext uri="{FF2B5EF4-FFF2-40B4-BE49-F238E27FC236}">
                <a16:creationId xmlns:a16="http://schemas.microsoft.com/office/drawing/2014/main" id="{560FFD56-CF41-4819-9924-4B542BCA84A3}"/>
              </a:ext>
            </a:extLst>
          </p:cNvPr>
          <p:cNvSpPr>
            <a:spLocks noGrp="1"/>
          </p:cNvSpPr>
          <p:nvPr>
            <p:ph type="body" sz="quarter" idx="181" hasCustomPrompt="1"/>
          </p:nvPr>
        </p:nvSpPr>
        <p:spPr>
          <a:xfrm>
            <a:off x="8315652" y="7447351"/>
            <a:ext cx="1656692"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Month 2</a:t>
            </a:r>
          </a:p>
        </p:txBody>
      </p:sp>
      <p:sp>
        <p:nvSpPr>
          <p:cNvPr id="14" name="Text Placeholder 6">
            <a:extLst>
              <a:ext uri="{FF2B5EF4-FFF2-40B4-BE49-F238E27FC236}">
                <a16:creationId xmlns:a16="http://schemas.microsoft.com/office/drawing/2014/main" id="{263483AA-9B92-47C8-816C-0843B231F058}"/>
              </a:ext>
            </a:extLst>
          </p:cNvPr>
          <p:cNvSpPr>
            <a:spLocks noGrp="1"/>
          </p:cNvSpPr>
          <p:nvPr>
            <p:ph type="body" sz="quarter" idx="182" hasCustomPrompt="1"/>
          </p:nvPr>
        </p:nvSpPr>
        <p:spPr>
          <a:xfrm>
            <a:off x="14161199" y="7447351"/>
            <a:ext cx="1656692"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Month 3</a:t>
            </a:r>
          </a:p>
        </p:txBody>
      </p:sp>
      <p:sp>
        <p:nvSpPr>
          <p:cNvPr id="16" name="Text Placeholder 6">
            <a:extLst>
              <a:ext uri="{FF2B5EF4-FFF2-40B4-BE49-F238E27FC236}">
                <a16:creationId xmlns:a16="http://schemas.microsoft.com/office/drawing/2014/main" id="{DA3C30E4-C01E-41DC-A8F4-7D1ADD2B6E43}"/>
              </a:ext>
            </a:extLst>
          </p:cNvPr>
          <p:cNvSpPr>
            <a:spLocks noGrp="1"/>
          </p:cNvSpPr>
          <p:nvPr>
            <p:ph type="body" sz="quarter" idx="169" hasCustomPrompt="1"/>
          </p:nvPr>
        </p:nvSpPr>
        <p:spPr>
          <a:xfrm>
            <a:off x="14499771" y="8816755"/>
            <a:ext cx="1033550"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Slide 2</a:t>
            </a:r>
          </a:p>
        </p:txBody>
      </p:sp>
    </p:spTree>
    <p:extLst>
      <p:ext uri="{BB962C8B-B14F-4D97-AF65-F5344CB8AC3E}">
        <p14:creationId xmlns:p14="http://schemas.microsoft.com/office/powerpoint/2010/main" val="372214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ENZO Presentation 4">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190FB968-9E9A-4486-82A8-A8C873F15C22}"/>
              </a:ext>
            </a:extLst>
          </p:cNvPr>
          <p:cNvSpPr>
            <a:spLocks noGrp="1"/>
          </p:cNvSpPr>
          <p:nvPr>
            <p:ph type="body" sz="quarter" idx="163" hasCustomPrompt="1"/>
          </p:nvPr>
        </p:nvSpPr>
        <p:spPr>
          <a:xfrm>
            <a:off x="1077764" y="4692650"/>
            <a:ext cx="3595836" cy="1726292"/>
          </a:xfrm>
          <a:prstGeom prst="rect">
            <a:avLst/>
          </a:prstGeom>
        </p:spPr>
        <p:txBody>
          <a:bodyPr anchor="t"/>
          <a:lstStyle>
            <a:lvl1pPr marL="0" algn="l">
              <a:lnSpc>
                <a:spcPct val="100000"/>
              </a:lnSpc>
              <a:spcBef>
                <a:spcPts val="0"/>
              </a:spcBef>
              <a:buNone/>
              <a:defRPr sz="5500" b="1"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Market Information</a:t>
            </a:r>
          </a:p>
        </p:txBody>
      </p:sp>
      <p:sp>
        <p:nvSpPr>
          <p:cNvPr id="5" name="Text Placeholder 6">
            <a:extLst>
              <a:ext uri="{FF2B5EF4-FFF2-40B4-BE49-F238E27FC236}">
                <a16:creationId xmlns:a16="http://schemas.microsoft.com/office/drawing/2014/main" id="{B211C0BB-33B2-49A9-8849-E3331B265097}"/>
              </a:ext>
            </a:extLst>
          </p:cNvPr>
          <p:cNvSpPr>
            <a:spLocks noGrp="1"/>
          </p:cNvSpPr>
          <p:nvPr>
            <p:ph type="body" sz="quarter" idx="166" hasCustomPrompt="1"/>
          </p:nvPr>
        </p:nvSpPr>
        <p:spPr>
          <a:xfrm>
            <a:off x="15678151" y="857250"/>
            <a:ext cx="1532082" cy="368385"/>
          </a:xfrm>
          <a:prstGeom prst="rect">
            <a:avLst/>
          </a:prstGeom>
        </p:spPr>
        <p:txBody>
          <a:bodyPr anchor="t"/>
          <a:lstStyle>
            <a:lvl1pPr marL="0" algn="r">
              <a:lnSpc>
                <a:spcPct val="100000"/>
              </a:lnSpc>
              <a:spcBef>
                <a:spcPts val="0"/>
              </a:spcBef>
              <a:buNone/>
              <a:defRPr sz="20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STATISTIC</a:t>
            </a:r>
          </a:p>
        </p:txBody>
      </p:sp>
      <p:sp>
        <p:nvSpPr>
          <p:cNvPr id="6" name="Text Placeholder 6">
            <a:extLst>
              <a:ext uri="{FF2B5EF4-FFF2-40B4-BE49-F238E27FC236}">
                <a16:creationId xmlns:a16="http://schemas.microsoft.com/office/drawing/2014/main" id="{49F9F72E-02BC-49B2-9FC4-551B2544B035}"/>
              </a:ext>
            </a:extLst>
          </p:cNvPr>
          <p:cNvSpPr>
            <a:spLocks noGrp="1"/>
          </p:cNvSpPr>
          <p:nvPr>
            <p:ph type="body" sz="quarter" idx="167" hasCustomPrompt="1"/>
          </p:nvPr>
        </p:nvSpPr>
        <p:spPr>
          <a:xfrm>
            <a:off x="10726882" y="857250"/>
            <a:ext cx="1979468" cy="368385"/>
          </a:xfrm>
          <a:prstGeom prst="rect">
            <a:avLst/>
          </a:prstGeom>
        </p:spPr>
        <p:txBody>
          <a:bodyPr anchor="t"/>
          <a:lstStyle>
            <a:lvl1pPr marL="0" algn="ctr">
              <a:lnSpc>
                <a:spcPct val="100000"/>
              </a:lnSpc>
              <a:spcBef>
                <a:spcPts val="0"/>
              </a:spcBef>
              <a:buNone/>
              <a:defRPr sz="20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INFOGRAPHIC</a:t>
            </a:r>
          </a:p>
        </p:txBody>
      </p:sp>
      <p:sp>
        <p:nvSpPr>
          <p:cNvPr id="7" name="Text Placeholder 6">
            <a:extLst>
              <a:ext uri="{FF2B5EF4-FFF2-40B4-BE49-F238E27FC236}">
                <a16:creationId xmlns:a16="http://schemas.microsoft.com/office/drawing/2014/main" id="{2FA2814C-6E13-4AC7-887A-1AA33C5F1469}"/>
              </a:ext>
            </a:extLst>
          </p:cNvPr>
          <p:cNvSpPr>
            <a:spLocks noGrp="1"/>
          </p:cNvSpPr>
          <p:nvPr>
            <p:ph type="body" sz="quarter" idx="168" hasCustomPrompt="1"/>
          </p:nvPr>
        </p:nvSpPr>
        <p:spPr>
          <a:xfrm>
            <a:off x="5775613" y="857250"/>
            <a:ext cx="1979468" cy="368385"/>
          </a:xfrm>
          <a:prstGeom prst="rect">
            <a:avLst/>
          </a:prstGeom>
        </p:spPr>
        <p:txBody>
          <a:bodyPr anchor="t"/>
          <a:lstStyle>
            <a:lvl1pPr marL="0" algn="l">
              <a:lnSpc>
                <a:spcPct val="100000"/>
              </a:lnSpc>
              <a:spcBef>
                <a:spcPts val="0"/>
              </a:spcBef>
              <a:buNone/>
              <a:defRPr sz="20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PROFESSIONAL</a:t>
            </a:r>
          </a:p>
        </p:txBody>
      </p:sp>
      <p:sp>
        <p:nvSpPr>
          <p:cNvPr id="8" name="Text Placeholder 6">
            <a:extLst>
              <a:ext uri="{FF2B5EF4-FFF2-40B4-BE49-F238E27FC236}">
                <a16:creationId xmlns:a16="http://schemas.microsoft.com/office/drawing/2014/main" id="{A725E76B-D987-4E08-800D-1FFBB4920F5B}"/>
              </a:ext>
            </a:extLst>
          </p:cNvPr>
          <p:cNvSpPr>
            <a:spLocks noGrp="1"/>
          </p:cNvSpPr>
          <p:nvPr>
            <p:ph type="body" sz="quarter" idx="183" hasCustomPrompt="1"/>
          </p:nvPr>
        </p:nvSpPr>
        <p:spPr>
          <a:xfrm>
            <a:off x="1077763" y="7067149"/>
            <a:ext cx="3595836" cy="944737"/>
          </a:xfrm>
          <a:prstGeom prst="rect">
            <a:avLst/>
          </a:prstGeom>
        </p:spPr>
        <p:txBody>
          <a:bodyPr anchor="t"/>
          <a:lstStyle>
            <a:lvl1pPr marL="0" algn="l">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How far the product reaches the customer</a:t>
            </a:r>
          </a:p>
        </p:txBody>
      </p:sp>
      <p:sp>
        <p:nvSpPr>
          <p:cNvPr id="11" name="Text Placeholder 6">
            <a:extLst>
              <a:ext uri="{FF2B5EF4-FFF2-40B4-BE49-F238E27FC236}">
                <a16:creationId xmlns:a16="http://schemas.microsoft.com/office/drawing/2014/main" id="{4A66416D-F030-4BE3-A5FB-A251B030A516}"/>
              </a:ext>
            </a:extLst>
          </p:cNvPr>
          <p:cNvSpPr>
            <a:spLocks noGrp="1"/>
          </p:cNvSpPr>
          <p:nvPr>
            <p:ph type="body" sz="quarter" idx="169" hasCustomPrompt="1"/>
          </p:nvPr>
        </p:nvSpPr>
        <p:spPr>
          <a:xfrm>
            <a:off x="7856763" y="8816755"/>
            <a:ext cx="1033550"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Slide 3</a:t>
            </a:r>
          </a:p>
        </p:txBody>
      </p:sp>
      <p:sp>
        <p:nvSpPr>
          <p:cNvPr id="12" name="Chart Placeholder 6">
            <a:extLst>
              <a:ext uri="{FF2B5EF4-FFF2-40B4-BE49-F238E27FC236}">
                <a16:creationId xmlns:a16="http://schemas.microsoft.com/office/drawing/2014/main" id="{A6649A90-F8DF-4C5B-AE94-5EC8882EC97E}"/>
              </a:ext>
            </a:extLst>
          </p:cNvPr>
          <p:cNvSpPr>
            <a:spLocks noGrp="1"/>
          </p:cNvSpPr>
          <p:nvPr>
            <p:ph type="chart" sz="quarter" idx="178"/>
          </p:nvPr>
        </p:nvSpPr>
        <p:spPr>
          <a:xfrm>
            <a:off x="5529943" y="1857829"/>
            <a:ext cx="11680290" cy="6154057"/>
          </a:xfrm>
          <a:prstGeom prst="rect">
            <a:avLst/>
          </a:prstGeom>
        </p:spPr>
        <p:txBody>
          <a:bodyPr/>
          <a:lstStyle/>
          <a:p>
            <a:endParaRPr lang="en-GB"/>
          </a:p>
        </p:txBody>
      </p:sp>
    </p:spTree>
    <p:extLst>
      <p:ext uri="{BB962C8B-B14F-4D97-AF65-F5344CB8AC3E}">
        <p14:creationId xmlns:p14="http://schemas.microsoft.com/office/powerpoint/2010/main" val="123927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ENZO Presentation 5">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02A691B9-5D3B-440D-BD42-823E8A6A7D9A}"/>
              </a:ext>
            </a:extLst>
          </p:cNvPr>
          <p:cNvSpPr>
            <a:spLocks noGrp="1"/>
          </p:cNvSpPr>
          <p:nvPr>
            <p:ph type="pic" sz="quarter" idx="16"/>
          </p:nvPr>
        </p:nvSpPr>
        <p:spPr>
          <a:xfrm>
            <a:off x="0" y="0"/>
            <a:ext cx="18288000" cy="10287000"/>
          </a:xfrm>
          <a:prstGeom prst="rect">
            <a:avLst/>
          </a:prstGeom>
          <a:solidFill>
            <a:schemeClr val="accent1">
              <a:lumMod val="60000"/>
              <a:lumOff val="40000"/>
            </a:schemeClr>
          </a:solidFill>
          <a:ln>
            <a:noFill/>
          </a:ln>
        </p:spPr>
        <p:txBody>
          <a:bodyPr/>
          <a:lstStyle>
            <a:lvl1pPr marL="0" indent="0">
              <a:buNone/>
              <a:defRPr/>
            </a:lvl1pPr>
          </a:lstStyle>
          <a:p>
            <a:endParaRPr lang="en-ID" dirty="0"/>
          </a:p>
        </p:txBody>
      </p:sp>
      <p:sp>
        <p:nvSpPr>
          <p:cNvPr id="8" name="Text Placeholder 6">
            <a:extLst>
              <a:ext uri="{FF2B5EF4-FFF2-40B4-BE49-F238E27FC236}">
                <a16:creationId xmlns:a16="http://schemas.microsoft.com/office/drawing/2014/main" id="{A68CDDAA-2A41-4695-9AE1-80D5E9204B65}"/>
              </a:ext>
            </a:extLst>
          </p:cNvPr>
          <p:cNvSpPr>
            <a:spLocks noGrp="1"/>
          </p:cNvSpPr>
          <p:nvPr>
            <p:ph type="body" sz="quarter" idx="165" hasCustomPrompt="1"/>
          </p:nvPr>
        </p:nvSpPr>
        <p:spPr>
          <a:xfrm>
            <a:off x="1699333" y="3500599"/>
            <a:ext cx="1178886" cy="1006735"/>
          </a:xfrm>
          <a:prstGeom prst="rect">
            <a:avLst/>
          </a:prstGeom>
        </p:spPr>
        <p:txBody>
          <a:bodyPr anchor="t"/>
          <a:lstStyle>
            <a:lvl1pPr marL="0" algn="ctr">
              <a:lnSpc>
                <a:spcPct val="100000"/>
              </a:lnSpc>
              <a:spcBef>
                <a:spcPts val="0"/>
              </a:spcBef>
              <a:buNone/>
              <a:defRPr sz="75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S</a:t>
            </a:r>
          </a:p>
        </p:txBody>
      </p:sp>
      <p:sp>
        <p:nvSpPr>
          <p:cNvPr id="11" name="Text Placeholder 6">
            <a:extLst>
              <a:ext uri="{FF2B5EF4-FFF2-40B4-BE49-F238E27FC236}">
                <a16:creationId xmlns:a16="http://schemas.microsoft.com/office/drawing/2014/main" id="{D5DBA876-042B-408F-B1AF-EB2E6019CF9A}"/>
              </a:ext>
            </a:extLst>
          </p:cNvPr>
          <p:cNvSpPr>
            <a:spLocks noGrp="1"/>
          </p:cNvSpPr>
          <p:nvPr>
            <p:ph type="body" sz="quarter" idx="163" hasCustomPrompt="1"/>
          </p:nvPr>
        </p:nvSpPr>
        <p:spPr>
          <a:xfrm>
            <a:off x="4717144" y="857250"/>
            <a:ext cx="8853714" cy="971550"/>
          </a:xfrm>
          <a:prstGeom prst="rect">
            <a:avLst/>
          </a:prstGeom>
        </p:spPr>
        <p:txBody>
          <a:bodyPr anchor="t"/>
          <a:lstStyle>
            <a:lvl1pPr marL="0" algn="ctr">
              <a:lnSpc>
                <a:spcPct val="100000"/>
              </a:lnSpc>
              <a:spcBef>
                <a:spcPts val="0"/>
              </a:spcBef>
              <a:buNone/>
              <a:defRPr sz="5500" b="1"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The Analysis</a:t>
            </a:r>
          </a:p>
        </p:txBody>
      </p:sp>
      <p:sp>
        <p:nvSpPr>
          <p:cNvPr id="12" name="Text Placeholder 6">
            <a:extLst>
              <a:ext uri="{FF2B5EF4-FFF2-40B4-BE49-F238E27FC236}">
                <a16:creationId xmlns:a16="http://schemas.microsoft.com/office/drawing/2014/main" id="{78F3E980-A84F-44AA-A8B1-5C9F8E5B6056}"/>
              </a:ext>
            </a:extLst>
          </p:cNvPr>
          <p:cNvSpPr>
            <a:spLocks noGrp="1"/>
          </p:cNvSpPr>
          <p:nvPr>
            <p:ph type="body" sz="quarter" idx="180" hasCustomPrompt="1"/>
          </p:nvPr>
        </p:nvSpPr>
        <p:spPr>
          <a:xfrm>
            <a:off x="3648069" y="3324923"/>
            <a:ext cx="2999866" cy="368385"/>
          </a:xfrm>
          <a:prstGeom prst="rect">
            <a:avLst/>
          </a:prstGeom>
        </p:spPr>
        <p:txBody>
          <a:bodyPr anchor="t"/>
          <a:lstStyle>
            <a:lvl1pPr marL="0" algn="l">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STRENGTH</a:t>
            </a:r>
          </a:p>
        </p:txBody>
      </p:sp>
      <p:sp>
        <p:nvSpPr>
          <p:cNvPr id="13" name="Text Placeholder 6">
            <a:extLst>
              <a:ext uri="{FF2B5EF4-FFF2-40B4-BE49-F238E27FC236}">
                <a16:creationId xmlns:a16="http://schemas.microsoft.com/office/drawing/2014/main" id="{7056F2F4-D04D-4DF8-AD7B-1BC4C759CB18}"/>
              </a:ext>
            </a:extLst>
          </p:cNvPr>
          <p:cNvSpPr>
            <a:spLocks noGrp="1"/>
          </p:cNvSpPr>
          <p:nvPr>
            <p:ph type="body" sz="quarter" idx="164" hasCustomPrompt="1"/>
          </p:nvPr>
        </p:nvSpPr>
        <p:spPr>
          <a:xfrm>
            <a:off x="3648069" y="3842952"/>
            <a:ext cx="4445607" cy="1733858"/>
          </a:xfrm>
          <a:prstGeom prst="rect">
            <a:avLst/>
          </a:prstGeom>
        </p:spPr>
        <p:txBody>
          <a:bodyPr anchor="t"/>
          <a:lstStyle>
            <a:lvl1pPr marL="0" algn="l">
              <a:lnSpc>
                <a:spcPct val="100000"/>
              </a:lnSpc>
              <a:buNone/>
              <a:defRPr sz="1800" b="0" i="0" strike="noStrike" kern="500" spc="0" baseline="0">
                <a:ln w="12700">
                  <a:noFill/>
                </a:ln>
                <a:solidFill>
                  <a:schemeClr val="tx1">
                    <a:lumMod val="75000"/>
                    <a:lumOff val="25000"/>
                  </a:schemeClr>
                </a:solidFill>
                <a:latin typeface="Karla" panose="020B0004030503030003" pitchFamily="34" charset="0"/>
                <a:ea typeface="Urbanist" panose="020B0A04040200000203" pitchFamily="34" charset="0"/>
                <a:cs typeface="Urbanist" panose="020B0A04040200000203" pitchFamily="34" charset="0"/>
              </a:defRPr>
            </a:lvl1pPr>
          </a:lstStyle>
          <a:p>
            <a:pPr lvl="0"/>
            <a:r>
              <a:rPr lang="en-US" dirty="0"/>
              <a:t>Your Text Here</a:t>
            </a:r>
          </a:p>
        </p:txBody>
      </p:sp>
      <p:sp>
        <p:nvSpPr>
          <p:cNvPr id="16" name="Text Placeholder 6">
            <a:extLst>
              <a:ext uri="{FF2B5EF4-FFF2-40B4-BE49-F238E27FC236}">
                <a16:creationId xmlns:a16="http://schemas.microsoft.com/office/drawing/2014/main" id="{3925757E-7C0F-47FD-BE85-9E53CCB84B43}"/>
              </a:ext>
            </a:extLst>
          </p:cNvPr>
          <p:cNvSpPr>
            <a:spLocks noGrp="1"/>
          </p:cNvSpPr>
          <p:nvPr>
            <p:ph type="body" sz="quarter" idx="181" hasCustomPrompt="1"/>
          </p:nvPr>
        </p:nvSpPr>
        <p:spPr>
          <a:xfrm>
            <a:off x="10395761" y="3500599"/>
            <a:ext cx="1178886" cy="1006735"/>
          </a:xfrm>
          <a:prstGeom prst="rect">
            <a:avLst/>
          </a:prstGeom>
        </p:spPr>
        <p:txBody>
          <a:bodyPr anchor="t"/>
          <a:lstStyle>
            <a:lvl1pPr marL="0" algn="ctr">
              <a:lnSpc>
                <a:spcPct val="100000"/>
              </a:lnSpc>
              <a:spcBef>
                <a:spcPts val="0"/>
              </a:spcBef>
              <a:buNone/>
              <a:defRPr sz="75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W</a:t>
            </a:r>
          </a:p>
        </p:txBody>
      </p:sp>
      <p:sp>
        <p:nvSpPr>
          <p:cNvPr id="17" name="Text Placeholder 6">
            <a:extLst>
              <a:ext uri="{FF2B5EF4-FFF2-40B4-BE49-F238E27FC236}">
                <a16:creationId xmlns:a16="http://schemas.microsoft.com/office/drawing/2014/main" id="{B8D838C7-20FF-49D7-9659-466C3669BF5C}"/>
              </a:ext>
            </a:extLst>
          </p:cNvPr>
          <p:cNvSpPr>
            <a:spLocks noGrp="1"/>
          </p:cNvSpPr>
          <p:nvPr>
            <p:ph type="body" sz="quarter" idx="182" hasCustomPrompt="1"/>
          </p:nvPr>
        </p:nvSpPr>
        <p:spPr>
          <a:xfrm>
            <a:off x="12344497" y="3324923"/>
            <a:ext cx="2999866" cy="368385"/>
          </a:xfrm>
          <a:prstGeom prst="rect">
            <a:avLst/>
          </a:prstGeom>
        </p:spPr>
        <p:txBody>
          <a:bodyPr anchor="t"/>
          <a:lstStyle>
            <a:lvl1pPr marL="0" algn="l">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WEAKNESS</a:t>
            </a:r>
          </a:p>
        </p:txBody>
      </p:sp>
      <p:sp>
        <p:nvSpPr>
          <p:cNvPr id="18" name="Text Placeholder 6">
            <a:extLst>
              <a:ext uri="{FF2B5EF4-FFF2-40B4-BE49-F238E27FC236}">
                <a16:creationId xmlns:a16="http://schemas.microsoft.com/office/drawing/2014/main" id="{1FE324BE-C35E-4272-8988-08CE8D210A2A}"/>
              </a:ext>
            </a:extLst>
          </p:cNvPr>
          <p:cNvSpPr>
            <a:spLocks noGrp="1"/>
          </p:cNvSpPr>
          <p:nvPr>
            <p:ph type="body" sz="quarter" idx="183" hasCustomPrompt="1"/>
          </p:nvPr>
        </p:nvSpPr>
        <p:spPr>
          <a:xfrm>
            <a:off x="12344497" y="3842952"/>
            <a:ext cx="4445607" cy="1733858"/>
          </a:xfrm>
          <a:prstGeom prst="rect">
            <a:avLst/>
          </a:prstGeom>
        </p:spPr>
        <p:txBody>
          <a:bodyPr anchor="t"/>
          <a:lstStyle>
            <a:lvl1pPr marL="0" algn="l">
              <a:lnSpc>
                <a:spcPct val="100000"/>
              </a:lnSpc>
              <a:buNone/>
              <a:defRPr sz="1800" b="0" i="0" strike="noStrike" kern="500" spc="0" baseline="0">
                <a:ln w="12700">
                  <a:noFill/>
                </a:ln>
                <a:solidFill>
                  <a:schemeClr val="tx1">
                    <a:lumMod val="75000"/>
                    <a:lumOff val="25000"/>
                  </a:schemeClr>
                </a:solidFill>
                <a:latin typeface="Karla" panose="020B0004030503030003" pitchFamily="34" charset="0"/>
                <a:ea typeface="Urbanist" panose="020B0A04040200000203" pitchFamily="34" charset="0"/>
                <a:cs typeface="Urbanist" panose="020B0A04040200000203" pitchFamily="34" charset="0"/>
              </a:defRPr>
            </a:lvl1pPr>
          </a:lstStyle>
          <a:p>
            <a:pPr lvl="0"/>
            <a:r>
              <a:rPr lang="en-US" dirty="0"/>
              <a:t>Your Text Here</a:t>
            </a:r>
          </a:p>
        </p:txBody>
      </p:sp>
      <p:sp>
        <p:nvSpPr>
          <p:cNvPr id="21" name="Text Placeholder 6">
            <a:extLst>
              <a:ext uri="{FF2B5EF4-FFF2-40B4-BE49-F238E27FC236}">
                <a16:creationId xmlns:a16="http://schemas.microsoft.com/office/drawing/2014/main" id="{441C091D-E764-435F-A230-07A980D33B31}"/>
              </a:ext>
            </a:extLst>
          </p:cNvPr>
          <p:cNvSpPr>
            <a:spLocks noGrp="1"/>
          </p:cNvSpPr>
          <p:nvPr>
            <p:ph type="body" sz="quarter" idx="184" hasCustomPrompt="1"/>
          </p:nvPr>
        </p:nvSpPr>
        <p:spPr>
          <a:xfrm>
            <a:off x="1699333" y="6936610"/>
            <a:ext cx="1178886" cy="1006735"/>
          </a:xfrm>
          <a:prstGeom prst="rect">
            <a:avLst/>
          </a:prstGeom>
        </p:spPr>
        <p:txBody>
          <a:bodyPr anchor="t"/>
          <a:lstStyle>
            <a:lvl1pPr marL="0" algn="ctr">
              <a:lnSpc>
                <a:spcPct val="100000"/>
              </a:lnSpc>
              <a:spcBef>
                <a:spcPts val="0"/>
              </a:spcBef>
              <a:buNone/>
              <a:defRPr sz="75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O</a:t>
            </a:r>
          </a:p>
        </p:txBody>
      </p:sp>
      <p:sp>
        <p:nvSpPr>
          <p:cNvPr id="22" name="Text Placeholder 6">
            <a:extLst>
              <a:ext uri="{FF2B5EF4-FFF2-40B4-BE49-F238E27FC236}">
                <a16:creationId xmlns:a16="http://schemas.microsoft.com/office/drawing/2014/main" id="{58606FDF-DB3B-4052-AEDC-55E50148E42A}"/>
              </a:ext>
            </a:extLst>
          </p:cNvPr>
          <p:cNvSpPr>
            <a:spLocks noGrp="1"/>
          </p:cNvSpPr>
          <p:nvPr>
            <p:ph type="body" sz="quarter" idx="185" hasCustomPrompt="1"/>
          </p:nvPr>
        </p:nvSpPr>
        <p:spPr>
          <a:xfrm>
            <a:off x="3648069" y="6760934"/>
            <a:ext cx="2999866" cy="368385"/>
          </a:xfrm>
          <a:prstGeom prst="rect">
            <a:avLst/>
          </a:prstGeom>
        </p:spPr>
        <p:txBody>
          <a:bodyPr anchor="t"/>
          <a:lstStyle>
            <a:lvl1pPr marL="0" algn="l">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OPPORTUNITIES</a:t>
            </a:r>
          </a:p>
        </p:txBody>
      </p:sp>
      <p:sp>
        <p:nvSpPr>
          <p:cNvPr id="23" name="Text Placeholder 6">
            <a:extLst>
              <a:ext uri="{FF2B5EF4-FFF2-40B4-BE49-F238E27FC236}">
                <a16:creationId xmlns:a16="http://schemas.microsoft.com/office/drawing/2014/main" id="{77149A53-B2A0-443A-8611-C030378D28DC}"/>
              </a:ext>
            </a:extLst>
          </p:cNvPr>
          <p:cNvSpPr>
            <a:spLocks noGrp="1"/>
          </p:cNvSpPr>
          <p:nvPr>
            <p:ph type="body" sz="quarter" idx="186" hasCustomPrompt="1"/>
          </p:nvPr>
        </p:nvSpPr>
        <p:spPr>
          <a:xfrm>
            <a:off x="3648069" y="7278963"/>
            <a:ext cx="4445607" cy="1733858"/>
          </a:xfrm>
          <a:prstGeom prst="rect">
            <a:avLst/>
          </a:prstGeom>
        </p:spPr>
        <p:txBody>
          <a:bodyPr anchor="t"/>
          <a:lstStyle>
            <a:lvl1pPr marL="0" algn="l">
              <a:lnSpc>
                <a:spcPct val="100000"/>
              </a:lnSpc>
              <a:buNone/>
              <a:defRPr sz="1800" b="0" i="0" strike="noStrike" kern="500" spc="0" baseline="0">
                <a:ln w="12700">
                  <a:noFill/>
                </a:ln>
                <a:solidFill>
                  <a:schemeClr val="tx1">
                    <a:lumMod val="75000"/>
                    <a:lumOff val="25000"/>
                  </a:schemeClr>
                </a:solidFill>
                <a:latin typeface="Karla" panose="020B0004030503030003" pitchFamily="34" charset="0"/>
                <a:ea typeface="Urbanist" panose="020B0A04040200000203" pitchFamily="34" charset="0"/>
                <a:cs typeface="Urbanist" panose="020B0A04040200000203" pitchFamily="34" charset="0"/>
              </a:defRPr>
            </a:lvl1pPr>
          </a:lstStyle>
          <a:p>
            <a:pPr lvl="0"/>
            <a:r>
              <a:rPr lang="en-US" dirty="0"/>
              <a:t>Your Text Here</a:t>
            </a:r>
          </a:p>
        </p:txBody>
      </p:sp>
      <p:sp>
        <p:nvSpPr>
          <p:cNvPr id="26" name="Text Placeholder 6">
            <a:extLst>
              <a:ext uri="{FF2B5EF4-FFF2-40B4-BE49-F238E27FC236}">
                <a16:creationId xmlns:a16="http://schemas.microsoft.com/office/drawing/2014/main" id="{124B0F39-89A6-4A73-AD03-6419E626FA77}"/>
              </a:ext>
            </a:extLst>
          </p:cNvPr>
          <p:cNvSpPr>
            <a:spLocks noGrp="1"/>
          </p:cNvSpPr>
          <p:nvPr>
            <p:ph type="body" sz="quarter" idx="187" hasCustomPrompt="1"/>
          </p:nvPr>
        </p:nvSpPr>
        <p:spPr>
          <a:xfrm>
            <a:off x="10395761" y="6936610"/>
            <a:ext cx="1178886" cy="1006735"/>
          </a:xfrm>
          <a:prstGeom prst="rect">
            <a:avLst/>
          </a:prstGeom>
        </p:spPr>
        <p:txBody>
          <a:bodyPr anchor="t"/>
          <a:lstStyle>
            <a:lvl1pPr marL="0" algn="ctr">
              <a:lnSpc>
                <a:spcPct val="100000"/>
              </a:lnSpc>
              <a:spcBef>
                <a:spcPts val="0"/>
              </a:spcBef>
              <a:buNone/>
              <a:defRPr sz="75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T</a:t>
            </a:r>
          </a:p>
        </p:txBody>
      </p:sp>
      <p:sp>
        <p:nvSpPr>
          <p:cNvPr id="27" name="Text Placeholder 6">
            <a:extLst>
              <a:ext uri="{FF2B5EF4-FFF2-40B4-BE49-F238E27FC236}">
                <a16:creationId xmlns:a16="http://schemas.microsoft.com/office/drawing/2014/main" id="{730AEDCF-EB59-43A3-80B9-ECA3B426E62E}"/>
              </a:ext>
            </a:extLst>
          </p:cNvPr>
          <p:cNvSpPr>
            <a:spLocks noGrp="1"/>
          </p:cNvSpPr>
          <p:nvPr>
            <p:ph type="body" sz="quarter" idx="188" hasCustomPrompt="1"/>
          </p:nvPr>
        </p:nvSpPr>
        <p:spPr>
          <a:xfrm>
            <a:off x="12344497" y="6760934"/>
            <a:ext cx="2999866" cy="368385"/>
          </a:xfrm>
          <a:prstGeom prst="rect">
            <a:avLst/>
          </a:prstGeom>
        </p:spPr>
        <p:txBody>
          <a:bodyPr anchor="t"/>
          <a:lstStyle>
            <a:lvl1pPr marL="0" algn="l">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THREATS</a:t>
            </a:r>
          </a:p>
        </p:txBody>
      </p:sp>
      <p:sp>
        <p:nvSpPr>
          <p:cNvPr id="28" name="Text Placeholder 6">
            <a:extLst>
              <a:ext uri="{FF2B5EF4-FFF2-40B4-BE49-F238E27FC236}">
                <a16:creationId xmlns:a16="http://schemas.microsoft.com/office/drawing/2014/main" id="{4753AB32-C8C3-477F-B637-A744AA508590}"/>
              </a:ext>
            </a:extLst>
          </p:cNvPr>
          <p:cNvSpPr>
            <a:spLocks noGrp="1"/>
          </p:cNvSpPr>
          <p:nvPr>
            <p:ph type="body" sz="quarter" idx="189" hasCustomPrompt="1"/>
          </p:nvPr>
        </p:nvSpPr>
        <p:spPr>
          <a:xfrm>
            <a:off x="12344497" y="7278963"/>
            <a:ext cx="4445607" cy="1733858"/>
          </a:xfrm>
          <a:prstGeom prst="rect">
            <a:avLst/>
          </a:prstGeom>
        </p:spPr>
        <p:txBody>
          <a:bodyPr anchor="t"/>
          <a:lstStyle>
            <a:lvl1pPr marL="0" algn="l">
              <a:lnSpc>
                <a:spcPct val="100000"/>
              </a:lnSpc>
              <a:buNone/>
              <a:defRPr sz="1800" b="0" i="0" strike="noStrike" kern="500" spc="0" baseline="0">
                <a:ln w="12700">
                  <a:noFill/>
                </a:ln>
                <a:solidFill>
                  <a:schemeClr val="tx1">
                    <a:lumMod val="75000"/>
                    <a:lumOff val="25000"/>
                  </a:schemeClr>
                </a:solidFill>
                <a:latin typeface="Karla" panose="020B0004030503030003" pitchFamily="34" charset="0"/>
                <a:ea typeface="Urbanist" panose="020B0A04040200000203" pitchFamily="34" charset="0"/>
                <a:cs typeface="Urbanist" panose="020B0A04040200000203" pitchFamily="34" charset="0"/>
              </a:defRPr>
            </a:lvl1pPr>
          </a:lstStyle>
          <a:p>
            <a:pPr lvl="0"/>
            <a:r>
              <a:rPr lang="en-US" dirty="0"/>
              <a:t>Your Text Here</a:t>
            </a:r>
          </a:p>
        </p:txBody>
      </p:sp>
    </p:spTree>
    <p:extLst>
      <p:ext uri="{BB962C8B-B14F-4D97-AF65-F5344CB8AC3E}">
        <p14:creationId xmlns:p14="http://schemas.microsoft.com/office/powerpoint/2010/main" val="204899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ENZO Presentation 6">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7765CE7C-5EF5-4808-9B9F-25BB6EB9BB66}"/>
              </a:ext>
            </a:extLst>
          </p:cNvPr>
          <p:cNvSpPr>
            <a:spLocks noGrp="1"/>
          </p:cNvSpPr>
          <p:nvPr>
            <p:ph type="pic" sz="quarter" idx="16"/>
          </p:nvPr>
        </p:nvSpPr>
        <p:spPr>
          <a:xfrm>
            <a:off x="0" y="0"/>
            <a:ext cx="18288000" cy="10287000"/>
          </a:xfrm>
          <a:prstGeom prst="rect">
            <a:avLst/>
          </a:prstGeom>
          <a:solidFill>
            <a:schemeClr val="accent1">
              <a:lumMod val="60000"/>
              <a:lumOff val="40000"/>
            </a:schemeClr>
          </a:solidFill>
          <a:ln>
            <a:noFill/>
          </a:ln>
        </p:spPr>
        <p:txBody>
          <a:bodyPr/>
          <a:lstStyle>
            <a:lvl1pPr marL="0" indent="0">
              <a:buNone/>
              <a:defRPr/>
            </a:lvl1pPr>
          </a:lstStyle>
          <a:p>
            <a:endParaRPr lang="en-ID" dirty="0"/>
          </a:p>
        </p:txBody>
      </p:sp>
      <p:sp>
        <p:nvSpPr>
          <p:cNvPr id="8" name="Text Placeholder 6">
            <a:extLst>
              <a:ext uri="{FF2B5EF4-FFF2-40B4-BE49-F238E27FC236}">
                <a16:creationId xmlns:a16="http://schemas.microsoft.com/office/drawing/2014/main" id="{0AC9E606-C9E1-4292-9561-F147C0E9E0CF}"/>
              </a:ext>
            </a:extLst>
          </p:cNvPr>
          <p:cNvSpPr>
            <a:spLocks noGrp="1"/>
          </p:cNvSpPr>
          <p:nvPr>
            <p:ph type="body" sz="quarter" idx="163" hasCustomPrompt="1"/>
          </p:nvPr>
        </p:nvSpPr>
        <p:spPr>
          <a:xfrm>
            <a:off x="7223926" y="1104473"/>
            <a:ext cx="3840150" cy="971550"/>
          </a:xfrm>
          <a:prstGeom prst="rect">
            <a:avLst/>
          </a:prstGeom>
        </p:spPr>
        <p:txBody>
          <a:bodyPr anchor="t"/>
          <a:lstStyle>
            <a:lvl1pPr marL="0" algn="ctr">
              <a:lnSpc>
                <a:spcPct val="100000"/>
              </a:lnSpc>
              <a:spcBef>
                <a:spcPts val="0"/>
              </a:spcBef>
              <a:buNone/>
              <a:defRPr sz="5500" b="1"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Pricing Plan</a:t>
            </a:r>
          </a:p>
        </p:txBody>
      </p:sp>
      <p:sp>
        <p:nvSpPr>
          <p:cNvPr id="10" name="Text Placeholder 6">
            <a:extLst>
              <a:ext uri="{FF2B5EF4-FFF2-40B4-BE49-F238E27FC236}">
                <a16:creationId xmlns:a16="http://schemas.microsoft.com/office/drawing/2014/main" id="{5CB70C94-6D30-491D-825B-719E816BD848}"/>
              </a:ext>
            </a:extLst>
          </p:cNvPr>
          <p:cNvSpPr>
            <a:spLocks noGrp="1"/>
          </p:cNvSpPr>
          <p:nvPr>
            <p:ph type="body" sz="quarter" idx="162" hasCustomPrompt="1"/>
          </p:nvPr>
        </p:nvSpPr>
        <p:spPr>
          <a:xfrm>
            <a:off x="5770601" y="2252905"/>
            <a:ext cx="6746794"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Pricing plan for the next product batches</a:t>
            </a:r>
          </a:p>
        </p:txBody>
      </p:sp>
      <p:sp>
        <p:nvSpPr>
          <p:cNvPr id="11" name="Text Placeholder 6">
            <a:extLst>
              <a:ext uri="{FF2B5EF4-FFF2-40B4-BE49-F238E27FC236}">
                <a16:creationId xmlns:a16="http://schemas.microsoft.com/office/drawing/2014/main" id="{7955E4B5-663F-4ECF-9A6E-04D7D0759D8C}"/>
              </a:ext>
            </a:extLst>
          </p:cNvPr>
          <p:cNvSpPr>
            <a:spLocks noGrp="1"/>
          </p:cNvSpPr>
          <p:nvPr>
            <p:ph type="body" sz="quarter" idx="165" hasCustomPrompt="1"/>
          </p:nvPr>
        </p:nvSpPr>
        <p:spPr>
          <a:xfrm>
            <a:off x="4314825" y="5451816"/>
            <a:ext cx="923330" cy="713044"/>
          </a:xfrm>
          <a:prstGeom prst="rect">
            <a:avLst/>
          </a:prstGeom>
        </p:spPr>
        <p:txBody>
          <a:bodyPr anchor="t"/>
          <a:lstStyle>
            <a:lvl1pPr marL="0" algn="ctr">
              <a:lnSpc>
                <a:spcPct val="100000"/>
              </a:lnSpc>
              <a:spcBef>
                <a:spcPts val="0"/>
              </a:spcBef>
              <a:buNone/>
              <a:defRPr sz="50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50</a:t>
            </a:r>
          </a:p>
        </p:txBody>
      </p:sp>
      <p:sp>
        <p:nvSpPr>
          <p:cNvPr id="12" name="Text Placeholder 6">
            <a:extLst>
              <a:ext uri="{FF2B5EF4-FFF2-40B4-BE49-F238E27FC236}">
                <a16:creationId xmlns:a16="http://schemas.microsoft.com/office/drawing/2014/main" id="{D2BCBBEF-5F9C-44BC-8267-4710B90C6949}"/>
              </a:ext>
            </a:extLst>
          </p:cNvPr>
          <p:cNvSpPr>
            <a:spLocks noGrp="1"/>
          </p:cNvSpPr>
          <p:nvPr>
            <p:ph type="body" sz="quarter" idx="166" hasCustomPrompt="1"/>
          </p:nvPr>
        </p:nvSpPr>
        <p:spPr>
          <a:xfrm>
            <a:off x="5243098" y="5790941"/>
            <a:ext cx="527503" cy="373919"/>
          </a:xfrm>
          <a:prstGeom prst="rect">
            <a:avLst/>
          </a:prstGeom>
        </p:spPr>
        <p:txBody>
          <a:bodyPr anchor="t"/>
          <a:lstStyle>
            <a:lvl1pPr marL="0" algn="r">
              <a:lnSpc>
                <a:spcPct val="100000"/>
              </a:lnSpc>
              <a:spcBef>
                <a:spcPts val="0"/>
              </a:spcBef>
              <a:buNone/>
              <a:defRPr sz="25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gr</a:t>
            </a:r>
          </a:p>
        </p:txBody>
      </p:sp>
      <p:sp>
        <p:nvSpPr>
          <p:cNvPr id="13" name="Text Placeholder 6">
            <a:extLst>
              <a:ext uri="{FF2B5EF4-FFF2-40B4-BE49-F238E27FC236}">
                <a16:creationId xmlns:a16="http://schemas.microsoft.com/office/drawing/2014/main" id="{CC0B2252-F1C7-4707-A536-47DF7AF8D651}"/>
              </a:ext>
            </a:extLst>
          </p:cNvPr>
          <p:cNvSpPr>
            <a:spLocks noGrp="1"/>
          </p:cNvSpPr>
          <p:nvPr>
            <p:ph type="body" sz="quarter" idx="167" hasCustomPrompt="1"/>
          </p:nvPr>
        </p:nvSpPr>
        <p:spPr>
          <a:xfrm>
            <a:off x="1889761" y="5193310"/>
            <a:ext cx="1959986" cy="971550"/>
          </a:xfrm>
          <a:prstGeom prst="rect">
            <a:avLst/>
          </a:prstGeom>
        </p:spPr>
        <p:txBody>
          <a:bodyPr anchor="t"/>
          <a:lstStyle>
            <a:lvl1pPr marL="0" algn="l">
              <a:lnSpc>
                <a:spcPct val="100000"/>
              </a:lnSpc>
              <a:spcBef>
                <a:spcPts val="0"/>
              </a:spcBef>
              <a:buNone/>
              <a:defRPr sz="3000" b="1" i="0" strike="noStrike" kern="200" spc="-15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Small Package</a:t>
            </a:r>
          </a:p>
        </p:txBody>
      </p:sp>
      <p:sp>
        <p:nvSpPr>
          <p:cNvPr id="14" name="Text Placeholder 6">
            <a:extLst>
              <a:ext uri="{FF2B5EF4-FFF2-40B4-BE49-F238E27FC236}">
                <a16:creationId xmlns:a16="http://schemas.microsoft.com/office/drawing/2014/main" id="{6B94FBE9-7BC7-4B61-90D5-D483DC41B268}"/>
              </a:ext>
            </a:extLst>
          </p:cNvPr>
          <p:cNvSpPr>
            <a:spLocks noGrp="1"/>
          </p:cNvSpPr>
          <p:nvPr>
            <p:ph type="body" sz="quarter" idx="168" hasCustomPrompt="1"/>
          </p:nvPr>
        </p:nvSpPr>
        <p:spPr>
          <a:xfrm>
            <a:off x="1889761" y="6437867"/>
            <a:ext cx="3880840"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Price Range</a:t>
            </a:r>
          </a:p>
        </p:txBody>
      </p:sp>
      <p:sp>
        <p:nvSpPr>
          <p:cNvPr id="15" name="Text Placeholder 6">
            <a:extLst>
              <a:ext uri="{FF2B5EF4-FFF2-40B4-BE49-F238E27FC236}">
                <a16:creationId xmlns:a16="http://schemas.microsoft.com/office/drawing/2014/main" id="{96C2E5A3-A35C-453A-A339-279BC2828A02}"/>
              </a:ext>
            </a:extLst>
          </p:cNvPr>
          <p:cNvSpPr>
            <a:spLocks noGrp="1"/>
          </p:cNvSpPr>
          <p:nvPr>
            <p:ph type="body" sz="quarter" idx="169" hasCustomPrompt="1"/>
          </p:nvPr>
        </p:nvSpPr>
        <p:spPr>
          <a:xfrm>
            <a:off x="1889761" y="7214277"/>
            <a:ext cx="3880062" cy="1067041"/>
          </a:xfrm>
          <a:prstGeom prst="rect">
            <a:avLst/>
          </a:prstGeom>
        </p:spPr>
        <p:txBody>
          <a:bodyPr anchor="t"/>
          <a:lstStyle>
            <a:lvl1pPr marL="0" algn="ctr">
              <a:lnSpc>
                <a:spcPct val="100000"/>
              </a:lnSpc>
              <a:spcBef>
                <a:spcPts val="0"/>
              </a:spcBef>
              <a:buNone/>
              <a:defRPr sz="65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$7 - $10</a:t>
            </a:r>
          </a:p>
        </p:txBody>
      </p:sp>
      <p:sp>
        <p:nvSpPr>
          <p:cNvPr id="16" name="Text Placeholder 6">
            <a:extLst>
              <a:ext uri="{FF2B5EF4-FFF2-40B4-BE49-F238E27FC236}">
                <a16:creationId xmlns:a16="http://schemas.microsoft.com/office/drawing/2014/main" id="{EA0904DB-9A81-4727-93EF-1A4A2B4C3BFC}"/>
              </a:ext>
            </a:extLst>
          </p:cNvPr>
          <p:cNvSpPr>
            <a:spLocks noGrp="1"/>
          </p:cNvSpPr>
          <p:nvPr>
            <p:ph type="body" sz="quarter" idx="170" hasCustomPrompt="1"/>
          </p:nvPr>
        </p:nvSpPr>
        <p:spPr>
          <a:xfrm>
            <a:off x="9609078" y="5451816"/>
            <a:ext cx="923330" cy="713044"/>
          </a:xfrm>
          <a:prstGeom prst="rect">
            <a:avLst/>
          </a:prstGeom>
        </p:spPr>
        <p:txBody>
          <a:bodyPr anchor="t"/>
          <a:lstStyle>
            <a:lvl1pPr marL="0" algn="ctr">
              <a:lnSpc>
                <a:spcPct val="100000"/>
              </a:lnSpc>
              <a:spcBef>
                <a:spcPts val="0"/>
              </a:spcBef>
              <a:buNone/>
              <a:defRPr sz="50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95</a:t>
            </a:r>
          </a:p>
        </p:txBody>
      </p:sp>
      <p:sp>
        <p:nvSpPr>
          <p:cNvPr id="17" name="Text Placeholder 6">
            <a:extLst>
              <a:ext uri="{FF2B5EF4-FFF2-40B4-BE49-F238E27FC236}">
                <a16:creationId xmlns:a16="http://schemas.microsoft.com/office/drawing/2014/main" id="{F59C1AED-468E-4775-8577-0E6F35523FD7}"/>
              </a:ext>
            </a:extLst>
          </p:cNvPr>
          <p:cNvSpPr>
            <a:spLocks noGrp="1"/>
          </p:cNvSpPr>
          <p:nvPr>
            <p:ph type="body" sz="quarter" idx="171" hasCustomPrompt="1"/>
          </p:nvPr>
        </p:nvSpPr>
        <p:spPr>
          <a:xfrm>
            <a:off x="10537351" y="5790941"/>
            <a:ext cx="527503" cy="373919"/>
          </a:xfrm>
          <a:prstGeom prst="rect">
            <a:avLst/>
          </a:prstGeom>
        </p:spPr>
        <p:txBody>
          <a:bodyPr anchor="t"/>
          <a:lstStyle>
            <a:lvl1pPr marL="0" algn="r">
              <a:lnSpc>
                <a:spcPct val="100000"/>
              </a:lnSpc>
              <a:spcBef>
                <a:spcPts val="0"/>
              </a:spcBef>
              <a:buNone/>
              <a:defRPr sz="25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gr</a:t>
            </a:r>
          </a:p>
        </p:txBody>
      </p:sp>
      <p:sp>
        <p:nvSpPr>
          <p:cNvPr id="18" name="Text Placeholder 6">
            <a:extLst>
              <a:ext uri="{FF2B5EF4-FFF2-40B4-BE49-F238E27FC236}">
                <a16:creationId xmlns:a16="http://schemas.microsoft.com/office/drawing/2014/main" id="{24925389-F00B-49F2-B1BE-C678DD0BF08F}"/>
              </a:ext>
            </a:extLst>
          </p:cNvPr>
          <p:cNvSpPr>
            <a:spLocks noGrp="1"/>
          </p:cNvSpPr>
          <p:nvPr>
            <p:ph type="body" sz="quarter" idx="172" hasCustomPrompt="1"/>
          </p:nvPr>
        </p:nvSpPr>
        <p:spPr>
          <a:xfrm>
            <a:off x="7184014" y="5193310"/>
            <a:ext cx="1959986" cy="971550"/>
          </a:xfrm>
          <a:prstGeom prst="rect">
            <a:avLst/>
          </a:prstGeom>
        </p:spPr>
        <p:txBody>
          <a:bodyPr anchor="t"/>
          <a:lstStyle>
            <a:lvl1pPr marL="0" algn="l">
              <a:lnSpc>
                <a:spcPct val="100000"/>
              </a:lnSpc>
              <a:spcBef>
                <a:spcPts val="0"/>
              </a:spcBef>
              <a:buNone/>
              <a:defRPr sz="3000" b="1" i="0" strike="noStrike" kern="200" spc="-15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Medium Package</a:t>
            </a:r>
          </a:p>
        </p:txBody>
      </p:sp>
      <p:sp>
        <p:nvSpPr>
          <p:cNvPr id="19" name="Text Placeholder 6">
            <a:extLst>
              <a:ext uri="{FF2B5EF4-FFF2-40B4-BE49-F238E27FC236}">
                <a16:creationId xmlns:a16="http://schemas.microsoft.com/office/drawing/2014/main" id="{2AFA56D5-BD65-4161-9AE6-501BCFBE6BA7}"/>
              </a:ext>
            </a:extLst>
          </p:cNvPr>
          <p:cNvSpPr>
            <a:spLocks noGrp="1"/>
          </p:cNvSpPr>
          <p:nvPr>
            <p:ph type="body" sz="quarter" idx="173" hasCustomPrompt="1"/>
          </p:nvPr>
        </p:nvSpPr>
        <p:spPr>
          <a:xfrm>
            <a:off x="7184014" y="6437867"/>
            <a:ext cx="3880840"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Price Range</a:t>
            </a:r>
          </a:p>
        </p:txBody>
      </p:sp>
      <p:sp>
        <p:nvSpPr>
          <p:cNvPr id="20" name="Text Placeholder 6">
            <a:extLst>
              <a:ext uri="{FF2B5EF4-FFF2-40B4-BE49-F238E27FC236}">
                <a16:creationId xmlns:a16="http://schemas.microsoft.com/office/drawing/2014/main" id="{929323D0-2158-464B-A21F-80257BA47CC2}"/>
              </a:ext>
            </a:extLst>
          </p:cNvPr>
          <p:cNvSpPr>
            <a:spLocks noGrp="1"/>
          </p:cNvSpPr>
          <p:nvPr>
            <p:ph type="body" sz="quarter" idx="174" hasCustomPrompt="1"/>
          </p:nvPr>
        </p:nvSpPr>
        <p:spPr>
          <a:xfrm>
            <a:off x="7184014" y="7214277"/>
            <a:ext cx="3880062" cy="1067041"/>
          </a:xfrm>
          <a:prstGeom prst="rect">
            <a:avLst/>
          </a:prstGeom>
        </p:spPr>
        <p:txBody>
          <a:bodyPr anchor="t"/>
          <a:lstStyle>
            <a:lvl1pPr marL="0" algn="ctr">
              <a:lnSpc>
                <a:spcPct val="100000"/>
              </a:lnSpc>
              <a:spcBef>
                <a:spcPts val="0"/>
              </a:spcBef>
              <a:buNone/>
              <a:defRPr sz="65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$15 - $19</a:t>
            </a:r>
          </a:p>
        </p:txBody>
      </p:sp>
      <p:sp>
        <p:nvSpPr>
          <p:cNvPr id="21" name="Text Placeholder 6">
            <a:extLst>
              <a:ext uri="{FF2B5EF4-FFF2-40B4-BE49-F238E27FC236}">
                <a16:creationId xmlns:a16="http://schemas.microsoft.com/office/drawing/2014/main" id="{E50633EA-9477-4328-9DA0-CF5B12C50390}"/>
              </a:ext>
            </a:extLst>
          </p:cNvPr>
          <p:cNvSpPr>
            <a:spLocks noGrp="1"/>
          </p:cNvSpPr>
          <p:nvPr>
            <p:ph type="body" sz="quarter" idx="175" hasCustomPrompt="1"/>
          </p:nvPr>
        </p:nvSpPr>
        <p:spPr>
          <a:xfrm>
            <a:off x="14772179" y="5451816"/>
            <a:ext cx="1093610" cy="713044"/>
          </a:xfrm>
          <a:prstGeom prst="rect">
            <a:avLst/>
          </a:prstGeom>
        </p:spPr>
        <p:txBody>
          <a:bodyPr anchor="t"/>
          <a:lstStyle>
            <a:lvl1pPr marL="0" algn="ctr">
              <a:lnSpc>
                <a:spcPct val="100000"/>
              </a:lnSpc>
              <a:spcBef>
                <a:spcPts val="0"/>
              </a:spcBef>
              <a:buNone/>
              <a:defRPr sz="50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125</a:t>
            </a:r>
          </a:p>
        </p:txBody>
      </p:sp>
      <p:sp>
        <p:nvSpPr>
          <p:cNvPr id="22" name="Text Placeholder 6">
            <a:extLst>
              <a:ext uri="{FF2B5EF4-FFF2-40B4-BE49-F238E27FC236}">
                <a16:creationId xmlns:a16="http://schemas.microsoft.com/office/drawing/2014/main" id="{160A943B-47A6-48A7-8F67-55023605DA98}"/>
              </a:ext>
            </a:extLst>
          </p:cNvPr>
          <p:cNvSpPr>
            <a:spLocks noGrp="1"/>
          </p:cNvSpPr>
          <p:nvPr>
            <p:ph type="body" sz="quarter" idx="176" hasCustomPrompt="1"/>
          </p:nvPr>
        </p:nvSpPr>
        <p:spPr>
          <a:xfrm>
            <a:off x="15870732" y="5790941"/>
            <a:ext cx="527503" cy="373919"/>
          </a:xfrm>
          <a:prstGeom prst="rect">
            <a:avLst/>
          </a:prstGeom>
        </p:spPr>
        <p:txBody>
          <a:bodyPr anchor="t"/>
          <a:lstStyle>
            <a:lvl1pPr marL="0" algn="r">
              <a:lnSpc>
                <a:spcPct val="100000"/>
              </a:lnSpc>
              <a:spcBef>
                <a:spcPts val="0"/>
              </a:spcBef>
              <a:buNone/>
              <a:defRPr sz="25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gr</a:t>
            </a:r>
          </a:p>
        </p:txBody>
      </p:sp>
      <p:sp>
        <p:nvSpPr>
          <p:cNvPr id="23" name="Text Placeholder 6">
            <a:extLst>
              <a:ext uri="{FF2B5EF4-FFF2-40B4-BE49-F238E27FC236}">
                <a16:creationId xmlns:a16="http://schemas.microsoft.com/office/drawing/2014/main" id="{D98F5736-11C7-4113-8E05-A33D84B95C4D}"/>
              </a:ext>
            </a:extLst>
          </p:cNvPr>
          <p:cNvSpPr>
            <a:spLocks noGrp="1"/>
          </p:cNvSpPr>
          <p:nvPr>
            <p:ph type="body" sz="quarter" idx="177" hasCustomPrompt="1"/>
          </p:nvPr>
        </p:nvSpPr>
        <p:spPr>
          <a:xfrm>
            <a:off x="12517395" y="5193310"/>
            <a:ext cx="1959986" cy="971550"/>
          </a:xfrm>
          <a:prstGeom prst="rect">
            <a:avLst/>
          </a:prstGeom>
        </p:spPr>
        <p:txBody>
          <a:bodyPr anchor="t"/>
          <a:lstStyle>
            <a:lvl1pPr marL="0" algn="l">
              <a:lnSpc>
                <a:spcPct val="100000"/>
              </a:lnSpc>
              <a:spcBef>
                <a:spcPts val="0"/>
              </a:spcBef>
              <a:buNone/>
              <a:defRPr sz="3000" b="1" i="0" strike="noStrike" kern="200" spc="-15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Large Package</a:t>
            </a:r>
          </a:p>
        </p:txBody>
      </p:sp>
      <p:sp>
        <p:nvSpPr>
          <p:cNvPr id="24" name="Text Placeholder 6">
            <a:extLst>
              <a:ext uri="{FF2B5EF4-FFF2-40B4-BE49-F238E27FC236}">
                <a16:creationId xmlns:a16="http://schemas.microsoft.com/office/drawing/2014/main" id="{B379E6FF-6AE5-49A3-A5EF-C61759E9C623}"/>
              </a:ext>
            </a:extLst>
          </p:cNvPr>
          <p:cNvSpPr>
            <a:spLocks noGrp="1"/>
          </p:cNvSpPr>
          <p:nvPr>
            <p:ph type="body" sz="quarter" idx="178" hasCustomPrompt="1"/>
          </p:nvPr>
        </p:nvSpPr>
        <p:spPr>
          <a:xfrm>
            <a:off x="12517395" y="6437867"/>
            <a:ext cx="3880840"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Price Range</a:t>
            </a:r>
          </a:p>
        </p:txBody>
      </p:sp>
      <p:sp>
        <p:nvSpPr>
          <p:cNvPr id="25" name="Text Placeholder 6">
            <a:extLst>
              <a:ext uri="{FF2B5EF4-FFF2-40B4-BE49-F238E27FC236}">
                <a16:creationId xmlns:a16="http://schemas.microsoft.com/office/drawing/2014/main" id="{9B814868-D0EE-4954-9052-F6B9BB27ED99}"/>
              </a:ext>
            </a:extLst>
          </p:cNvPr>
          <p:cNvSpPr>
            <a:spLocks noGrp="1"/>
          </p:cNvSpPr>
          <p:nvPr>
            <p:ph type="body" sz="quarter" idx="179" hasCustomPrompt="1"/>
          </p:nvPr>
        </p:nvSpPr>
        <p:spPr>
          <a:xfrm>
            <a:off x="12517395" y="7214277"/>
            <a:ext cx="3880062" cy="1067041"/>
          </a:xfrm>
          <a:prstGeom prst="rect">
            <a:avLst/>
          </a:prstGeom>
        </p:spPr>
        <p:txBody>
          <a:bodyPr anchor="t"/>
          <a:lstStyle>
            <a:lvl1pPr marL="0" algn="ctr">
              <a:lnSpc>
                <a:spcPct val="100000"/>
              </a:lnSpc>
              <a:spcBef>
                <a:spcPts val="0"/>
              </a:spcBef>
              <a:buNone/>
              <a:defRPr sz="6500" b="0" i="0" strike="noStrike" kern="200" spc="0" baseline="0">
                <a:ln w="12700">
                  <a:noFill/>
                </a:ln>
                <a:solidFill>
                  <a:schemeClr val="tx1">
                    <a:lumMod val="75000"/>
                    <a:lumOff val="25000"/>
                  </a:schemeClr>
                </a:solidFill>
                <a:latin typeface="Urbanist Medium" panose="020B0A04040200000203" pitchFamily="34" charset="0"/>
                <a:ea typeface="Urbanist Medium" panose="020B0A04040200000203" pitchFamily="34" charset="0"/>
                <a:cs typeface="Urbanist Medium" panose="020B0A04040200000203" pitchFamily="34" charset="0"/>
              </a:defRPr>
            </a:lvl1pPr>
          </a:lstStyle>
          <a:p>
            <a:pPr lvl="0"/>
            <a:r>
              <a:rPr lang="en-US" dirty="0"/>
              <a:t>$22 - $26</a:t>
            </a:r>
          </a:p>
        </p:txBody>
      </p:sp>
      <p:sp>
        <p:nvSpPr>
          <p:cNvPr id="39" name="Text Placeholder 6">
            <a:extLst>
              <a:ext uri="{FF2B5EF4-FFF2-40B4-BE49-F238E27FC236}">
                <a16:creationId xmlns:a16="http://schemas.microsoft.com/office/drawing/2014/main" id="{7DF8A4BB-3764-45D3-96FD-67983A1E135D}"/>
              </a:ext>
            </a:extLst>
          </p:cNvPr>
          <p:cNvSpPr>
            <a:spLocks noGrp="1"/>
          </p:cNvSpPr>
          <p:nvPr>
            <p:ph type="body" sz="quarter" idx="180" hasCustomPrompt="1"/>
          </p:nvPr>
        </p:nvSpPr>
        <p:spPr>
          <a:xfrm>
            <a:off x="13960606" y="2242379"/>
            <a:ext cx="1033550"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Slide 5</a:t>
            </a:r>
          </a:p>
        </p:txBody>
      </p:sp>
    </p:spTree>
    <p:extLst>
      <p:ext uri="{BB962C8B-B14F-4D97-AF65-F5344CB8AC3E}">
        <p14:creationId xmlns:p14="http://schemas.microsoft.com/office/powerpoint/2010/main" val="93923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ENZO Presentation 7">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B435E8A1-B4D1-4E9A-BE3F-B4704E7C187F}"/>
              </a:ext>
            </a:extLst>
          </p:cNvPr>
          <p:cNvSpPr>
            <a:spLocks noGrp="1"/>
          </p:cNvSpPr>
          <p:nvPr>
            <p:ph type="body" sz="quarter" idx="168" hasCustomPrompt="1"/>
          </p:nvPr>
        </p:nvSpPr>
        <p:spPr>
          <a:xfrm>
            <a:off x="1077764" y="6737180"/>
            <a:ext cx="2880000"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Sales Support</a:t>
            </a:r>
          </a:p>
        </p:txBody>
      </p:sp>
      <p:sp>
        <p:nvSpPr>
          <p:cNvPr id="5" name="Text Placeholder 6">
            <a:extLst>
              <a:ext uri="{FF2B5EF4-FFF2-40B4-BE49-F238E27FC236}">
                <a16:creationId xmlns:a16="http://schemas.microsoft.com/office/drawing/2014/main" id="{D93178B0-3E3E-41B1-BE20-409CBDB631CE}"/>
              </a:ext>
            </a:extLst>
          </p:cNvPr>
          <p:cNvSpPr>
            <a:spLocks noGrp="1"/>
          </p:cNvSpPr>
          <p:nvPr>
            <p:ph type="body" sz="quarter" idx="162" hasCustomPrompt="1"/>
          </p:nvPr>
        </p:nvSpPr>
        <p:spPr>
          <a:xfrm>
            <a:off x="1077764" y="7157645"/>
            <a:ext cx="2880000" cy="368385"/>
          </a:xfrm>
          <a:prstGeom prst="rect">
            <a:avLst/>
          </a:prstGeom>
        </p:spPr>
        <p:txBody>
          <a:bodyPr anchor="t"/>
          <a:lstStyle>
            <a:lvl1pPr marL="0" algn="ctr">
              <a:lnSpc>
                <a:spcPct val="100000"/>
              </a:lnSpc>
              <a:spcBef>
                <a:spcPts val="0"/>
              </a:spcBef>
              <a:buNone/>
              <a:defRPr sz="1800" b="0"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System &amp; Tools</a:t>
            </a:r>
          </a:p>
        </p:txBody>
      </p:sp>
      <p:sp>
        <p:nvSpPr>
          <p:cNvPr id="7" name="Text Placeholder 6">
            <a:extLst>
              <a:ext uri="{FF2B5EF4-FFF2-40B4-BE49-F238E27FC236}">
                <a16:creationId xmlns:a16="http://schemas.microsoft.com/office/drawing/2014/main" id="{FB7A38CC-F100-40D5-BF9C-EF7EF28B0722}"/>
              </a:ext>
            </a:extLst>
          </p:cNvPr>
          <p:cNvSpPr>
            <a:spLocks noGrp="1"/>
          </p:cNvSpPr>
          <p:nvPr>
            <p:ph type="body" sz="quarter" idx="169" hasCustomPrompt="1"/>
          </p:nvPr>
        </p:nvSpPr>
        <p:spPr>
          <a:xfrm>
            <a:off x="4390880" y="6737180"/>
            <a:ext cx="2880000"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Hands on Practice</a:t>
            </a:r>
          </a:p>
        </p:txBody>
      </p:sp>
      <p:sp>
        <p:nvSpPr>
          <p:cNvPr id="8" name="Text Placeholder 6">
            <a:extLst>
              <a:ext uri="{FF2B5EF4-FFF2-40B4-BE49-F238E27FC236}">
                <a16:creationId xmlns:a16="http://schemas.microsoft.com/office/drawing/2014/main" id="{E8FB2A88-58C2-45E8-A3F4-DB60DF3877A9}"/>
              </a:ext>
            </a:extLst>
          </p:cNvPr>
          <p:cNvSpPr>
            <a:spLocks noGrp="1"/>
          </p:cNvSpPr>
          <p:nvPr>
            <p:ph type="body" sz="quarter" idx="170" hasCustomPrompt="1"/>
          </p:nvPr>
        </p:nvSpPr>
        <p:spPr>
          <a:xfrm>
            <a:off x="4390880" y="7157645"/>
            <a:ext cx="2880000" cy="368385"/>
          </a:xfrm>
          <a:prstGeom prst="rect">
            <a:avLst/>
          </a:prstGeom>
        </p:spPr>
        <p:txBody>
          <a:bodyPr anchor="t"/>
          <a:lstStyle>
            <a:lvl1pPr marL="0" algn="ctr">
              <a:lnSpc>
                <a:spcPct val="100000"/>
              </a:lnSpc>
              <a:spcBef>
                <a:spcPts val="0"/>
              </a:spcBef>
              <a:buNone/>
              <a:defRPr sz="1800" b="0"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Objection Handling</a:t>
            </a:r>
          </a:p>
        </p:txBody>
      </p:sp>
      <p:sp>
        <p:nvSpPr>
          <p:cNvPr id="11" name="Text Placeholder 6">
            <a:extLst>
              <a:ext uri="{FF2B5EF4-FFF2-40B4-BE49-F238E27FC236}">
                <a16:creationId xmlns:a16="http://schemas.microsoft.com/office/drawing/2014/main" id="{A0EAD14A-10DD-492B-9F24-CD14D761DFB8}"/>
              </a:ext>
            </a:extLst>
          </p:cNvPr>
          <p:cNvSpPr>
            <a:spLocks noGrp="1"/>
          </p:cNvSpPr>
          <p:nvPr>
            <p:ph type="body" sz="quarter" idx="171" hasCustomPrompt="1"/>
          </p:nvPr>
        </p:nvSpPr>
        <p:spPr>
          <a:xfrm>
            <a:off x="7703998" y="6737180"/>
            <a:ext cx="2880000"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Pipeline Management</a:t>
            </a:r>
          </a:p>
        </p:txBody>
      </p:sp>
      <p:sp>
        <p:nvSpPr>
          <p:cNvPr id="12" name="Text Placeholder 6">
            <a:extLst>
              <a:ext uri="{FF2B5EF4-FFF2-40B4-BE49-F238E27FC236}">
                <a16:creationId xmlns:a16="http://schemas.microsoft.com/office/drawing/2014/main" id="{FF328ADC-CE92-4870-8434-AED74EF6BBF2}"/>
              </a:ext>
            </a:extLst>
          </p:cNvPr>
          <p:cNvSpPr>
            <a:spLocks noGrp="1"/>
          </p:cNvSpPr>
          <p:nvPr>
            <p:ph type="body" sz="quarter" idx="172" hasCustomPrompt="1"/>
          </p:nvPr>
        </p:nvSpPr>
        <p:spPr>
          <a:xfrm>
            <a:off x="7703998" y="7157645"/>
            <a:ext cx="2880000" cy="368385"/>
          </a:xfrm>
          <a:prstGeom prst="rect">
            <a:avLst/>
          </a:prstGeom>
        </p:spPr>
        <p:txBody>
          <a:bodyPr anchor="t"/>
          <a:lstStyle>
            <a:lvl1pPr marL="0" algn="ctr">
              <a:lnSpc>
                <a:spcPct val="100000"/>
              </a:lnSpc>
              <a:spcBef>
                <a:spcPts val="0"/>
              </a:spcBef>
              <a:buNone/>
              <a:defRPr sz="1800" b="0"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Consultative Sales</a:t>
            </a:r>
          </a:p>
        </p:txBody>
      </p:sp>
      <p:sp>
        <p:nvSpPr>
          <p:cNvPr id="14" name="Text Placeholder 6">
            <a:extLst>
              <a:ext uri="{FF2B5EF4-FFF2-40B4-BE49-F238E27FC236}">
                <a16:creationId xmlns:a16="http://schemas.microsoft.com/office/drawing/2014/main" id="{579F02EC-F80A-43C7-BE26-70E531529B62}"/>
              </a:ext>
            </a:extLst>
          </p:cNvPr>
          <p:cNvSpPr>
            <a:spLocks noGrp="1"/>
          </p:cNvSpPr>
          <p:nvPr>
            <p:ph type="body" sz="quarter" idx="173" hasCustomPrompt="1"/>
          </p:nvPr>
        </p:nvSpPr>
        <p:spPr>
          <a:xfrm>
            <a:off x="11017120" y="6737180"/>
            <a:ext cx="2880000"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Pitch Practice</a:t>
            </a:r>
          </a:p>
        </p:txBody>
      </p:sp>
      <p:sp>
        <p:nvSpPr>
          <p:cNvPr id="15" name="Text Placeholder 6">
            <a:extLst>
              <a:ext uri="{FF2B5EF4-FFF2-40B4-BE49-F238E27FC236}">
                <a16:creationId xmlns:a16="http://schemas.microsoft.com/office/drawing/2014/main" id="{AE3D5A7D-11BC-48F0-A624-944C5D4BE064}"/>
              </a:ext>
            </a:extLst>
          </p:cNvPr>
          <p:cNvSpPr>
            <a:spLocks noGrp="1"/>
          </p:cNvSpPr>
          <p:nvPr>
            <p:ph type="body" sz="quarter" idx="174" hasCustomPrompt="1"/>
          </p:nvPr>
        </p:nvSpPr>
        <p:spPr>
          <a:xfrm>
            <a:off x="11017120" y="7157645"/>
            <a:ext cx="2880000" cy="368385"/>
          </a:xfrm>
          <a:prstGeom prst="rect">
            <a:avLst/>
          </a:prstGeom>
        </p:spPr>
        <p:txBody>
          <a:bodyPr anchor="t"/>
          <a:lstStyle>
            <a:lvl1pPr marL="0" algn="ctr">
              <a:lnSpc>
                <a:spcPct val="100000"/>
              </a:lnSpc>
              <a:spcBef>
                <a:spcPts val="0"/>
              </a:spcBef>
              <a:buNone/>
              <a:defRPr sz="1800" b="0"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Sales Coaches</a:t>
            </a:r>
          </a:p>
        </p:txBody>
      </p:sp>
      <p:sp>
        <p:nvSpPr>
          <p:cNvPr id="17" name="Text Placeholder 6">
            <a:extLst>
              <a:ext uri="{FF2B5EF4-FFF2-40B4-BE49-F238E27FC236}">
                <a16:creationId xmlns:a16="http://schemas.microsoft.com/office/drawing/2014/main" id="{C5F7F327-DBF2-41AB-B0B0-631EA103352A}"/>
              </a:ext>
            </a:extLst>
          </p:cNvPr>
          <p:cNvSpPr>
            <a:spLocks noGrp="1"/>
          </p:cNvSpPr>
          <p:nvPr>
            <p:ph type="body" sz="quarter" idx="175" hasCustomPrompt="1"/>
          </p:nvPr>
        </p:nvSpPr>
        <p:spPr>
          <a:xfrm>
            <a:off x="14330233" y="6737180"/>
            <a:ext cx="2880000"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Strategic Selling</a:t>
            </a:r>
          </a:p>
        </p:txBody>
      </p:sp>
      <p:sp>
        <p:nvSpPr>
          <p:cNvPr id="18" name="Text Placeholder 6">
            <a:extLst>
              <a:ext uri="{FF2B5EF4-FFF2-40B4-BE49-F238E27FC236}">
                <a16:creationId xmlns:a16="http://schemas.microsoft.com/office/drawing/2014/main" id="{EFC65420-0963-47C7-9B17-CD21EEAF14C8}"/>
              </a:ext>
            </a:extLst>
          </p:cNvPr>
          <p:cNvSpPr>
            <a:spLocks noGrp="1"/>
          </p:cNvSpPr>
          <p:nvPr>
            <p:ph type="body" sz="quarter" idx="176" hasCustomPrompt="1"/>
          </p:nvPr>
        </p:nvSpPr>
        <p:spPr>
          <a:xfrm>
            <a:off x="14330233" y="7157645"/>
            <a:ext cx="2880000" cy="368385"/>
          </a:xfrm>
          <a:prstGeom prst="rect">
            <a:avLst/>
          </a:prstGeom>
        </p:spPr>
        <p:txBody>
          <a:bodyPr anchor="t"/>
          <a:lstStyle>
            <a:lvl1pPr marL="0" algn="ctr">
              <a:lnSpc>
                <a:spcPct val="100000"/>
              </a:lnSpc>
              <a:spcBef>
                <a:spcPts val="0"/>
              </a:spcBef>
              <a:buNone/>
              <a:defRPr sz="1800" b="0"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Negotiation Skills</a:t>
            </a:r>
          </a:p>
        </p:txBody>
      </p:sp>
      <p:sp>
        <p:nvSpPr>
          <p:cNvPr id="20" name="Text Placeholder 6">
            <a:extLst>
              <a:ext uri="{FF2B5EF4-FFF2-40B4-BE49-F238E27FC236}">
                <a16:creationId xmlns:a16="http://schemas.microsoft.com/office/drawing/2014/main" id="{98F2C21E-B5F4-4A3A-8474-A698837EF972}"/>
              </a:ext>
            </a:extLst>
          </p:cNvPr>
          <p:cNvSpPr>
            <a:spLocks noGrp="1"/>
          </p:cNvSpPr>
          <p:nvPr>
            <p:ph type="body" sz="quarter" idx="177" hasCustomPrompt="1"/>
          </p:nvPr>
        </p:nvSpPr>
        <p:spPr>
          <a:xfrm>
            <a:off x="14499771" y="8816755"/>
            <a:ext cx="1033550"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Slide 6</a:t>
            </a:r>
          </a:p>
        </p:txBody>
      </p:sp>
      <p:sp>
        <p:nvSpPr>
          <p:cNvPr id="25" name="Text Placeholder 6">
            <a:extLst>
              <a:ext uri="{FF2B5EF4-FFF2-40B4-BE49-F238E27FC236}">
                <a16:creationId xmlns:a16="http://schemas.microsoft.com/office/drawing/2014/main" id="{DD5CC5DC-4D9B-4B0D-B744-6AFFC4DBDBF4}"/>
              </a:ext>
            </a:extLst>
          </p:cNvPr>
          <p:cNvSpPr>
            <a:spLocks noGrp="1"/>
          </p:cNvSpPr>
          <p:nvPr>
            <p:ph type="body" sz="quarter" idx="163" hasCustomPrompt="1"/>
          </p:nvPr>
        </p:nvSpPr>
        <p:spPr>
          <a:xfrm>
            <a:off x="4699002" y="857251"/>
            <a:ext cx="8889998" cy="971550"/>
          </a:xfrm>
          <a:prstGeom prst="rect">
            <a:avLst/>
          </a:prstGeom>
        </p:spPr>
        <p:txBody>
          <a:bodyPr anchor="t"/>
          <a:lstStyle>
            <a:lvl1pPr marL="0" algn="ctr">
              <a:lnSpc>
                <a:spcPct val="100000"/>
              </a:lnSpc>
              <a:spcBef>
                <a:spcPts val="0"/>
              </a:spcBef>
              <a:buNone/>
              <a:defRPr sz="5500" b="1"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Sales Development Programs</a:t>
            </a:r>
          </a:p>
        </p:txBody>
      </p:sp>
      <p:sp>
        <p:nvSpPr>
          <p:cNvPr id="26" name="Text Placeholder 6">
            <a:extLst>
              <a:ext uri="{FF2B5EF4-FFF2-40B4-BE49-F238E27FC236}">
                <a16:creationId xmlns:a16="http://schemas.microsoft.com/office/drawing/2014/main" id="{F4418277-363C-43F3-9E51-433F4D9C55E2}"/>
              </a:ext>
            </a:extLst>
          </p:cNvPr>
          <p:cNvSpPr>
            <a:spLocks noGrp="1"/>
          </p:cNvSpPr>
          <p:nvPr>
            <p:ph type="body" sz="quarter" idx="178" hasCustomPrompt="1"/>
          </p:nvPr>
        </p:nvSpPr>
        <p:spPr>
          <a:xfrm>
            <a:off x="5232396" y="2005683"/>
            <a:ext cx="7823204"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What the company should do to support the sales</a:t>
            </a:r>
          </a:p>
        </p:txBody>
      </p:sp>
      <p:sp>
        <p:nvSpPr>
          <p:cNvPr id="27" name="Text Placeholder 6">
            <a:extLst>
              <a:ext uri="{FF2B5EF4-FFF2-40B4-BE49-F238E27FC236}">
                <a16:creationId xmlns:a16="http://schemas.microsoft.com/office/drawing/2014/main" id="{E0C8F128-6B0B-4F44-BC13-5C92A87BFEB2}"/>
              </a:ext>
            </a:extLst>
          </p:cNvPr>
          <p:cNvSpPr>
            <a:spLocks noGrp="1"/>
          </p:cNvSpPr>
          <p:nvPr>
            <p:ph type="body" sz="quarter" idx="179" hasCustomPrompt="1"/>
          </p:nvPr>
        </p:nvSpPr>
        <p:spPr>
          <a:xfrm>
            <a:off x="1097986" y="9098280"/>
            <a:ext cx="2757733" cy="307794"/>
          </a:xfrm>
          <a:prstGeom prst="rect">
            <a:avLst/>
          </a:prstGeom>
        </p:spPr>
        <p:txBody>
          <a:bodyPr anchor="t"/>
          <a:lstStyle>
            <a:lvl1pPr marL="0" algn="l">
              <a:lnSpc>
                <a:spcPct val="100000"/>
              </a:lnSpc>
              <a:spcBef>
                <a:spcPts val="0"/>
              </a:spcBef>
              <a:buNone/>
              <a:defRPr sz="1800" b="0"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www.reallygreatsite.com</a:t>
            </a:r>
          </a:p>
        </p:txBody>
      </p:sp>
    </p:spTree>
    <p:extLst>
      <p:ext uri="{BB962C8B-B14F-4D97-AF65-F5344CB8AC3E}">
        <p14:creationId xmlns:p14="http://schemas.microsoft.com/office/powerpoint/2010/main" val="39985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ENZO Presentation 8">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10BBCC82-8B17-4518-8D3E-56917A367A1C}"/>
              </a:ext>
            </a:extLst>
          </p:cNvPr>
          <p:cNvSpPr>
            <a:spLocks noGrp="1"/>
          </p:cNvSpPr>
          <p:nvPr>
            <p:ph type="pic" sz="quarter" idx="16"/>
          </p:nvPr>
        </p:nvSpPr>
        <p:spPr>
          <a:xfrm>
            <a:off x="0" y="5689600"/>
            <a:ext cx="3657600" cy="4597400"/>
          </a:xfrm>
          <a:prstGeom prst="rect">
            <a:avLst/>
          </a:prstGeom>
          <a:solidFill>
            <a:schemeClr val="accent1">
              <a:lumMod val="60000"/>
              <a:lumOff val="40000"/>
            </a:schemeClr>
          </a:solidFill>
          <a:ln>
            <a:noFill/>
          </a:ln>
        </p:spPr>
        <p:txBody>
          <a:bodyPr/>
          <a:lstStyle>
            <a:lvl1pPr marL="0" indent="0">
              <a:buNone/>
              <a:defRPr/>
            </a:lvl1pPr>
          </a:lstStyle>
          <a:p>
            <a:endParaRPr lang="en-ID" dirty="0"/>
          </a:p>
        </p:txBody>
      </p:sp>
      <p:sp>
        <p:nvSpPr>
          <p:cNvPr id="4" name="Picture Placeholder 7">
            <a:extLst>
              <a:ext uri="{FF2B5EF4-FFF2-40B4-BE49-F238E27FC236}">
                <a16:creationId xmlns:a16="http://schemas.microsoft.com/office/drawing/2014/main" id="{61C7C4F8-ABD0-4B09-98B8-F0D02A5D0012}"/>
              </a:ext>
            </a:extLst>
          </p:cNvPr>
          <p:cNvSpPr>
            <a:spLocks noGrp="1"/>
          </p:cNvSpPr>
          <p:nvPr>
            <p:ph type="pic" sz="quarter" idx="17"/>
          </p:nvPr>
        </p:nvSpPr>
        <p:spPr>
          <a:xfrm>
            <a:off x="3657600" y="5689600"/>
            <a:ext cx="3657600" cy="4597400"/>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5" name="Picture Placeholder 7">
            <a:extLst>
              <a:ext uri="{FF2B5EF4-FFF2-40B4-BE49-F238E27FC236}">
                <a16:creationId xmlns:a16="http://schemas.microsoft.com/office/drawing/2014/main" id="{7D94ACDF-3C7C-41D1-A6CD-4EE998719723}"/>
              </a:ext>
            </a:extLst>
          </p:cNvPr>
          <p:cNvSpPr>
            <a:spLocks noGrp="1"/>
          </p:cNvSpPr>
          <p:nvPr>
            <p:ph type="pic" sz="quarter" idx="18"/>
          </p:nvPr>
        </p:nvSpPr>
        <p:spPr>
          <a:xfrm>
            <a:off x="7315198" y="5689600"/>
            <a:ext cx="3657600" cy="4597400"/>
          </a:xfrm>
          <a:prstGeom prst="rect">
            <a:avLst/>
          </a:prstGeom>
          <a:solidFill>
            <a:schemeClr val="accent1">
              <a:lumMod val="60000"/>
              <a:lumOff val="40000"/>
            </a:schemeClr>
          </a:solidFill>
          <a:ln>
            <a:noFill/>
          </a:ln>
        </p:spPr>
        <p:txBody>
          <a:bodyPr/>
          <a:lstStyle>
            <a:lvl1pPr marL="0" indent="0">
              <a:buNone/>
              <a:defRPr/>
            </a:lvl1pPr>
          </a:lstStyle>
          <a:p>
            <a:endParaRPr lang="en-ID" dirty="0"/>
          </a:p>
        </p:txBody>
      </p:sp>
      <p:sp>
        <p:nvSpPr>
          <p:cNvPr id="6" name="Picture Placeholder 7">
            <a:extLst>
              <a:ext uri="{FF2B5EF4-FFF2-40B4-BE49-F238E27FC236}">
                <a16:creationId xmlns:a16="http://schemas.microsoft.com/office/drawing/2014/main" id="{7E62B4FF-3A4E-4B1B-8B70-A535751123C0}"/>
              </a:ext>
            </a:extLst>
          </p:cNvPr>
          <p:cNvSpPr>
            <a:spLocks noGrp="1"/>
          </p:cNvSpPr>
          <p:nvPr>
            <p:ph type="pic" sz="quarter" idx="19"/>
          </p:nvPr>
        </p:nvSpPr>
        <p:spPr>
          <a:xfrm>
            <a:off x="10972798" y="5689600"/>
            <a:ext cx="3657600" cy="4597400"/>
          </a:xfrm>
          <a:prstGeom prst="rect">
            <a:avLst/>
          </a:prstGeom>
          <a:solidFill>
            <a:schemeClr val="accent1">
              <a:lumMod val="40000"/>
              <a:lumOff val="60000"/>
            </a:schemeClr>
          </a:solidFill>
          <a:ln>
            <a:noFill/>
          </a:ln>
        </p:spPr>
        <p:txBody>
          <a:bodyPr/>
          <a:lstStyle>
            <a:lvl1pPr marL="0" indent="0">
              <a:buNone/>
              <a:defRPr/>
            </a:lvl1pPr>
          </a:lstStyle>
          <a:p>
            <a:endParaRPr lang="en-ID" dirty="0"/>
          </a:p>
        </p:txBody>
      </p:sp>
      <p:sp>
        <p:nvSpPr>
          <p:cNvPr id="7" name="Picture Placeholder 7">
            <a:extLst>
              <a:ext uri="{FF2B5EF4-FFF2-40B4-BE49-F238E27FC236}">
                <a16:creationId xmlns:a16="http://schemas.microsoft.com/office/drawing/2014/main" id="{EBFEE61A-45C6-4118-AEAC-32BAC5025A26}"/>
              </a:ext>
            </a:extLst>
          </p:cNvPr>
          <p:cNvSpPr>
            <a:spLocks noGrp="1"/>
          </p:cNvSpPr>
          <p:nvPr>
            <p:ph type="pic" sz="quarter" idx="20"/>
          </p:nvPr>
        </p:nvSpPr>
        <p:spPr>
          <a:xfrm>
            <a:off x="14630400" y="5689600"/>
            <a:ext cx="3657600" cy="4597400"/>
          </a:xfrm>
          <a:prstGeom prst="rect">
            <a:avLst/>
          </a:prstGeom>
          <a:solidFill>
            <a:schemeClr val="accent1">
              <a:lumMod val="60000"/>
              <a:lumOff val="40000"/>
            </a:schemeClr>
          </a:solidFill>
          <a:ln>
            <a:noFill/>
          </a:ln>
        </p:spPr>
        <p:txBody>
          <a:bodyPr/>
          <a:lstStyle>
            <a:lvl1pPr marL="0" indent="0">
              <a:buNone/>
              <a:defRPr/>
            </a:lvl1pPr>
          </a:lstStyle>
          <a:p>
            <a:endParaRPr lang="en-ID" dirty="0"/>
          </a:p>
        </p:txBody>
      </p:sp>
      <p:sp>
        <p:nvSpPr>
          <p:cNvPr id="13" name="Text Placeholder 6">
            <a:extLst>
              <a:ext uri="{FF2B5EF4-FFF2-40B4-BE49-F238E27FC236}">
                <a16:creationId xmlns:a16="http://schemas.microsoft.com/office/drawing/2014/main" id="{5AFB9265-6B6D-4200-BF80-75426D31BF39}"/>
              </a:ext>
            </a:extLst>
          </p:cNvPr>
          <p:cNvSpPr>
            <a:spLocks noGrp="1"/>
          </p:cNvSpPr>
          <p:nvPr>
            <p:ph type="body" sz="quarter" idx="163" hasCustomPrompt="1"/>
          </p:nvPr>
        </p:nvSpPr>
        <p:spPr>
          <a:xfrm>
            <a:off x="4699002" y="857251"/>
            <a:ext cx="8889998" cy="971550"/>
          </a:xfrm>
          <a:prstGeom prst="rect">
            <a:avLst/>
          </a:prstGeom>
        </p:spPr>
        <p:txBody>
          <a:bodyPr anchor="t"/>
          <a:lstStyle>
            <a:lvl1pPr marL="0" algn="ctr">
              <a:lnSpc>
                <a:spcPct val="100000"/>
              </a:lnSpc>
              <a:spcBef>
                <a:spcPts val="0"/>
              </a:spcBef>
              <a:buNone/>
              <a:defRPr sz="5500" b="1"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Sales Development Programs</a:t>
            </a:r>
          </a:p>
        </p:txBody>
      </p:sp>
      <p:sp>
        <p:nvSpPr>
          <p:cNvPr id="15" name="Text Placeholder 6">
            <a:extLst>
              <a:ext uri="{FF2B5EF4-FFF2-40B4-BE49-F238E27FC236}">
                <a16:creationId xmlns:a16="http://schemas.microsoft.com/office/drawing/2014/main" id="{0547496C-475D-43E8-B26C-CFA407D7B504}"/>
              </a:ext>
            </a:extLst>
          </p:cNvPr>
          <p:cNvSpPr>
            <a:spLocks noGrp="1"/>
          </p:cNvSpPr>
          <p:nvPr>
            <p:ph type="body" sz="quarter" idx="177" hasCustomPrompt="1"/>
          </p:nvPr>
        </p:nvSpPr>
        <p:spPr>
          <a:xfrm>
            <a:off x="7862801" y="2484166"/>
            <a:ext cx="1033550"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Slide 7</a:t>
            </a:r>
          </a:p>
        </p:txBody>
      </p:sp>
      <p:sp>
        <p:nvSpPr>
          <p:cNvPr id="16" name="Text Placeholder 6">
            <a:extLst>
              <a:ext uri="{FF2B5EF4-FFF2-40B4-BE49-F238E27FC236}">
                <a16:creationId xmlns:a16="http://schemas.microsoft.com/office/drawing/2014/main" id="{9190170A-9824-4396-8F7A-518067D03B01}"/>
              </a:ext>
            </a:extLst>
          </p:cNvPr>
          <p:cNvSpPr>
            <a:spLocks noGrp="1"/>
          </p:cNvSpPr>
          <p:nvPr>
            <p:ph type="body" sz="quarter" idx="180" hasCustomPrompt="1"/>
          </p:nvPr>
        </p:nvSpPr>
        <p:spPr>
          <a:xfrm>
            <a:off x="328867" y="4018215"/>
            <a:ext cx="2999866"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2018</a:t>
            </a:r>
          </a:p>
        </p:txBody>
      </p:sp>
      <p:sp>
        <p:nvSpPr>
          <p:cNvPr id="17" name="Text Placeholder 6">
            <a:extLst>
              <a:ext uri="{FF2B5EF4-FFF2-40B4-BE49-F238E27FC236}">
                <a16:creationId xmlns:a16="http://schemas.microsoft.com/office/drawing/2014/main" id="{C52B6448-E126-467C-80C8-F02FBE685696}"/>
              </a:ext>
            </a:extLst>
          </p:cNvPr>
          <p:cNvSpPr>
            <a:spLocks noGrp="1"/>
          </p:cNvSpPr>
          <p:nvPr>
            <p:ph type="body" sz="quarter" idx="181" hasCustomPrompt="1"/>
          </p:nvPr>
        </p:nvSpPr>
        <p:spPr>
          <a:xfrm>
            <a:off x="3986467" y="4018215"/>
            <a:ext cx="2999866"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2019</a:t>
            </a:r>
          </a:p>
        </p:txBody>
      </p:sp>
      <p:sp>
        <p:nvSpPr>
          <p:cNvPr id="18" name="Text Placeholder 6">
            <a:extLst>
              <a:ext uri="{FF2B5EF4-FFF2-40B4-BE49-F238E27FC236}">
                <a16:creationId xmlns:a16="http://schemas.microsoft.com/office/drawing/2014/main" id="{15A93AAE-C3C9-4257-AE2C-2E606E1D2F51}"/>
              </a:ext>
            </a:extLst>
          </p:cNvPr>
          <p:cNvSpPr>
            <a:spLocks noGrp="1"/>
          </p:cNvSpPr>
          <p:nvPr>
            <p:ph type="body" sz="quarter" idx="182" hasCustomPrompt="1"/>
          </p:nvPr>
        </p:nvSpPr>
        <p:spPr>
          <a:xfrm>
            <a:off x="7644065" y="4018215"/>
            <a:ext cx="2999866"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2020</a:t>
            </a:r>
          </a:p>
        </p:txBody>
      </p:sp>
      <p:sp>
        <p:nvSpPr>
          <p:cNvPr id="19" name="Text Placeholder 6">
            <a:extLst>
              <a:ext uri="{FF2B5EF4-FFF2-40B4-BE49-F238E27FC236}">
                <a16:creationId xmlns:a16="http://schemas.microsoft.com/office/drawing/2014/main" id="{54622001-C208-4AC4-86C8-1B015BEE9E3D}"/>
              </a:ext>
            </a:extLst>
          </p:cNvPr>
          <p:cNvSpPr>
            <a:spLocks noGrp="1"/>
          </p:cNvSpPr>
          <p:nvPr>
            <p:ph type="body" sz="quarter" idx="183" hasCustomPrompt="1"/>
          </p:nvPr>
        </p:nvSpPr>
        <p:spPr>
          <a:xfrm>
            <a:off x="11301665" y="4018215"/>
            <a:ext cx="2999866"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2021</a:t>
            </a:r>
          </a:p>
        </p:txBody>
      </p:sp>
      <p:sp>
        <p:nvSpPr>
          <p:cNvPr id="20" name="Text Placeholder 6">
            <a:extLst>
              <a:ext uri="{FF2B5EF4-FFF2-40B4-BE49-F238E27FC236}">
                <a16:creationId xmlns:a16="http://schemas.microsoft.com/office/drawing/2014/main" id="{5A2F9382-37BF-473E-8F8A-20A48BB63AA4}"/>
              </a:ext>
            </a:extLst>
          </p:cNvPr>
          <p:cNvSpPr>
            <a:spLocks noGrp="1"/>
          </p:cNvSpPr>
          <p:nvPr>
            <p:ph type="body" sz="quarter" idx="184" hasCustomPrompt="1"/>
          </p:nvPr>
        </p:nvSpPr>
        <p:spPr>
          <a:xfrm>
            <a:off x="14959267" y="4018215"/>
            <a:ext cx="2999866"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2022</a:t>
            </a:r>
          </a:p>
        </p:txBody>
      </p:sp>
      <p:sp>
        <p:nvSpPr>
          <p:cNvPr id="21" name="Text Placeholder 6">
            <a:extLst>
              <a:ext uri="{FF2B5EF4-FFF2-40B4-BE49-F238E27FC236}">
                <a16:creationId xmlns:a16="http://schemas.microsoft.com/office/drawing/2014/main" id="{D6F9D103-620C-4C49-BB6F-06C2971D9358}"/>
              </a:ext>
            </a:extLst>
          </p:cNvPr>
          <p:cNvSpPr>
            <a:spLocks noGrp="1"/>
          </p:cNvSpPr>
          <p:nvPr>
            <p:ph type="body" sz="quarter" idx="168" hasCustomPrompt="1"/>
          </p:nvPr>
        </p:nvSpPr>
        <p:spPr>
          <a:xfrm>
            <a:off x="-3" y="4631389"/>
            <a:ext cx="3657606"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Establishment</a:t>
            </a:r>
          </a:p>
        </p:txBody>
      </p:sp>
      <p:sp>
        <p:nvSpPr>
          <p:cNvPr id="22" name="Text Placeholder 6">
            <a:extLst>
              <a:ext uri="{FF2B5EF4-FFF2-40B4-BE49-F238E27FC236}">
                <a16:creationId xmlns:a16="http://schemas.microsoft.com/office/drawing/2014/main" id="{CB95ED7A-493A-4BFA-9365-6214F1057394}"/>
              </a:ext>
            </a:extLst>
          </p:cNvPr>
          <p:cNvSpPr>
            <a:spLocks noGrp="1"/>
          </p:cNvSpPr>
          <p:nvPr>
            <p:ph type="body" sz="quarter" idx="185" hasCustomPrompt="1"/>
          </p:nvPr>
        </p:nvSpPr>
        <p:spPr>
          <a:xfrm>
            <a:off x="3657493" y="4631389"/>
            <a:ext cx="3657606"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Fundraising</a:t>
            </a:r>
          </a:p>
        </p:txBody>
      </p:sp>
      <p:sp>
        <p:nvSpPr>
          <p:cNvPr id="23" name="Text Placeholder 6">
            <a:extLst>
              <a:ext uri="{FF2B5EF4-FFF2-40B4-BE49-F238E27FC236}">
                <a16:creationId xmlns:a16="http://schemas.microsoft.com/office/drawing/2014/main" id="{9EA55EEC-837F-4548-AA10-9430EFA4F9A0}"/>
              </a:ext>
            </a:extLst>
          </p:cNvPr>
          <p:cNvSpPr>
            <a:spLocks noGrp="1"/>
          </p:cNvSpPr>
          <p:nvPr>
            <p:ph type="body" sz="quarter" idx="186" hasCustomPrompt="1"/>
          </p:nvPr>
        </p:nvSpPr>
        <p:spPr>
          <a:xfrm>
            <a:off x="7957547" y="4631389"/>
            <a:ext cx="2372702"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First products on the market</a:t>
            </a:r>
          </a:p>
        </p:txBody>
      </p:sp>
      <p:sp>
        <p:nvSpPr>
          <p:cNvPr id="24" name="Text Placeholder 6">
            <a:extLst>
              <a:ext uri="{FF2B5EF4-FFF2-40B4-BE49-F238E27FC236}">
                <a16:creationId xmlns:a16="http://schemas.microsoft.com/office/drawing/2014/main" id="{4B4B267C-C9A3-4189-ACF4-61878AD5AFB9}"/>
              </a:ext>
            </a:extLst>
          </p:cNvPr>
          <p:cNvSpPr>
            <a:spLocks noGrp="1"/>
          </p:cNvSpPr>
          <p:nvPr>
            <p:ph type="body" sz="quarter" idx="187" hasCustomPrompt="1"/>
          </p:nvPr>
        </p:nvSpPr>
        <p:spPr>
          <a:xfrm>
            <a:off x="10972587" y="4631389"/>
            <a:ext cx="3657606"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Gain profit $3M</a:t>
            </a:r>
          </a:p>
        </p:txBody>
      </p:sp>
      <p:sp>
        <p:nvSpPr>
          <p:cNvPr id="25" name="Text Placeholder 6">
            <a:extLst>
              <a:ext uri="{FF2B5EF4-FFF2-40B4-BE49-F238E27FC236}">
                <a16:creationId xmlns:a16="http://schemas.microsoft.com/office/drawing/2014/main" id="{5CF206DC-D4F4-4818-B05F-1C9B1E1EB7CE}"/>
              </a:ext>
            </a:extLst>
          </p:cNvPr>
          <p:cNvSpPr>
            <a:spLocks noGrp="1"/>
          </p:cNvSpPr>
          <p:nvPr>
            <p:ph type="body" sz="quarter" idx="188" hasCustomPrompt="1"/>
          </p:nvPr>
        </p:nvSpPr>
        <p:spPr>
          <a:xfrm>
            <a:off x="15065829" y="4631389"/>
            <a:ext cx="2786742"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Second batch of product production</a:t>
            </a:r>
          </a:p>
        </p:txBody>
      </p:sp>
    </p:spTree>
    <p:extLst>
      <p:ext uri="{BB962C8B-B14F-4D97-AF65-F5344CB8AC3E}">
        <p14:creationId xmlns:p14="http://schemas.microsoft.com/office/powerpoint/2010/main" val="277527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ENZO Presentation 9">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02A4685-9551-4F22-A17E-1BA9C42FD47F}"/>
              </a:ext>
            </a:extLst>
          </p:cNvPr>
          <p:cNvSpPr>
            <a:spLocks noGrp="1"/>
          </p:cNvSpPr>
          <p:nvPr>
            <p:ph type="body" sz="quarter" idx="163" hasCustomPrompt="1"/>
          </p:nvPr>
        </p:nvSpPr>
        <p:spPr>
          <a:xfrm>
            <a:off x="4699002" y="857251"/>
            <a:ext cx="8889998" cy="971550"/>
          </a:xfrm>
          <a:prstGeom prst="rect">
            <a:avLst/>
          </a:prstGeom>
        </p:spPr>
        <p:txBody>
          <a:bodyPr anchor="t"/>
          <a:lstStyle>
            <a:lvl1pPr marL="0" algn="ctr">
              <a:lnSpc>
                <a:spcPct val="100000"/>
              </a:lnSpc>
              <a:spcBef>
                <a:spcPts val="0"/>
              </a:spcBef>
              <a:buNone/>
              <a:defRPr sz="5500" b="1" i="0" strike="noStrike" kern="200" spc="-300" baseline="0">
                <a:ln w="12700">
                  <a:noFill/>
                </a:ln>
                <a:solidFill>
                  <a:schemeClr val="tx1">
                    <a:lumMod val="75000"/>
                    <a:lumOff val="25000"/>
                  </a:schemeClr>
                </a:solidFill>
                <a:latin typeface="Urbanist" panose="020B0A04040200000203" pitchFamily="34" charset="0"/>
                <a:ea typeface="Urbanist" panose="020B0A04040200000203" pitchFamily="34" charset="0"/>
                <a:cs typeface="Urbanist" panose="020B0A04040200000203" pitchFamily="34" charset="0"/>
              </a:defRPr>
            </a:lvl1pPr>
          </a:lstStyle>
          <a:p>
            <a:pPr lvl="0"/>
            <a:r>
              <a:rPr lang="en-US" dirty="0"/>
              <a:t>Project of New Product</a:t>
            </a:r>
          </a:p>
        </p:txBody>
      </p:sp>
      <p:sp>
        <p:nvSpPr>
          <p:cNvPr id="8" name="Text Placeholder 6">
            <a:extLst>
              <a:ext uri="{FF2B5EF4-FFF2-40B4-BE49-F238E27FC236}">
                <a16:creationId xmlns:a16="http://schemas.microsoft.com/office/drawing/2014/main" id="{54760D9B-52CD-4A24-B69A-CC1FDF218184}"/>
              </a:ext>
            </a:extLst>
          </p:cNvPr>
          <p:cNvSpPr>
            <a:spLocks noGrp="1"/>
          </p:cNvSpPr>
          <p:nvPr>
            <p:ph type="body" sz="quarter" idx="178" hasCustomPrompt="1"/>
          </p:nvPr>
        </p:nvSpPr>
        <p:spPr>
          <a:xfrm>
            <a:off x="6070596" y="2005683"/>
            <a:ext cx="6146804"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How we develop new products from the beginning till the end</a:t>
            </a:r>
          </a:p>
        </p:txBody>
      </p:sp>
      <p:sp>
        <p:nvSpPr>
          <p:cNvPr id="74" name="Text Placeholder 6">
            <a:extLst>
              <a:ext uri="{FF2B5EF4-FFF2-40B4-BE49-F238E27FC236}">
                <a16:creationId xmlns:a16="http://schemas.microsoft.com/office/drawing/2014/main" id="{E0A2D502-DF07-4A79-B394-822B13C53314}"/>
              </a:ext>
            </a:extLst>
          </p:cNvPr>
          <p:cNvSpPr>
            <a:spLocks noGrp="1"/>
          </p:cNvSpPr>
          <p:nvPr userDrawn="1">
            <p:ph type="body" sz="quarter" idx="180" hasCustomPrompt="1"/>
          </p:nvPr>
        </p:nvSpPr>
        <p:spPr>
          <a:xfrm>
            <a:off x="13960606" y="2242379"/>
            <a:ext cx="1033550" cy="368385"/>
          </a:xfrm>
          <a:prstGeom prst="rect">
            <a:avLst/>
          </a:prstGeom>
        </p:spPr>
        <p:txBody>
          <a:bodyPr anchor="t"/>
          <a:lstStyle>
            <a:lvl1pPr marL="0" algn="l">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Slide 8</a:t>
            </a:r>
          </a:p>
        </p:txBody>
      </p:sp>
      <p:sp>
        <p:nvSpPr>
          <p:cNvPr id="75" name="Text Placeholder 6">
            <a:extLst>
              <a:ext uri="{FF2B5EF4-FFF2-40B4-BE49-F238E27FC236}">
                <a16:creationId xmlns:a16="http://schemas.microsoft.com/office/drawing/2014/main" id="{7D3D4168-C7A2-4852-BEA6-DCCC884EC2CE}"/>
              </a:ext>
            </a:extLst>
          </p:cNvPr>
          <p:cNvSpPr>
            <a:spLocks noGrp="1"/>
          </p:cNvSpPr>
          <p:nvPr userDrawn="1">
            <p:ph type="body" sz="quarter" idx="181" hasCustomPrompt="1"/>
          </p:nvPr>
        </p:nvSpPr>
        <p:spPr>
          <a:xfrm>
            <a:off x="2225990" y="7657260"/>
            <a:ext cx="2999866"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MONTH 1</a:t>
            </a:r>
          </a:p>
        </p:txBody>
      </p:sp>
      <p:sp>
        <p:nvSpPr>
          <p:cNvPr id="76" name="Text Placeholder 6">
            <a:extLst>
              <a:ext uri="{FF2B5EF4-FFF2-40B4-BE49-F238E27FC236}">
                <a16:creationId xmlns:a16="http://schemas.microsoft.com/office/drawing/2014/main" id="{107BFAAD-AC64-4E6D-9E3F-8B6111E85C0C}"/>
              </a:ext>
            </a:extLst>
          </p:cNvPr>
          <p:cNvSpPr>
            <a:spLocks noGrp="1"/>
          </p:cNvSpPr>
          <p:nvPr userDrawn="1">
            <p:ph type="body" sz="quarter" idx="168" hasCustomPrompt="1"/>
          </p:nvPr>
        </p:nvSpPr>
        <p:spPr>
          <a:xfrm>
            <a:off x="2309240" y="8091157"/>
            <a:ext cx="2826542"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Research</a:t>
            </a:r>
          </a:p>
        </p:txBody>
      </p:sp>
      <p:sp>
        <p:nvSpPr>
          <p:cNvPr id="77" name="Text Placeholder 6">
            <a:extLst>
              <a:ext uri="{FF2B5EF4-FFF2-40B4-BE49-F238E27FC236}">
                <a16:creationId xmlns:a16="http://schemas.microsoft.com/office/drawing/2014/main" id="{80D10B4A-C5A6-40EF-AF30-C04344396DE2}"/>
              </a:ext>
            </a:extLst>
          </p:cNvPr>
          <p:cNvSpPr>
            <a:spLocks noGrp="1"/>
          </p:cNvSpPr>
          <p:nvPr userDrawn="1">
            <p:ph type="body" sz="quarter" idx="182" hasCustomPrompt="1"/>
          </p:nvPr>
        </p:nvSpPr>
        <p:spPr>
          <a:xfrm>
            <a:off x="9453169" y="7657260"/>
            <a:ext cx="2999866"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MONTH 3</a:t>
            </a:r>
          </a:p>
        </p:txBody>
      </p:sp>
      <p:sp>
        <p:nvSpPr>
          <p:cNvPr id="78" name="Text Placeholder 6">
            <a:extLst>
              <a:ext uri="{FF2B5EF4-FFF2-40B4-BE49-F238E27FC236}">
                <a16:creationId xmlns:a16="http://schemas.microsoft.com/office/drawing/2014/main" id="{56854C4A-177F-4674-B9A4-7A40D61875B4}"/>
              </a:ext>
            </a:extLst>
          </p:cNvPr>
          <p:cNvSpPr>
            <a:spLocks noGrp="1"/>
          </p:cNvSpPr>
          <p:nvPr userDrawn="1">
            <p:ph type="body" sz="quarter" idx="183" hasCustomPrompt="1"/>
          </p:nvPr>
        </p:nvSpPr>
        <p:spPr>
          <a:xfrm>
            <a:off x="9536419" y="8091157"/>
            <a:ext cx="2826542"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Production</a:t>
            </a:r>
          </a:p>
        </p:txBody>
      </p:sp>
      <p:sp>
        <p:nvSpPr>
          <p:cNvPr id="79" name="Text Placeholder 6">
            <a:extLst>
              <a:ext uri="{FF2B5EF4-FFF2-40B4-BE49-F238E27FC236}">
                <a16:creationId xmlns:a16="http://schemas.microsoft.com/office/drawing/2014/main" id="{DA33A787-1C21-42E4-A789-4DC826BD9137}"/>
              </a:ext>
            </a:extLst>
          </p:cNvPr>
          <p:cNvSpPr>
            <a:spLocks noGrp="1"/>
          </p:cNvSpPr>
          <p:nvPr userDrawn="1">
            <p:ph type="body" sz="quarter" idx="184" hasCustomPrompt="1"/>
          </p:nvPr>
        </p:nvSpPr>
        <p:spPr>
          <a:xfrm>
            <a:off x="5934746" y="3616891"/>
            <a:ext cx="2999866"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MONTH 2</a:t>
            </a:r>
          </a:p>
        </p:txBody>
      </p:sp>
      <p:sp>
        <p:nvSpPr>
          <p:cNvPr id="80" name="Text Placeholder 6">
            <a:extLst>
              <a:ext uri="{FF2B5EF4-FFF2-40B4-BE49-F238E27FC236}">
                <a16:creationId xmlns:a16="http://schemas.microsoft.com/office/drawing/2014/main" id="{BC200C0F-7156-472B-8EB6-4D856261E62B}"/>
              </a:ext>
            </a:extLst>
          </p:cNvPr>
          <p:cNvSpPr>
            <a:spLocks noGrp="1"/>
          </p:cNvSpPr>
          <p:nvPr userDrawn="1">
            <p:ph type="body" sz="quarter" idx="185" hasCustomPrompt="1"/>
          </p:nvPr>
        </p:nvSpPr>
        <p:spPr>
          <a:xfrm>
            <a:off x="6017996" y="4050788"/>
            <a:ext cx="2826542"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Design</a:t>
            </a:r>
          </a:p>
        </p:txBody>
      </p:sp>
      <p:sp>
        <p:nvSpPr>
          <p:cNvPr id="81" name="Text Placeholder 6">
            <a:extLst>
              <a:ext uri="{FF2B5EF4-FFF2-40B4-BE49-F238E27FC236}">
                <a16:creationId xmlns:a16="http://schemas.microsoft.com/office/drawing/2014/main" id="{5F9C4800-D406-4EFE-9F89-84F69685DD9C}"/>
              </a:ext>
            </a:extLst>
          </p:cNvPr>
          <p:cNvSpPr>
            <a:spLocks noGrp="1"/>
          </p:cNvSpPr>
          <p:nvPr userDrawn="1">
            <p:ph type="body" sz="quarter" idx="186" hasCustomPrompt="1"/>
          </p:nvPr>
        </p:nvSpPr>
        <p:spPr>
          <a:xfrm>
            <a:off x="13056258" y="3616891"/>
            <a:ext cx="2999866" cy="368385"/>
          </a:xfrm>
          <a:prstGeom prst="rect">
            <a:avLst/>
          </a:prstGeom>
        </p:spPr>
        <p:txBody>
          <a:bodyPr anchor="t"/>
          <a:lstStyle>
            <a:lvl1pPr marL="0" algn="ctr">
              <a:lnSpc>
                <a:spcPct val="100000"/>
              </a:lnSpc>
              <a:spcBef>
                <a:spcPts val="0"/>
              </a:spcBef>
              <a:buNone/>
              <a:defRPr sz="25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MONTH 4</a:t>
            </a:r>
          </a:p>
        </p:txBody>
      </p:sp>
      <p:sp>
        <p:nvSpPr>
          <p:cNvPr id="82" name="Text Placeholder 6">
            <a:extLst>
              <a:ext uri="{FF2B5EF4-FFF2-40B4-BE49-F238E27FC236}">
                <a16:creationId xmlns:a16="http://schemas.microsoft.com/office/drawing/2014/main" id="{4F8805B0-C481-4C1D-BE3C-CD115F074A64}"/>
              </a:ext>
            </a:extLst>
          </p:cNvPr>
          <p:cNvSpPr>
            <a:spLocks noGrp="1"/>
          </p:cNvSpPr>
          <p:nvPr userDrawn="1">
            <p:ph type="body" sz="quarter" idx="187" hasCustomPrompt="1"/>
          </p:nvPr>
        </p:nvSpPr>
        <p:spPr>
          <a:xfrm>
            <a:off x="13139508" y="4050788"/>
            <a:ext cx="2826542" cy="368385"/>
          </a:xfrm>
          <a:prstGeom prst="rect">
            <a:avLst/>
          </a:prstGeom>
        </p:spPr>
        <p:txBody>
          <a:bodyPr anchor="t"/>
          <a:lstStyle>
            <a:lvl1pPr marL="0" algn="ctr">
              <a:lnSpc>
                <a:spcPct val="100000"/>
              </a:lnSpc>
              <a:spcBef>
                <a:spcPts val="0"/>
              </a:spcBef>
              <a:buNone/>
              <a:defRPr sz="2000" b="1" i="0" strike="noStrike" kern="200" spc="0" baseline="0">
                <a:ln w="12700">
                  <a:noFill/>
                </a:ln>
                <a:solidFill>
                  <a:schemeClr val="tx1">
                    <a:lumMod val="75000"/>
                    <a:lumOff val="25000"/>
                  </a:schemeClr>
                </a:solidFill>
                <a:latin typeface="Karla" panose="020B0004030503030003" pitchFamily="34" charset="0"/>
                <a:ea typeface="Roboto" panose="02000000000000000000" pitchFamily="2" charset="0"/>
                <a:cs typeface="Open Sans" panose="020B0606030504020204" pitchFamily="34" charset="0"/>
              </a:defRPr>
            </a:lvl1pPr>
          </a:lstStyle>
          <a:p>
            <a:pPr lvl="0"/>
            <a:r>
              <a:rPr lang="en-US" dirty="0"/>
              <a:t>Sell</a:t>
            </a:r>
          </a:p>
        </p:txBody>
      </p:sp>
    </p:spTree>
    <p:extLst>
      <p:ext uri="{BB962C8B-B14F-4D97-AF65-F5344CB8AC3E}">
        <p14:creationId xmlns:p14="http://schemas.microsoft.com/office/powerpoint/2010/main" val="374296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956589"/>
      </p:ext>
    </p:extLst>
  </p:cSld>
  <p:clrMap bg1="lt1" tx1="dk1" bg2="lt2" tx2="dk2" accent1="accent1" accent2="accent2" accent3="accent3" accent4="accent4" accent5="accent5" accent6="accent6" hlink="hlink" folHlink="folHlink"/>
  <p:sldLayoutIdLst>
    <p:sldLayoutId id="2147484296" r:id="rId1"/>
    <p:sldLayoutId id="2147484305" r:id="rId2"/>
    <p:sldLayoutId id="2147484304" r:id="rId3"/>
    <p:sldLayoutId id="2147484303" r:id="rId4"/>
    <p:sldLayoutId id="2147484302" r:id="rId5"/>
    <p:sldLayoutId id="2147484301" r:id="rId6"/>
    <p:sldLayoutId id="2147484300" r:id="rId7"/>
    <p:sldLayoutId id="2147484299" r:id="rId8"/>
    <p:sldLayoutId id="2147484298" r:id="rId9"/>
    <p:sldLayoutId id="214748429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6686E"/>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BF0BCDC3-D9BD-4EED-8809-C44BB05A8A14}"/>
              </a:ext>
            </a:extLst>
          </p:cNvPr>
          <p:cNvSpPr>
            <a:spLocks noGrp="1"/>
          </p:cNvSpPr>
          <p:nvPr>
            <p:ph type="pic" sz="quarter" idx="16"/>
          </p:nvPr>
        </p:nvSpPr>
        <p:spPr/>
      </p:sp>
      <p:sp>
        <p:nvSpPr>
          <p:cNvPr id="13" name="Text Placeholder 12">
            <a:extLst>
              <a:ext uri="{FF2B5EF4-FFF2-40B4-BE49-F238E27FC236}">
                <a16:creationId xmlns:a16="http://schemas.microsoft.com/office/drawing/2014/main" id="{E0CD7B6B-4CC3-4FBD-B77E-2529512FA815}"/>
              </a:ext>
            </a:extLst>
          </p:cNvPr>
          <p:cNvSpPr>
            <a:spLocks noGrp="1"/>
          </p:cNvSpPr>
          <p:nvPr>
            <p:ph type="body" sz="quarter" idx="159"/>
          </p:nvPr>
        </p:nvSpPr>
        <p:spPr/>
        <p:txBody>
          <a:bodyPr/>
          <a:lstStyle/>
          <a:p>
            <a:r>
              <a:rPr lang="en-US" dirty="0">
                <a:solidFill>
                  <a:srgbClr val="EF826B"/>
                </a:solidFill>
              </a:rPr>
              <a:t>VIENZO.</a:t>
            </a:r>
            <a:endParaRPr lang="en-GB" dirty="0">
              <a:solidFill>
                <a:srgbClr val="EF826B"/>
              </a:solidFill>
            </a:endParaRPr>
          </a:p>
        </p:txBody>
      </p:sp>
      <p:sp>
        <p:nvSpPr>
          <p:cNvPr id="14" name="Text Placeholder 13">
            <a:extLst>
              <a:ext uri="{FF2B5EF4-FFF2-40B4-BE49-F238E27FC236}">
                <a16:creationId xmlns:a16="http://schemas.microsoft.com/office/drawing/2014/main" id="{445DED03-BEB1-4B58-A587-BE1634AE631F}"/>
              </a:ext>
            </a:extLst>
          </p:cNvPr>
          <p:cNvSpPr>
            <a:spLocks noGrp="1"/>
          </p:cNvSpPr>
          <p:nvPr>
            <p:ph type="body" sz="quarter" idx="162"/>
          </p:nvPr>
        </p:nvSpPr>
        <p:spPr/>
        <p:txBody>
          <a:bodyPr/>
          <a:lstStyle/>
          <a:p>
            <a:r>
              <a:rPr lang="en-GB" dirty="0">
                <a:solidFill>
                  <a:srgbClr val="FEFCFB"/>
                </a:solidFill>
              </a:rPr>
              <a:t>A Professional Infographic Statistic Presentation Template</a:t>
            </a:r>
          </a:p>
        </p:txBody>
      </p:sp>
      <p:sp>
        <p:nvSpPr>
          <p:cNvPr id="15" name="Text Placeholder 14">
            <a:extLst>
              <a:ext uri="{FF2B5EF4-FFF2-40B4-BE49-F238E27FC236}">
                <a16:creationId xmlns:a16="http://schemas.microsoft.com/office/drawing/2014/main" id="{E3EAFFEA-BC46-450D-B253-3D5C31BB710F}"/>
              </a:ext>
            </a:extLst>
          </p:cNvPr>
          <p:cNvSpPr>
            <a:spLocks noGrp="1"/>
          </p:cNvSpPr>
          <p:nvPr>
            <p:ph type="body" sz="quarter" idx="163"/>
          </p:nvPr>
        </p:nvSpPr>
        <p:spPr/>
        <p:txBody>
          <a:bodyPr/>
          <a:lstStyle/>
          <a:p>
            <a:r>
              <a:rPr lang="en-US" dirty="0">
                <a:solidFill>
                  <a:srgbClr val="A2C4CF"/>
                </a:solidFill>
              </a:rPr>
              <a:t>Introducing</a:t>
            </a:r>
            <a:endParaRPr lang="en-GB" dirty="0">
              <a:solidFill>
                <a:srgbClr val="A2C4CF"/>
              </a:solidFill>
            </a:endParaRPr>
          </a:p>
        </p:txBody>
      </p:sp>
      <p:sp>
        <p:nvSpPr>
          <p:cNvPr id="16" name="Text Placeholder 15">
            <a:extLst>
              <a:ext uri="{FF2B5EF4-FFF2-40B4-BE49-F238E27FC236}">
                <a16:creationId xmlns:a16="http://schemas.microsoft.com/office/drawing/2014/main" id="{A97D8BF9-F371-4260-892C-00A428DC7009}"/>
              </a:ext>
            </a:extLst>
          </p:cNvPr>
          <p:cNvSpPr>
            <a:spLocks noGrp="1"/>
          </p:cNvSpPr>
          <p:nvPr>
            <p:ph type="body" sz="quarter" idx="176"/>
          </p:nvPr>
        </p:nvSpPr>
        <p:spPr/>
        <p:txBody>
          <a:bodyPr/>
          <a:lstStyle/>
          <a:p>
            <a:r>
              <a:rPr lang="en-US" dirty="0">
                <a:solidFill>
                  <a:srgbClr val="E6E6E6"/>
                </a:solidFill>
              </a:rPr>
              <a:t>2022</a:t>
            </a:r>
            <a:endParaRPr lang="en-GB" dirty="0">
              <a:solidFill>
                <a:srgbClr val="E6E6E6"/>
              </a:solidFill>
            </a:endParaRPr>
          </a:p>
        </p:txBody>
      </p:sp>
      <p:grpSp>
        <p:nvGrpSpPr>
          <p:cNvPr id="17" name="Group 16">
            <a:extLst>
              <a:ext uri="{FF2B5EF4-FFF2-40B4-BE49-F238E27FC236}">
                <a16:creationId xmlns:a16="http://schemas.microsoft.com/office/drawing/2014/main" id="{BD1AF06B-2AC8-418D-BA40-1BEF01F77087}"/>
              </a:ext>
            </a:extLst>
          </p:cNvPr>
          <p:cNvGrpSpPr/>
          <p:nvPr/>
        </p:nvGrpSpPr>
        <p:grpSpPr>
          <a:xfrm>
            <a:off x="1077566" y="857251"/>
            <a:ext cx="576929" cy="576926"/>
            <a:chOff x="1077566" y="857251"/>
            <a:chExt cx="576929" cy="576926"/>
          </a:xfrm>
          <a:solidFill>
            <a:srgbClr val="E6E6E6"/>
          </a:solidFill>
        </p:grpSpPr>
        <p:sp>
          <p:nvSpPr>
            <p:cNvPr id="18" name="Freeform: Shape 17">
              <a:extLst>
                <a:ext uri="{FF2B5EF4-FFF2-40B4-BE49-F238E27FC236}">
                  <a16:creationId xmlns:a16="http://schemas.microsoft.com/office/drawing/2014/main" id="{E6B5EBB2-4878-4AD3-8A74-7E1E6EA95959}"/>
                </a:ext>
              </a:extLst>
            </p:cNvPr>
            <p:cNvSpPr/>
            <p:nvPr/>
          </p:nvSpPr>
          <p:spPr>
            <a:xfrm>
              <a:off x="1190011" y="1041018"/>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735645C3-B2F7-44A1-80F1-C43D420853B0}"/>
                </a:ext>
              </a:extLst>
            </p:cNvPr>
            <p:cNvSpPr/>
            <p:nvPr/>
          </p:nvSpPr>
          <p:spPr>
            <a:xfrm>
              <a:off x="1470132" y="1043004"/>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BEF83247-638F-4CB9-9D7B-556ECB98B2E1}"/>
                </a:ext>
              </a:extLst>
            </p:cNvPr>
            <p:cNvSpPr/>
            <p:nvPr/>
          </p:nvSpPr>
          <p:spPr>
            <a:xfrm>
              <a:off x="1077566" y="857251"/>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spTree>
    <p:extLst>
      <p:ext uri="{BB962C8B-B14F-4D97-AF65-F5344CB8AC3E}">
        <p14:creationId xmlns:p14="http://schemas.microsoft.com/office/powerpoint/2010/main" val="2011875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6686E"/>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D54655B-69EC-4DDE-AB4E-ED4683BE3C3C}"/>
              </a:ext>
            </a:extLst>
          </p:cNvPr>
          <p:cNvSpPr>
            <a:spLocks noGrp="1"/>
          </p:cNvSpPr>
          <p:nvPr>
            <p:ph type="pic" sz="quarter" idx="16"/>
          </p:nvPr>
        </p:nvSpPr>
        <p:spPr/>
      </p:sp>
      <p:grpSp>
        <p:nvGrpSpPr>
          <p:cNvPr id="22" name="Group 21">
            <a:extLst>
              <a:ext uri="{FF2B5EF4-FFF2-40B4-BE49-F238E27FC236}">
                <a16:creationId xmlns:a16="http://schemas.microsoft.com/office/drawing/2014/main" id="{447B586D-16A2-4207-A372-833583D3A2B8}"/>
              </a:ext>
            </a:extLst>
          </p:cNvPr>
          <p:cNvGrpSpPr/>
          <p:nvPr/>
        </p:nvGrpSpPr>
        <p:grpSpPr>
          <a:xfrm>
            <a:off x="1077566" y="857251"/>
            <a:ext cx="576929" cy="576926"/>
            <a:chOff x="1077566" y="857251"/>
            <a:chExt cx="576929" cy="576926"/>
          </a:xfrm>
          <a:solidFill>
            <a:srgbClr val="FEFCFB"/>
          </a:solidFill>
        </p:grpSpPr>
        <p:sp>
          <p:nvSpPr>
            <p:cNvPr id="23" name="Freeform: Shape 22">
              <a:extLst>
                <a:ext uri="{FF2B5EF4-FFF2-40B4-BE49-F238E27FC236}">
                  <a16:creationId xmlns:a16="http://schemas.microsoft.com/office/drawing/2014/main" id="{23013645-5B18-499A-ACF0-B8B810C90C83}"/>
                </a:ext>
              </a:extLst>
            </p:cNvPr>
            <p:cNvSpPr/>
            <p:nvPr/>
          </p:nvSpPr>
          <p:spPr>
            <a:xfrm>
              <a:off x="1190011" y="1041018"/>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724BF2E9-65FE-46A8-A442-3A041FD3CD8B}"/>
                </a:ext>
              </a:extLst>
            </p:cNvPr>
            <p:cNvSpPr/>
            <p:nvPr/>
          </p:nvSpPr>
          <p:spPr>
            <a:xfrm>
              <a:off x="1470132" y="1043004"/>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C3F2214-D00C-4AB3-993D-E5931A17A40B}"/>
                </a:ext>
              </a:extLst>
            </p:cNvPr>
            <p:cNvSpPr/>
            <p:nvPr/>
          </p:nvSpPr>
          <p:spPr>
            <a:xfrm>
              <a:off x="1077566" y="857251"/>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pic>
        <p:nvPicPr>
          <p:cNvPr id="26" name="Graphic 25">
            <a:extLst>
              <a:ext uri="{FF2B5EF4-FFF2-40B4-BE49-F238E27FC236}">
                <a16:creationId xmlns:a16="http://schemas.microsoft.com/office/drawing/2014/main" id="{26B724B1-53FE-4BBC-BF88-4129CB02D2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41805" y="7814765"/>
            <a:ext cx="1429263" cy="782695"/>
          </a:xfrm>
          <a:prstGeom prst="rect">
            <a:avLst/>
          </a:prstGeom>
        </p:spPr>
      </p:pic>
      <p:sp>
        <p:nvSpPr>
          <p:cNvPr id="13" name="Text Placeholder 12">
            <a:extLst>
              <a:ext uri="{FF2B5EF4-FFF2-40B4-BE49-F238E27FC236}">
                <a16:creationId xmlns:a16="http://schemas.microsoft.com/office/drawing/2014/main" id="{E138C57F-DBB6-49D8-A566-DED536EC1DAB}"/>
              </a:ext>
            </a:extLst>
          </p:cNvPr>
          <p:cNvSpPr>
            <a:spLocks noGrp="1"/>
          </p:cNvSpPr>
          <p:nvPr>
            <p:ph type="body" sz="quarter" idx="163"/>
          </p:nvPr>
        </p:nvSpPr>
        <p:spPr/>
        <p:txBody>
          <a:bodyPr/>
          <a:lstStyle/>
          <a:p>
            <a:r>
              <a:rPr lang="en-US" dirty="0">
                <a:solidFill>
                  <a:srgbClr val="EF826B"/>
                </a:solidFill>
              </a:rPr>
              <a:t>Keep in Touch with Us</a:t>
            </a:r>
            <a:endParaRPr lang="en-GB" dirty="0">
              <a:solidFill>
                <a:srgbClr val="EF826B"/>
              </a:solidFill>
            </a:endParaRPr>
          </a:p>
        </p:txBody>
      </p:sp>
      <p:sp>
        <p:nvSpPr>
          <p:cNvPr id="14" name="Text Placeholder 13">
            <a:extLst>
              <a:ext uri="{FF2B5EF4-FFF2-40B4-BE49-F238E27FC236}">
                <a16:creationId xmlns:a16="http://schemas.microsoft.com/office/drawing/2014/main" id="{C89DC17B-2DE6-471A-B522-4C2456E88007}"/>
              </a:ext>
            </a:extLst>
          </p:cNvPr>
          <p:cNvSpPr>
            <a:spLocks noGrp="1"/>
          </p:cNvSpPr>
          <p:nvPr>
            <p:ph type="body" sz="quarter" idx="168"/>
          </p:nvPr>
        </p:nvSpPr>
        <p:spPr/>
        <p:txBody>
          <a:bodyPr/>
          <a:lstStyle/>
          <a:p>
            <a:r>
              <a:rPr lang="en-US" dirty="0">
                <a:solidFill>
                  <a:srgbClr val="FEFCFB"/>
                </a:solidFill>
              </a:rPr>
              <a:t>123 Anywhere St., Any City, ST 12345</a:t>
            </a:r>
            <a:endParaRPr lang="en-GB" dirty="0">
              <a:solidFill>
                <a:srgbClr val="FEFCFB"/>
              </a:solidFill>
            </a:endParaRPr>
          </a:p>
        </p:txBody>
      </p:sp>
      <p:sp>
        <p:nvSpPr>
          <p:cNvPr id="15" name="Text Placeholder 14">
            <a:extLst>
              <a:ext uri="{FF2B5EF4-FFF2-40B4-BE49-F238E27FC236}">
                <a16:creationId xmlns:a16="http://schemas.microsoft.com/office/drawing/2014/main" id="{02946997-43ED-40CA-BFFF-533CE1AB244E}"/>
              </a:ext>
            </a:extLst>
          </p:cNvPr>
          <p:cNvSpPr>
            <a:spLocks noGrp="1"/>
          </p:cNvSpPr>
          <p:nvPr>
            <p:ph type="body" sz="quarter" idx="169"/>
          </p:nvPr>
        </p:nvSpPr>
        <p:spPr/>
        <p:txBody>
          <a:bodyPr/>
          <a:lstStyle/>
          <a:p>
            <a:r>
              <a:rPr lang="en-GB" dirty="0">
                <a:solidFill>
                  <a:srgbClr val="FEFCFB"/>
                </a:solidFill>
              </a:rPr>
              <a:t>+123-456-7890</a:t>
            </a:r>
          </a:p>
        </p:txBody>
      </p:sp>
      <p:sp>
        <p:nvSpPr>
          <p:cNvPr id="16" name="Text Placeholder 15">
            <a:extLst>
              <a:ext uri="{FF2B5EF4-FFF2-40B4-BE49-F238E27FC236}">
                <a16:creationId xmlns:a16="http://schemas.microsoft.com/office/drawing/2014/main" id="{056603AB-EA77-4E16-BC24-2FBB4EF4DBDA}"/>
              </a:ext>
            </a:extLst>
          </p:cNvPr>
          <p:cNvSpPr>
            <a:spLocks noGrp="1"/>
          </p:cNvSpPr>
          <p:nvPr>
            <p:ph type="body" sz="quarter" idx="170"/>
          </p:nvPr>
        </p:nvSpPr>
        <p:spPr/>
        <p:txBody>
          <a:bodyPr/>
          <a:lstStyle/>
          <a:p>
            <a:r>
              <a:rPr lang="en-GB" dirty="0">
                <a:solidFill>
                  <a:srgbClr val="FEFCFB"/>
                </a:solidFill>
              </a:rPr>
              <a:t>hello@reallygreatsite.com</a:t>
            </a:r>
          </a:p>
        </p:txBody>
      </p:sp>
      <p:sp>
        <p:nvSpPr>
          <p:cNvPr id="17" name="Text Placeholder 16">
            <a:extLst>
              <a:ext uri="{FF2B5EF4-FFF2-40B4-BE49-F238E27FC236}">
                <a16:creationId xmlns:a16="http://schemas.microsoft.com/office/drawing/2014/main" id="{35F12BE7-D1E5-4783-BB6D-64479CE03853}"/>
              </a:ext>
            </a:extLst>
          </p:cNvPr>
          <p:cNvSpPr>
            <a:spLocks noGrp="1"/>
          </p:cNvSpPr>
          <p:nvPr>
            <p:ph type="body" sz="quarter" idx="171"/>
          </p:nvPr>
        </p:nvSpPr>
        <p:spPr/>
        <p:txBody>
          <a:bodyPr/>
          <a:lstStyle/>
          <a:p>
            <a:r>
              <a:rPr lang="en-GB" dirty="0">
                <a:solidFill>
                  <a:srgbClr val="FEFCFB"/>
                </a:solidFill>
              </a:rPr>
              <a:t>www.reallygreatsite.com</a:t>
            </a:r>
          </a:p>
        </p:txBody>
      </p:sp>
      <p:sp>
        <p:nvSpPr>
          <p:cNvPr id="18" name="Text Placeholder 17">
            <a:extLst>
              <a:ext uri="{FF2B5EF4-FFF2-40B4-BE49-F238E27FC236}">
                <a16:creationId xmlns:a16="http://schemas.microsoft.com/office/drawing/2014/main" id="{D446B64B-B193-497C-BF76-D1DFC671D9F0}"/>
              </a:ext>
            </a:extLst>
          </p:cNvPr>
          <p:cNvSpPr>
            <a:spLocks noGrp="1"/>
          </p:cNvSpPr>
          <p:nvPr>
            <p:ph type="body" sz="quarter" idx="172"/>
          </p:nvPr>
        </p:nvSpPr>
        <p:spPr/>
        <p:txBody>
          <a:bodyPr/>
          <a:lstStyle/>
          <a:p>
            <a:r>
              <a:rPr lang="en-GB" dirty="0">
                <a:solidFill>
                  <a:srgbClr val="FEFCFB"/>
                </a:solidFill>
              </a:rPr>
              <a:t>@reallygreatsite</a:t>
            </a:r>
          </a:p>
        </p:txBody>
      </p:sp>
      <p:sp>
        <p:nvSpPr>
          <p:cNvPr id="20" name="Text Placeholder 19">
            <a:extLst>
              <a:ext uri="{FF2B5EF4-FFF2-40B4-BE49-F238E27FC236}">
                <a16:creationId xmlns:a16="http://schemas.microsoft.com/office/drawing/2014/main" id="{94046150-884D-46E6-A52C-8102D4BE9A79}"/>
              </a:ext>
            </a:extLst>
          </p:cNvPr>
          <p:cNvSpPr>
            <a:spLocks noGrp="1"/>
          </p:cNvSpPr>
          <p:nvPr>
            <p:ph type="body" sz="quarter" idx="180"/>
          </p:nvPr>
        </p:nvSpPr>
        <p:spPr/>
        <p:txBody>
          <a:bodyPr/>
          <a:lstStyle/>
          <a:p>
            <a:r>
              <a:rPr lang="en-US" dirty="0">
                <a:solidFill>
                  <a:srgbClr val="DEDADB"/>
                </a:solidFill>
              </a:rPr>
              <a:t>Last Slide</a:t>
            </a:r>
            <a:endParaRPr lang="en-GB" dirty="0">
              <a:solidFill>
                <a:srgbClr val="DEDADB"/>
              </a:solidFill>
            </a:endParaRPr>
          </a:p>
        </p:txBody>
      </p:sp>
      <p:sp>
        <p:nvSpPr>
          <p:cNvPr id="19" name="Text Placeholder 18">
            <a:extLst>
              <a:ext uri="{FF2B5EF4-FFF2-40B4-BE49-F238E27FC236}">
                <a16:creationId xmlns:a16="http://schemas.microsoft.com/office/drawing/2014/main" id="{A06B84CD-F451-4FF2-81C9-D62F53C6376C}"/>
              </a:ext>
            </a:extLst>
          </p:cNvPr>
          <p:cNvSpPr>
            <a:spLocks noGrp="1"/>
          </p:cNvSpPr>
          <p:nvPr>
            <p:ph type="body" sz="quarter" idx="176"/>
          </p:nvPr>
        </p:nvSpPr>
        <p:spPr/>
        <p:txBody>
          <a:bodyPr/>
          <a:lstStyle/>
          <a:p>
            <a:r>
              <a:rPr lang="en-US" dirty="0">
                <a:solidFill>
                  <a:srgbClr val="DEDADB"/>
                </a:solidFill>
              </a:rPr>
              <a:t>2022</a:t>
            </a:r>
            <a:endParaRPr lang="en-GB" dirty="0">
              <a:solidFill>
                <a:srgbClr val="DEDADB"/>
              </a:solidFill>
            </a:endParaRPr>
          </a:p>
        </p:txBody>
      </p:sp>
    </p:spTree>
    <p:extLst>
      <p:ext uri="{BB962C8B-B14F-4D97-AF65-F5344CB8AC3E}">
        <p14:creationId xmlns:p14="http://schemas.microsoft.com/office/powerpoint/2010/main" val="1539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6686E"/>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3B73732-2D94-4173-BDA6-B9765A641718}"/>
              </a:ext>
            </a:extLst>
          </p:cNvPr>
          <p:cNvSpPr/>
          <p:nvPr/>
        </p:nvSpPr>
        <p:spPr>
          <a:xfrm>
            <a:off x="1077764" y="5143500"/>
            <a:ext cx="5145237" cy="4285537"/>
          </a:xfrm>
          <a:prstGeom prst="rect">
            <a:avLst/>
          </a:prstGeom>
          <a:solidFill>
            <a:srgbClr val="89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a:extLst>
              <a:ext uri="{FF2B5EF4-FFF2-40B4-BE49-F238E27FC236}">
                <a16:creationId xmlns:a16="http://schemas.microsoft.com/office/drawing/2014/main" id="{6C91A531-5176-4950-B9D5-DF818C573219}"/>
              </a:ext>
            </a:extLst>
          </p:cNvPr>
          <p:cNvSpPr>
            <a:spLocks noGrp="1"/>
          </p:cNvSpPr>
          <p:nvPr>
            <p:ph type="pic" sz="quarter" idx="16"/>
          </p:nvPr>
        </p:nvSpPr>
        <p:spPr/>
      </p:sp>
      <p:sp>
        <p:nvSpPr>
          <p:cNvPr id="15" name="Text Placeholder 14">
            <a:extLst>
              <a:ext uri="{FF2B5EF4-FFF2-40B4-BE49-F238E27FC236}">
                <a16:creationId xmlns:a16="http://schemas.microsoft.com/office/drawing/2014/main" id="{90810614-B257-4DC2-A5AB-1D65965A009F}"/>
              </a:ext>
            </a:extLst>
          </p:cNvPr>
          <p:cNvSpPr>
            <a:spLocks noGrp="1"/>
          </p:cNvSpPr>
          <p:nvPr>
            <p:ph type="body" sz="quarter" idx="163"/>
          </p:nvPr>
        </p:nvSpPr>
        <p:spPr/>
        <p:txBody>
          <a:bodyPr/>
          <a:lstStyle/>
          <a:p>
            <a:r>
              <a:rPr lang="en-US" dirty="0">
                <a:solidFill>
                  <a:srgbClr val="EF826B"/>
                </a:solidFill>
              </a:rPr>
              <a:t>About us</a:t>
            </a:r>
            <a:endParaRPr lang="en-GB" dirty="0">
              <a:solidFill>
                <a:srgbClr val="EF826B"/>
              </a:solidFill>
            </a:endParaRPr>
          </a:p>
        </p:txBody>
      </p:sp>
      <p:sp>
        <p:nvSpPr>
          <p:cNvPr id="13" name="Text Placeholder 12">
            <a:extLst>
              <a:ext uri="{FF2B5EF4-FFF2-40B4-BE49-F238E27FC236}">
                <a16:creationId xmlns:a16="http://schemas.microsoft.com/office/drawing/2014/main" id="{18EE4832-6BB0-49C6-89E9-8451C5949C1B}"/>
              </a:ext>
            </a:extLst>
          </p:cNvPr>
          <p:cNvSpPr>
            <a:spLocks noGrp="1"/>
          </p:cNvSpPr>
          <p:nvPr>
            <p:ph type="body" sz="quarter" idx="159"/>
          </p:nvPr>
        </p:nvSpPr>
        <p:spPr/>
        <p:txBody>
          <a:bodyPr/>
          <a:lstStyle/>
          <a:p>
            <a:r>
              <a:rPr lang="en-US" dirty="0">
                <a:solidFill>
                  <a:srgbClr val="FEFCFB"/>
                </a:solidFill>
              </a:rPr>
              <a:t>VIENZO.</a:t>
            </a:r>
            <a:endParaRPr lang="en-GB" dirty="0">
              <a:solidFill>
                <a:srgbClr val="FEFCFB"/>
              </a:solidFill>
            </a:endParaRPr>
          </a:p>
        </p:txBody>
      </p:sp>
      <p:sp>
        <p:nvSpPr>
          <p:cNvPr id="14" name="Text Placeholder 13">
            <a:extLst>
              <a:ext uri="{FF2B5EF4-FFF2-40B4-BE49-F238E27FC236}">
                <a16:creationId xmlns:a16="http://schemas.microsoft.com/office/drawing/2014/main" id="{49D808B9-AD71-4255-9C7A-52213DD78386}"/>
              </a:ext>
            </a:extLst>
          </p:cNvPr>
          <p:cNvSpPr>
            <a:spLocks noGrp="1"/>
          </p:cNvSpPr>
          <p:nvPr>
            <p:ph type="body" sz="quarter" idx="162"/>
          </p:nvPr>
        </p:nvSpPr>
        <p:spPr/>
        <p:txBody>
          <a:bodyPr/>
          <a:lstStyle/>
          <a:p>
            <a:r>
              <a:rPr lang="en-US" dirty="0">
                <a:solidFill>
                  <a:srgbClr val="A2C4CF"/>
                </a:solidFill>
              </a:rPr>
              <a:t>Greeting.</a:t>
            </a:r>
            <a:endParaRPr lang="en-GB" dirty="0">
              <a:solidFill>
                <a:srgbClr val="A2C4CF"/>
              </a:solidFill>
            </a:endParaRPr>
          </a:p>
        </p:txBody>
      </p:sp>
      <p:sp>
        <p:nvSpPr>
          <p:cNvPr id="16" name="Text Placeholder 15">
            <a:extLst>
              <a:ext uri="{FF2B5EF4-FFF2-40B4-BE49-F238E27FC236}">
                <a16:creationId xmlns:a16="http://schemas.microsoft.com/office/drawing/2014/main" id="{E782D127-AB9F-4BCE-8809-B97B696C17B0}"/>
              </a:ext>
            </a:extLst>
          </p:cNvPr>
          <p:cNvSpPr>
            <a:spLocks noGrp="1"/>
          </p:cNvSpPr>
          <p:nvPr>
            <p:ph type="body" sz="quarter" idx="164"/>
          </p:nvPr>
        </p:nvSpPr>
        <p:spPr/>
        <p:txBody>
          <a:bodyPr/>
          <a:lstStyle/>
          <a:p>
            <a:r>
              <a:rPr lang="en-US" dirty="0">
                <a:solidFill>
                  <a:srgbClr val="FEFCFB"/>
                </a:solidFill>
              </a:rPr>
              <a:t>The warmest greeting upon you on this beautiful and fateful day, may the blessing of the Lord be upon us every time and every day. After this whole year, we provide you an important infographic that requires attention and follow-up to develop the company.</a:t>
            </a:r>
          </a:p>
          <a:p>
            <a:endParaRPr lang="en-US" dirty="0">
              <a:solidFill>
                <a:srgbClr val="FEFCFB"/>
              </a:solidFill>
            </a:endParaRPr>
          </a:p>
          <a:p>
            <a:r>
              <a:rPr lang="en-US" dirty="0">
                <a:solidFill>
                  <a:srgbClr val="FEFCFB"/>
                </a:solidFill>
              </a:rPr>
              <a:t>Warm Regards,</a:t>
            </a:r>
            <a:endParaRPr lang="en-GB" dirty="0">
              <a:solidFill>
                <a:srgbClr val="FEFCFB"/>
              </a:solidFill>
            </a:endParaRPr>
          </a:p>
        </p:txBody>
      </p:sp>
      <p:sp>
        <p:nvSpPr>
          <p:cNvPr id="17" name="Text Placeholder 16">
            <a:extLst>
              <a:ext uri="{FF2B5EF4-FFF2-40B4-BE49-F238E27FC236}">
                <a16:creationId xmlns:a16="http://schemas.microsoft.com/office/drawing/2014/main" id="{B78A9ABF-F3E4-4FD8-82AE-35E854EA7B18}"/>
              </a:ext>
            </a:extLst>
          </p:cNvPr>
          <p:cNvSpPr>
            <a:spLocks noGrp="1"/>
          </p:cNvSpPr>
          <p:nvPr>
            <p:ph type="body" sz="quarter" idx="165"/>
          </p:nvPr>
        </p:nvSpPr>
        <p:spPr/>
        <p:txBody>
          <a:bodyPr/>
          <a:lstStyle/>
          <a:p>
            <a:r>
              <a:rPr lang="en-GB" dirty="0">
                <a:solidFill>
                  <a:srgbClr val="FEFCFB"/>
                </a:solidFill>
              </a:rPr>
              <a:t>The Team</a:t>
            </a:r>
          </a:p>
        </p:txBody>
      </p:sp>
      <p:sp>
        <p:nvSpPr>
          <p:cNvPr id="18" name="Text Placeholder 17">
            <a:extLst>
              <a:ext uri="{FF2B5EF4-FFF2-40B4-BE49-F238E27FC236}">
                <a16:creationId xmlns:a16="http://schemas.microsoft.com/office/drawing/2014/main" id="{B1A3EB0D-7CFE-4290-9CF7-23336D58881E}"/>
              </a:ext>
            </a:extLst>
          </p:cNvPr>
          <p:cNvSpPr>
            <a:spLocks noGrp="1"/>
          </p:cNvSpPr>
          <p:nvPr>
            <p:ph type="body" sz="quarter" idx="166"/>
          </p:nvPr>
        </p:nvSpPr>
        <p:spPr/>
        <p:txBody>
          <a:bodyPr/>
          <a:lstStyle/>
          <a:p>
            <a:r>
              <a:rPr lang="en-US" dirty="0">
                <a:solidFill>
                  <a:srgbClr val="E6E6E6"/>
                </a:solidFill>
              </a:rPr>
              <a:t>STATISTIC</a:t>
            </a:r>
            <a:endParaRPr lang="en-GB" dirty="0">
              <a:solidFill>
                <a:srgbClr val="E6E6E6"/>
              </a:solidFill>
            </a:endParaRPr>
          </a:p>
        </p:txBody>
      </p:sp>
      <p:sp>
        <p:nvSpPr>
          <p:cNvPr id="19" name="Text Placeholder 18">
            <a:extLst>
              <a:ext uri="{FF2B5EF4-FFF2-40B4-BE49-F238E27FC236}">
                <a16:creationId xmlns:a16="http://schemas.microsoft.com/office/drawing/2014/main" id="{8755053A-0894-49DB-BF08-B715261FB4F9}"/>
              </a:ext>
            </a:extLst>
          </p:cNvPr>
          <p:cNvSpPr>
            <a:spLocks noGrp="1"/>
          </p:cNvSpPr>
          <p:nvPr>
            <p:ph type="body" sz="quarter" idx="167"/>
          </p:nvPr>
        </p:nvSpPr>
        <p:spPr/>
        <p:txBody>
          <a:bodyPr/>
          <a:lstStyle/>
          <a:p>
            <a:r>
              <a:rPr lang="en-US" dirty="0">
                <a:solidFill>
                  <a:srgbClr val="E6E6E6"/>
                </a:solidFill>
              </a:rPr>
              <a:t>INFOGRAPHIC</a:t>
            </a:r>
            <a:endParaRPr lang="en-GB" dirty="0">
              <a:solidFill>
                <a:srgbClr val="E6E6E6"/>
              </a:solidFill>
            </a:endParaRPr>
          </a:p>
        </p:txBody>
      </p:sp>
      <p:sp>
        <p:nvSpPr>
          <p:cNvPr id="20" name="Text Placeholder 19">
            <a:extLst>
              <a:ext uri="{FF2B5EF4-FFF2-40B4-BE49-F238E27FC236}">
                <a16:creationId xmlns:a16="http://schemas.microsoft.com/office/drawing/2014/main" id="{BA8DB641-AFFC-4B9E-85A0-A8CB1E9BD636}"/>
              </a:ext>
            </a:extLst>
          </p:cNvPr>
          <p:cNvSpPr>
            <a:spLocks noGrp="1"/>
          </p:cNvSpPr>
          <p:nvPr>
            <p:ph type="body" sz="quarter" idx="168"/>
          </p:nvPr>
        </p:nvSpPr>
        <p:spPr/>
        <p:txBody>
          <a:bodyPr/>
          <a:lstStyle/>
          <a:p>
            <a:r>
              <a:rPr lang="en-US" dirty="0">
                <a:solidFill>
                  <a:srgbClr val="E6E6E6"/>
                </a:solidFill>
              </a:rPr>
              <a:t>PROFESSIONAL</a:t>
            </a:r>
            <a:endParaRPr lang="en-GB" dirty="0">
              <a:solidFill>
                <a:srgbClr val="E6E6E6"/>
              </a:solidFill>
            </a:endParaRPr>
          </a:p>
        </p:txBody>
      </p:sp>
      <p:sp>
        <p:nvSpPr>
          <p:cNvPr id="21" name="Text Placeholder 20">
            <a:extLst>
              <a:ext uri="{FF2B5EF4-FFF2-40B4-BE49-F238E27FC236}">
                <a16:creationId xmlns:a16="http://schemas.microsoft.com/office/drawing/2014/main" id="{B2D162AC-9982-4210-861D-24A5EAA4508D}"/>
              </a:ext>
            </a:extLst>
          </p:cNvPr>
          <p:cNvSpPr>
            <a:spLocks noGrp="1"/>
          </p:cNvSpPr>
          <p:nvPr>
            <p:ph type="body" sz="quarter" idx="169"/>
          </p:nvPr>
        </p:nvSpPr>
        <p:spPr/>
        <p:txBody>
          <a:bodyPr/>
          <a:lstStyle/>
          <a:p>
            <a:r>
              <a:rPr lang="en-US" dirty="0">
                <a:solidFill>
                  <a:srgbClr val="FEFCFB"/>
                </a:solidFill>
              </a:rPr>
              <a:t>Slide 1</a:t>
            </a:r>
            <a:endParaRPr lang="en-GB" dirty="0">
              <a:solidFill>
                <a:srgbClr val="FEFCFB"/>
              </a:solidFill>
            </a:endParaRPr>
          </a:p>
        </p:txBody>
      </p:sp>
      <p:pic>
        <p:nvPicPr>
          <p:cNvPr id="22" name="Graphic 21">
            <a:extLst>
              <a:ext uri="{FF2B5EF4-FFF2-40B4-BE49-F238E27FC236}">
                <a16:creationId xmlns:a16="http://schemas.microsoft.com/office/drawing/2014/main" id="{C983D8AD-FFC1-4EA3-BEB9-70286189BE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46903" y="6894920"/>
            <a:ext cx="1429263" cy="782695"/>
          </a:xfrm>
          <a:prstGeom prst="rect">
            <a:avLst/>
          </a:prstGeom>
        </p:spPr>
      </p:pic>
      <p:grpSp>
        <p:nvGrpSpPr>
          <p:cNvPr id="23" name="Group 22">
            <a:extLst>
              <a:ext uri="{FF2B5EF4-FFF2-40B4-BE49-F238E27FC236}">
                <a16:creationId xmlns:a16="http://schemas.microsoft.com/office/drawing/2014/main" id="{421AAE2D-06EF-48F1-8B56-381BEC3084A2}"/>
              </a:ext>
            </a:extLst>
          </p:cNvPr>
          <p:cNvGrpSpPr/>
          <p:nvPr/>
        </p:nvGrpSpPr>
        <p:grpSpPr>
          <a:xfrm>
            <a:off x="1077566" y="857251"/>
            <a:ext cx="576929" cy="576926"/>
            <a:chOff x="1077566" y="857251"/>
            <a:chExt cx="576929" cy="576926"/>
          </a:xfrm>
          <a:solidFill>
            <a:srgbClr val="FEFCFB"/>
          </a:solidFill>
        </p:grpSpPr>
        <p:sp>
          <p:nvSpPr>
            <p:cNvPr id="24" name="Freeform: Shape 23">
              <a:extLst>
                <a:ext uri="{FF2B5EF4-FFF2-40B4-BE49-F238E27FC236}">
                  <a16:creationId xmlns:a16="http://schemas.microsoft.com/office/drawing/2014/main" id="{589B9317-AAEB-489D-991A-A4D222EEAD5F}"/>
                </a:ext>
              </a:extLst>
            </p:cNvPr>
            <p:cNvSpPr/>
            <p:nvPr/>
          </p:nvSpPr>
          <p:spPr>
            <a:xfrm>
              <a:off x="1190011" y="1041018"/>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2B2E0A09-0275-42B0-821D-74900936D43F}"/>
                </a:ext>
              </a:extLst>
            </p:cNvPr>
            <p:cNvSpPr/>
            <p:nvPr/>
          </p:nvSpPr>
          <p:spPr>
            <a:xfrm>
              <a:off x="1470132" y="1043004"/>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D161F5B2-4BE3-4DCD-B80E-023089866602}"/>
                </a:ext>
              </a:extLst>
            </p:cNvPr>
            <p:cNvSpPr/>
            <p:nvPr/>
          </p:nvSpPr>
          <p:spPr>
            <a:xfrm>
              <a:off x="1077566" y="857251"/>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spTree>
    <p:extLst>
      <p:ext uri="{BB962C8B-B14F-4D97-AF65-F5344CB8AC3E}">
        <p14:creationId xmlns:p14="http://schemas.microsoft.com/office/powerpoint/2010/main" val="238294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36A57"/>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CD40C716-BA20-4B5D-BF05-05BE222B31C9}"/>
              </a:ext>
            </a:extLst>
          </p:cNvPr>
          <p:cNvSpPr>
            <a:spLocks noGrp="1"/>
          </p:cNvSpPr>
          <p:nvPr>
            <p:ph type="body" sz="quarter" idx="163"/>
          </p:nvPr>
        </p:nvSpPr>
        <p:spPr/>
        <p:txBody>
          <a:bodyPr/>
          <a:lstStyle/>
          <a:p>
            <a:r>
              <a:rPr lang="en-GB" dirty="0">
                <a:solidFill>
                  <a:srgbClr val="A2C4CF"/>
                </a:solidFill>
              </a:rPr>
              <a:t>First Trimester Sales Report</a:t>
            </a:r>
          </a:p>
        </p:txBody>
      </p:sp>
      <p:sp>
        <p:nvSpPr>
          <p:cNvPr id="12" name="Text Placeholder 11">
            <a:extLst>
              <a:ext uri="{FF2B5EF4-FFF2-40B4-BE49-F238E27FC236}">
                <a16:creationId xmlns:a16="http://schemas.microsoft.com/office/drawing/2014/main" id="{6405E36E-91A6-4F31-9DC4-D46672A9EA8F}"/>
              </a:ext>
            </a:extLst>
          </p:cNvPr>
          <p:cNvSpPr>
            <a:spLocks noGrp="1"/>
          </p:cNvSpPr>
          <p:nvPr>
            <p:ph type="body" sz="quarter" idx="162"/>
          </p:nvPr>
        </p:nvSpPr>
        <p:spPr/>
        <p:txBody>
          <a:bodyPr/>
          <a:lstStyle/>
          <a:p>
            <a:r>
              <a:rPr lang="en-US" dirty="0">
                <a:solidFill>
                  <a:srgbClr val="FEFCFB"/>
                </a:solidFill>
              </a:rPr>
              <a:t>Sales status in current situation</a:t>
            </a:r>
            <a:endParaRPr lang="en-GB" dirty="0">
              <a:solidFill>
                <a:srgbClr val="FEFCFB"/>
              </a:solidFill>
            </a:endParaRPr>
          </a:p>
        </p:txBody>
      </p:sp>
      <p:graphicFrame>
        <p:nvGraphicFramePr>
          <p:cNvPr id="28" name="Chart Placeholder 27">
            <a:extLst>
              <a:ext uri="{FF2B5EF4-FFF2-40B4-BE49-F238E27FC236}">
                <a16:creationId xmlns:a16="http://schemas.microsoft.com/office/drawing/2014/main" id="{68C100F8-4C76-4185-9256-65E73BD22951}"/>
              </a:ext>
            </a:extLst>
          </p:cNvPr>
          <p:cNvGraphicFramePr>
            <a:graphicFrameLocks noGrp="1"/>
          </p:cNvGraphicFramePr>
          <p:nvPr>
            <p:ph type="chart" sz="quarter" idx="178"/>
            <p:extLst>
              <p:ext uri="{D42A27DB-BD31-4B8C-83A1-F6EECF244321}">
                <p14:modId xmlns:p14="http://schemas.microsoft.com/office/powerpoint/2010/main" val="495005002"/>
              </p:ext>
            </p:extLst>
          </p:nvPr>
        </p:nvGraphicFramePr>
        <p:xfrm>
          <a:off x="1077913" y="3295650"/>
          <a:ext cx="4441825" cy="3859213"/>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61901C6-04F6-4513-BA55-6F49F8350F9C}"/>
              </a:ext>
            </a:extLst>
          </p:cNvPr>
          <p:cNvSpPr>
            <a:spLocks noGrp="1"/>
          </p:cNvSpPr>
          <p:nvPr>
            <p:ph type="body" sz="quarter" idx="180"/>
          </p:nvPr>
        </p:nvSpPr>
        <p:spPr/>
        <p:txBody>
          <a:bodyPr/>
          <a:lstStyle/>
          <a:p>
            <a:r>
              <a:rPr lang="en-GB" dirty="0">
                <a:solidFill>
                  <a:srgbClr val="FEFCFB"/>
                </a:solidFill>
              </a:rPr>
              <a:t>Month 1</a:t>
            </a:r>
          </a:p>
        </p:txBody>
      </p:sp>
      <p:sp>
        <p:nvSpPr>
          <p:cNvPr id="19" name="Text Placeholder 18">
            <a:extLst>
              <a:ext uri="{FF2B5EF4-FFF2-40B4-BE49-F238E27FC236}">
                <a16:creationId xmlns:a16="http://schemas.microsoft.com/office/drawing/2014/main" id="{0CFB15E0-B255-4DF3-8CF6-6F8EC91C3C4B}"/>
              </a:ext>
            </a:extLst>
          </p:cNvPr>
          <p:cNvSpPr>
            <a:spLocks noGrp="1"/>
          </p:cNvSpPr>
          <p:nvPr>
            <p:ph type="body" sz="quarter" idx="181"/>
          </p:nvPr>
        </p:nvSpPr>
        <p:spPr/>
        <p:txBody>
          <a:bodyPr/>
          <a:lstStyle/>
          <a:p>
            <a:r>
              <a:rPr lang="en-GB" dirty="0">
                <a:solidFill>
                  <a:srgbClr val="FEFCFB"/>
                </a:solidFill>
              </a:rPr>
              <a:t>Month 2</a:t>
            </a:r>
          </a:p>
        </p:txBody>
      </p:sp>
      <p:sp>
        <p:nvSpPr>
          <p:cNvPr id="20" name="Text Placeholder 19">
            <a:extLst>
              <a:ext uri="{FF2B5EF4-FFF2-40B4-BE49-F238E27FC236}">
                <a16:creationId xmlns:a16="http://schemas.microsoft.com/office/drawing/2014/main" id="{1B7F3905-40A9-4A38-81DE-730A43B475E0}"/>
              </a:ext>
            </a:extLst>
          </p:cNvPr>
          <p:cNvSpPr>
            <a:spLocks noGrp="1"/>
          </p:cNvSpPr>
          <p:nvPr>
            <p:ph type="body" sz="quarter" idx="182"/>
          </p:nvPr>
        </p:nvSpPr>
        <p:spPr/>
        <p:txBody>
          <a:bodyPr/>
          <a:lstStyle/>
          <a:p>
            <a:r>
              <a:rPr lang="en-GB" dirty="0">
                <a:solidFill>
                  <a:srgbClr val="FEFCFB"/>
                </a:solidFill>
              </a:rPr>
              <a:t>Month 3</a:t>
            </a:r>
          </a:p>
        </p:txBody>
      </p:sp>
      <p:sp>
        <p:nvSpPr>
          <p:cNvPr id="14" name="Text Placeholder 13">
            <a:extLst>
              <a:ext uri="{FF2B5EF4-FFF2-40B4-BE49-F238E27FC236}">
                <a16:creationId xmlns:a16="http://schemas.microsoft.com/office/drawing/2014/main" id="{25CF2A56-8CF2-427F-8010-E70A2D803661}"/>
              </a:ext>
            </a:extLst>
          </p:cNvPr>
          <p:cNvSpPr>
            <a:spLocks noGrp="1"/>
          </p:cNvSpPr>
          <p:nvPr>
            <p:ph type="body" sz="quarter" idx="169"/>
          </p:nvPr>
        </p:nvSpPr>
        <p:spPr/>
        <p:txBody>
          <a:bodyPr/>
          <a:lstStyle/>
          <a:p>
            <a:r>
              <a:rPr lang="en-US" dirty="0">
                <a:solidFill>
                  <a:srgbClr val="FEFCFB"/>
                </a:solidFill>
              </a:rPr>
              <a:t>Slide 2</a:t>
            </a:r>
            <a:endParaRPr lang="en-GB" dirty="0">
              <a:solidFill>
                <a:srgbClr val="FEFCFB"/>
              </a:solidFill>
            </a:endParaRPr>
          </a:p>
        </p:txBody>
      </p:sp>
      <p:pic>
        <p:nvPicPr>
          <p:cNvPr id="21" name="Graphic 20">
            <a:extLst>
              <a:ext uri="{FF2B5EF4-FFF2-40B4-BE49-F238E27FC236}">
                <a16:creationId xmlns:a16="http://schemas.microsoft.com/office/drawing/2014/main" id="{5FB7DAB0-6B98-42CC-AC1A-5CA907F5C7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80970" y="8646342"/>
            <a:ext cx="1429263" cy="782695"/>
          </a:xfrm>
          <a:prstGeom prst="rect">
            <a:avLst/>
          </a:prstGeom>
        </p:spPr>
      </p:pic>
      <p:grpSp>
        <p:nvGrpSpPr>
          <p:cNvPr id="22" name="Group 21">
            <a:extLst>
              <a:ext uri="{FF2B5EF4-FFF2-40B4-BE49-F238E27FC236}">
                <a16:creationId xmlns:a16="http://schemas.microsoft.com/office/drawing/2014/main" id="{A470786F-A9B5-47CE-9BFD-99B8D1AC82CD}"/>
              </a:ext>
            </a:extLst>
          </p:cNvPr>
          <p:cNvGrpSpPr/>
          <p:nvPr/>
        </p:nvGrpSpPr>
        <p:grpSpPr>
          <a:xfrm>
            <a:off x="1077566" y="857251"/>
            <a:ext cx="576929" cy="576926"/>
            <a:chOff x="1077566" y="857251"/>
            <a:chExt cx="576929" cy="576926"/>
          </a:xfrm>
          <a:solidFill>
            <a:srgbClr val="FEFCFB"/>
          </a:solidFill>
        </p:grpSpPr>
        <p:sp>
          <p:nvSpPr>
            <p:cNvPr id="23" name="Freeform: Shape 22">
              <a:extLst>
                <a:ext uri="{FF2B5EF4-FFF2-40B4-BE49-F238E27FC236}">
                  <a16:creationId xmlns:a16="http://schemas.microsoft.com/office/drawing/2014/main" id="{E47C5DF3-5C18-4134-AB48-3ED827B57461}"/>
                </a:ext>
              </a:extLst>
            </p:cNvPr>
            <p:cNvSpPr/>
            <p:nvPr/>
          </p:nvSpPr>
          <p:spPr>
            <a:xfrm>
              <a:off x="1190011" y="1041018"/>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43BC8713-49AE-4244-BB56-8FF8C8E1B900}"/>
                </a:ext>
              </a:extLst>
            </p:cNvPr>
            <p:cNvSpPr/>
            <p:nvPr/>
          </p:nvSpPr>
          <p:spPr>
            <a:xfrm>
              <a:off x="1470132" y="1043004"/>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47DB1AFE-F6FC-43C2-BE99-7C995A26855D}"/>
                </a:ext>
              </a:extLst>
            </p:cNvPr>
            <p:cNvSpPr/>
            <p:nvPr/>
          </p:nvSpPr>
          <p:spPr>
            <a:xfrm>
              <a:off x="1077566" y="857251"/>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graphicFrame>
        <p:nvGraphicFramePr>
          <p:cNvPr id="29" name="Chart Placeholder 27">
            <a:extLst>
              <a:ext uri="{FF2B5EF4-FFF2-40B4-BE49-F238E27FC236}">
                <a16:creationId xmlns:a16="http://schemas.microsoft.com/office/drawing/2014/main" id="{F8A17CB5-0BD9-44F3-AB87-9AED1CF92B88}"/>
              </a:ext>
            </a:extLst>
          </p:cNvPr>
          <p:cNvGraphicFramePr>
            <a:graphicFrameLocks noGrp="1"/>
          </p:cNvGraphicFramePr>
          <p:nvPr>
            <p:ph type="chart" sz="quarter" idx="177"/>
            <p:extLst>
              <p:ext uri="{D42A27DB-BD31-4B8C-83A1-F6EECF244321}">
                <p14:modId xmlns:p14="http://schemas.microsoft.com/office/powerpoint/2010/main" val="1042796059"/>
              </p:ext>
            </p:extLst>
          </p:nvPr>
        </p:nvGraphicFramePr>
        <p:xfrm>
          <a:off x="6923088" y="3295650"/>
          <a:ext cx="4441825" cy="38592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0" name="Chart Placeholder 27">
            <a:extLst>
              <a:ext uri="{FF2B5EF4-FFF2-40B4-BE49-F238E27FC236}">
                <a16:creationId xmlns:a16="http://schemas.microsoft.com/office/drawing/2014/main" id="{ADBECDA3-49B7-4C0B-9AFD-3174B0125FB9}"/>
              </a:ext>
            </a:extLst>
          </p:cNvPr>
          <p:cNvGraphicFramePr>
            <a:graphicFrameLocks noGrp="1"/>
          </p:cNvGraphicFramePr>
          <p:nvPr>
            <p:ph type="chart" sz="quarter" idx="179"/>
            <p:extLst>
              <p:ext uri="{D42A27DB-BD31-4B8C-83A1-F6EECF244321}">
                <p14:modId xmlns:p14="http://schemas.microsoft.com/office/powerpoint/2010/main" val="2462529149"/>
              </p:ext>
            </p:extLst>
          </p:nvPr>
        </p:nvGraphicFramePr>
        <p:xfrm>
          <a:off x="12768263" y="3295650"/>
          <a:ext cx="4441825" cy="385921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362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36A57"/>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65E01286-FEE5-4FEA-B29A-57F885A2C8A4}"/>
              </a:ext>
            </a:extLst>
          </p:cNvPr>
          <p:cNvSpPr>
            <a:spLocks noGrp="1"/>
          </p:cNvSpPr>
          <p:nvPr>
            <p:ph type="body" sz="quarter" idx="163"/>
          </p:nvPr>
        </p:nvSpPr>
        <p:spPr/>
        <p:txBody>
          <a:bodyPr/>
          <a:lstStyle/>
          <a:p>
            <a:r>
              <a:rPr lang="en-GB" dirty="0">
                <a:solidFill>
                  <a:srgbClr val="A2C4CF"/>
                </a:solidFill>
              </a:rPr>
              <a:t>Marketing Spread</a:t>
            </a:r>
          </a:p>
        </p:txBody>
      </p:sp>
      <p:sp>
        <p:nvSpPr>
          <p:cNvPr id="13" name="Text Placeholder 12">
            <a:extLst>
              <a:ext uri="{FF2B5EF4-FFF2-40B4-BE49-F238E27FC236}">
                <a16:creationId xmlns:a16="http://schemas.microsoft.com/office/drawing/2014/main" id="{4F064BDA-B3D1-4CE9-8900-1755A8B28A32}"/>
              </a:ext>
            </a:extLst>
          </p:cNvPr>
          <p:cNvSpPr>
            <a:spLocks noGrp="1"/>
          </p:cNvSpPr>
          <p:nvPr>
            <p:ph type="body" sz="quarter" idx="166"/>
          </p:nvPr>
        </p:nvSpPr>
        <p:spPr/>
        <p:txBody>
          <a:bodyPr/>
          <a:lstStyle/>
          <a:p>
            <a:r>
              <a:rPr lang="en-US" dirty="0">
                <a:solidFill>
                  <a:srgbClr val="DEDADB"/>
                </a:solidFill>
              </a:rPr>
              <a:t>STATISTIC</a:t>
            </a:r>
            <a:endParaRPr lang="en-GB" dirty="0">
              <a:solidFill>
                <a:srgbClr val="DEDADB"/>
              </a:solidFill>
            </a:endParaRPr>
          </a:p>
        </p:txBody>
      </p:sp>
      <p:sp>
        <p:nvSpPr>
          <p:cNvPr id="14" name="Text Placeholder 13">
            <a:extLst>
              <a:ext uri="{FF2B5EF4-FFF2-40B4-BE49-F238E27FC236}">
                <a16:creationId xmlns:a16="http://schemas.microsoft.com/office/drawing/2014/main" id="{896F07D1-E7A7-451D-88B0-E5332D7DBAD5}"/>
              </a:ext>
            </a:extLst>
          </p:cNvPr>
          <p:cNvSpPr>
            <a:spLocks noGrp="1"/>
          </p:cNvSpPr>
          <p:nvPr>
            <p:ph type="body" sz="quarter" idx="167"/>
          </p:nvPr>
        </p:nvSpPr>
        <p:spPr/>
        <p:txBody>
          <a:bodyPr/>
          <a:lstStyle/>
          <a:p>
            <a:r>
              <a:rPr lang="en-US" dirty="0">
                <a:solidFill>
                  <a:srgbClr val="DEDADB"/>
                </a:solidFill>
              </a:rPr>
              <a:t>INFOGRAPHIC</a:t>
            </a:r>
            <a:endParaRPr lang="en-GB" dirty="0">
              <a:solidFill>
                <a:srgbClr val="DEDADB"/>
              </a:solidFill>
            </a:endParaRPr>
          </a:p>
        </p:txBody>
      </p:sp>
      <p:sp>
        <p:nvSpPr>
          <p:cNvPr id="15" name="Text Placeholder 14">
            <a:extLst>
              <a:ext uri="{FF2B5EF4-FFF2-40B4-BE49-F238E27FC236}">
                <a16:creationId xmlns:a16="http://schemas.microsoft.com/office/drawing/2014/main" id="{50E3DF36-25EC-4244-8AA2-BAA7F6A87764}"/>
              </a:ext>
            </a:extLst>
          </p:cNvPr>
          <p:cNvSpPr>
            <a:spLocks noGrp="1"/>
          </p:cNvSpPr>
          <p:nvPr>
            <p:ph type="body" sz="quarter" idx="168"/>
          </p:nvPr>
        </p:nvSpPr>
        <p:spPr/>
        <p:txBody>
          <a:bodyPr/>
          <a:lstStyle/>
          <a:p>
            <a:r>
              <a:rPr lang="en-US" dirty="0">
                <a:solidFill>
                  <a:srgbClr val="DEDADB"/>
                </a:solidFill>
              </a:rPr>
              <a:t>PROFESSIONAL</a:t>
            </a:r>
            <a:endParaRPr lang="en-GB" dirty="0">
              <a:solidFill>
                <a:srgbClr val="DEDADB"/>
              </a:solidFill>
            </a:endParaRPr>
          </a:p>
        </p:txBody>
      </p:sp>
      <p:sp>
        <p:nvSpPr>
          <p:cNvPr id="18" name="Text Placeholder 17">
            <a:extLst>
              <a:ext uri="{FF2B5EF4-FFF2-40B4-BE49-F238E27FC236}">
                <a16:creationId xmlns:a16="http://schemas.microsoft.com/office/drawing/2014/main" id="{1D235354-62D3-481F-A653-0726AD90329B}"/>
              </a:ext>
            </a:extLst>
          </p:cNvPr>
          <p:cNvSpPr>
            <a:spLocks noGrp="1"/>
          </p:cNvSpPr>
          <p:nvPr>
            <p:ph type="body" sz="quarter" idx="183"/>
          </p:nvPr>
        </p:nvSpPr>
        <p:spPr/>
        <p:txBody>
          <a:bodyPr/>
          <a:lstStyle/>
          <a:p>
            <a:r>
              <a:rPr lang="en-US" dirty="0">
                <a:solidFill>
                  <a:srgbClr val="FEFCFB"/>
                </a:solidFill>
              </a:rPr>
              <a:t>How far the product reaches the customer</a:t>
            </a:r>
          </a:p>
        </p:txBody>
      </p:sp>
      <p:sp>
        <p:nvSpPr>
          <p:cNvPr id="16" name="Text Placeholder 15">
            <a:extLst>
              <a:ext uri="{FF2B5EF4-FFF2-40B4-BE49-F238E27FC236}">
                <a16:creationId xmlns:a16="http://schemas.microsoft.com/office/drawing/2014/main" id="{94BDCECF-F1D1-4944-B76D-63BD660D9506}"/>
              </a:ext>
            </a:extLst>
          </p:cNvPr>
          <p:cNvSpPr>
            <a:spLocks noGrp="1"/>
          </p:cNvSpPr>
          <p:nvPr>
            <p:ph type="body" sz="quarter" idx="169"/>
          </p:nvPr>
        </p:nvSpPr>
        <p:spPr/>
        <p:txBody>
          <a:bodyPr/>
          <a:lstStyle/>
          <a:p>
            <a:r>
              <a:rPr lang="en-US" dirty="0">
                <a:solidFill>
                  <a:srgbClr val="FEFCFB"/>
                </a:solidFill>
              </a:rPr>
              <a:t>Slide 3</a:t>
            </a:r>
            <a:endParaRPr lang="en-GB" dirty="0">
              <a:solidFill>
                <a:srgbClr val="FEFCFB"/>
              </a:solidFill>
            </a:endParaRPr>
          </a:p>
        </p:txBody>
      </p:sp>
      <p:graphicFrame>
        <p:nvGraphicFramePr>
          <p:cNvPr id="26" name="Chart Placeholder 25">
            <a:extLst>
              <a:ext uri="{FF2B5EF4-FFF2-40B4-BE49-F238E27FC236}">
                <a16:creationId xmlns:a16="http://schemas.microsoft.com/office/drawing/2014/main" id="{8285D85E-9F12-4EF5-8203-E739586E0ECD}"/>
              </a:ext>
            </a:extLst>
          </p:cNvPr>
          <p:cNvGraphicFramePr>
            <a:graphicFrameLocks noGrp="1"/>
          </p:cNvGraphicFramePr>
          <p:nvPr>
            <p:ph type="chart" sz="quarter" idx="178"/>
            <p:extLst>
              <p:ext uri="{D42A27DB-BD31-4B8C-83A1-F6EECF244321}">
                <p14:modId xmlns:p14="http://schemas.microsoft.com/office/powerpoint/2010/main" val="1407298467"/>
              </p:ext>
            </p:extLst>
          </p:nvPr>
        </p:nvGraphicFramePr>
        <p:xfrm>
          <a:off x="5529263" y="1857375"/>
          <a:ext cx="11680825" cy="6154738"/>
        </p:xfrm>
        <a:graphic>
          <a:graphicData uri="http://schemas.openxmlformats.org/drawingml/2006/chart">
            <c:chart xmlns:c="http://schemas.openxmlformats.org/drawingml/2006/chart" xmlns:r="http://schemas.openxmlformats.org/officeDocument/2006/relationships" r:id="rId2"/>
          </a:graphicData>
        </a:graphic>
      </p:graphicFrame>
      <p:pic>
        <p:nvPicPr>
          <p:cNvPr id="19" name="Graphic 18">
            <a:extLst>
              <a:ext uri="{FF2B5EF4-FFF2-40B4-BE49-F238E27FC236}">
                <a16:creationId xmlns:a16="http://schemas.microsoft.com/office/drawing/2014/main" id="{509E330A-A796-4E69-BC97-365AA27BF9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37962" y="8646342"/>
            <a:ext cx="1429263" cy="782695"/>
          </a:xfrm>
          <a:prstGeom prst="rect">
            <a:avLst/>
          </a:prstGeom>
        </p:spPr>
      </p:pic>
      <p:grpSp>
        <p:nvGrpSpPr>
          <p:cNvPr id="20" name="Group 19">
            <a:extLst>
              <a:ext uri="{FF2B5EF4-FFF2-40B4-BE49-F238E27FC236}">
                <a16:creationId xmlns:a16="http://schemas.microsoft.com/office/drawing/2014/main" id="{D4B30320-832D-4208-AEE1-1EA15C3A4684}"/>
              </a:ext>
            </a:extLst>
          </p:cNvPr>
          <p:cNvGrpSpPr/>
          <p:nvPr/>
        </p:nvGrpSpPr>
        <p:grpSpPr>
          <a:xfrm>
            <a:off x="1077566" y="857251"/>
            <a:ext cx="576929" cy="576926"/>
            <a:chOff x="1077566" y="857251"/>
            <a:chExt cx="576929" cy="576926"/>
          </a:xfrm>
          <a:solidFill>
            <a:srgbClr val="FEFCFB"/>
          </a:solidFill>
        </p:grpSpPr>
        <p:sp>
          <p:nvSpPr>
            <p:cNvPr id="21" name="Freeform: Shape 20">
              <a:extLst>
                <a:ext uri="{FF2B5EF4-FFF2-40B4-BE49-F238E27FC236}">
                  <a16:creationId xmlns:a16="http://schemas.microsoft.com/office/drawing/2014/main" id="{2F739010-09F4-451F-8F9B-BD54146AC41F}"/>
                </a:ext>
              </a:extLst>
            </p:cNvPr>
            <p:cNvSpPr/>
            <p:nvPr/>
          </p:nvSpPr>
          <p:spPr>
            <a:xfrm>
              <a:off x="1190011" y="1041018"/>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F28E33F-78A5-40E5-A28D-78DDE762060A}"/>
                </a:ext>
              </a:extLst>
            </p:cNvPr>
            <p:cNvSpPr/>
            <p:nvPr/>
          </p:nvSpPr>
          <p:spPr>
            <a:xfrm>
              <a:off x="1470132" y="1043004"/>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D464E20-BCB5-4925-A1C0-38253353E30E}"/>
                </a:ext>
              </a:extLst>
            </p:cNvPr>
            <p:cNvSpPr/>
            <p:nvPr/>
          </p:nvSpPr>
          <p:spPr>
            <a:xfrm>
              <a:off x="1077566" y="857251"/>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spTree>
    <p:extLst>
      <p:ext uri="{BB962C8B-B14F-4D97-AF65-F5344CB8AC3E}">
        <p14:creationId xmlns:p14="http://schemas.microsoft.com/office/powerpoint/2010/main" val="50884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40C0BB64-962E-4164-9186-1225838DC0C5}"/>
              </a:ext>
            </a:extLst>
          </p:cNvPr>
          <p:cNvSpPr>
            <a:spLocks noGrp="1"/>
          </p:cNvSpPr>
          <p:nvPr>
            <p:ph type="pic" sz="quarter" idx="16"/>
          </p:nvPr>
        </p:nvSpPr>
        <p:spPr/>
      </p:sp>
      <p:sp>
        <p:nvSpPr>
          <p:cNvPr id="36" name="Rectangle: Rounded Corners 35">
            <a:extLst>
              <a:ext uri="{FF2B5EF4-FFF2-40B4-BE49-F238E27FC236}">
                <a16:creationId xmlns:a16="http://schemas.microsoft.com/office/drawing/2014/main" id="{6760EF46-B47A-4BE9-967E-9C7318CA5219}"/>
              </a:ext>
            </a:extLst>
          </p:cNvPr>
          <p:cNvSpPr/>
          <p:nvPr/>
        </p:nvSpPr>
        <p:spPr>
          <a:xfrm>
            <a:off x="1077764" y="3021641"/>
            <a:ext cx="7436041" cy="2971386"/>
          </a:xfrm>
          <a:prstGeom prst="roundRect">
            <a:avLst>
              <a:gd name="adj" fmla="val 8866"/>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87183EC4-B0A7-493A-9EF2-73399FD20284}"/>
              </a:ext>
            </a:extLst>
          </p:cNvPr>
          <p:cNvSpPr/>
          <p:nvPr/>
        </p:nvSpPr>
        <p:spPr>
          <a:xfrm>
            <a:off x="1493902" y="3324923"/>
            <a:ext cx="1589748" cy="1589748"/>
          </a:xfrm>
          <a:prstGeom prst="ellipse">
            <a:avLst/>
          </a:prstGeom>
          <a:noFill/>
          <a:ln w="38100">
            <a:solidFill>
              <a:srgbClr val="A2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Rounded Corners 37">
            <a:extLst>
              <a:ext uri="{FF2B5EF4-FFF2-40B4-BE49-F238E27FC236}">
                <a16:creationId xmlns:a16="http://schemas.microsoft.com/office/drawing/2014/main" id="{63A11B9E-2CBE-4B00-BD63-118D09DE3E22}"/>
              </a:ext>
            </a:extLst>
          </p:cNvPr>
          <p:cNvSpPr/>
          <p:nvPr/>
        </p:nvSpPr>
        <p:spPr>
          <a:xfrm>
            <a:off x="9774192" y="3021641"/>
            <a:ext cx="7436041" cy="2971386"/>
          </a:xfrm>
          <a:prstGeom prst="roundRect">
            <a:avLst>
              <a:gd name="adj" fmla="val 8866"/>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D519A80C-9641-4B15-9115-20762E130FFE}"/>
              </a:ext>
            </a:extLst>
          </p:cNvPr>
          <p:cNvSpPr/>
          <p:nvPr/>
        </p:nvSpPr>
        <p:spPr>
          <a:xfrm>
            <a:off x="10190330" y="3324923"/>
            <a:ext cx="1589748" cy="1589748"/>
          </a:xfrm>
          <a:prstGeom prst="ellipse">
            <a:avLst/>
          </a:prstGeom>
          <a:noFill/>
          <a:ln w="38100">
            <a:solidFill>
              <a:srgbClr val="A2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Rectangle: Rounded Corners 39">
            <a:extLst>
              <a:ext uri="{FF2B5EF4-FFF2-40B4-BE49-F238E27FC236}">
                <a16:creationId xmlns:a16="http://schemas.microsoft.com/office/drawing/2014/main" id="{9282D4FB-B70E-4897-94AE-D7C97B1F5D85}"/>
              </a:ext>
            </a:extLst>
          </p:cNvPr>
          <p:cNvSpPr/>
          <p:nvPr/>
        </p:nvSpPr>
        <p:spPr>
          <a:xfrm>
            <a:off x="1077764" y="6457652"/>
            <a:ext cx="7436041" cy="2971386"/>
          </a:xfrm>
          <a:prstGeom prst="roundRect">
            <a:avLst>
              <a:gd name="adj" fmla="val 8866"/>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215061CE-88C0-46AC-8353-5D118F27BDB3}"/>
              </a:ext>
            </a:extLst>
          </p:cNvPr>
          <p:cNvSpPr/>
          <p:nvPr/>
        </p:nvSpPr>
        <p:spPr>
          <a:xfrm>
            <a:off x="1493902" y="6760934"/>
            <a:ext cx="1589748" cy="1589748"/>
          </a:xfrm>
          <a:prstGeom prst="ellipse">
            <a:avLst/>
          </a:prstGeom>
          <a:noFill/>
          <a:ln w="38100">
            <a:solidFill>
              <a:srgbClr val="A2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41">
            <a:extLst>
              <a:ext uri="{FF2B5EF4-FFF2-40B4-BE49-F238E27FC236}">
                <a16:creationId xmlns:a16="http://schemas.microsoft.com/office/drawing/2014/main" id="{D26494A5-5848-47F8-954A-233A17F0A62A}"/>
              </a:ext>
            </a:extLst>
          </p:cNvPr>
          <p:cNvSpPr/>
          <p:nvPr/>
        </p:nvSpPr>
        <p:spPr>
          <a:xfrm>
            <a:off x="9774192" y="6457652"/>
            <a:ext cx="7436041" cy="2971386"/>
          </a:xfrm>
          <a:prstGeom prst="roundRect">
            <a:avLst>
              <a:gd name="adj" fmla="val 8866"/>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C5447C47-2B1F-4A59-BE6B-E72EAEEA1B0C}"/>
              </a:ext>
            </a:extLst>
          </p:cNvPr>
          <p:cNvSpPr/>
          <p:nvPr/>
        </p:nvSpPr>
        <p:spPr>
          <a:xfrm>
            <a:off x="10190330" y="6760934"/>
            <a:ext cx="1589748" cy="1589748"/>
          </a:xfrm>
          <a:prstGeom prst="ellipse">
            <a:avLst/>
          </a:prstGeom>
          <a:noFill/>
          <a:ln w="38100">
            <a:solidFill>
              <a:srgbClr val="A2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4" name="Group 43">
            <a:extLst>
              <a:ext uri="{FF2B5EF4-FFF2-40B4-BE49-F238E27FC236}">
                <a16:creationId xmlns:a16="http://schemas.microsoft.com/office/drawing/2014/main" id="{5474C8AC-77B2-47A2-8D8F-9686D9D261F3}"/>
              </a:ext>
            </a:extLst>
          </p:cNvPr>
          <p:cNvGrpSpPr/>
          <p:nvPr/>
        </p:nvGrpSpPr>
        <p:grpSpPr>
          <a:xfrm>
            <a:off x="1077566" y="857251"/>
            <a:ext cx="576929" cy="576926"/>
            <a:chOff x="1077566" y="857251"/>
            <a:chExt cx="576929" cy="576926"/>
          </a:xfrm>
          <a:solidFill>
            <a:srgbClr val="FEFCFB"/>
          </a:solidFill>
        </p:grpSpPr>
        <p:sp>
          <p:nvSpPr>
            <p:cNvPr id="45" name="Freeform: Shape 44">
              <a:extLst>
                <a:ext uri="{FF2B5EF4-FFF2-40B4-BE49-F238E27FC236}">
                  <a16:creationId xmlns:a16="http://schemas.microsoft.com/office/drawing/2014/main" id="{5E81A76C-5D28-445E-8CC2-F0A76695EFC4}"/>
                </a:ext>
              </a:extLst>
            </p:cNvPr>
            <p:cNvSpPr/>
            <p:nvPr/>
          </p:nvSpPr>
          <p:spPr>
            <a:xfrm>
              <a:off x="1190011" y="1041018"/>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349423F0-66A0-4118-A602-2D8FBDD555DE}"/>
                </a:ext>
              </a:extLst>
            </p:cNvPr>
            <p:cNvSpPr/>
            <p:nvPr/>
          </p:nvSpPr>
          <p:spPr>
            <a:xfrm>
              <a:off x="1470132" y="1043004"/>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D87BA15-C0A8-4F78-AD1B-97EC1DAF807F}"/>
                </a:ext>
              </a:extLst>
            </p:cNvPr>
            <p:cNvSpPr/>
            <p:nvPr/>
          </p:nvSpPr>
          <p:spPr>
            <a:xfrm>
              <a:off x="1077566" y="857251"/>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sp>
        <p:nvSpPr>
          <p:cNvPr id="25" name="Text Placeholder 24">
            <a:extLst>
              <a:ext uri="{FF2B5EF4-FFF2-40B4-BE49-F238E27FC236}">
                <a16:creationId xmlns:a16="http://schemas.microsoft.com/office/drawing/2014/main" id="{2AD15D58-5B08-47A7-8BD9-C835244439DA}"/>
              </a:ext>
            </a:extLst>
          </p:cNvPr>
          <p:cNvSpPr>
            <a:spLocks noGrp="1"/>
          </p:cNvSpPr>
          <p:nvPr>
            <p:ph type="body" sz="quarter" idx="165"/>
          </p:nvPr>
        </p:nvSpPr>
        <p:spPr/>
        <p:txBody>
          <a:bodyPr/>
          <a:lstStyle/>
          <a:p>
            <a:r>
              <a:rPr lang="en-US" dirty="0">
                <a:solidFill>
                  <a:srgbClr val="A2C4CF"/>
                </a:solidFill>
              </a:rPr>
              <a:t>S</a:t>
            </a:r>
            <a:endParaRPr lang="en-GB" dirty="0">
              <a:solidFill>
                <a:srgbClr val="A2C4CF"/>
              </a:solidFill>
            </a:endParaRPr>
          </a:p>
        </p:txBody>
      </p:sp>
      <p:sp>
        <p:nvSpPr>
          <p:cNvPr id="23" name="Text Placeholder 22">
            <a:extLst>
              <a:ext uri="{FF2B5EF4-FFF2-40B4-BE49-F238E27FC236}">
                <a16:creationId xmlns:a16="http://schemas.microsoft.com/office/drawing/2014/main" id="{4C451D12-872B-458C-BC20-BD116C86158C}"/>
              </a:ext>
            </a:extLst>
          </p:cNvPr>
          <p:cNvSpPr>
            <a:spLocks noGrp="1"/>
          </p:cNvSpPr>
          <p:nvPr>
            <p:ph type="body" sz="quarter" idx="163"/>
          </p:nvPr>
        </p:nvSpPr>
        <p:spPr/>
        <p:txBody>
          <a:bodyPr/>
          <a:lstStyle/>
          <a:p>
            <a:r>
              <a:rPr lang="en-GB" dirty="0">
                <a:solidFill>
                  <a:srgbClr val="FEFCFB"/>
                </a:solidFill>
              </a:rPr>
              <a:t>The Analysis</a:t>
            </a:r>
          </a:p>
        </p:txBody>
      </p:sp>
      <p:sp>
        <p:nvSpPr>
          <p:cNvPr id="26" name="Text Placeholder 25">
            <a:extLst>
              <a:ext uri="{FF2B5EF4-FFF2-40B4-BE49-F238E27FC236}">
                <a16:creationId xmlns:a16="http://schemas.microsoft.com/office/drawing/2014/main" id="{3AC4C57F-9C7F-4032-AB48-227771442F12}"/>
              </a:ext>
            </a:extLst>
          </p:cNvPr>
          <p:cNvSpPr>
            <a:spLocks noGrp="1"/>
          </p:cNvSpPr>
          <p:nvPr>
            <p:ph type="body" sz="quarter" idx="180"/>
          </p:nvPr>
        </p:nvSpPr>
        <p:spPr/>
        <p:txBody>
          <a:bodyPr/>
          <a:lstStyle/>
          <a:p>
            <a:r>
              <a:rPr lang="en-US" dirty="0">
                <a:solidFill>
                  <a:srgbClr val="FEFCFB"/>
                </a:solidFill>
              </a:rPr>
              <a:t>STRENGTH</a:t>
            </a:r>
            <a:endParaRPr lang="en-GB" dirty="0">
              <a:solidFill>
                <a:srgbClr val="FEFCFB"/>
              </a:solidFill>
            </a:endParaRPr>
          </a:p>
        </p:txBody>
      </p:sp>
      <p:sp>
        <p:nvSpPr>
          <p:cNvPr id="24" name="Text Placeholder 23">
            <a:extLst>
              <a:ext uri="{FF2B5EF4-FFF2-40B4-BE49-F238E27FC236}">
                <a16:creationId xmlns:a16="http://schemas.microsoft.com/office/drawing/2014/main" id="{F3BDFDBC-10B0-4D24-9986-2896AB1D2BBE}"/>
              </a:ext>
            </a:extLst>
          </p:cNvPr>
          <p:cNvSpPr>
            <a:spLocks noGrp="1"/>
          </p:cNvSpPr>
          <p:nvPr>
            <p:ph type="body" sz="quarter" idx="164"/>
          </p:nvPr>
        </p:nvSpPr>
        <p:spPr/>
        <p:txBody>
          <a:bodyPr/>
          <a:lstStyle/>
          <a:p>
            <a:r>
              <a:rPr lang="en-US" dirty="0">
                <a:solidFill>
                  <a:srgbClr val="FEFCFB"/>
                </a:solidFill>
              </a:rPr>
              <a:t>The warmest greeting upon you on this beautiful and fateful day, may the blessing of the Lord be upon us every time and every day.</a:t>
            </a:r>
          </a:p>
        </p:txBody>
      </p:sp>
      <p:sp>
        <p:nvSpPr>
          <p:cNvPr id="27" name="Text Placeholder 26">
            <a:extLst>
              <a:ext uri="{FF2B5EF4-FFF2-40B4-BE49-F238E27FC236}">
                <a16:creationId xmlns:a16="http://schemas.microsoft.com/office/drawing/2014/main" id="{71D97A2A-D63B-43EA-822C-691E0750B76E}"/>
              </a:ext>
            </a:extLst>
          </p:cNvPr>
          <p:cNvSpPr>
            <a:spLocks noGrp="1"/>
          </p:cNvSpPr>
          <p:nvPr>
            <p:ph type="body" sz="quarter" idx="181"/>
          </p:nvPr>
        </p:nvSpPr>
        <p:spPr/>
        <p:txBody>
          <a:bodyPr/>
          <a:lstStyle/>
          <a:p>
            <a:r>
              <a:rPr lang="en-US" dirty="0">
                <a:solidFill>
                  <a:srgbClr val="A2C4CF"/>
                </a:solidFill>
              </a:rPr>
              <a:t>W</a:t>
            </a:r>
            <a:endParaRPr lang="en-GB" dirty="0">
              <a:solidFill>
                <a:srgbClr val="A2C4CF"/>
              </a:solidFill>
            </a:endParaRPr>
          </a:p>
        </p:txBody>
      </p:sp>
      <p:sp>
        <p:nvSpPr>
          <p:cNvPr id="28" name="Text Placeholder 27">
            <a:extLst>
              <a:ext uri="{FF2B5EF4-FFF2-40B4-BE49-F238E27FC236}">
                <a16:creationId xmlns:a16="http://schemas.microsoft.com/office/drawing/2014/main" id="{B91C3ACA-F9C8-435E-A32A-7D0A743E548A}"/>
              </a:ext>
            </a:extLst>
          </p:cNvPr>
          <p:cNvSpPr>
            <a:spLocks noGrp="1"/>
          </p:cNvSpPr>
          <p:nvPr>
            <p:ph type="body" sz="quarter" idx="182"/>
          </p:nvPr>
        </p:nvSpPr>
        <p:spPr/>
        <p:txBody>
          <a:bodyPr/>
          <a:lstStyle/>
          <a:p>
            <a:r>
              <a:rPr lang="en-US" dirty="0">
                <a:solidFill>
                  <a:srgbClr val="FEFCFB"/>
                </a:solidFill>
              </a:rPr>
              <a:t>WEAKNESS</a:t>
            </a:r>
            <a:endParaRPr lang="en-GB" dirty="0">
              <a:solidFill>
                <a:srgbClr val="FEFCFB"/>
              </a:solidFill>
            </a:endParaRPr>
          </a:p>
        </p:txBody>
      </p:sp>
      <p:sp>
        <p:nvSpPr>
          <p:cNvPr id="29" name="Text Placeholder 28">
            <a:extLst>
              <a:ext uri="{FF2B5EF4-FFF2-40B4-BE49-F238E27FC236}">
                <a16:creationId xmlns:a16="http://schemas.microsoft.com/office/drawing/2014/main" id="{DCE0FC85-604F-4563-B6B3-D6F7AA0CAD87}"/>
              </a:ext>
            </a:extLst>
          </p:cNvPr>
          <p:cNvSpPr>
            <a:spLocks noGrp="1"/>
          </p:cNvSpPr>
          <p:nvPr>
            <p:ph type="body" sz="quarter" idx="183"/>
          </p:nvPr>
        </p:nvSpPr>
        <p:spPr/>
        <p:txBody>
          <a:bodyPr/>
          <a:lstStyle/>
          <a:p>
            <a:r>
              <a:rPr lang="en-US" dirty="0">
                <a:solidFill>
                  <a:srgbClr val="FEFCFB"/>
                </a:solidFill>
              </a:rPr>
              <a:t>The warmest greeting upon you on this beautiful and fateful day, may the blessing of the Lord be upon us every time and every day.</a:t>
            </a:r>
          </a:p>
        </p:txBody>
      </p:sp>
      <p:sp>
        <p:nvSpPr>
          <p:cNvPr id="30" name="Text Placeholder 29">
            <a:extLst>
              <a:ext uri="{FF2B5EF4-FFF2-40B4-BE49-F238E27FC236}">
                <a16:creationId xmlns:a16="http://schemas.microsoft.com/office/drawing/2014/main" id="{4E8407EF-8B7B-4FDF-A457-2FB46AE1A6B7}"/>
              </a:ext>
            </a:extLst>
          </p:cNvPr>
          <p:cNvSpPr>
            <a:spLocks noGrp="1"/>
          </p:cNvSpPr>
          <p:nvPr>
            <p:ph type="body" sz="quarter" idx="184"/>
          </p:nvPr>
        </p:nvSpPr>
        <p:spPr/>
        <p:txBody>
          <a:bodyPr/>
          <a:lstStyle/>
          <a:p>
            <a:r>
              <a:rPr lang="en-US" dirty="0">
                <a:solidFill>
                  <a:srgbClr val="A2C4CF"/>
                </a:solidFill>
              </a:rPr>
              <a:t>O</a:t>
            </a:r>
            <a:endParaRPr lang="en-GB" dirty="0">
              <a:solidFill>
                <a:srgbClr val="A2C4CF"/>
              </a:solidFill>
            </a:endParaRPr>
          </a:p>
        </p:txBody>
      </p:sp>
      <p:sp>
        <p:nvSpPr>
          <p:cNvPr id="31" name="Text Placeholder 30">
            <a:extLst>
              <a:ext uri="{FF2B5EF4-FFF2-40B4-BE49-F238E27FC236}">
                <a16:creationId xmlns:a16="http://schemas.microsoft.com/office/drawing/2014/main" id="{2F66E03B-F9AB-4D9C-96B6-1CC4E0A7044C}"/>
              </a:ext>
            </a:extLst>
          </p:cNvPr>
          <p:cNvSpPr>
            <a:spLocks noGrp="1"/>
          </p:cNvSpPr>
          <p:nvPr>
            <p:ph type="body" sz="quarter" idx="185"/>
          </p:nvPr>
        </p:nvSpPr>
        <p:spPr/>
        <p:txBody>
          <a:bodyPr/>
          <a:lstStyle/>
          <a:p>
            <a:r>
              <a:rPr lang="en-US" dirty="0">
                <a:solidFill>
                  <a:srgbClr val="FEFCFB"/>
                </a:solidFill>
              </a:rPr>
              <a:t>OPPORTUNITIES</a:t>
            </a:r>
            <a:endParaRPr lang="en-GB" dirty="0">
              <a:solidFill>
                <a:srgbClr val="FEFCFB"/>
              </a:solidFill>
            </a:endParaRPr>
          </a:p>
        </p:txBody>
      </p:sp>
      <p:sp>
        <p:nvSpPr>
          <p:cNvPr id="32" name="Text Placeholder 31">
            <a:extLst>
              <a:ext uri="{FF2B5EF4-FFF2-40B4-BE49-F238E27FC236}">
                <a16:creationId xmlns:a16="http://schemas.microsoft.com/office/drawing/2014/main" id="{382613B5-B469-4226-81B6-0CD1D49AA593}"/>
              </a:ext>
            </a:extLst>
          </p:cNvPr>
          <p:cNvSpPr>
            <a:spLocks noGrp="1"/>
          </p:cNvSpPr>
          <p:nvPr>
            <p:ph type="body" sz="quarter" idx="186"/>
          </p:nvPr>
        </p:nvSpPr>
        <p:spPr/>
        <p:txBody>
          <a:bodyPr/>
          <a:lstStyle/>
          <a:p>
            <a:r>
              <a:rPr lang="en-US" dirty="0">
                <a:solidFill>
                  <a:srgbClr val="FEFCFB"/>
                </a:solidFill>
              </a:rPr>
              <a:t>The warmest greeting upon you on this beautiful and fateful day, may the blessing of the Lord be upon us every time and every day.</a:t>
            </a:r>
          </a:p>
        </p:txBody>
      </p:sp>
      <p:sp>
        <p:nvSpPr>
          <p:cNvPr id="33" name="Text Placeholder 32">
            <a:extLst>
              <a:ext uri="{FF2B5EF4-FFF2-40B4-BE49-F238E27FC236}">
                <a16:creationId xmlns:a16="http://schemas.microsoft.com/office/drawing/2014/main" id="{E139EFF7-B89C-46A7-AA03-3A5E4577BB68}"/>
              </a:ext>
            </a:extLst>
          </p:cNvPr>
          <p:cNvSpPr>
            <a:spLocks noGrp="1"/>
          </p:cNvSpPr>
          <p:nvPr>
            <p:ph type="body" sz="quarter" idx="187"/>
          </p:nvPr>
        </p:nvSpPr>
        <p:spPr/>
        <p:txBody>
          <a:bodyPr/>
          <a:lstStyle/>
          <a:p>
            <a:r>
              <a:rPr lang="en-US" dirty="0">
                <a:solidFill>
                  <a:srgbClr val="A2C4CF"/>
                </a:solidFill>
              </a:rPr>
              <a:t>T</a:t>
            </a:r>
            <a:endParaRPr lang="en-GB" dirty="0">
              <a:solidFill>
                <a:srgbClr val="A2C4CF"/>
              </a:solidFill>
            </a:endParaRPr>
          </a:p>
        </p:txBody>
      </p:sp>
      <p:sp>
        <p:nvSpPr>
          <p:cNvPr id="34" name="Text Placeholder 33">
            <a:extLst>
              <a:ext uri="{FF2B5EF4-FFF2-40B4-BE49-F238E27FC236}">
                <a16:creationId xmlns:a16="http://schemas.microsoft.com/office/drawing/2014/main" id="{EB503C09-3EA9-4C46-BDB4-96EC777D91AE}"/>
              </a:ext>
            </a:extLst>
          </p:cNvPr>
          <p:cNvSpPr>
            <a:spLocks noGrp="1"/>
          </p:cNvSpPr>
          <p:nvPr>
            <p:ph type="body" sz="quarter" idx="188"/>
          </p:nvPr>
        </p:nvSpPr>
        <p:spPr/>
        <p:txBody>
          <a:bodyPr/>
          <a:lstStyle/>
          <a:p>
            <a:r>
              <a:rPr lang="en-US" dirty="0">
                <a:solidFill>
                  <a:srgbClr val="FEFCFB"/>
                </a:solidFill>
              </a:rPr>
              <a:t>THREATS</a:t>
            </a:r>
            <a:endParaRPr lang="en-GB" dirty="0">
              <a:solidFill>
                <a:srgbClr val="FEFCFB"/>
              </a:solidFill>
            </a:endParaRPr>
          </a:p>
        </p:txBody>
      </p:sp>
      <p:sp>
        <p:nvSpPr>
          <p:cNvPr id="35" name="Text Placeholder 34">
            <a:extLst>
              <a:ext uri="{FF2B5EF4-FFF2-40B4-BE49-F238E27FC236}">
                <a16:creationId xmlns:a16="http://schemas.microsoft.com/office/drawing/2014/main" id="{4A4524DA-8D57-4781-88DA-F86D5AB7256F}"/>
              </a:ext>
            </a:extLst>
          </p:cNvPr>
          <p:cNvSpPr>
            <a:spLocks noGrp="1"/>
          </p:cNvSpPr>
          <p:nvPr>
            <p:ph type="body" sz="quarter" idx="189"/>
          </p:nvPr>
        </p:nvSpPr>
        <p:spPr/>
        <p:txBody>
          <a:bodyPr/>
          <a:lstStyle/>
          <a:p>
            <a:r>
              <a:rPr lang="en-US" dirty="0">
                <a:solidFill>
                  <a:srgbClr val="FEFCFB"/>
                </a:solidFill>
              </a:rPr>
              <a:t>The warmest greeting upon you on this beautiful and fateful day, may the blessing of the Lord be upon us every time and every day.</a:t>
            </a:r>
          </a:p>
        </p:txBody>
      </p:sp>
    </p:spTree>
    <p:extLst>
      <p:ext uri="{BB962C8B-B14F-4D97-AF65-F5344CB8AC3E}">
        <p14:creationId xmlns:p14="http://schemas.microsoft.com/office/powerpoint/2010/main" val="374194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A9BF78D-A872-4B8F-B8FF-652C524A0806}"/>
              </a:ext>
            </a:extLst>
          </p:cNvPr>
          <p:cNvSpPr>
            <a:spLocks noGrp="1"/>
          </p:cNvSpPr>
          <p:nvPr>
            <p:ph type="pic" sz="quarter" idx="16"/>
          </p:nvPr>
        </p:nvSpPr>
        <p:spPr/>
      </p:sp>
      <p:sp>
        <p:nvSpPr>
          <p:cNvPr id="31" name="Rectangle 30">
            <a:extLst>
              <a:ext uri="{FF2B5EF4-FFF2-40B4-BE49-F238E27FC236}">
                <a16:creationId xmlns:a16="http://schemas.microsoft.com/office/drawing/2014/main" id="{FE2247BC-B275-49D2-9B7C-2BBC5A921C79}"/>
              </a:ext>
            </a:extLst>
          </p:cNvPr>
          <p:cNvSpPr/>
          <p:nvPr/>
        </p:nvSpPr>
        <p:spPr>
          <a:xfrm>
            <a:off x="1074057" y="856538"/>
            <a:ext cx="16139884" cy="8573212"/>
          </a:xfrm>
          <a:prstGeom prst="rect">
            <a:avLst/>
          </a:prstGeom>
          <a:solidFill>
            <a:srgbClr val="566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7AC86D08-6ADD-4D3C-98FE-2B9B3B4F0B65}"/>
              </a:ext>
            </a:extLst>
          </p:cNvPr>
          <p:cNvSpPr/>
          <p:nvPr/>
        </p:nvSpPr>
        <p:spPr>
          <a:xfrm>
            <a:off x="6908390" y="3138615"/>
            <a:ext cx="4471218" cy="5907359"/>
          </a:xfrm>
          <a:prstGeom prst="roundRect">
            <a:avLst>
              <a:gd name="adj" fmla="val 6734"/>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81E223A6-D80C-4A7F-B5FD-0CABC941992B}"/>
              </a:ext>
            </a:extLst>
          </p:cNvPr>
          <p:cNvSpPr/>
          <p:nvPr/>
        </p:nvSpPr>
        <p:spPr>
          <a:xfrm>
            <a:off x="1594183" y="3138615"/>
            <a:ext cx="4471218" cy="5907359"/>
          </a:xfrm>
          <a:prstGeom prst="roundRect">
            <a:avLst>
              <a:gd name="adj" fmla="val 6734"/>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CF98993A-15DF-4F8B-B259-05FB294601C8}"/>
              </a:ext>
            </a:extLst>
          </p:cNvPr>
          <p:cNvSpPr/>
          <p:nvPr/>
        </p:nvSpPr>
        <p:spPr>
          <a:xfrm>
            <a:off x="12222597" y="3138615"/>
            <a:ext cx="4471218" cy="5907359"/>
          </a:xfrm>
          <a:prstGeom prst="roundRect">
            <a:avLst>
              <a:gd name="adj" fmla="val 6734"/>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5" name="Group 34">
            <a:extLst>
              <a:ext uri="{FF2B5EF4-FFF2-40B4-BE49-F238E27FC236}">
                <a16:creationId xmlns:a16="http://schemas.microsoft.com/office/drawing/2014/main" id="{6B0C3571-AAD5-4E78-891D-3911037DA42F}"/>
              </a:ext>
            </a:extLst>
          </p:cNvPr>
          <p:cNvGrpSpPr/>
          <p:nvPr/>
        </p:nvGrpSpPr>
        <p:grpSpPr>
          <a:xfrm>
            <a:off x="3541526" y="3561066"/>
            <a:ext cx="576929" cy="576926"/>
            <a:chOff x="3541526" y="3561066"/>
            <a:chExt cx="576929" cy="576926"/>
          </a:xfrm>
          <a:solidFill>
            <a:srgbClr val="FEFCFB"/>
          </a:solidFill>
        </p:grpSpPr>
        <p:sp>
          <p:nvSpPr>
            <p:cNvPr id="36" name="Freeform: Shape 35">
              <a:extLst>
                <a:ext uri="{FF2B5EF4-FFF2-40B4-BE49-F238E27FC236}">
                  <a16:creationId xmlns:a16="http://schemas.microsoft.com/office/drawing/2014/main" id="{3804413E-65A0-4708-BD3A-868A26C32F69}"/>
                </a:ext>
              </a:extLst>
            </p:cNvPr>
            <p:cNvSpPr/>
            <p:nvPr/>
          </p:nvSpPr>
          <p:spPr>
            <a:xfrm>
              <a:off x="3653971" y="3744833"/>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6078E7D3-695B-4FFF-B05A-9920C8C0B87D}"/>
                </a:ext>
              </a:extLst>
            </p:cNvPr>
            <p:cNvSpPr/>
            <p:nvPr/>
          </p:nvSpPr>
          <p:spPr>
            <a:xfrm>
              <a:off x="3934092" y="3746819"/>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8660FBFC-85BA-4A46-AF8E-190BA53755FF}"/>
                </a:ext>
              </a:extLst>
            </p:cNvPr>
            <p:cNvSpPr/>
            <p:nvPr/>
          </p:nvSpPr>
          <p:spPr>
            <a:xfrm>
              <a:off x="3541526" y="3561066"/>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grpSp>
        <p:nvGrpSpPr>
          <p:cNvPr id="39" name="Group 38">
            <a:extLst>
              <a:ext uri="{FF2B5EF4-FFF2-40B4-BE49-F238E27FC236}">
                <a16:creationId xmlns:a16="http://schemas.microsoft.com/office/drawing/2014/main" id="{64564F8D-2BD3-4335-BFD8-FBE727ED7887}"/>
              </a:ext>
            </a:extLst>
          </p:cNvPr>
          <p:cNvGrpSpPr/>
          <p:nvPr/>
        </p:nvGrpSpPr>
        <p:grpSpPr>
          <a:xfrm>
            <a:off x="8855533" y="3561066"/>
            <a:ext cx="576929" cy="576926"/>
            <a:chOff x="3541526" y="3561066"/>
            <a:chExt cx="576929" cy="576926"/>
          </a:xfrm>
          <a:solidFill>
            <a:srgbClr val="FEFCFB"/>
          </a:solidFill>
        </p:grpSpPr>
        <p:sp>
          <p:nvSpPr>
            <p:cNvPr id="40" name="Freeform: Shape 39">
              <a:extLst>
                <a:ext uri="{FF2B5EF4-FFF2-40B4-BE49-F238E27FC236}">
                  <a16:creationId xmlns:a16="http://schemas.microsoft.com/office/drawing/2014/main" id="{8B54D886-47D0-41D4-A856-18D764627B81}"/>
                </a:ext>
              </a:extLst>
            </p:cNvPr>
            <p:cNvSpPr/>
            <p:nvPr/>
          </p:nvSpPr>
          <p:spPr>
            <a:xfrm>
              <a:off x="3653971" y="3744833"/>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B404B26A-AC41-4BF9-A756-499F7859E916}"/>
                </a:ext>
              </a:extLst>
            </p:cNvPr>
            <p:cNvSpPr/>
            <p:nvPr/>
          </p:nvSpPr>
          <p:spPr>
            <a:xfrm>
              <a:off x="3934092" y="3746819"/>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6BFAE4B4-631B-44A0-9475-34AA517EDE1F}"/>
                </a:ext>
              </a:extLst>
            </p:cNvPr>
            <p:cNvSpPr/>
            <p:nvPr/>
          </p:nvSpPr>
          <p:spPr>
            <a:xfrm>
              <a:off x="3541526" y="3561066"/>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grpSp>
        <p:nvGrpSpPr>
          <p:cNvPr id="43" name="Group 42">
            <a:extLst>
              <a:ext uri="{FF2B5EF4-FFF2-40B4-BE49-F238E27FC236}">
                <a16:creationId xmlns:a16="http://schemas.microsoft.com/office/drawing/2014/main" id="{8C070052-0A8F-41AA-AF40-81AEB2EA24C9}"/>
              </a:ext>
            </a:extLst>
          </p:cNvPr>
          <p:cNvGrpSpPr/>
          <p:nvPr/>
        </p:nvGrpSpPr>
        <p:grpSpPr>
          <a:xfrm>
            <a:off x="14168961" y="3561066"/>
            <a:ext cx="576929" cy="576926"/>
            <a:chOff x="3541526" y="3561066"/>
            <a:chExt cx="576929" cy="576926"/>
          </a:xfrm>
          <a:solidFill>
            <a:srgbClr val="FEFCFB"/>
          </a:solidFill>
        </p:grpSpPr>
        <p:sp>
          <p:nvSpPr>
            <p:cNvPr id="44" name="Freeform: Shape 43">
              <a:extLst>
                <a:ext uri="{FF2B5EF4-FFF2-40B4-BE49-F238E27FC236}">
                  <a16:creationId xmlns:a16="http://schemas.microsoft.com/office/drawing/2014/main" id="{D4411A25-E8B1-4B3C-AC68-2C6398C716E7}"/>
                </a:ext>
              </a:extLst>
            </p:cNvPr>
            <p:cNvSpPr/>
            <p:nvPr/>
          </p:nvSpPr>
          <p:spPr>
            <a:xfrm>
              <a:off x="3653971" y="3744833"/>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4A357D8A-0385-4859-96F4-0BF6A10E2DF6}"/>
                </a:ext>
              </a:extLst>
            </p:cNvPr>
            <p:cNvSpPr/>
            <p:nvPr/>
          </p:nvSpPr>
          <p:spPr>
            <a:xfrm>
              <a:off x="3934092" y="3746819"/>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DD6715CC-3D00-4F9D-A46C-BB898C5FEB66}"/>
                </a:ext>
              </a:extLst>
            </p:cNvPr>
            <p:cNvSpPr/>
            <p:nvPr/>
          </p:nvSpPr>
          <p:spPr>
            <a:xfrm>
              <a:off x="3541526" y="3561066"/>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pic>
        <p:nvPicPr>
          <p:cNvPr id="47" name="Graphic 46">
            <a:extLst>
              <a:ext uri="{FF2B5EF4-FFF2-40B4-BE49-F238E27FC236}">
                <a16:creationId xmlns:a16="http://schemas.microsoft.com/office/drawing/2014/main" id="{0A2927A2-585E-4A24-A6CC-A5F7AB671B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41805" y="2071966"/>
            <a:ext cx="1429263" cy="782695"/>
          </a:xfrm>
          <a:prstGeom prst="rect">
            <a:avLst/>
          </a:prstGeom>
        </p:spPr>
      </p:pic>
      <p:sp>
        <p:nvSpPr>
          <p:cNvPr id="14" name="Text Placeholder 13">
            <a:extLst>
              <a:ext uri="{FF2B5EF4-FFF2-40B4-BE49-F238E27FC236}">
                <a16:creationId xmlns:a16="http://schemas.microsoft.com/office/drawing/2014/main" id="{E21C278E-2803-451D-A727-E1CB35C6F0B9}"/>
              </a:ext>
            </a:extLst>
          </p:cNvPr>
          <p:cNvSpPr>
            <a:spLocks noGrp="1"/>
          </p:cNvSpPr>
          <p:nvPr>
            <p:ph type="body" sz="quarter" idx="163"/>
          </p:nvPr>
        </p:nvSpPr>
        <p:spPr/>
        <p:txBody>
          <a:bodyPr/>
          <a:lstStyle/>
          <a:p>
            <a:r>
              <a:rPr lang="en-GB" dirty="0">
                <a:solidFill>
                  <a:srgbClr val="EF826B"/>
                </a:solidFill>
              </a:rPr>
              <a:t>Pricing Plan</a:t>
            </a:r>
          </a:p>
        </p:txBody>
      </p:sp>
      <p:sp>
        <p:nvSpPr>
          <p:cNvPr id="13" name="Text Placeholder 12">
            <a:extLst>
              <a:ext uri="{FF2B5EF4-FFF2-40B4-BE49-F238E27FC236}">
                <a16:creationId xmlns:a16="http://schemas.microsoft.com/office/drawing/2014/main" id="{95A90F90-F6AC-4462-AAB7-9092EF87CAFA}"/>
              </a:ext>
            </a:extLst>
          </p:cNvPr>
          <p:cNvSpPr>
            <a:spLocks noGrp="1"/>
          </p:cNvSpPr>
          <p:nvPr>
            <p:ph type="body" sz="quarter" idx="162"/>
          </p:nvPr>
        </p:nvSpPr>
        <p:spPr/>
        <p:txBody>
          <a:bodyPr/>
          <a:lstStyle/>
          <a:p>
            <a:r>
              <a:rPr lang="en-US" dirty="0">
                <a:solidFill>
                  <a:srgbClr val="FEFCFB"/>
                </a:solidFill>
              </a:rPr>
              <a:t>Pricing plan for the next product batches</a:t>
            </a:r>
            <a:endParaRPr lang="en-GB" dirty="0">
              <a:solidFill>
                <a:srgbClr val="FEFCFB"/>
              </a:solidFill>
            </a:endParaRPr>
          </a:p>
        </p:txBody>
      </p:sp>
      <p:sp>
        <p:nvSpPr>
          <p:cNvPr id="15" name="Text Placeholder 14">
            <a:extLst>
              <a:ext uri="{FF2B5EF4-FFF2-40B4-BE49-F238E27FC236}">
                <a16:creationId xmlns:a16="http://schemas.microsoft.com/office/drawing/2014/main" id="{63A6AA9B-30B2-45CF-8C12-CD79BC22C6B4}"/>
              </a:ext>
            </a:extLst>
          </p:cNvPr>
          <p:cNvSpPr>
            <a:spLocks noGrp="1"/>
          </p:cNvSpPr>
          <p:nvPr>
            <p:ph type="body" sz="quarter" idx="165"/>
          </p:nvPr>
        </p:nvSpPr>
        <p:spPr/>
        <p:txBody>
          <a:bodyPr/>
          <a:lstStyle/>
          <a:p>
            <a:r>
              <a:rPr lang="en-US" dirty="0">
                <a:solidFill>
                  <a:srgbClr val="FEFCFB"/>
                </a:solidFill>
              </a:rPr>
              <a:t>50</a:t>
            </a:r>
            <a:endParaRPr lang="en-GB" dirty="0">
              <a:solidFill>
                <a:srgbClr val="FEFCFB"/>
              </a:solidFill>
            </a:endParaRPr>
          </a:p>
        </p:txBody>
      </p:sp>
      <p:sp>
        <p:nvSpPr>
          <p:cNvPr id="16" name="Text Placeholder 15">
            <a:extLst>
              <a:ext uri="{FF2B5EF4-FFF2-40B4-BE49-F238E27FC236}">
                <a16:creationId xmlns:a16="http://schemas.microsoft.com/office/drawing/2014/main" id="{60BEB5BD-C21B-4E81-9086-5BB95835D8FF}"/>
              </a:ext>
            </a:extLst>
          </p:cNvPr>
          <p:cNvSpPr>
            <a:spLocks noGrp="1"/>
          </p:cNvSpPr>
          <p:nvPr>
            <p:ph type="body" sz="quarter" idx="166"/>
          </p:nvPr>
        </p:nvSpPr>
        <p:spPr/>
        <p:txBody>
          <a:bodyPr/>
          <a:lstStyle/>
          <a:p>
            <a:r>
              <a:rPr lang="en-US" dirty="0">
                <a:solidFill>
                  <a:srgbClr val="FEFCFB"/>
                </a:solidFill>
              </a:rPr>
              <a:t>gr</a:t>
            </a:r>
            <a:endParaRPr lang="en-GB" dirty="0">
              <a:solidFill>
                <a:srgbClr val="FEFCFB"/>
              </a:solidFill>
            </a:endParaRPr>
          </a:p>
        </p:txBody>
      </p:sp>
      <p:sp>
        <p:nvSpPr>
          <p:cNvPr id="17" name="Text Placeholder 16">
            <a:extLst>
              <a:ext uri="{FF2B5EF4-FFF2-40B4-BE49-F238E27FC236}">
                <a16:creationId xmlns:a16="http://schemas.microsoft.com/office/drawing/2014/main" id="{86A060EC-EF84-4182-AFB3-908060CD753B}"/>
              </a:ext>
            </a:extLst>
          </p:cNvPr>
          <p:cNvSpPr>
            <a:spLocks noGrp="1"/>
          </p:cNvSpPr>
          <p:nvPr>
            <p:ph type="body" sz="quarter" idx="167"/>
          </p:nvPr>
        </p:nvSpPr>
        <p:spPr/>
        <p:txBody>
          <a:bodyPr/>
          <a:lstStyle/>
          <a:p>
            <a:r>
              <a:rPr lang="en-GB" dirty="0">
                <a:solidFill>
                  <a:srgbClr val="FEFCFB"/>
                </a:solidFill>
              </a:rPr>
              <a:t>Small Package</a:t>
            </a:r>
          </a:p>
        </p:txBody>
      </p:sp>
      <p:sp>
        <p:nvSpPr>
          <p:cNvPr id="18" name="Text Placeholder 17">
            <a:extLst>
              <a:ext uri="{FF2B5EF4-FFF2-40B4-BE49-F238E27FC236}">
                <a16:creationId xmlns:a16="http://schemas.microsoft.com/office/drawing/2014/main" id="{9278EC43-B4A5-4E2A-9CDF-C7DDA21702B8}"/>
              </a:ext>
            </a:extLst>
          </p:cNvPr>
          <p:cNvSpPr>
            <a:spLocks noGrp="1"/>
          </p:cNvSpPr>
          <p:nvPr>
            <p:ph type="body" sz="quarter" idx="168"/>
          </p:nvPr>
        </p:nvSpPr>
        <p:spPr/>
        <p:txBody>
          <a:bodyPr/>
          <a:lstStyle/>
          <a:p>
            <a:r>
              <a:rPr lang="en-GB" dirty="0">
                <a:solidFill>
                  <a:srgbClr val="FEFCFB"/>
                </a:solidFill>
              </a:rPr>
              <a:t>Price Range</a:t>
            </a:r>
          </a:p>
        </p:txBody>
      </p:sp>
      <p:sp>
        <p:nvSpPr>
          <p:cNvPr id="19" name="Text Placeholder 18">
            <a:extLst>
              <a:ext uri="{FF2B5EF4-FFF2-40B4-BE49-F238E27FC236}">
                <a16:creationId xmlns:a16="http://schemas.microsoft.com/office/drawing/2014/main" id="{E55A335E-E119-4D69-BC4B-C8E701A1AE08}"/>
              </a:ext>
            </a:extLst>
          </p:cNvPr>
          <p:cNvSpPr>
            <a:spLocks noGrp="1"/>
          </p:cNvSpPr>
          <p:nvPr>
            <p:ph type="body" sz="quarter" idx="169"/>
          </p:nvPr>
        </p:nvSpPr>
        <p:spPr/>
        <p:txBody>
          <a:bodyPr/>
          <a:lstStyle/>
          <a:p>
            <a:r>
              <a:rPr lang="en-GB" dirty="0">
                <a:solidFill>
                  <a:srgbClr val="FEFCFB"/>
                </a:solidFill>
              </a:rPr>
              <a:t>$7 - $10</a:t>
            </a:r>
          </a:p>
        </p:txBody>
      </p:sp>
      <p:sp>
        <p:nvSpPr>
          <p:cNvPr id="20" name="Text Placeholder 19">
            <a:extLst>
              <a:ext uri="{FF2B5EF4-FFF2-40B4-BE49-F238E27FC236}">
                <a16:creationId xmlns:a16="http://schemas.microsoft.com/office/drawing/2014/main" id="{356D7E60-92E8-4A82-B80A-E37EFF262E33}"/>
              </a:ext>
            </a:extLst>
          </p:cNvPr>
          <p:cNvSpPr>
            <a:spLocks noGrp="1"/>
          </p:cNvSpPr>
          <p:nvPr>
            <p:ph type="body" sz="quarter" idx="170"/>
          </p:nvPr>
        </p:nvSpPr>
        <p:spPr/>
        <p:txBody>
          <a:bodyPr/>
          <a:lstStyle/>
          <a:p>
            <a:r>
              <a:rPr lang="en-US" dirty="0">
                <a:solidFill>
                  <a:srgbClr val="FEFCFB"/>
                </a:solidFill>
              </a:rPr>
              <a:t>95</a:t>
            </a:r>
            <a:endParaRPr lang="en-GB" dirty="0">
              <a:solidFill>
                <a:srgbClr val="FEFCFB"/>
              </a:solidFill>
            </a:endParaRPr>
          </a:p>
        </p:txBody>
      </p:sp>
      <p:sp>
        <p:nvSpPr>
          <p:cNvPr id="21" name="Text Placeholder 20">
            <a:extLst>
              <a:ext uri="{FF2B5EF4-FFF2-40B4-BE49-F238E27FC236}">
                <a16:creationId xmlns:a16="http://schemas.microsoft.com/office/drawing/2014/main" id="{D158EC37-9815-474B-A0A9-09611AE5E860}"/>
              </a:ext>
            </a:extLst>
          </p:cNvPr>
          <p:cNvSpPr>
            <a:spLocks noGrp="1"/>
          </p:cNvSpPr>
          <p:nvPr>
            <p:ph type="body" sz="quarter" idx="171"/>
          </p:nvPr>
        </p:nvSpPr>
        <p:spPr/>
        <p:txBody>
          <a:bodyPr/>
          <a:lstStyle/>
          <a:p>
            <a:r>
              <a:rPr lang="en-US" dirty="0">
                <a:solidFill>
                  <a:srgbClr val="FEFCFB"/>
                </a:solidFill>
              </a:rPr>
              <a:t>gr</a:t>
            </a:r>
            <a:endParaRPr lang="en-GB" dirty="0">
              <a:solidFill>
                <a:srgbClr val="FEFCFB"/>
              </a:solidFill>
            </a:endParaRPr>
          </a:p>
        </p:txBody>
      </p:sp>
      <p:sp>
        <p:nvSpPr>
          <p:cNvPr id="22" name="Text Placeholder 21">
            <a:extLst>
              <a:ext uri="{FF2B5EF4-FFF2-40B4-BE49-F238E27FC236}">
                <a16:creationId xmlns:a16="http://schemas.microsoft.com/office/drawing/2014/main" id="{71E8F2F5-B5DC-4229-B5FE-DB0214A5B5D6}"/>
              </a:ext>
            </a:extLst>
          </p:cNvPr>
          <p:cNvSpPr>
            <a:spLocks noGrp="1"/>
          </p:cNvSpPr>
          <p:nvPr>
            <p:ph type="body" sz="quarter" idx="172"/>
          </p:nvPr>
        </p:nvSpPr>
        <p:spPr/>
        <p:txBody>
          <a:bodyPr/>
          <a:lstStyle/>
          <a:p>
            <a:r>
              <a:rPr lang="en-GB" dirty="0">
                <a:solidFill>
                  <a:srgbClr val="FEFCFB"/>
                </a:solidFill>
              </a:rPr>
              <a:t>Medium Package</a:t>
            </a:r>
          </a:p>
        </p:txBody>
      </p:sp>
      <p:sp>
        <p:nvSpPr>
          <p:cNvPr id="23" name="Text Placeholder 22">
            <a:extLst>
              <a:ext uri="{FF2B5EF4-FFF2-40B4-BE49-F238E27FC236}">
                <a16:creationId xmlns:a16="http://schemas.microsoft.com/office/drawing/2014/main" id="{7301DA59-D2A9-4DF6-8E4C-F35E161D82C9}"/>
              </a:ext>
            </a:extLst>
          </p:cNvPr>
          <p:cNvSpPr>
            <a:spLocks noGrp="1"/>
          </p:cNvSpPr>
          <p:nvPr>
            <p:ph type="body" sz="quarter" idx="173"/>
          </p:nvPr>
        </p:nvSpPr>
        <p:spPr/>
        <p:txBody>
          <a:bodyPr/>
          <a:lstStyle/>
          <a:p>
            <a:r>
              <a:rPr lang="en-GB" dirty="0">
                <a:solidFill>
                  <a:srgbClr val="FEFCFB"/>
                </a:solidFill>
              </a:rPr>
              <a:t>Price Range</a:t>
            </a:r>
          </a:p>
        </p:txBody>
      </p:sp>
      <p:sp>
        <p:nvSpPr>
          <p:cNvPr id="24" name="Text Placeholder 23">
            <a:extLst>
              <a:ext uri="{FF2B5EF4-FFF2-40B4-BE49-F238E27FC236}">
                <a16:creationId xmlns:a16="http://schemas.microsoft.com/office/drawing/2014/main" id="{16D9E4AD-A66E-4658-8174-12A9804E7187}"/>
              </a:ext>
            </a:extLst>
          </p:cNvPr>
          <p:cNvSpPr>
            <a:spLocks noGrp="1"/>
          </p:cNvSpPr>
          <p:nvPr>
            <p:ph type="body" sz="quarter" idx="174"/>
          </p:nvPr>
        </p:nvSpPr>
        <p:spPr/>
        <p:txBody>
          <a:bodyPr/>
          <a:lstStyle/>
          <a:p>
            <a:r>
              <a:rPr lang="en-GB" dirty="0">
                <a:solidFill>
                  <a:srgbClr val="FEFCFB"/>
                </a:solidFill>
              </a:rPr>
              <a:t>$15 - $19</a:t>
            </a:r>
          </a:p>
        </p:txBody>
      </p:sp>
      <p:sp>
        <p:nvSpPr>
          <p:cNvPr id="25" name="Text Placeholder 24">
            <a:extLst>
              <a:ext uri="{FF2B5EF4-FFF2-40B4-BE49-F238E27FC236}">
                <a16:creationId xmlns:a16="http://schemas.microsoft.com/office/drawing/2014/main" id="{0ABA75CA-9B0A-4A3B-9AC0-D6D1B8970435}"/>
              </a:ext>
            </a:extLst>
          </p:cNvPr>
          <p:cNvSpPr>
            <a:spLocks noGrp="1"/>
          </p:cNvSpPr>
          <p:nvPr>
            <p:ph type="body" sz="quarter" idx="175"/>
          </p:nvPr>
        </p:nvSpPr>
        <p:spPr/>
        <p:txBody>
          <a:bodyPr/>
          <a:lstStyle/>
          <a:p>
            <a:r>
              <a:rPr lang="en-US" dirty="0">
                <a:solidFill>
                  <a:srgbClr val="FEFCFB"/>
                </a:solidFill>
              </a:rPr>
              <a:t>125</a:t>
            </a:r>
            <a:endParaRPr lang="en-GB" dirty="0">
              <a:solidFill>
                <a:srgbClr val="FEFCFB"/>
              </a:solidFill>
            </a:endParaRPr>
          </a:p>
        </p:txBody>
      </p:sp>
      <p:sp>
        <p:nvSpPr>
          <p:cNvPr id="26" name="Text Placeholder 25">
            <a:extLst>
              <a:ext uri="{FF2B5EF4-FFF2-40B4-BE49-F238E27FC236}">
                <a16:creationId xmlns:a16="http://schemas.microsoft.com/office/drawing/2014/main" id="{0827C589-C13B-4A57-8863-D1F59ADDE347}"/>
              </a:ext>
            </a:extLst>
          </p:cNvPr>
          <p:cNvSpPr>
            <a:spLocks noGrp="1"/>
          </p:cNvSpPr>
          <p:nvPr>
            <p:ph type="body" sz="quarter" idx="176"/>
          </p:nvPr>
        </p:nvSpPr>
        <p:spPr/>
        <p:txBody>
          <a:bodyPr/>
          <a:lstStyle/>
          <a:p>
            <a:r>
              <a:rPr lang="en-US" dirty="0">
                <a:solidFill>
                  <a:srgbClr val="FEFCFB"/>
                </a:solidFill>
              </a:rPr>
              <a:t>gr</a:t>
            </a:r>
            <a:endParaRPr lang="en-GB" dirty="0">
              <a:solidFill>
                <a:srgbClr val="FEFCFB"/>
              </a:solidFill>
            </a:endParaRPr>
          </a:p>
        </p:txBody>
      </p:sp>
      <p:sp>
        <p:nvSpPr>
          <p:cNvPr id="27" name="Text Placeholder 26">
            <a:extLst>
              <a:ext uri="{FF2B5EF4-FFF2-40B4-BE49-F238E27FC236}">
                <a16:creationId xmlns:a16="http://schemas.microsoft.com/office/drawing/2014/main" id="{565951A4-EAB8-4D57-A794-792B3374FA3A}"/>
              </a:ext>
            </a:extLst>
          </p:cNvPr>
          <p:cNvSpPr>
            <a:spLocks noGrp="1"/>
          </p:cNvSpPr>
          <p:nvPr>
            <p:ph type="body" sz="quarter" idx="177"/>
          </p:nvPr>
        </p:nvSpPr>
        <p:spPr/>
        <p:txBody>
          <a:bodyPr/>
          <a:lstStyle/>
          <a:p>
            <a:r>
              <a:rPr lang="en-GB" dirty="0">
                <a:solidFill>
                  <a:srgbClr val="FEFCFB"/>
                </a:solidFill>
              </a:rPr>
              <a:t>Large Package</a:t>
            </a:r>
          </a:p>
        </p:txBody>
      </p:sp>
      <p:sp>
        <p:nvSpPr>
          <p:cNvPr id="28" name="Text Placeholder 27">
            <a:extLst>
              <a:ext uri="{FF2B5EF4-FFF2-40B4-BE49-F238E27FC236}">
                <a16:creationId xmlns:a16="http://schemas.microsoft.com/office/drawing/2014/main" id="{FDEEDBD6-2B22-416C-A508-CEB94EB30E40}"/>
              </a:ext>
            </a:extLst>
          </p:cNvPr>
          <p:cNvSpPr>
            <a:spLocks noGrp="1"/>
          </p:cNvSpPr>
          <p:nvPr>
            <p:ph type="body" sz="quarter" idx="178"/>
          </p:nvPr>
        </p:nvSpPr>
        <p:spPr/>
        <p:txBody>
          <a:bodyPr/>
          <a:lstStyle/>
          <a:p>
            <a:r>
              <a:rPr lang="en-GB" dirty="0">
                <a:solidFill>
                  <a:srgbClr val="FEFCFB"/>
                </a:solidFill>
              </a:rPr>
              <a:t>Price Range</a:t>
            </a:r>
          </a:p>
        </p:txBody>
      </p:sp>
      <p:sp>
        <p:nvSpPr>
          <p:cNvPr id="29" name="Text Placeholder 28">
            <a:extLst>
              <a:ext uri="{FF2B5EF4-FFF2-40B4-BE49-F238E27FC236}">
                <a16:creationId xmlns:a16="http://schemas.microsoft.com/office/drawing/2014/main" id="{C0818653-3FEE-4507-B8AB-2EFF2FC5A923}"/>
              </a:ext>
            </a:extLst>
          </p:cNvPr>
          <p:cNvSpPr>
            <a:spLocks noGrp="1"/>
          </p:cNvSpPr>
          <p:nvPr>
            <p:ph type="body" sz="quarter" idx="179"/>
          </p:nvPr>
        </p:nvSpPr>
        <p:spPr/>
        <p:txBody>
          <a:bodyPr/>
          <a:lstStyle/>
          <a:p>
            <a:r>
              <a:rPr lang="en-GB" dirty="0">
                <a:solidFill>
                  <a:srgbClr val="FEFCFB"/>
                </a:solidFill>
              </a:rPr>
              <a:t>$22 - $26</a:t>
            </a:r>
          </a:p>
        </p:txBody>
      </p:sp>
      <p:sp>
        <p:nvSpPr>
          <p:cNvPr id="30" name="Text Placeholder 29">
            <a:extLst>
              <a:ext uri="{FF2B5EF4-FFF2-40B4-BE49-F238E27FC236}">
                <a16:creationId xmlns:a16="http://schemas.microsoft.com/office/drawing/2014/main" id="{5B67CD15-C079-473F-BB61-08D741FD115B}"/>
              </a:ext>
            </a:extLst>
          </p:cNvPr>
          <p:cNvSpPr>
            <a:spLocks noGrp="1"/>
          </p:cNvSpPr>
          <p:nvPr>
            <p:ph type="body" sz="quarter" idx="180"/>
          </p:nvPr>
        </p:nvSpPr>
        <p:spPr/>
        <p:txBody>
          <a:bodyPr/>
          <a:lstStyle/>
          <a:p>
            <a:r>
              <a:rPr lang="en-US" dirty="0">
                <a:solidFill>
                  <a:srgbClr val="FEFCFB"/>
                </a:solidFill>
              </a:rPr>
              <a:t>Slide 5</a:t>
            </a:r>
            <a:endParaRPr lang="en-GB" dirty="0">
              <a:solidFill>
                <a:srgbClr val="FEFCFB"/>
              </a:solidFill>
            </a:endParaRPr>
          </a:p>
        </p:txBody>
      </p:sp>
    </p:spTree>
    <p:extLst>
      <p:ext uri="{BB962C8B-B14F-4D97-AF65-F5344CB8AC3E}">
        <p14:creationId xmlns:p14="http://schemas.microsoft.com/office/powerpoint/2010/main" val="62464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6686E"/>
        </a:solidFill>
        <a:effectLst/>
      </p:bgPr>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DB1A4AA3-8485-461D-B8C2-2BB0D7ACD627}"/>
              </a:ext>
            </a:extLst>
          </p:cNvPr>
          <p:cNvSpPr>
            <a:spLocks noGrp="1"/>
          </p:cNvSpPr>
          <p:nvPr>
            <p:ph type="body" sz="quarter" idx="168"/>
          </p:nvPr>
        </p:nvSpPr>
        <p:spPr/>
        <p:txBody>
          <a:bodyPr/>
          <a:lstStyle/>
          <a:p>
            <a:r>
              <a:rPr lang="en-GB" dirty="0">
                <a:solidFill>
                  <a:srgbClr val="FEFCFB"/>
                </a:solidFill>
              </a:rPr>
              <a:t>Sales Support</a:t>
            </a:r>
          </a:p>
        </p:txBody>
      </p:sp>
      <p:sp>
        <p:nvSpPr>
          <p:cNvPr id="12" name="Text Placeholder 11">
            <a:extLst>
              <a:ext uri="{FF2B5EF4-FFF2-40B4-BE49-F238E27FC236}">
                <a16:creationId xmlns:a16="http://schemas.microsoft.com/office/drawing/2014/main" id="{1E7A5155-9511-4719-A935-141A44059AFC}"/>
              </a:ext>
            </a:extLst>
          </p:cNvPr>
          <p:cNvSpPr>
            <a:spLocks noGrp="1"/>
          </p:cNvSpPr>
          <p:nvPr>
            <p:ph type="body" sz="quarter" idx="162"/>
          </p:nvPr>
        </p:nvSpPr>
        <p:spPr/>
        <p:txBody>
          <a:bodyPr/>
          <a:lstStyle/>
          <a:p>
            <a:r>
              <a:rPr lang="en-GB" dirty="0">
                <a:solidFill>
                  <a:srgbClr val="FEFCFB"/>
                </a:solidFill>
              </a:rPr>
              <a:t>System &amp; Tools</a:t>
            </a:r>
          </a:p>
        </p:txBody>
      </p:sp>
      <p:sp>
        <p:nvSpPr>
          <p:cNvPr id="15" name="Text Placeholder 14">
            <a:extLst>
              <a:ext uri="{FF2B5EF4-FFF2-40B4-BE49-F238E27FC236}">
                <a16:creationId xmlns:a16="http://schemas.microsoft.com/office/drawing/2014/main" id="{E27764F1-DEBA-46C3-A3E5-251682EE43CC}"/>
              </a:ext>
            </a:extLst>
          </p:cNvPr>
          <p:cNvSpPr>
            <a:spLocks noGrp="1"/>
          </p:cNvSpPr>
          <p:nvPr>
            <p:ph type="body" sz="quarter" idx="169"/>
          </p:nvPr>
        </p:nvSpPr>
        <p:spPr/>
        <p:txBody>
          <a:bodyPr/>
          <a:lstStyle/>
          <a:p>
            <a:r>
              <a:rPr lang="en-GB" dirty="0">
                <a:solidFill>
                  <a:srgbClr val="FEFCFB"/>
                </a:solidFill>
              </a:rPr>
              <a:t>Hands on Practice</a:t>
            </a:r>
          </a:p>
        </p:txBody>
      </p:sp>
      <p:sp>
        <p:nvSpPr>
          <p:cNvPr id="16" name="Text Placeholder 15">
            <a:extLst>
              <a:ext uri="{FF2B5EF4-FFF2-40B4-BE49-F238E27FC236}">
                <a16:creationId xmlns:a16="http://schemas.microsoft.com/office/drawing/2014/main" id="{2C37FD5C-0248-4CA8-9402-37E76D2B96DA}"/>
              </a:ext>
            </a:extLst>
          </p:cNvPr>
          <p:cNvSpPr>
            <a:spLocks noGrp="1"/>
          </p:cNvSpPr>
          <p:nvPr>
            <p:ph type="body" sz="quarter" idx="170"/>
          </p:nvPr>
        </p:nvSpPr>
        <p:spPr/>
        <p:txBody>
          <a:bodyPr/>
          <a:lstStyle/>
          <a:p>
            <a:r>
              <a:rPr lang="en-GB" dirty="0">
                <a:solidFill>
                  <a:srgbClr val="FEFCFB"/>
                </a:solidFill>
              </a:rPr>
              <a:t>Objection Handling</a:t>
            </a:r>
          </a:p>
        </p:txBody>
      </p:sp>
      <p:sp>
        <p:nvSpPr>
          <p:cNvPr id="17" name="Text Placeholder 16">
            <a:extLst>
              <a:ext uri="{FF2B5EF4-FFF2-40B4-BE49-F238E27FC236}">
                <a16:creationId xmlns:a16="http://schemas.microsoft.com/office/drawing/2014/main" id="{4D9E56E2-0B30-424F-B8ED-0A6FDBD5CA3C}"/>
              </a:ext>
            </a:extLst>
          </p:cNvPr>
          <p:cNvSpPr>
            <a:spLocks noGrp="1"/>
          </p:cNvSpPr>
          <p:nvPr>
            <p:ph type="body" sz="quarter" idx="171"/>
          </p:nvPr>
        </p:nvSpPr>
        <p:spPr/>
        <p:txBody>
          <a:bodyPr/>
          <a:lstStyle/>
          <a:p>
            <a:r>
              <a:rPr lang="en-GB" dirty="0">
                <a:solidFill>
                  <a:srgbClr val="FEFCFB"/>
                </a:solidFill>
              </a:rPr>
              <a:t>Pipeline Management</a:t>
            </a:r>
          </a:p>
        </p:txBody>
      </p:sp>
      <p:sp>
        <p:nvSpPr>
          <p:cNvPr id="18" name="Text Placeholder 17">
            <a:extLst>
              <a:ext uri="{FF2B5EF4-FFF2-40B4-BE49-F238E27FC236}">
                <a16:creationId xmlns:a16="http://schemas.microsoft.com/office/drawing/2014/main" id="{CA02CC6F-1D83-4C97-870D-E44DF1C4F103}"/>
              </a:ext>
            </a:extLst>
          </p:cNvPr>
          <p:cNvSpPr>
            <a:spLocks noGrp="1"/>
          </p:cNvSpPr>
          <p:nvPr>
            <p:ph type="body" sz="quarter" idx="172"/>
          </p:nvPr>
        </p:nvSpPr>
        <p:spPr/>
        <p:txBody>
          <a:bodyPr/>
          <a:lstStyle/>
          <a:p>
            <a:r>
              <a:rPr lang="en-GB" dirty="0">
                <a:solidFill>
                  <a:srgbClr val="FEFCFB"/>
                </a:solidFill>
              </a:rPr>
              <a:t>Consultative Sales</a:t>
            </a:r>
          </a:p>
        </p:txBody>
      </p:sp>
      <p:sp>
        <p:nvSpPr>
          <p:cNvPr id="19" name="Text Placeholder 18">
            <a:extLst>
              <a:ext uri="{FF2B5EF4-FFF2-40B4-BE49-F238E27FC236}">
                <a16:creationId xmlns:a16="http://schemas.microsoft.com/office/drawing/2014/main" id="{423F0AEE-3B3D-4490-B8DC-C117068A97CA}"/>
              </a:ext>
            </a:extLst>
          </p:cNvPr>
          <p:cNvSpPr>
            <a:spLocks noGrp="1"/>
          </p:cNvSpPr>
          <p:nvPr>
            <p:ph type="body" sz="quarter" idx="173"/>
          </p:nvPr>
        </p:nvSpPr>
        <p:spPr/>
        <p:txBody>
          <a:bodyPr/>
          <a:lstStyle/>
          <a:p>
            <a:r>
              <a:rPr lang="en-GB" dirty="0">
                <a:solidFill>
                  <a:srgbClr val="FEFCFB"/>
                </a:solidFill>
              </a:rPr>
              <a:t>Pitch Practice</a:t>
            </a:r>
          </a:p>
        </p:txBody>
      </p:sp>
      <p:sp>
        <p:nvSpPr>
          <p:cNvPr id="20" name="Text Placeholder 19">
            <a:extLst>
              <a:ext uri="{FF2B5EF4-FFF2-40B4-BE49-F238E27FC236}">
                <a16:creationId xmlns:a16="http://schemas.microsoft.com/office/drawing/2014/main" id="{6BE1D906-C74F-4B0A-9132-6923CFE0991C}"/>
              </a:ext>
            </a:extLst>
          </p:cNvPr>
          <p:cNvSpPr>
            <a:spLocks noGrp="1"/>
          </p:cNvSpPr>
          <p:nvPr>
            <p:ph type="body" sz="quarter" idx="174"/>
          </p:nvPr>
        </p:nvSpPr>
        <p:spPr/>
        <p:txBody>
          <a:bodyPr/>
          <a:lstStyle/>
          <a:p>
            <a:r>
              <a:rPr lang="en-GB" dirty="0">
                <a:solidFill>
                  <a:srgbClr val="FEFCFB"/>
                </a:solidFill>
              </a:rPr>
              <a:t>Sales Coaches</a:t>
            </a:r>
          </a:p>
        </p:txBody>
      </p:sp>
      <p:sp>
        <p:nvSpPr>
          <p:cNvPr id="21" name="Text Placeholder 20">
            <a:extLst>
              <a:ext uri="{FF2B5EF4-FFF2-40B4-BE49-F238E27FC236}">
                <a16:creationId xmlns:a16="http://schemas.microsoft.com/office/drawing/2014/main" id="{9B9E4582-3787-4544-B154-AF47F56A808A}"/>
              </a:ext>
            </a:extLst>
          </p:cNvPr>
          <p:cNvSpPr>
            <a:spLocks noGrp="1"/>
          </p:cNvSpPr>
          <p:nvPr>
            <p:ph type="body" sz="quarter" idx="175"/>
          </p:nvPr>
        </p:nvSpPr>
        <p:spPr/>
        <p:txBody>
          <a:bodyPr/>
          <a:lstStyle/>
          <a:p>
            <a:r>
              <a:rPr lang="en-GB" dirty="0">
                <a:solidFill>
                  <a:srgbClr val="FEFCFB"/>
                </a:solidFill>
              </a:rPr>
              <a:t>Strategic Selling</a:t>
            </a:r>
          </a:p>
        </p:txBody>
      </p:sp>
      <p:sp>
        <p:nvSpPr>
          <p:cNvPr id="22" name="Text Placeholder 21">
            <a:extLst>
              <a:ext uri="{FF2B5EF4-FFF2-40B4-BE49-F238E27FC236}">
                <a16:creationId xmlns:a16="http://schemas.microsoft.com/office/drawing/2014/main" id="{64140C43-744A-4866-AB66-D7E60753E797}"/>
              </a:ext>
            </a:extLst>
          </p:cNvPr>
          <p:cNvSpPr>
            <a:spLocks noGrp="1"/>
          </p:cNvSpPr>
          <p:nvPr>
            <p:ph type="body" sz="quarter" idx="176"/>
          </p:nvPr>
        </p:nvSpPr>
        <p:spPr/>
        <p:txBody>
          <a:bodyPr/>
          <a:lstStyle/>
          <a:p>
            <a:r>
              <a:rPr lang="en-GB" dirty="0">
                <a:solidFill>
                  <a:srgbClr val="FEFCFB"/>
                </a:solidFill>
              </a:rPr>
              <a:t>Negotiation Skills</a:t>
            </a:r>
          </a:p>
        </p:txBody>
      </p:sp>
      <p:sp>
        <p:nvSpPr>
          <p:cNvPr id="23" name="Text Placeholder 22">
            <a:extLst>
              <a:ext uri="{FF2B5EF4-FFF2-40B4-BE49-F238E27FC236}">
                <a16:creationId xmlns:a16="http://schemas.microsoft.com/office/drawing/2014/main" id="{64E0A13B-0C8B-4078-B494-7E61BE3DC0CE}"/>
              </a:ext>
            </a:extLst>
          </p:cNvPr>
          <p:cNvSpPr>
            <a:spLocks noGrp="1"/>
          </p:cNvSpPr>
          <p:nvPr>
            <p:ph type="body" sz="quarter" idx="177"/>
          </p:nvPr>
        </p:nvSpPr>
        <p:spPr/>
        <p:txBody>
          <a:bodyPr/>
          <a:lstStyle/>
          <a:p>
            <a:r>
              <a:rPr lang="en-US" dirty="0">
                <a:solidFill>
                  <a:srgbClr val="DEDADB"/>
                </a:solidFill>
              </a:rPr>
              <a:t>Slide 6</a:t>
            </a:r>
            <a:endParaRPr lang="en-GB" dirty="0">
              <a:solidFill>
                <a:srgbClr val="DEDADB"/>
              </a:solidFill>
            </a:endParaRPr>
          </a:p>
        </p:txBody>
      </p:sp>
      <p:sp>
        <p:nvSpPr>
          <p:cNvPr id="13" name="Text Placeholder 12">
            <a:extLst>
              <a:ext uri="{FF2B5EF4-FFF2-40B4-BE49-F238E27FC236}">
                <a16:creationId xmlns:a16="http://schemas.microsoft.com/office/drawing/2014/main" id="{FC7BDBB1-72D9-4D10-8E4F-376FA48364D5}"/>
              </a:ext>
            </a:extLst>
          </p:cNvPr>
          <p:cNvSpPr>
            <a:spLocks noGrp="1"/>
          </p:cNvSpPr>
          <p:nvPr>
            <p:ph type="body" sz="quarter" idx="163"/>
          </p:nvPr>
        </p:nvSpPr>
        <p:spPr/>
        <p:txBody>
          <a:bodyPr/>
          <a:lstStyle/>
          <a:p>
            <a:r>
              <a:rPr lang="en-GB" dirty="0">
                <a:solidFill>
                  <a:srgbClr val="EF826B"/>
                </a:solidFill>
              </a:rPr>
              <a:t>Sales Development Programs</a:t>
            </a:r>
          </a:p>
        </p:txBody>
      </p:sp>
      <p:sp>
        <p:nvSpPr>
          <p:cNvPr id="24" name="Text Placeholder 23">
            <a:extLst>
              <a:ext uri="{FF2B5EF4-FFF2-40B4-BE49-F238E27FC236}">
                <a16:creationId xmlns:a16="http://schemas.microsoft.com/office/drawing/2014/main" id="{5672C5FE-C88A-4556-9CEA-868C4A6EBEAB}"/>
              </a:ext>
            </a:extLst>
          </p:cNvPr>
          <p:cNvSpPr>
            <a:spLocks noGrp="1"/>
          </p:cNvSpPr>
          <p:nvPr>
            <p:ph type="body" sz="quarter" idx="178"/>
          </p:nvPr>
        </p:nvSpPr>
        <p:spPr>
          <a:xfrm>
            <a:off x="4891310" y="2005683"/>
            <a:ext cx="8505376" cy="368385"/>
          </a:xfrm>
        </p:spPr>
        <p:txBody>
          <a:bodyPr/>
          <a:lstStyle/>
          <a:p>
            <a:r>
              <a:rPr lang="en-US" dirty="0">
                <a:solidFill>
                  <a:srgbClr val="A2C4CF"/>
                </a:solidFill>
              </a:rPr>
              <a:t>What The Company Should Do To Support The Sales</a:t>
            </a:r>
            <a:endParaRPr lang="en-GB" dirty="0">
              <a:solidFill>
                <a:srgbClr val="A2C4CF"/>
              </a:solidFill>
            </a:endParaRPr>
          </a:p>
        </p:txBody>
      </p:sp>
      <p:sp>
        <p:nvSpPr>
          <p:cNvPr id="25" name="Text Placeholder 24">
            <a:extLst>
              <a:ext uri="{FF2B5EF4-FFF2-40B4-BE49-F238E27FC236}">
                <a16:creationId xmlns:a16="http://schemas.microsoft.com/office/drawing/2014/main" id="{9905C290-EAEA-4D03-9172-70BCFC63769B}"/>
              </a:ext>
            </a:extLst>
          </p:cNvPr>
          <p:cNvSpPr>
            <a:spLocks noGrp="1"/>
          </p:cNvSpPr>
          <p:nvPr>
            <p:ph type="body" sz="quarter" idx="179"/>
          </p:nvPr>
        </p:nvSpPr>
        <p:spPr/>
        <p:txBody>
          <a:bodyPr/>
          <a:lstStyle/>
          <a:p>
            <a:r>
              <a:rPr lang="en-US" dirty="0">
                <a:solidFill>
                  <a:srgbClr val="DEDADB"/>
                </a:solidFill>
              </a:rPr>
              <a:t>www.reallygreatsite.com</a:t>
            </a:r>
            <a:endParaRPr lang="en-GB" dirty="0">
              <a:solidFill>
                <a:srgbClr val="DEDADB"/>
              </a:solidFill>
            </a:endParaRPr>
          </a:p>
        </p:txBody>
      </p:sp>
      <p:sp>
        <p:nvSpPr>
          <p:cNvPr id="26" name="Rectangle: Rounded Corners 25">
            <a:extLst>
              <a:ext uri="{FF2B5EF4-FFF2-40B4-BE49-F238E27FC236}">
                <a16:creationId xmlns:a16="http://schemas.microsoft.com/office/drawing/2014/main" id="{9E955987-BBDF-4B10-8787-4B81EDA83C99}"/>
              </a:ext>
            </a:extLst>
          </p:cNvPr>
          <p:cNvSpPr/>
          <p:nvPr/>
        </p:nvSpPr>
        <p:spPr>
          <a:xfrm>
            <a:off x="1077764" y="3703500"/>
            <a:ext cx="2880000" cy="2880000"/>
          </a:xfrm>
          <a:prstGeom prst="roundRect">
            <a:avLst>
              <a:gd name="adj" fmla="val 6734"/>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D07021A-856E-4299-B3A7-634AAC1CA221}"/>
              </a:ext>
            </a:extLst>
          </p:cNvPr>
          <p:cNvSpPr/>
          <p:nvPr/>
        </p:nvSpPr>
        <p:spPr>
          <a:xfrm>
            <a:off x="4390880" y="3703500"/>
            <a:ext cx="2880000" cy="2880000"/>
          </a:xfrm>
          <a:prstGeom prst="roundRect">
            <a:avLst>
              <a:gd name="adj" fmla="val 6734"/>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57351E97-1F29-4D17-AD71-B34175110F6F}"/>
              </a:ext>
            </a:extLst>
          </p:cNvPr>
          <p:cNvSpPr/>
          <p:nvPr/>
        </p:nvSpPr>
        <p:spPr>
          <a:xfrm>
            <a:off x="7704000" y="3703500"/>
            <a:ext cx="2880000" cy="2880000"/>
          </a:xfrm>
          <a:prstGeom prst="roundRect">
            <a:avLst>
              <a:gd name="adj" fmla="val 6734"/>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DDD0BBB8-3B9E-4747-9184-697DD0E6B2E3}"/>
              </a:ext>
            </a:extLst>
          </p:cNvPr>
          <p:cNvSpPr/>
          <p:nvPr/>
        </p:nvSpPr>
        <p:spPr>
          <a:xfrm>
            <a:off x="11017120" y="3703500"/>
            <a:ext cx="2880000" cy="2880000"/>
          </a:xfrm>
          <a:prstGeom prst="roundRect">
            <a:avLst>
              <a:gd name="adj" fmla="val 6734"/>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Rounded Corners 29">
            <a:extLst>
              <a:ext uri="{FF2B5EF4-FFF2-40B4-BE49-F238E27FC236}">
                <a16:creationId xmlns:a16="http://schemas.microsoft.com/office/drawing/2014/main" id="{205EEF55-F210-4CA1-8C55-C12D0036382B}"/>
              </a:ext>
            </a:extLst>
          </p:cNvPr>
          <p:cNvSpPr/>
          <p:nvPr/>
        </p:nvSpPr>
        <p:spPr>
          <a:xfrm>
            <a:off x="14330233" y="3703500"/>
            <a:ext cx="2880000" cy="2880000"/>
          </a:xfrm>
          <a:prstGeom prst="roundRect">
            <a:avLst>
              <a:gd name="adj" fmla="val 6734"/>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a:extLst>
              <a:ext uri="{FF2B5EF4-FFF2-40B4-BE49-F238E27FC236}">
                <a16:creationId xmlns:a16="http://schemas.microsoft.com/office/drawing/2014/main" id="{79E2E633-F96C-4C1E-9BE9-6BBA48557F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80970" y="8646342"/>
            <a:ext cx="1429263" cy="782695"/>
          </a:xfrm>
          <a:prstGeom prst="rect">
            <a:avLst/>
          </a:prstGeom>
        </p:spPr>
      </p:pic>
      <p:grpSp>
        <p:nvGrpSpPr>
          <p:cNvPr id="32" name="Group 31">
            <a:extLst>
              <a:ext uri="{FF2B5EF4-FFF2-40B4-BE49-F238E27FC236}">
                <a16:creationId xmlns:a16="http://schemas.microsoft.com/office/drawing/2014/main" id="{DA2E1803-E189-4059-B564-19E0883C908F}"/>
              </a:ext>
            </a:extLst>
          </p:cNvPr>
          <p:cNvGrpSpPr/>
          <p:nvPr/>
        </p:nvGrpSpPr>
        <p:grpSpPr>
          <a:xfrm>
            <a:off x="1077566" y="857251"/>
            <a:ext cx="576929" cy="576926"/>
            <a:chOff x="1077566" y="857251"/>
            <a:chExt cx="576929" cy="576926"/>
          </a:xfrm>
          <a:solidFill>
            <a:srgbClr val="FEFCFB"/>
          </a:solidFill>
        </p:grpSpPr>
        <p:sp>
          <p:nvSpPr>
            <p:cNvPr id="33" name="Freeform: Shape 32">
              <a:extLst>
                <a:ext uri="{FF2B5EF4-FFF2-40B4-BE49-F238E27FC236}">
                  <a16:creationId xmlns:a16="http://schemas.microsoft.com/office/drawing/2014/main" id="{ABA923E4-7987-4081-8560-A6E555FD7CFE}"/>
                </a:ext>
              </a:extLst>
            </p:cNvPr>
            <p:cNvSpPr/>
            <p:nvPr/>
          </p:nvSpPr>
          <p:spPr>
            <a:xfrm>
              <a:off x="1190011" y="1041018"/>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4172CB13-9512-486C-9679-0B2027687024}"/>
                </a:ext>
              </a:extLst>
            </p:cNvPr>
            <p:cNvSpPr/>
            <p:nvPr/>
          </p:nvSpPr>
          <p:spPr>
            <a:xfrm>
              <a:off x="1470132" y="1043004"/>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EF752178-49EC-48EE-9C07-3489D633B6A4}"/>
                </a:ext>
              </a:extLst>
            </p:cNvPr>
            <p:cNvSpPr/>
            <p:nvPr/>
          </p:nvSpPr>
          <p:spPr>
            <a:xfrm>
              <a:off x="1077566" y="857251"/>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pic>
        <p:nvPicPr>
          <p:cNvPr id="36" name="Graphic 35">
            <a:extLst>
              <a:ext uri="{FF2B5EF4-FFF2-40B4-BE49-F238E27FC236}">
                <a16:creationId xmlns:a16="http://schemas.microsoft.com/office/drawing/2014/main" id="{EBB3E180-5ACB-4359-95DE-EC9C5ABF06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17319" y="4629939"/>
            <a:ext cx="1027122" cy="1027122"/>
          </a:xfrm>
          <a:prstGeom prst="rect">
            <a:avLst/>
          </a:prstGeom>
        </p:spPr>
      </p:pic>
      <p:pic>
        <p:nvPicPr>
          <p:cNvPr id="37" name="Graphic 36">
            <a:extLst>
              <a:ext uri="{FF2B5EF4-FFF2-40B4-BE49-F238E27FC236}">
                <a16:creationId xmlns:a16="http://schemas.microsoft.com/office/drawing/2014/main" id="{AC992906-C2E6-4CF1-8AB6-4DA03F78DF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943559" y="4629939"/>
            <a:ext cx="1027122" cy="1027122"/>
          </a:xfrm>
          <a:prstGeom prst="rect">
            <a:avLst/>
          </a:prstGeom>
        </p:spPr>
      </p:pic>
      <p:pic>
        <p:nvPicPr>
          <p:cNvPr id="38" name="Graphic 37">
            <a:extLst>
              <a:ext uri="{FF2B5EF4-FFF2-40B4-BE49-F238E27FC236}">
                <a16:creationId xmlns:a16="http://schemas.microsoft.com/office/drawing/2014/main" id="{E517A535-6B9F-43BE-8FA8-3DAFC3FC31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61397" y="4587133"/>
            <a:ext cx="1112734" cy="1112734"/>
          </a:xfrm>
          <a:prstGeom prst="rect">
            <a:avLst/>
          </a:prstGeom>
        </p:spPr>
      </p:pic>
      <p:pic>
        <p:nvPicPr>
          <p:cNvPr id="39" name="Graphic 38">
            <a:extLst>
              <a:ext uri="{FF2B5EF4-FFF2-40B4-BE49-F238E27FC236}">
                <a16:creationId xmlns:a16="http://schemas.microsoft.com/office/drawing/2014/main" id="{3C4CB0F8-248E-4FBB-B671-8C989428DA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87633" y="4587133"/>
            <a:ext cx="1112734" cy="1112734"/>
          </a:xfrm>
          <a:prstGeom prst="rect">
            <a:avLst/>
          </a:prstGeom>
        </p:spPr>
      </p:pic>
      <p:pic>
        <p:nvPicPr>
          <p:cNvPr id="40" name="Graphic 39">
            <a:extLst>
              <a:ext uri="{FF2B5EF4-FFF2-40B4-BE49-F238E27FC236}">
                <a16:creationId xmlns:a16="http://schemas.microsoft.com/office/drawing/2014/main" id="{E62E4D74-D302-4989-97E6-95282CB111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152175" y="4525442"/>
            <a:ext cx="1236116" cy="1236116"/>
          </a:xfrm>
          <a:prstGeom prst="rect">
            <a:avLst/>
          </a:prstGeom>
        </p:spPr>
      </p:pic>
    </p:spTree>
    <p:extLst>
      <p:ext uri="{BB962C8B-B14F-4D97-AF65-F5344CB8AC3E}">
        <p14:creationId xmlns:p14="http://schemas.microsoft.com/office/powerpoint/2010/main" val="212159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6686E"/>
        </a:solidFill>
        <a:effectLst/>
      </p:bgPr>
    </p:bg>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C73BA8B8-CBEC-4B6C-A5E9-61D4F09AE5E8}"/>
              </a:ext>
            </a:extLst>
          </p:cNvPr>
          <p:cNvSpPr/>
          <p:nvPr/>
        </p:nvSpPr>
        <p:spPr>
          <a:xfrm>
            <a:off x="3665405" y="3375581"/>
            <a:ext cx="3657598" cy="2880000"/>
          </a:xfrm>
          <a:prstGeom prst="roundRect">
            <a:avLst>
              <a:gd name="adj" fmla="val 6734"/>
            </a:avLst>
          </a:prstGeom>
          <a:solidFill>
            <a:srgbClr val="C36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Rounded Corners 29">
            <a:extLst>
              <a:ext uri="{FF2B5EF4-FFF2-40B4-BE49-F238E27FC236}">
                <a16:creationId xmlns:a16="http://schemas.microsoft.com/office/drawing/2014/main" id="{DF19412F-04B8-4F0A-80C9-53CCF2A4FC18}"/>
              </a:ext>
            </a:extLst>
          </p:cNvPr>
          <p:cNvSpPr/>
          <p:nvPr/>
        </p:nvSpPr>
        <p:spPr>
          <a:xfrm>
            <a:off x="7306868" y="3375581"/>
            <a:ext cx="3657598" cy="2880000"/>
          </a:xfrm>
          <a:prstGeom prst="roundRect">
            <a:avLst>
              <a:gd name="adj" fmla="val 6734"/>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CD4181E0-48F3-476D-8993-291B9DD28927}"/>
              </a:ext>
            </a:extLst>
          </p:cNvPr>
          <p:cNvSpPr/>
          <p:nvPr/>
        </p:nvSpPr>
        <p:spPr>
          <a:xfrm>
            <a:off x="10964683" y="3375581"/>
            <a:ext cx="3657598" cy="2880000"/>
          </a:xfrm>
          <a:prstGeom prst="roundRect">
            <a:avLst>
              <a:gd name="adj" fmla="val 6734"/>
            </a:avLst>
          </a:prstGeom>
          <a:solidFill>
            <a:srgbClr val="C36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AA01F9AF-F762-45D9-A0DA-3E1F21D686E2}"/>
              </a:ext>
            </a:extLst>
          </p:cNvPr>
          <p:cNvSpPr/>
          <p:nvPr/>
        </p:nvSpPr>
        <p:spPr>
          <a:xfrm>
            <a:off x="14630185" y="3375581"/>
            <a:ext cx="3657598" cy="2880000"/>
          </a:xfrm>
          <a:prstGeom prst="roundRect">
            <a:avLst>
              <a:gd name="adj" fmla="val 6734"/>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579E8ED1-AF38-42B6-893C-353707DEB852}"/>
              </a:ext>
            </a:extLst>
          </p:cNvPr>
          <p:cNvSpPr/>
          <p:nvPr/>
        </p:nvSpPr>
        <p:spPr>
          <a:xfrm>
            <a:off x="-107" y="3375581"/>
            <a:ext cx="3657598" cy="2880000"/>
          </a:xfrm>
          <a:prstGeom prst="roundRect">
            <a:avLst>
              <a:gd name="adj" fmla="val 6734"/>
            </a:avLst>
          </a:prstGeom>
          <a:solidFill>
            <a:srgbClr val="EF8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33">
            <a:extLst>
              <a:ext uri="{FF2B5EF4-FFF2-40B4-BE49-F238E27FC236}">
                <a16:creationId xmlns:a16="http://schemas.microsoft.com/office/drawing/2014/main" id="{79225646-754B-42DA-9651-88AFB4C91038}"/>
              </a:ext>
            </a:extLst>
          </p:cNvPr>
          <p:cNvGrpSpPr/>
          <p:nvPr/>
        </p:nvGrpSpPr>
        <p:grpSpPr>
          <a:xfrm>
            <a:off x="1077566" y="857251"/>
            <a:ext cx="576929" cy="576926"/>
            <a:chOff x="1077566" y="857251"/>
            <a:chExt cx="576929" cy="576926"/>
          </a:xfrm>
          <a:solidFill>
            <a:srgbClr val="FEFCFB"/>
          </a:solidFill>
        </p:grpSpPr>
        <p:sp>
          <p:nvSpPr>
            <p:cNvPr id="35" name="Freeform: Shape 34">
              <a:extLst>
                <a:ext uri="{FF2B5EF4-FFF2-40B4-BE49-F238E27FC236}">
                  <a16:creationId xmlns:a16="http://schemas.microsoft.com/office/drawing/2014/main" id="{749B23F1-0781-460C-9532-6F83B6E2B54B}"/>
                </a:ext>
              </a:extLst>
            </p:cNvPr>
            <p:cNvSpPr/>
            <p:nvPr/>
          </p:nvSpPr>
          <p:spPr>
            <a:xfrm>
              <a:off x="1190011" y="1041018"/>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0421AC1C-3DA9-485A-BE43-64F173272848}"/>
                </a:ext>
              </a:extLst>
            </p:cNvPr>
            <p:cNvSpPr/>
            <p:nvPr/>
          </p:nvSpPr>
          <p:spPr>
            <a:xfrm>
              <a:off x="1470132" y="1043004"/>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2BCD8E48-C1CF-487C-AAE6-FD67C0EEB527}"/>
                </a:ext>
              </a:extLst>
            </p:cNvPr>
            <p:cNvSpPr/>
            <p:nvPr/>
          </p:nvSpPr>
          <p:spPr>
            <a:xfrm>
              <a:off x="1077566" y="857251"/>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pic>
        <p:nvPicPr>
          <p:cNvPr id="38" name="Graphic 37">
            <a:extLst>
              <a:ext uri="{FF2B5EF4-FFF2-40B4-BE49-F238E27FC236}">
                <a16:creationId xmlns:a16="http://schemas.microsoft.com/office/drawing/2014/main" id="{A6A4771C-763C-4727-9667-10D08161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44000" y="2313753"/>
            <a:ext cx="1429263" cy="782695"/>
          </a:xfrm>
          <a:prstGeom prst="rect">
            <a:avLst/>
          </a:prstGeom>
        </p:spPr>
      </p:pic>
      <p:sp>
        <p:nvSpPr>
          <p:cNvPr id="12" name="Picture Placeholder 11">
            <a:extLst>
              <a:ext uri="{FF2B5EF4-FFF2-40B4-BE49-F238E27FC236}">
                <a16:creationId xmlns:a16="http://schemas.microsoft.com/office/drawing/2014/main" id="{A56E655A-7F9C-44EE-9531-20D84EAE3A48}"/>
              </a:ext>
            </a:extLst>
          </p:cNvPr>
          <p:cNvSpPr>
            <a:spLocks noGrp="1"/>
          </p:cNvSpPr>
          <p:nvPr>
            <p:ph type="pic" sz="quarter" idx="16"/>
          </p:nvPr>
        </p:nvSpPr>
        <p:spPr/>
      </p:sp>
      <p:sp>
        <p:nvSpPr>
          <p:cNvPr id="13" name="Picture Placeholder 12">
            <a:extLst>
              <a:ext uri="{FF2B5EF4-FFF2-40B4-BE49-F238E27FC236}">
                <a16:creationId xmlns:a16="http://schemas.microsoft.com/office/drawing/2014/main" id="{A274A0BF-0106-4321-9118-FEC6644B6632}"/>
              </a:ext>
            </a:extLst>
          </p:cNvPr>
          <p:cNvSpPr>
            <a:spLocks noGrp="1"/>
          </p:cNvSpPr>
          <p:nvPr>
            <p:ph type="pic" sz="quarter" idx="17"/>
          </p:nvPr>
        </p:nvSpPr>
        <p:spPr/>
      </p:sp>
      <p:sp>
        <p:nvSpPr>
          <p:cNvPr id="14" name="Picture Placeholder 13">
            <a:extLst>
              <a:ext uri="{FF2B5EF4-FFF2-40B4-BE49-F238E27FC236}">
                <a16:creationId xmlns:a16="http://schemas.microsoft.com/office/drawing/2014/main" id="{951DDA8E-70C7-4AC4-A483-747F4A501768}"/>
              </a:ext>
            </a:extLst>
          </p:cNvPr>
          <p:cNvSpPr>
            <a:spLocks noGrp="1"/>
          </p:cNvSpPr>
          <p:nvPr>
            <p:ph type="pic" sz="quarter" idx="18"/>
          </p:nvPr>
        </p:nvSpPr>
        <p:spPr/>
      </p:sp>
      <p:sp>
        <p:nvSpPr>
          <p:cNvPr id="15" name="Picture Placeholder 14">
            <a:extLst>
              <a:ext uri="{FF2B5EF4-FFF2-40B4-BE49-F238E27FC236}">
                <a16:creationId xmlns:a16="http://schemas.microsoft.com/office/drawing/2014/main" id="{8374DA22-BEFF-4626-8843-4FEA407AD93D}"/>
              </a:ext>
            </a:extLst>
          </p:cNvPr>
          <p:cNvSpPr>
            <a:spLocks noGrp="1"/>
          </p:cNvSpPr>
          <p:nvPr>
            <p:ph type="pic" sz="quarter" idx="19"/>
          </p:nvPr>
        </p:nvSpPr>
        <p:spPr/>
      </p:sp>
      <p:sp>
        <p:nvSpPr>
          <p:cNvPr id="16" name="Picture Placeholder 15">
            <a:extLst>
              <a:ext uri="{FF2B5EF4-FFF2-40B4-BE49-F238E27FC236}">
                <a16:creationId xmlns:a16="http://schemas.microsoft.com/office/drawing/2014/main" id="{3F7F5ECB-1188-4C82-AF17-ABD191723C33}"/>
              </a:ext>
            </a:extLst>
          </p:cNvPr>
          <p:cNvSpPr>
            <a:spLocks noGrp="1"/>
          </p:cNvSpPr>
          <p:nvPr>
            <p:ph type="pic" sz="quarter" idx="20"/>
          </p:nvPr>
        </p:nvSpPr>
        <p:spPr/>
      </p:sp>
      <p:sp>
        <p:nvSpPr>
          <p:cNvPr id="17" name="Text Placeholder 16">
            <a:extLst>
              <a:ext uri="{FF2B5EF4-FFF2-40B4-BE49-F238E27FC236}">
                <a16:creationId xmlns:a16="http://schemas.microsoft.com/office/drawing/2014/main" id="{0408A0EF-78DE-4811-9794-949D2C307906}"/>
              </a:ext>
            </a:extLst>
          </p:cNvPr>
          <p:cNvSpPr>
            <a:spLocks noGrp="1"/>
          </p:cNvSpPr>
          <p:nvPr>
            <p:ph type="body" sz="quarter" idx="163"/>
          </p:nvPr>
        </p:nvSpPr>
        <p:spPr/>
        <p:txBody>
          <a:bodyPr/>
          <a:lstStyle/>
          <a:p>
            <a:r>
              <a:rPr lang="en-GB" dirty="0">
                <a:solidFill>
                  <a:srgbClr val="EF826B"/>
                </a:solidFill>
              </a:rPr>
              <a:t>Business Timeline</a:t>
            </a:r>
          </a:p>
        </p:txBody>
      </p:sp>
      <p:sp>
        <p:nvSpPr>
          <p:cNvPr id="19" name="Text Placeholder 18">
            <a:extLst>
              <a:ext uri="{FF2B5EF4-FFF2-40B4-BE49-F238E27FC236}">
                <a16:creationId xmlns:a16="http://schemas.microsoft.com/office/drawing/2014/main" id="{586FBE59-AD88-42DA-A4EB-010FB40410BE}"/>
              </a:ext>
            </a:extLst>
          </p:cNvPr>
          <p:cNvSpPr>
            <a:spLocks noGrp="1"/>
          </p:cNvSpPr>
          <p:nvPr>
            <p:ph type="body" sz="quarter" idx="177"/>
          </p:nvPr>
        </p:nvSpPr>
        <p:spPr/>
        <p:txBody>
          <a:bodyPr/>
          <a:lstStyle/>
          <a:p>
            <a:r>
              <a:rPr lang="en-US" dirty="0">
                <a:solidFill>
                  <a:srgbClr val="FEFCFB"/>
                </a:solidFill>
              </a:rPr>
              <a:t>Slide 7</a:t>
            </a:r>
            <a:endParaRPr lang="en-GB" dirty="0">
              <a:solidFill>
                <a:srgbClr val="FEFCFB"/>
              </a:solidFill>
            </a:endParaRPr>
          </a:p>
        </p:txBody>
      </p:sp>
      <p:sp>
        <p:nvSpPr>
          <p:cNvPr id="20" name="Text Placeholder 19">
            <a:extLst>
              <a:ext uri="{FF2B5EF4-FFF2-40B4-BE49-F238E27FC236}">
                <a16:creationId xmlns:a16="http://schemas.microsoft.com/office/drawing/2014/main" id="{D9DB1066-A320-4BEB-9B82-6355ED85597C}"/>
              </a:ext>
            </a:extLst>
          </p:cNvPr>
          <p:cNvSpPr>
            <a:spLocks noGrp="1"/>
          </p:cNvSpPr>
          <p:nvPr>
            <p:ph type="body" sz="quarter" idx="180"/>
          </p:nvPr>
        </p:nvSpPr>
        <p:spPr/>
        <p:txBody>
          <a:bodyPr/>
          <a:lstStyle/>
          <a:p>
            <a:r>
              <a:rPr lang="en-US" dirty="0">
                <a:solidFill>
                  <a:srgbClr val="DEDADB"/>
                </a:solidFill>
              </a:rPr>
              <a:t>2018</a:t>
            </a:r>
            <a:endParaRPr lang="en-GB" dirty="0">
              <a:solidFill>
                <a:srgbClr val="DEDADB"/>
              </a:solidFill>
            </a:endParaRPr>
          </a:p>
        </p:txBody>
      </p:sp>
      <p:sp>
        <p:nvSpPr>
          <p:cNvPr id="21" name="Text Placeholder 20">
            <a:extLst>
              <a:ext uri="{FF2B5EF4-FFF2-40B4-BE49-F238E27FC236}">
                <a16:creationId xmlns:a16="http://schemas.microsoft.com/office/drawing/2014/main" id="{2AAAC7A7-3157-4C47-AB55-53BF651846F5}"/>
              </a:ext>
            </a:extLst>
          </p:cNvPr>
          <p:cNvSpPr>
            <a:spLocks noGrp="1"/>
          </p:cNvSpPr>
          <p:nvPr>
            <p:ph type="body" sz="quarter" idx="181"/>
          </p:nvPr>
        </p:nvSpPr>
        <p:spPr/>
        <p:txBody>
          <a:bodyPr/>
          <a:lstStyle/>
          <a:p>
            <a:r>
              <a:rPr lang="en-US" dirty="0">
                <a:solidFill>
                  <a:srgbClr val="DEDADB"/>
                </a:solidFill>
              </a:rPr>
              <a:t>2019</a:t>
            </a:r>
            <a:endParaRPr lang="en-GB" dirty="0">
              <a:solidFill>
                <a:srgbClr val="DEDADB"/>
              </a:solidFill>
            </a:endParaRPr>
          </a:p>
        </p:txBody>
      </p:sp>
      <p:sp>
        <p:nvSpPr>
          <p:cNvPr id="22" name="Text Placeholder 21">
            <a:extLst>
              <a:ext uri="{FF2B5EF4-FFF2-40B4-BE49-F238E27FC236}">
                <a16:creationId xmlns:a16="http://schemas.microsoft.com/office/drawing/2014/main" id="{67689CFD-4CD8-4F76-A133-96A33F8A79A0}"/>
              </a:ext>
            </a:extLst>
          </p:cNvPr>
          <p:cNvSpPr>
            <a:spLocks noGrp="1"/>
          </p:cNvSpPr>
          <p:nvPr>
            <p:ph type="body" sz="quarter" idx="182"/>
          </p:nvPr>
        </p:nvSpPr>
        <p:spPr/>
        <p:txBody>
          <a:bodyPr/>
          <a:lstStyle/>
          <a:p>
            <a:r>
              <a:rPr lang="en-US" dirty="0">
                <a:solidFill>
                  <a:srgbClr val="DEDADB"/>
                </a:solidFill>
              </a:rPr>
              <a:t>2020</a:t>
            </a:r>
            <a:endParaRPr lang="en-GB" dirty="0">
              <a:solidFill>
                <a:srgbClr val="DEDADB"/>
              </a:solidFill>
            </a:endParaRPr>
          </a:p>
        </p:txBody>
      </p:sp>
      <p:sp>
        <p:nvSpPr>
          <p:cNvPr id="23" name="Text Placeholder 22">
            <a:extLst>
              <a:ext uri="{FF2B5EF4-FFF2-40B4-BE49-F238E27FC236}">
                <a16:creationId xmlns:a16="http://schemas.microsoft.com/office/drawing/2014/main" id="{25BE0AD8-FA12-4F19-B361-974E3579B331}"/>
              </a:ext>
            </a:extLst>
          </p:cNvPr>
          <p:cNvSpPr>
            <a:spLocks noGrp="1"/>
          </p:cNvSpPr>
          <p:nvPr>
            <p:ph type="body" sz="quarter" idx="183"/>
          </p:nvPr>
        </p:nvSpPr>
        <p:spPr/>
        <p:txBody>
          <a:bodyPr/>
          <a:lstStyle/>
          <a:p>
            <a:r>
              <a:rPr lang="en-US" dirty="0">
                <a:solidFill>
                  <a:srgbClr val="DEDADB"/>
                </a:solidFill>
              </a:rPr>
              <a:t>2021</a:t>
            </a:r>
            <a:endParaRPr lang="en-GB" dirty="0">
              <a:solidFill>
                <a:srgbClr val="DEDADB"/>
              </a:solidFill>
            </a:endParaRPr>
          </a:p>
        </p:txBody>
      </p:sp>
      <p:sp>
        <p:nvSpPr>
          <p:cNvPr id="24" name="Text Placeholder 23">
            <a:extLst>
              <a:ext uri="{FF2B5EF4-FFF2-40B4-BE49-F238E27FC236}">
                <a16:creationId xmlns:a16="http://schemas.microsoft.com/office/drawing/2014/main" id="{34E46E61-3879-4C19-9567-8C1A2115A990}"/>
              </a:ext>
            </a:extLst>
          </p:cNvPr>
          <p:cNvSpPr>
            <a:spLocks noGrp="1"/>
          </p:cNvSpPr>
          <p:nvPr>
            <p:ph type="body" sz="quarter" idx="184"/>
          </p:nvPr>
        </p:nvSpPr>
        <p:spPr/>
        <p:txBody>
          <a:bodyPr/>
          <a:lstStyle/>
          <a:p>
            <a:r>
              <a:rPr lang="en-US" dirty="0">
                <a:solidFill>
                  <a:srgbClr val="DEDADB"/>
                </a:solidFill>
              </a:rPr>
              <a:t>2022</a:t>
            </a:r>
            <a:endParaRPr lang="en-GB" dirty="0">
              <a:solidFill>
                <a:srgbClr val="DEDADB"/>
              </a:solidFill>
            </a:endParaRPr>
          </a:p>
        </p:txBody>
      </p:sp>
      <p:sp>
        <p:nvSpPr>
          <p:cNvPr id="18" name="Text Placeholder 17">
            <a:extLst>
              <a:ext uri="{FF2B5EF4-FFF2-40B4-BE49-F238E27FC236}">
                <a16:creationId xmlns:a16="http://schemas.microsoft.com/office/drawing/2014/main" id="{DC8BD6C3-C773-4ADE-812C-189157D3E3DE}"/>
              </a:ext>
            </a:extLst>
          </p:cNvPr>
          <p:cNvSpPr>
            <a:spLocks noGrp="1"/>
          </p:cNvSpPr>
          <p:nvPr>
            <p:ph type="body" sz="quarter" idx="168"/>
          </p:nvPr>
        </p:nvSpPr>
        <p:spPr/>
        <p:txBody>
          <a:bodyPr/>
          <a:lstStyle/>
          <a:p>
            <a:r>
              <a:rPr lang="en-GB" dirty="0">
                <a:solidFill>
                  <a:srgbClr val="FEFCFB"/>
                </a:solidFill>
              </a:rPr>
              <a:t>Establishment</a:t>
            </a:r>
          </a:p>
        </p:txBody>
      </p:sp>
      <p:sp>
        <p:nvSpPr>
          <p:cNvPr id="25" name="Text Placeholder 24">
            <a:extLst>
              <a:ext uri="{FF2B5EF4-FFF2-40B4-BE49-F238E27FC236}">
                <a16:creationId xmlns:a16="http://schemas.microsoft.com/office/drawing/2014/main" id="{06B5F1AB-7E16-4593-A710-4C6157DCA0A7}"/>
              </a:ext>
            </a:extLst>
          </p:cNvPr>
          <p:cNvSpPr>
            <a:spLocks noGrp="1"/>
          </p:cNvSpPr>
          <p:nvPr>
            <p:ph type="body" sz="quarter" idx="185"/>
          </p:nvPr>
        </p:nvSpPr>
        <p:spPr/>
        <p:txBody>
          <a:bodyPr/>
          <a:lstStyle/>
          <a:p>
            <a:r>
              <a:rPr lang="en-GB" dirty="0">
                <a:solidFill>
                  <a:srgbClr val="FEFCFB"/>
                </a:solidFill>
              </a:rPr>
              <a:t>Fundraising</a:t>
            </a:r>
          </a:p>
        </p:txBody>
      </p:sp>
      <p:sp>
        <p:nvSpPr>
          <p:cNvPr id="26" name="Text Placeholder 25">
            <a:extLst>
              <a:ext uri="{FF2B5EF4-FFF2-40B4-BE49-F238E27FC236}">
                <a16:creationId xmlns:a16="http://schemas.microsoft.com/office/drawing/2014/main" id="{251FD628-95A4-4DEB-955C-3F32D42F1587}"/>
              </a:ext>
            </a:extLst>
          </p:cNvPr>
          <p:cNvSpPr>
            <a:spLocks noGrp="1"/>
          </p:cNvSpPr>
          <p:nvPr>
            <p:ph type="body" sz="quarter" idx="186"/>
          </p:nvPr>
        </p:nvSpPr>
        <p:spPr/>
        <p:txBody>
          <a:bodyPr/>
          <a:lstStyle/>
          <a:p>
            <a:r>
              <a:rPr lang="en-US" dirty="0">
                <a:solidFill>
                  <a:srgbClr val="FEFCFB"/>
                </a:solidFill>
              </a:rPr>
              <a:t>First products on the market</a:t>
            </a:r>
            <a:endParaRPr lang="en-GB" dirty="0">
              <a:solidFill>
                <a:srgbClr val="FEFCFB"/>
              </a:solidFill>
            </a:endParaRPr>
          </a:p>
        </p:txBody>
      </p:sp>
      <p:sp>
        <p:nvSpPr>
          <p:cNvPr id="27" name="Text Placeholder 26">
            <a:extLst>
              <a:ext uri="{FF2B5EF4-FFF2-40B4-BE49-F238E27FC236}">
                <a16:creationId xmlns:a16="http://schemas.microsoft.com/office/drawing/2014/main" id="{40D43721-D256-4E0F-91E1-B5F9010F0DFE}"/>
              </a:ext>
            </a:extLst>
          </p:cNvPr>
          <p:cNvSpPr>
            <a:spLocks noGrp="1"/>
          </p:cNvSpPr>
          <p:nvPr>
            <p:ph type="body" sz="quarter" idx="187"/>
          </p:nvPr>
        </p:nvSpPr>
        <p:spPr/>
        <p:txBody>
          <a:bodyPr/>
          <a:lstStyle/>
          <a:p>
            <a:r>
              <a:rPr lang="en-GB" dirty="0">
                <a:solidFill>
                  <a:srgbClr val="FEFCFB"/>
                </a:solidFill>
              </a:rPr>
              <a:t>Gain profit $3M</a:t>
            </a:r>
          </a:p>
        </p:txBody>
      </p:sp>
      <p:sp>
        <p:nvSpPr>
          <p:cNvPr id="28" name="Text Placeholder 27">
            <a:extLst>
              <a:ext uri="{FF2B5EF4-FFF2-40B4-BE49-F238E27FC236}">
                <a16:creationId xmlns:a16="http://schemas.microsoft.com/office/drawing/2014/main" id="{9BA5AF55-173C-4605-B3E6-96B21A46B1F6}"/>
              </a:ext>
            </a:extLst>
          </p:cNvPr>
          <p:cNvSpPr>
            <a:spLocks noGrp="1"/>
          </p:cNvSpPr>
          <p:nvPr>
            <p:ph type="body" sz="quarter" idx="188"/>
          </p:nvPr>
        </p:nvSpPr>
        <p:spPr/>
        <p:txBody>
          <a:bodyPr/>
          <a:lstStyle/>
          <a:p>
            <a:r>
              <a:rPr lang="en-US" dirty="0">
                <a:solidFill>
                  <a:srgbClr val="FEFCFB"/>
                </a:solidFill>
              </a:rPr>
              <a:t>Second batch of product production</a:t>
            </a:r>
            <a:endParaRPr lang="en-GB" dirty="0">
              <a:solidFill>
                <a:srgbClr val="FEFCFB"/>
              </a:solidFill>
            </a:endParaRPr>
          </a:p>
        </p:txBody>
      </p:sp>
    </p:spTree>
    <p:extLst>
      <p:ext uri="{BB962C8B-B14F-4D97-AF65-F5344CB8AC3E}">
        <p14:creationId xmlns:p14="http://schemas.microsoft.com/office/powerpoint/2010/main" val="77877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36A57"/>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2D9C04B-EAB5-4A0B-A42C-4A7007E99E72}"/>
              </a:ext>
            </a:extLst>
          </p:cNvPr>
          <p:cNvSpPr>
            <a:spLocks noGrp="1"/>
          </p:cNvSpPr>
          <p:nvPr>
            <p:ph type="body" sz="quarter" idx="163"/>
          </p:nvPr>
        </p:nvSpPr>
        <p:spPr/>
        <p:txBody>
          <a:bodyPr/>
          <a:lstStyle/>
          <a:p>
            <a:r>
              <a:rPr lang="en-GB" dirty="0">
                <a:solidFill>
                  <a:srgbClr val="A2C4CF"/>
                </a:solidFill>
              </a:rPr>
              <a:t>Project of New Product</a:t>
            </a:r>
          </a:p>
        </p:txBody>
      </p:sp>
      <p:sp>
        <p:nvSpPr>
          <p:cNvPr id="14" name="Text Placeholder 13">
            <a:extLst>
              <a:ext uri="{FF2B5EF4-FFF2-40B4-BE49-F238E27FC236}">
                <a16:creationId xmlns:a16="http://schemas.microsoft.com/office/drawing/2014/main" id="{85F4E5F5-EC14-4597-AEE5-5E10B1295AC4}"/>
              </a:ext>
            </a:extLst>
          </p:cNvPr>
          <p:cNvSpPr>
            <a:spLocks noGrp="1"/>
          </p:cNvSpPr>
          <p:nvPr>
            <p:ph type="body" sz="quarter" idx="178"/>
          </p:nvPr>
        </p:nvSpPr>
        <p:spPr/>
        <p:txBody>
          <a:bodyPr/>
          <a:lstStyle/>
          <a:p>
            <a:r>
              <a:rPr lang="en-US" dirty="0">
                <a:solidFill>
                  <a:srgbClr val="FEFCFB"/>
                </a:solidFill>
              </a:rPr>
              <a:t>How we develop new products from the beginning till the end</a:t>
            </a:r>
            <a:endParaRPr lang="en-GB" dirty="0">
              <a:solidFill>
                <a:srgbClr val="FEFCFB"/>
              </a:solidFill>
            </a:endParaRPr>
          </a:p>
        </p:txBody>
      </p:sp>
      <p:sp>
        <p:nvSpPr>
          <p:cNvPr id="15" name="Text Placeholder 14">
            <a:extLst>
              <a:ext uri="{FF2B5EF4-FFF2-40B4-BE49-F238E27FC236}">
                <a16:creationId xmlns:a16="http://schemas.microsoft.com/office/drawing/2014/main" id="{9C624E0C-F338-41C1-BF3C-B21FFF6F8539}"/>
              </a:ext>
            </a:extLst>
          </p:cNvPr>
          <p:cNvSpPr>
            <a:spLocks noGrp="1"/>
          </p:cNvSpPr>
          <p:nvPr>
            <p:ph type="body" sz="quarter" idx="180"/>
          </p:nvPr>
        </p:nvSpPr>
        <p:spPr/>
        <p:txBody>
          <a:bodyPr/>
          <a:lstStyle/>
          <a:p>
            <a:r>
              <a:rPr lang="en-US" dirty="0">
                <a:solidFill>
                  <a:srgbClr val="FEFCFB"/>
                </a:solidFill>
              </a:rPr>
              <a:t>Slide 8</a:t>
            </a:r>
            <a:endParaRPr lang="en-GB" dirty="0">
              <a:solidFill>
                <a:srgbClr val="FEFCFB"/>
              </a:solidFill>
            </a:endParaRPr>
          </a:p>
        </p:txBody>
      </p:sp>
      <p:sp>
        <p:nvSpPr>
          <p:cNvPr id="16" name="Text Placeholder 15">
            <a:extLst>
              <a:ext uri="{FF2B5EF4-FFF2-40B4-BE49-F238E27FC236}">
                <a16:creationId xmlns:a16="http://schemas.microsoft.com/office/drawing/2014/main" id="{9FFF7551-BCA4-40F4-A02B-8C43CA2D03ED}"/>
              </a:ext>
            </a:extLst>
          </p:cNvPr>
          <p:cNvSpPr>
            <a:spLocks noGrp="1"/>
          </p:cNvSpPr>
          <p:nvPr>
            <p:ph type="body" sz="quarter" idx="181"/>
          </p:nvPr>
        </p:nvSpPr>
        <p:spPr/>
        <p:txBody>
          <a:bodyPr/>
          <a:lstStyle/>
          <a:p>
            <a:r>
              <a:rPr lang="en-US" dirty="0">
                <a:solidFill>
                  <a:srgbClr val="FEFCFB"/>
                </a:solidFill>
              </a:rPr>
              <a:t>MONTH 1</a:t>
            </a:r>
            <a:endParaRPr lang="en-GB" dirty="0">
              <a:solidFill>
                <a:srgbClr val="FEFCFB"/>
              </a:solidFill>
            </a:endParaRPr>
          </a:p>
        </p:txBody>
      </p:sp>
      <p:sp>
        <p:nvSpPr>
          <p:cNvPr id="13" name="Text Placeholder 12">
            <a:extLst>
              <a:ext uri="{FF2B5EF4-FFF2-40B4-BE49-F238E27FC236}">
                <a16:creationId xmlns:a16="http://schemas.microsoft.com/office/drawing/2014/main" id="{BBD46EFD-1D17-424C-8F5E-C83647CEC876}"/>
              </a:ext>
            </a:extLst>
          </p:cNvPr>
          <p:cNvSpPr>
            <a:spLocks noGrp="1"/>
          </p:cNvSpPr>
          <p:nvPr>
            <p:ph type="body" sz="quarter" idx="168"/>
          </p:nvPr>
        </p:nvSpPr>
        <p:spPr/>
        <p:txBody>
          <a:bodyPr/>
          <a:lstStyle/>
          <a:p>
            <a:r>
              <a:rPr lang="en-GB" dirty="0">
                <a:solidFill>
                  <a:srgbClr val="FEFCFB"/>
                </a:solidFill>
              </a:rPr>
              <a:t>Research</a:t>
            </a:r>
          </a:p>
        </p:txBody>
      </p:sp>
      <p:sp>
        <p:nvSpPr>
          <p:cNvPr id="17" name="Text Placeholder 16">
            <a:extLst>
              <a:ext uri="{FF2B5EF4-FFF2-40B4-BE49-F238E27FC236}">
                <a16:creationId xmlns:a16="http://schemas.microsoft.com/office/drawing/2014/main" id="{64E7B818-9898-4CBA-A7F5-B8BE67D46170}"/>
              </a:ext>
            </a:extLst>
          </p:cNvPr>
          <p:cNvSpPr>
            <a:spLocks noGrp="1"/>
          </p:cNvSpPr>
          <p:nvPr>
            <p:ph type="body" sz="quarter" idx="182"/>
          </p:nvPr>
        </p:nvSpPr>
        <p:spPr/>
        <p:txBody>
          <a:bodyPr/>
          <a:lstStyle/>
          <a:p>
            <a:r>
              <a:rPr lang="en-US" dirty="0">
                <a:solidFill>
                  <a:srgbClr val="FEFCFB"/>
                </a:solidFill>
              </a:rPr>
              <a:t>MONTH 3</a:t>
            </a:r>
            <a:endParaRPr lang="en-GB" dirty="0">
              <a:solidFill>
                <a:srgbClr val="FEFCFB"/>
              </a:solidFill>
            </a:endParaRPr>
          </a:p>
        </p:txBody>
      </p:sp>
      <p:sp>
        <p:nvSpPr>
          <p:cNvPr id="18" name="Text Placeholder 17">
            <a:extLst>
              <a:ext uri="{FF2B5EF4-FFF2-40B4-BE49-F238E27FC236}">
                <a16:creationId xmlns:a16="http://schemas.microsoft.com/office/drawing/2014/main" id="{C7B3F01F-9ACE-4BA5-B475-896DCE499F23}"/>
              </a:ext>
            </a:extLst>
          </p:cNvPr>
          <p:cNvSpPr>
            <a:spLocks noGrp="1"/>
          </p:cNvSpPr>
          <p:nvPr>
            <p:ph type="body" sz="quarter" idx="183"/>
          </p:nvPr>
        </p:nvSpPr>
        <p:spPr/>
        <p:txBody>
          <a:bodyPr/>
          <a:lstStyle/>
          <a:p>
            <a:r>
              <a:rPr lang="en-GB" dirty="0">
                <a:solidFill>
                  <a:srgbClr val="FEFCFB"/>
                </a:solidFill>
              </a:rPr>
              <a:t>Production</a:t>
            </a:r>
          </a:p>
        </p:txBody>
      </p:sp>
      <p:sp>
        <p:nvSpPr>
          <p:cNvPr id="19" name="Text Placeholder 18">
            <a:extLst>
              <a:ext uri="{FF2B5EF4-FFF2-40B4-BE49-F238E27FC236}">
                <a16:creationId xmlns:a16="http://schemas.microsoft.com/office/drawing/2014/main" id="{1771493A-C80E-4BB6-B54A-213872FCF335}"/>
              </a:ext>
            </a:extLst>
          </p:cNvPr>
          <p:cNvSpPr>
            <a:spLocks noGrp="1"/>
          </p:cNvSpPr>
          <p:nvPr>
            <p:ph type="body" sz="quarter" idx="184"/>
          </p:nvPr>
        </p:nvSpPr>
        <p:spPr/>
        <p:txBody>
          <a:bodyPr/>
          <a:lstStyle/>
          <a:p>
            <a:r>
              <a:rPr lang="en-US" dirty="0">
                <a:solidFill>
                  <a:srgbClr val="FEFCFB"/>
                </a:solidFill>
              </a:rPr>
              <a:t>MONTH 2</a:t>
            </a:r>
            <a:endParaRPr lang="en-GB" dirty="0">
              <a:solidFill>
                <a:srgbClr val="FEFCFB"/>
              </a:solidFill>
            </a:endParaRPr>
          </a:p>
        </p:txBody>
      </p:sp>
      <p:sp>
        <p:nvSpPr>
          <p:cNvPr id="20" name="Text Placeholder 19">
            <a:extLst>
              <a:ext uri="{FF2B5EF4-FFF2-40B4-BE49-F238E27FC236}">
                <a16:creationId xmlns:a16="http://schemas.microsoft.com/office/drawing/2014/main" id="{E479D483-4F60-448F-9A5B-9A62D918AD59}"/>
              </a:ext>
            </a:extLst>
          </p:cNvPr>
          <p:cNvSpPr>
            <a:spLocks noGrp="1"/>
          </p:cNvSpPr>
          <p:nvPr>
            <p:ph type="body" sz="quarter" idx="185"/>
          </p:nvPr>
        </p:nvSpPr>
        <p:spPr/>
        <p:txBody>
          <a:bodyPr/>
          <a:lstStyle/>
          <a:p>
            <a:r>
              <a:rPr lang="en-GB" dirty="0">
                <a:solidFill>
                  <a:srgbClr val="FEFCFB"/>
                </a:solidFill>
              </a:rPr>
              <a:t>Design</a:t>
            </a:r>
          </a:p>
        </p:txBody>
      </p:sp>
      <p:sp>
        <p:nvSpPr>
          <p:cNvPr id="21" name="Text Placeholder 20">
            <a:extLst>
              <a:ext uri="{FF2B5EF4-FFF2-40B4-BE49-F238E27FC236}">
                <a16:creationId xmlns:a16="http://schemas.microsoft.com/office/drawing/2014/main" id="{952DC56E-1449-47E5-8F65-AD579140D0FF}"/>
              </a:ext>
            </a:extLst>
          </p:cNvPr>
          <p:cNvSpPr>
            <a:spLocks noGrp="1"/>
          </p:cNvSpPr>
          <p:nvPr>
            <p:ph type="body" sz="quarter" idx="186"/>
          </p:nvPr>
        </p:nvSpPr>
        <p:spPr/>
        <p:txBody>
          <a:bodyPr/>
          <a:lstStyle/>
          <a:p>
            <a:r>
              <a:rPr lang="en-US" dirty="0">
                <a:solidFill>
                  <a:srgbClr val="FEFCFB"/>
                </a:solidFill>
              </a:rPr>
              <a:t>MONTH 4</a:t>
            </a:r>
            <a:endParaRPr lang="en-GB" dirty="0">
              <a:solidFill>
                <a:srgbClr val="FEFCFB"/>
              </a:solidFill>
            </a:endParaRPr>
          </a:p>
        </p:txBody>
      </p:sp>
      <p:sp>
        <p:nvSpPr>
          <p:cNvPr id="22" name="Text Placeholder 21">
            <a:extLst>
              <a:ext uri="{FF2B5EF4-FFF2-40B4-BE49-F238E27FC236}">
                <a16:creationId xmlns:a16="http://schemas.microsoft.com/office/drawing/2014/main" id="{C53306A7-8782-4F11-89E5-5111172B0AF4}"/>
              </a:ext>
            </a:extLst>
          </p:cNvPr>
          <p:cNvSpPr>
            <a:spLocks noGrp="1"/>
          </p:cNvSpPr>
          <p:nvPr>
            <p:ph type="body" sz="quarter" idx="187"/>
          </p:nvPr>
        </p:nvSpPr>
        <p:spPr/>
        <p:txBody>
          <a:bodyPr/>
          <a:lstStyle/>
          <a:p>
            <a:r>
              <a:rPr lang="en-GB" dirty="0">
                <a:solidFill>
                  <a:srgbClr val="FEFCFB"/>
                </a:solidFill>
              </a:rPr>
              <a:t>Sell</a:t>
            </a:r>
          </a:p>
        </p:txBody>
      </p:sp>
      <p:grpSp>
        <p:nvGrpSpPr>
          <p:cNvPr id="23" name="Group 22">
            <a:extLst>
              <a:ext uri="{FF2B5EF4-FFF2-40B4-BE49-F238E27FC236}">
                <a16:creationId xmlns:a16="http://schemas.microsoft.com/office/drawing/2014/main" id="{E528E563-90A9-4E61-8879-EEDDBCE3F3E6}"/>
              </a:ext>
            </a:extLst>
          </p:cNvPr>
          <p:cNvGrpSpPr/>
          <p:nvPr/>
        </p:nvGrpSpPr>
        <p:grpSpPr>
          <a:xfrm>
            <a:off x="1077566" y="857251"/>
            <a:ext cx="576929" cy="576926"/>
            <a:chOff x="1077566" y="857251"/>
            <a:chExt cx="576929" cy="576926"/>
          </a:xfrm>
          <a:solidFill>
            <a:srgbClr val="FEFCFB"/>
          </a:solidFill>
        </p:grpSpPr>
        <p:sp>
          <p:nvSpPr>
            <p:cNvPr id="24" name="Freeform: Shape 23">
              <a:extLst>
                <a:ext uri="{FF2B5EF4-FFF2-40B4-BE49-F238E27FC236}">
                  <a16:creationId xmlns:a16="http://schemas.microsoft.com/office/drawing/2014/main" id="{DDE3E2CA-9D83-4E1E-87CC-9D35290C2FDF}"/>
                </a:ext>
              </a:extLst>
            </p:cNvPr>
            <p:cNvSpPr/>
            <p:nvPr/>
          </p:nvSpPr>
          <p:spPr>
            <a:xfrm>
              <a:off x="1190011" y="1041018"/>
              <a:ext cx="266809" cy="237406"/>
            </a:xfrm>
            <a:custGeom>
              <a:avLst/>
              <a:gdLst>
                <a:gd name="connsiteX0" fmla="*/ 132858 w 266809"/>
                <a:gd name="connsiteY0" fmla="*/ 124781 h 237406"/>
                <a:gd name="connsiteX1" fmla="*/ 91138 w 266809"/>
                <a:gd name="connsiteY1" fmla="*/ -181 h 237406"/>
                <a:gd name="connsiteX2" fmla="*/ -249 w 266809"/>
                <a:gd name="connsiteY2" fmla="*/ -181 h 237406"/>
                <a:gd name="connsiteX3" fmla="*/ 95707 w 266809"/>
                <a:gd name="connsiteY3" fmla="*/ 237226 h 237406"/>
                <a:gd name="connsiteX4" fmla="*/ 170605 w 266809"/>
                <a:gd name="connsiteY4" fmla="*/ 237226 h 237406"/>
                <a:gd name="connsiteX5" fmla="*/ 266561 w 266809"/>
                <a:gd name="connsiteY5" fmla="*/ -181 h 237406"/>
                <a:gd name="connsiteX6" fmla="*/ 178551 w 266809"/>
                <a:gd name="connsiteY6" fmla="*/ -181 h 237406"/>
                <a:gd name="connsiteX7" fmla="*/ 132858 w 266809"/>
                <a:gd name="connsiteY7" fmla="*/ 124781 h 23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809" h="237406">
                  <a:moveTo>
                    <a:pt x="132858" y="124781"/>
                  </a:moveTo>
                  <a:cubicBezTo>
                    <a:pt x="116468" y="83994"/>
                    <a:pt x="102521" y="42274"/>
                    <a:pt x="91138" y="-181"/>
                  </a:cubicBezTo>
                  <a:lnTo>
                    <a:pt x="-249" y="-181"/>
                  </a:lnTo>
                  <a:cubicBezTo>
                    <a:pt x="31736" y="79286"/>
                    <a:pt x="64318" y="157560"/>
                    <a:pt x="95707" y="237226"/>
                  </a:cubicBezTo>
                  <a:lnTo>
                    <a:pt x="170605" y="237226"/>
                  </a:lnTo>
                  <a:cubicBezTo>
                    <a:pt x="202590" y="157759"/>
                    <a:pt x="233582" y="78293"/>
                    <a:pt x="266561" y="-181"/>
                  </a:cubicBezTo>
                  <a:lnTo>
                    <a:pt x="178551" y="-181"/>
                  </a:lnTo>
                  <a:cubicBezTo>
                    <a:pt x="162658" y="41539"/>
                    <a:pt x="151135" y="86239"/>
                    <a:pt x="132858" y="124781"/>
                  </a:cubicBezTo>
                  <a:close/>
                </a:path>
              </a:pathLst>
            </a:custGeom>
            <a:grpFill/>
            <a:ln w="19707"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1D073E8-D102-4B35-8B6C-14A49F617236}"/>
                </a:ext>
              </a:extLst>
            </p:cNvPr>
            <p:cNvSpPr/>
            <p:nvPr/>
          </p:nvSpPr>
          <p:spPr>
            <a:xfrm>
              <a:off x="1470132" y="1043004"/>
              <a:ext cx="72315" cy="72314"/>
            </a:xfrm>
            <a:custGeom>
              <a:avLst/>
              <a:gdLst>
                <a:gd name="connsiteX0" fmla="*/ 35908 w 72315"/>
                <a:gd name="connsiteY0" fmla="*/ -181 h 72314"/>
                <a:gd name="connsiteX1" fmla="*/ -249 w 72315"/>
                <a:gd name="connsiteY1" fmla="*/ 35977 h 72314"/>
                <a:gd name="connsiteX2" fmla="*/ 35908 w 72315"/>
                <a:gd name="connsiteY2" fmla="*/ 72134 h 72314"/>
                <a:gd name="connsiteX3" fmla="*/ 72065 w 72315"/>
                <a:gd name="connsiteY3" fmla="*/ 35977 h 72314"/>
                <a:gd name="connsiteX4" fmla="*/ 36305 w 72315"/>
                <a:gd name="connsiteY4" fmla="*/ -181 h 72314"/>
                <a:gd name="connsiteX5" fmla="*/ 35908 w 72315"/>
                <a:gd name="connsiteY5" fmla="*/ -181 h 7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5" h="72314">
                  <a:moveTo>
                    <a:pt x="35908" y="-181"/>
                  </a:moveTo>
                  <a:cubicBezTo>
                    <a:pt x="15942" y="-181"/>
                    <a:pt x="-249" y="16011"/>
                    <a:pt x="-249" y="35977"/>
                  </a:cubicBezTo>
                  <a:cubicBezTo>
                    <a:pt x="-249" y="55942"/>
                    <a:pt x="15942" y="72134"/>
                    <a:pt x="35908" y="72134"/>
                  </a:cubicBezTo>
                  <a:cubicBezTo>
                    <a:pt x="55874" y="72134"/>
                    <a:pt x="72065" y="55942"/>
                    <a:pt x="72065" y="35977"/>
                  </a:cubicBezTo>
                  <a:cubicBezTo>
                    <a:pt x="72185" y="16110"/>
                    <a:pt x="56172" y="-62"/>
                    <a:pt x="36305" y="-181"/>
                  </a:cubicBezTo>
                  <a:cubicBezTo>
                    <a:pt x="36167" y="-181"/>
                    <a:pt x="36047" y="-181"/>
                    <a:pt x="35908" y="-181"/>
                  </a:cubicBezTo>
                  <a:close/>
                </a:path>
              </a:pathLst>
            </a:custGeom>
            <a:grpFill/>
            <a:ln w="19707"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9F9C3792-20A1-4FA8-B303-280F5EBCE485}"/>
                </a:ext>
              </a:extLst>
            </p:cNvPr>
            <p:cNvSpPr/>
            <p:nvPr/>
          </p:nvSpPr>
          <p:spPr>
            <a:xfrm>
              <a:off x="1077566" y="857251"/>
              <a:ext cx="576929" cy="576926"/>
            </a:xfrm>
            <a:custGeom>
              <a:avLst/>
              <a:gdLst>
                <a:gd name="connsiteX0" fmla="*/ 288215 w 576929"/>
                <a:gd name="connsiteY0" fmla="*/ -181 h 576926"/>
                <a:gd name="connsiteX1" fmla="*/ -249 w 576929"/>
                <a:gd name="connsiteY1" fmla="*/ 288283 h 576926"/>
                <a:gd name="connsiteX2" fmla="*/ 288215 w 576929"/>
                <a:gd name="connsiteY2" fmla="*/ 576746 h 576926"/>
                <a:gd name="connsiteX3" fmla="*/ 576681 w 576929"/>
                <a:gd name="connsiteY3" fmla="*/ 288283 h 576926"/>
                <a:gd name="connsiteX4" fmla="*/ 288215 w 576929"/>
                <a:gd name="connsiteY4" fmla="*/ -181 h 576926"/>
                <a:gd name="connsiteX5" fmla="*/ 288215 w 576929"/>
                <a:gd name="connsiteY5" fmla="*/ 536218 h 576926"/>
                <a:gd name="connsiteX6" fmla="*/ 39484 w 576929"/>
                <a:gd name="connsiteY6" fmla="*/ 287488 h 576926"/>
                <a:gd name="connsiteX7" fmla="*/ 288215 w 576929"/>
                <a:gd name="connsiteY7" fmla="*/ 38758 h 576926"/>
                <a:gd name="connsiteX8" fmla="*/ 536947 w 576929"/>
                <a:gd name="connsiteY8" fmla="*/ 287488 h 576926"/>
                <a:gd name="connsiteX9" fmla="*/ 536947 w 576929"/>
                <a:gd name="connsiteY9" fmla="*/ 287687 h 576926"/>
                <a:gd name="connsiteX10" fmla="*/ 288613 w 576929"/>
                <a:gd name="connsiteY10" fmla="*/ 536814 h 576926"/>
                <a:gd name="connsiteX11" fmla="*/ 288215 w 576929"/>
                <a:gd name="connsiteY11" fmla="*/ 536814 h 5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29" h="576926">
                  <a:moveTo>
                    <a:pt x="288215" y="-181"/>
                  </a:moveTo>
                  <a:cubicBezTo>
                    <a:pt x="128904" y="-181"/>
                    <a:pt x="-249" y="128972"/>
                    <a:pt x="-249" y="288283"/>
                  </a:cubicBezTo>
                  <a:cubicBezTo>
                    <a:pt x="-249" y="447593"/>
                    <a:pt x="128904" y="576746"/>
                    <a:pt x="288215" y="576746"/>
                  </a:cubicBezTo>
                  <a:cubicBezTo>
                    <a:pt x="447527" y="576746"/>
                    <a:pt x="576681" y="447593"/>
                    <a:pt x="576681" y="288283"/>
                  </a:cubicBezTo>
                  <a:cubicBezTo>
                    <a:pt x="576561" y="129012"/>
                    <a:pt x="447487" y="-61"/>
                    <a:pt x="288215" y="-181"/>
                  </a:cubicBezTo>
                  <a:close/>
                  <a:moveTo>
                    <a:pt x="288215" y="536218"/>
                  </a:moveTo>
                  <a:cubicBezTo>
                    <a:pt x="150837" y="536218"/>
                    <a:pt x="39484" y="424866"/>
                    <a:pt x="39484" y="287488"/>
                  </a:cubicBezTo>
                  <a:cubicBezTo>
                    <a:pt x="39484" y="150110"/>
                    <a:pt x="150837" y="38758"/>
                    <a:pt x="288215" y="38758"/>
                  </a:cubicBezTo>
                  <a:cubicBezTo>
                    <a:pt x="425594" y="38758"/>
                    <a:pt x="536947" y="150110"/>
                    <a:pt x="536947" y="287488"/>
                  </a:cubicBezTo>
                  <a:cubicBezTo>
                    <a:pt x="536947" y="287548"/>
                    <a:pt x="536947" y="287627"/>
                    <a:pt x="536947" y="287687"/>
                  </a:cubicBezTo>
                  <a:cubicBezTo>
                    <a:pt x="537165" y="425064"/>
                    <a:pt x="425992" y="536596"/>
                    <a:pt x="288613" y="536814"/>
                  </a:cubicBezTo>
                  <a:cubicBezTo>
                    <a:pt x="288474" y="536814"/>
                    <a:pt x="288355" y="536814"/>
                    <a:pt x="288215" y="536814"/>
                  </a:cubicBezTo>
                  <a:close/>
                </a:path>
              </a:pathLst>
            </a:custGeom>
            <a:grpFill/>
            <a:ln w="19707" cap="flat">
              <a:noFill/>
              <a:prstDash val="solid"/>
              <a:miter/>
            </a:ln>
          </p:spPr>
          <p:txBody>
            <a:bodyPr rtlCol="0" anchor="ctr"/>
            <a:lstStyle/>
            <a:p>
              <a:endParaRPr lang="en-GB"/>
            </a:p>
          </p:txBody>
        </p:sp>
      </p:grpSp>
      <p:sp>
        <p:nvSpPr>
          <p:cNvPr id="27" name="Freeform 7">
            <a:extLst>
              <a:ext uri="{FF2B5EF4-FFF2-40B4-BE49-F238E27FC236}">
                <a16:creationId xmlns:a16="http://schemas.microsoft.com/office/drawing/2014/main" id="{1BC15497-F190-4BF0-A0EA-E092E35E2399}"/>
              </a:ext>
            </a:extLst>
          </p:cNvPr>
          <p:cNvSpPr>
            <a:spLocks/>
          </p:cNvSpPr>
          <p:nvPr/>
        </p:nvSpPr>
        <p:spPr bwMode="auto">
          <a:xfrm>
            <a:off x="1983765" y="4172719"/>
            <a:ext cx="3759417" cy="1942905"/>
          </a:xfrm>
          <a:custGeom>
            <a:avLst/>
            <a:gdLst>
              <a:gd name="T0" fmla="*/ 632 w 632"/>
              <a:gd name="T1" fmla="*/ 316 h 326"/>
              <a:gd name="T2" fmla="*/ 612 w 632"/>
              <a:gd name="T3" fmla="*/ 326 h 326"/>
              <a:gd name="T4" fmla="*/ 591 w 632"/>
              <a:gd name="T5" fmla="*/ 316 h 326"/>
              <a:gd name="T6" fmla="*/ 316 w 632"/>
              <a:gd name="T7" fmla="*/ 41 h 326"/>
              <a:gd name="T8" fmla="*/ 41 w 632"/>
              <a:gd name="T9" fmla="*/ 316 h 326"/>
              <a:gd name="T10" fmla="*/ 20 w 632"/>
              <a:gd name="T11" fmla="*/ 307 h 326"/>
              <a:gd name="T12" fmla="*/ 0 w 632"/>
              <a:gd name="T13" fmla="*/ 316 h 326"/>
              <a:gd name="T14" fmla="*/ 316 w 632"/>
              <a:gd name="T15" fmla="*/ 0 h 326"/>
              <a:gd name="T16" fmla="*/ 632 w 632"/>
              <a:gd name="T17" fmla="*/ 31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2" h="326">
                <a:moveTo>
                  <a:pt x="632" y="316"/>
                </a:moveTo>
                <a:cubicBezTo>
                  <a:pt x="612" y="326"/>
                  <a:pt x="612" y="326"/>
                  <a:pt x="612" y="326"/>
                </a:cubicBezTo>
                <a:cubicBezTo>
                  <a:pt x="591" y="316"/>
                  <a:pt x="591" y="316"/>
                  <a:pt x="591" y="316"/>
                </a:cubicBezTo>
                <a:cubicBezTo>
                  <a:pt x="591" y="165"/>
                  <a:pt x="468" y="41"/>
                  <a:pt x="316" y="41"/>
                </a:cubicBezTo>
                <a:cubicBezTo>
                  <a:pt x="164" y="41"/>
                  <a:pt x="41" y="165"/>
                  <a:pt x="41" y="316"/>
                </a:cubicBezTo>
                <a:cubicBezTo>
                  <a:pt x="20" y="307"/>
                  <a:pt x="20" y="307"/>
                  <a:pt x="20" y="307"/>
                </a:cubicBezTo>
                <a:cubicBezTo>
                  <a:pt x="0" y="316"/>
                  <a:pt x="0" y="316"/>
                  <a:pt x="0" y="316"/>
                </a:cubicBezTo>
                <a:cubicBezTo>
                  <a:pt x="0" y="142"/>
                  <a:pt x="142" y="0"/>
                  <a:pt x="316" y="0"/>
                </a:cubicBezTo>
                <a:cubicBezTo>
                  <a:pt x="490" y="0"/>
                  <a:pt x="632" y="142"/>
                  <a:pt x="632" y="316"/>
                </a:cubicBezTo>
                <a:close/>
              </a:path>
            </a:pathLst>
          </a:custGeom>
          <a:solidFill>
            <a:srgbClr val="A2C4CF"/>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28" name="Freeform: Shape 27">
            <a:extLst>
              <a:ext uri="{FF2B5EF4-FFF2-40B4-BE49-F238E27FC236}">
                <a16:creationId xmlns:a16="http://schemas.microsoft.com/office/drawing/2014/main" id="{0EE58B5D-28B6-4F9C-A202-0689C9721F70}"/>
              </a:ext>
            </a:extLst>
          </p:cNvPr>
          <p:cNvSpPr>
            <a:spLocks noChangeArrowheads="1"/>
          </p:cNvSpPr>
          <p:nvPr/>
        </p:nvSpPr>
        <p:spPr bwMode="auto">
          <a:xfrm>
            <a:off x="2542240" y="4731194"/>
            <a:ext cx="2642467" cy="2654225"/>
          </a:xfrm>
          <a:custGeom>
            <a:avLst/>
            <a:gdLst>
              <a:gd name="connsiteX0" fmla="*/ 1115465 w 2228452"/>
              <a:gd name="connsiteY0" fmla="*/ 277627 h 2238368"/>
              <a:gd name="connsiteX1" fmla="*/ 272669 w 2228452"/>
              <a:gd name="connsiteY1" fmla="*/ 1119184 h 2238368"/>
              <a:gd name="connsiteX2" fmla="*/ 1115465 w 2228452"/>
              <a:gd name="connsiteY2" fmla="*/ 1960741 h 2238368"/>
              <a:gd name="connsiteX3" fmla="*/ 1958261 w 2228452"/>
              <a:gd name="connsiteY3" fmla="*/ 1119184 h 2238368"/>
              <a:gd name="connsiteX4" fmla="*/ 1115465 w 2228452"/>
              <a:gd name="connsiteY4" fmla="*/ 277627 h 2238368"/>
              <a:gd name="connsiteX5" fmla="*/ 1114226 w 2228452"/>
              <a:gd name="connsiteY5" fmla="*/ 0 h 2238368"/>
              <a:gd name="connsiteX6" fmla="*/ 2228452 w 2228452"/>
              <a:gd name="connsiteY6" fmla="*/ 1119184 h 2238368"/>
              <a:gd name="connsiteX7" fmla="*/ 1114226 w 2228452"/>
              <a:gd name="connsiteY7" fmla="*/ 2238368 h 2238368"/>
              <a:gd name="connsiteX8" fmla="*/ 0 w 2228452"/>
              <a:gd name="connsiteY8" fmla="*/ 1119184 h 2238368"/>
              <a:gd name="connsiteX9" fmla="*/ 1114226 w 2228452"/>
              <a:gd name="connsiteY9" fmla="*/ 0 h 223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8452" h="2238368">
                <a:moveTo>
                  <a:pt x="1115465" y="277627"/>
                </a:moveTo>
                <a:cubicBezTo>
                  <a:pt x="650002" y="277627"/>
                  <a:pt x="272669" y="654405"/>
                  <a:pt x="272669" y="1119184"/>
                </a:cubicBezTo>
                <a:cubicBezTo>
                  <a:pt x="272669" y="1583963"/>
                  <a:pt x="650002" y="1960741"/>
                  <a:pt x="1115465" y="1960741"/>
                </a:cubicBezTo>
                <a:cubicBezTo>
                  <a:pt x="1580928" y="1960741"/>
                  <a:pt x="1958261" y="1583963"/>
                  <a:pt x="1958261" y="1119184"/>
                </a:cubicBezTo>
                <a:cubicBezTo>
                  <a:pt x="1958261" y="654405"/>
                  <a:pt x="1580928" y="277627"/>
                  <a:pt x="1115465" y="277627"/>
                </a:cubicBezTo>
                <a:close/>
                <a:moveTo>
                  <a:pt x="1114226" y="0"/>
                </a:moveTo>
                <a:cubicBezTo>
                  <a:pt x="1729596" y="0"/>
                  <a:pt x="2228452" y="501076"/>
                  <a:pt x="2228452" y="1119184"/>
                </a:cubicBezTo>
                <a:cubicBezTo>
                  <a:pt x="2228452" y="1737292"/>
                  <a:pt x="1729596" y="2238368"/>
                  <a:pt x="1114226" y="2238368"/>
                </a:cubicBezTo>
                <a:cubicBezTo>
                  <a:pt x="498856" y="2238368"/>
                  <a:pt x="0" y="1737292"/>
                  <a:pt x="0" y="1119184"/>
                </a:cubicBezTo>
                <a:cubicBezTo>
                  <a:pt x="0" y="501076"/>
                  <a:pt x="498856" y="0"/>
                  <a:pt x="1114226" y="0"/>
                </a:cubicBezTo>
                <a:close/>
              </a:path>
            </a:pathLst>
          </a:custGeom>
          <a:solidFill>
            <a:srgbClr val="A2C4CF"/>
          </a:solidFill>
          <a:ln>
            <a:noFill/>
          </a:ln>
          <a:effectLst/>
        </p:spPr>
        <p:txBody>
          <a:bodyPr vert="horz" wrap="square" lIns="91440" tIns="45720" rIns="91440" bIns="45720" numCol="1" anchor="t" anchorCtr="0" compatLnSpc="1">
            <a:prstTxWarp prst="textNoShape">
              <a:avLst/>
            </a:prstTxWarp>
            <a:noAutofit/>
          </a:bodyPr>
          <a:lstStyle/>
          <a:p>
            <a:endParaRPr lang="en-US"/>
          </a:p>
        </p:txBody>
      </p:sp>
      <p:sp>
        <p:nvSpPr>
          <p:cNvPr id="29" name="Freeform 14">
            <a:extLst>
              <a:ext uri="{FF2B5EF4-FFF2-40B4-BE49-F238E27FC236}">
                <a16:creationId xmlns:a16="http://schemas.microsoft.com/office/drawing/2014/main" id="{EA02CD6D-9135-4D2B-B56A-15C3ADB724AC}"/>
              </a:ext>
            </a:extLst>
          </p:cNvPr>
          <p:cNvSpPr>
            <a:spLocks/>
          </p:cNvSpPr>
          <p:nvPr/>
        </p:nvSpPr>
        <p:spPr bwMode="auto">
          <a:xfrm>
            <a:off x="9020545" y="4172719"/>
            <a:ext cx="3762355" cy="1942905"/>
          </a:xfrm>
          <a:custGeom>
            <a:avLst/>
            <a:gdLst>
              <a:gd name="T0" fmla="*/ 632 w 632"/>
              <a:gd name="T1" fmla="*/ 316 h 326"/>
              <a:gd name="T2" fmla="*/ 612 w 632"/>
              <a:gd name="T3" fmla="*/ 326 h 326"/>
              <a:gd name="T4" fmla="*/ 591 w 632"/>
              <a:gd name="T5" fmla="*/ 316 h 326"/>
              <a:gd name="T6" fmla="*/ 316 w 632"/>
              <a:gd name="T7" fmla="*/ 41 h 326"/>
              <a:gd name="T8" fmla="*/ 41 w 632"/>
              <a:gd name="T9" fmla="*/ 316 h 326"/>
              <a:gd name="T10" fmla="*/ 20 w 632"/>
              <a:gd name="T11" fmla="*/ 307 h 326"/>
              <a:gd name="T12" fmla="*/ 0 w 632"/>
              <a:gd name="T13" fmla="*/ 316 h 326"/>
              <a:gd name="T14" fmla="*/ 316 w 632"/>
              <a:gd name="T15" fmla="*/ 0 h 326"/>
              <a:gd name="T16" fmla="*/ 632 w 632"/>
              <a:gd name="T17" fmla="*/ 31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2" h="326">
                <a:moveTo>
                  <a:pt x="632" y="316"/>
                </a:moveTo>
                <a:cubicBezTo>
                  <a:pt x="612" y="326"/>
                  <a:pt x="612" y="326"/>
                  <a:pt x="612" y="326"/>
                </a:cubicBezTo>
                <a:cubicBezTo>
                  <a:pt x="591" y="316"/>
                  <a:pt x="591" y="316"/>
                  <a:pt x="591" y="316"/>
                </a:cubicBezTo>
                <a:cubicBezTo>
                  <a:pt x="591" y="165"/>
                  <a:pt x="468" y="41"/>
                  <a:pt x="316" y="41"/>
                </a:cubicBezTo>
                <a:cubicBezTo>
                  <a:pt x="164" y="41"/>
                  <a:pt x="41" y="165"/>
                  <a:pt x="41" y="316"/>
                </a:cubicBezTo>
                <a:cubicBezTo>
                  <a:pt x="20" y="307"/>
                  <a:pt x="20" y="307"/>
                  <a:pt x="20" y="307"/>
                </a:cubicBezTo>
                <a:cubicBezTo>
                  <a:pt x="0" y="316"/>
                  <a:pt x="0" y="316"/>
                  <a:pt x="0" y="316"/>
                </a:cubicBezTo>
                <a:cubicBezTo>
                  <a:pt x="0" y="142"/>
                  <a:pt x="142" y="0"/>
                  <a:pt x="316" y="0"/>
                </a:cubicBezTo>
                <a:cubicBezTo>
                  <a:pt x="490" y="0"/>
                  <a:pt x="632" y="142"/>
                  <a:pt x="632" y="316"/>
                </a:cubicBezTo>
                <a:close/>
              </a:path>
            </a:pathLst>
          </a:custGeom>
          <a:solidFill>
            <a:srgbClr val="A2C4CF"/>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30" name="Freeform: Shape 29">
            <a:extLst>
              <a:ext uri="{FF2B5EF4-FFF2-40B4-BE49-F238E27FC236}">
                <a16:creationId xmlns:a16="http://schemas.microsoft.com/office/drawing/2014/main" id="{7DB8DFB9-E75E-4575-BA3E-9BB51A46F2FD}"/>
              </a:ext>
            </a:extLst>
          </p:cNvPr>
          <p:cNvSpPr>
            <a:spLocks noChangeArrowheads="1"/>
          </p:cNvSpPr>
          <p:nvPr/>
        </p:nvSpPr>
        <p:spPr bwMode="auto">
          <a:xfrm>
            <a:off x="9581960" y="4731194"/>
            <a:ext cx="2639528" cy="2654225"/>
          </a:xfrm>
          <a:custGeom>
            <a:avLst/>
            <a:gdLst>
              <a:gd name="connsiteX0" fmla="*/ 1112985 w 2225974"/>
              <a:gd name="connsiteY0" fmla="*/ 277627 h 2238368"/>
              <a:gd name="connsiteX1" fmla="*/ 270189 w 2225974"/>
              <a:gd name="connsiteY1" fmla="*/ 1119184 h 2238368"/>
              <a:gd name="connsiteX2" fmla="*/ 1112985 w 2225974"/>
              <a:gd name="connsiteY2" fmla="*/ 1960741 h 2238368"/>
              <a:gd name="connsiteX3" fmla="*/ 1955781 w 2225974"/>
              <a:gd name="connsiteY3" fmla="*/ 1119184 h 2238368"/>
              <a:gd name="connsiteX4" fmla="*/ 1112985 w 2225974"/>
              <a:gd name="connsiteY4" fmla="*/ 277627 h 2238368"/>
              <a:gd name="connsiteX5" fmla="*/ 1112987 w 2225974"/>
              <a:gd name="connsiteY5" fmla="*/ 0 h 2238368"/>
              <a:gd name="connsiteX6" fmla="*/ 2225974 w 2225974"/>
              <a:gd name="connsiteY6" fmla="*/ 1119184 h 2238368"/>
              <a:gd name="connsiteX7" fmla="*/ 1112987 w 2225974"/>
              <a:gd name="connsiteY7" fmla="*/ 2238368 h 2238368"/>
              <a:gd name="connsiteX8" fmla="*/ 0 w 2225974"/>
              <a:gd name="connsiteY8" fmla="*/ 1119184 h 2238368"/>
              <a:gd name="connsiteX9" fmla="*/ 1112987 w 2225974"/>
              <a:gd name="connsiteY9" fmla="*/ 0 h 223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5974" h="2238368">
                <a:moveTo>
                  <a:pt x="1112985" y="277627"/>
                </a:moveTo>
                <a:cubicBezTo>
                  <a:pt x="647522" y="277627"/>
                  <a:pt x="270189" y="654405"/>
                  <a:pt x="270189" y="1119184"/>
                </a:cubicBezTo>
                <a:cubicBezTo>
                  <a:pt x="270189" y="1583963"/>
                  <a:pt x="647522" y="1960741"/>
                  <a:pt x="1112985" y="1960741"/>
                </a:cubicBezTo>
                <a:cubicBezTo>
                  <a:pt x="1578448" y="1960741"/>
                  <a:pt x="1955781" y="1583963"/>
                  <a:pt x="1955781" y="1119184"/>
                </a:cubicBezTo>
                <a:cubicBezTo>
                  <a:pt x="1955781" y="654405"/>
                  <a:pt x="1578448" y="277627"/>
                  <a:pt x="1112985" y="277627"/>
                </a:cubicBezTo>
                <a:close/>
                <a:moveTo>
                  <a:pt x="1112987" y="0"/>
                </a:moveTo>
                <a:cubicBezTo>
                  <a:pt x="1727673" y="0"/>
                  <a:pt x="2225974" y="501076"/>
                  <a:pt x="2225974" y="1119184"/>
                </a:cubicBezTo>
                <a:cubicBezTo>
                  <a:pt x="2225974" y="1737292"/>
                  <a:pt x="1727673" y="2238368"/>
                  <a:pt x="1112987" y="2238368"/>
                </a:cubicBezTo>
                <a:cubicBezTo>
                  <a:pt x="498301" y="2238368"/>
                  <a:pt x="0" y="1737292"/>
                  <a:pt x="0" y="1119184"/>
                </a:cubicBezTo>
                <a:cubicBezTo>
                  <a:pt x="0" y="501076"/>
                  <a:pt x="498301" y="0"/>
                  <a:pt x="1112987" y="0"/>
                </a:cubicBezTo>
                <a:close/>
              </a:path>
            </a:pathLst>
          </a:custGeom>
          <a:solidFill>
            <a:srgbClr val="A2C4CF"/>
          </a:solidFill>
          <a:ln>
            <a:noFill/>
          </a:ln>
          <a:effectLst/>
        </p:spPr>
        <p:txBody>
          <a:bodyPr vert="horz" wrap="square" lIns="91440" tIns="45720" rIns="91440" bIns="45720" numCol="1" anchor="t" anchorCtr="0" compatLnSpc="1">
            <a:prstTxWarp prst="textNoShape">
              <a:avLst/>
            </a:prstTxWarp>
            <a:noAutofit/>
          </a:bodyPr>
          <a:lstStyle/>
          <a:p>
            <a:endParaRPr lang="en-US"/>
          </a:p>
        </p:txBody>
      </p:sp>
      <p:sp>
        <p:nvSpPr>
          <p:cNvPr id="31" name="Freeform 21">
            <a:extLst>
              <a:ext uri="{FF2B5EF4-FFF2-40B4-BE49-F238E27FC236}">
                <a16:creationId xmlns:a16="http://schemas.microsoft.com/office/drawing/2014/main" id="{6E7FDF0F-F722-4F86-BC0D-A4BB5A14D2EA}"/>
              </a:ext>
            </a:extLst>
          </p:cNvPr>
          <p:cNvSpPr>
            <a:spLocks/>
          </p:cNvSpPr>
          <p:nvPr/>
        </p:nvSpPr>
        <p:spPr bwMode="auto">
          <a:xfrm>
            <a:off x="5499216" y="6030383"/>
            <a:ext cx="3765295" cy="1942905"/>
          </a:xfrm>
          <a:custGeom>
            <a:avLst/>
            <a:gdLst>
              <a:gd name="T0" fmla="*/ 633 w 633"/>
              <a:gd name="T1" fmla="*/ 10 h 326"/>
              <a:gd name="T2" fmla="*/ 612 w 633"/>
              <a:gd name="T3" fmla="*/ 0 h 326"/>
              <a:gd name="T4" fmla="*/ 592 w 633"/>
              <a:gd name="T5" fmla="*/ 10 h 326"/>
              <a:gd name="T6" fmla="*/ 317 w 633"/>
              <a:gd name="T7" fmla="*/ 285 h 326"/>
              <a:gd name="T8" fmla="*/ 41 w 633"/>
              <a:gd name="T9" fmla="*/ 10 h 326"/>
              <a:gd name="T10" fmla="*/ 21 w 633"/>
              <a:gd name="T11" fmla="*/ 19 h 326"/>
              <a:gd name="T12" fmla="*/ 0 w 633"/>
              <a:gd name="T13" fmla="*/ 10 h 326"/>
              <a:gd name="T14" fmla="*/ 317 w 633"/>
              <a:gd name="T15" fmla="*/ 326 h 326"/>
              <a:gd name="T16" fmla="*/ 633 w 633"/>
              <a:gd name="T17" fmla="*/ 1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3" h="326">
                <a:moveTo>
                  <a:pt x="633" y="10"/>
                </a:moveTo>
                <a:cubicBezTo>
                  <a:pt x="612" y="0"/>
                  <a:pt x="612" y="0"/>
                  <a:pt x="612" y="0"/>
                </a:cubicBezTo>
                <a:cubicBezTo>
                  <a:pt x="592" y="10"/>
                  <a:pt x="592" y="10"/>
                  <a:pt x="592" y="10"/>
                </a:cubicBezTo>
                <a:cubicBezTo>
                  <a:pt x="592" y="161"/>
                  <a:pt x="468" y="285"/>
                  <a:pt x="317" y="285"/>
                </a:cubicBezTo>
                <a:cubicBezTo>
                  <a:pt x="165" y="285"/>
                  <a:pt x="41" y="161"/>
                  <a:pt x="41" y="10"/>
                </a:cubicBezTo>
                <a:cubicBezTo>
                  <a:pt x="21" y="19"/>
                  <a:pt x="21" y="19"/>
                  <a:pt x="21" y="19"/>
                </a:cubicBezTo>
                <a:cubicBezTo>
                  <a:pt x="0" y="10"/>
                  <a:pt x="0" y="10"/>
                  <a:pt x="0" y="10"/>
                </a:cubicBezTo>
                <a:cubicBezTo>
                  <a:pt x="0" y="184"/>
                  <a:pt x="142" y="326"/>
                  <a:pt x="317" y="326"/>
                </a:cubicBezTo>
                <a:cubicBezTo>
                  <a:pt x="491" y="326"/>
                  <a:pt x="633" y="184"/>
                  <a:pt x="633" y="10"/>
                </a:cubicBezTo>
                <a:close/>
              </a:path>
            </a:pathLst>
          </a:custGeom>
          <a:solidFill>
            <a:srgbClr val="89A5AF"/>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32" name="Freeform: Shape 31">
            <a:extLst>
              <a:ext uri="{FF2B5EF4-FFF2-40B4-BE49-F238E27FC236}">
                <a16:creationId xmlns:a16="http://schemas.microsoft.com/office/drawing/2014/main" id="{34A65D22-CB7D-4989-B2A2-F1E3F1D0425F}"/>
              </a:ext>
            </a:extLst>
          </p:cNvPr>
          <p:cNvSpPr>
            <a:spLocks noChangeArrowheads="1"/>
          </p:cNvSpPr>
          <p:nvPr/>
        </p:nvSpPr>
        <p:spPr bwMode="auto">
          <a:xfrm>
            <a:off x="6057691" y="4760587"/>
            <a:ext cx="2648346" cy="2654225"/>
          </a:xfrm>
          <a:custGeom>
            <a:avLst/>
            <a:gdLst>
              <a:gd name="connsiteX0" fmla="*/ 1117944 w 2233410"/>
              <a:gd name="connsiteY0" fmla="*/ 277627 h 2238368"/>
              <a:gd name="connsiteX1" fmla="*/ 277627 w 2233410"/>
              <a:gd name="connsiteY1" fmla="*/ 1119184 h 2238368"/>
              <a:gd name="connsiteX2" fmla="*/ 1117944 w 2233410"/>
              <a:gd name="connsiteY2" fmla="*/ 1960741 h 2238368"/>
              <a:gd name="connsiteX3" fmla="*/ 1958261 w 2233410"/>
              <a:gd name="connsiteY3" fmla="*/ 1119184 h 2238368"/>
              <a:gd name="connsiteX4" fmla="*/ 1117944 w 2233410"/>
              <a:gd name="connsiteY4" fmla="*/ 277627 h 2238368"/>
              <a:gd name="connsiteX5" fmla="*/ 1116705 w 2233410"/>
              <a:gd name="connsiteY5" fmla="*/ 0 h 2238368"/>
              <a:gd name="connsiteX6" fmla="*/ 2233410 w 2233410"/>
              <a:gd name="connsiteY6" fmla="*/ 1119184 h 2238368"/>
              <a:gd name="connsiteX7" fmla="*/ 1116705 w 2233410"/>
              <a:gd name="connsiteY7" fmla="*/ 2238368 h 2238368"/>
              <a:gd name="connsiteX8" fmla="*/ 0 w 2233410"/>
              <a:gd name="connsiteY8" fmla="*/ 1119184 h 2238368"/>
              <a:gd name="connsiteX9" fmla="*/ 1116705 w 2233410"/>
              <a:gd name="connsiteY9" fmla="*/ 0 h 223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3410" h="2238368">
                <a:moveTo>
                  <a:pt x="1117944" y="277627"/>
                </a:moveTo>
                <a:cubicBezTo>
                  <a:pt x="653850" y="277627"/>
                  <a:pt x="277627" y="654405"/>
                  <a:pt x="277627" y="1119184"/>
                </a:cubicBezTo>
                <a:cubicBezTo>
                  <a:pt x="277627" y="1583963"/>
                  <a:pt x="653850" y="1960741"/>
                  <a:pt x="1117944" y="1960741"/>
                </a:cubicBezTo>
                <a:cubicBezTo>
                  <a:pt x="1582038" y="1960741"/>
                  <a:pt x="1958261" y="1583963"/>
                  <a:pt x="1958261" y="1119184"/>
                </a:cubicBezTo>
                <a:cubicBezTo>
                  <a:pt x="1958261" y="654405"/>
                  <a:pt x="1582038" y="277627"/>
                  <a:pt x="1117944" y="277627"/>
                </a:cubicBezTo>
                <a:close/>
                <a:moveTo>
                  <a:pt x="1116705" y="0"/>
                </a:moveTo>
                <a:cubicBezTo>
                  <a:pt x="1733444" y="0"/>
                  <a:pt x="2233410" y="501076"/>
                  <a:pt x="2233410" y="1119184"/>
                </a:cubicBezTo>
                <a:cubicBezTo>
                  <a:pt x="2233410" y="1737292"/>
                  <a:pt x="1733444" y="2238368"/>
                  <a:pt x="1116705" y="2238368"/>
                </a:cubicBezTo>
                <a:cubicBezTo>
                  <a:pt x="499966" y="2238368"/>
                  <a:pt x="0" y="1737292"/>
                  <a:pt x="0" y="1119184"/>
                </a:cubicBezTo>
                <a:cubicBezTo>
                  <a:pt x="0" y="501076"/>
                  <a:pt x="499966" y="0"/>
                  <a:pt x="1116705" y="0"/>
                </a:cubicBezTo>
                <a:close/>
              </a:path>
            </a:pathLst>
          </a:custGeom>
          <a:solidFill>
            <a:srgbClr val="89A5AF"/>
          </a:solidFill>
          <a:ln>
            <a:noFill/>
          </a:ln>
          <a:effectLst/>
        </p:spPr>
        <p:txBody>
          <a:bodyPr vert="horz" wrap="square" lIns="91440" tIns="45720" rIns="91440" bIns="45720" numCol="1" anchor="t" anchorCtr="0" compatLnSpc="1">
            <a:prstTxWarp prst="textNoShape">
              <a:avLst/>
            </a:prstTxWarp>
            <a:noAutofit/>
          </a:bodyPr>
          <a:lstStyle/>
          <a:p>
            <a:endParaRPr lang="en-US"/>
          </a:p>
        </p:txBody>
      </p:sp>
      <p:sp>
        <p:nvSpPr>
          <p:cNvPr id="33" name="Freeform 35">
            <a:extLst>
              <a:ext uri="{FF2B5EF4-FFF2-40B4-BE49-F238E27FC236}">
                <a16:creationId xmlns:a16="http://schemas.microsoft.com/office/drawing/2014/main" id="{7F3024A2-211C-4E49-85D9-0C546220E174}"/>
              </a:ext>
            </a:extLst>
          </p:cNvPr>
          <p:cNvSpPr>
            <a:spLocks/>
          </p:cNvSpPr>
          <p:nvPr/>
        </p:nvSpPr>
        <p:spPr bwMode="auto">
          <a:xfrm>
            <a:off x="12538936" y="6030383"/>
            <a:ext cx="3765295" cy="1942905"/>
          </a:xfrm>
          <a:custGeom>
            <a:avLst/>
            <a:gdLst>
              <a:gd name="T0" fmla="*/ 633 w 633"/>
              <a:gd name="T1" fmla="*/ 10 h 326"/>
              <a:gd name="T2" fmla="*/ 612 w 633"/>
              <a:gd name="T3" fmla="*/ 0 h 326"/>
              <a:gd name="T4" fmla="*/ 592 w 633"/>
              <a:gd name="T5" fmla="*/ 10 h 326"/>
              <a:gd name="T6" fmla="*/ 317 w 633"/>
              <a:gd name="T7" fmla="*/ 285 h 326"/>
              <a:gd name="T8" fmla="*/ 41 w 633"/>
              <a:gd name="T9" fmla="*/ 10 h 326"/>
              <a:gd name="T10" fmla="*/ 21 w 633"/>
              <a:gd name="T11" fmla="*/ 19 h 326"/>
              <a:gd name="T12" fmla="*/ 0 w 633"/>
              <a:gd name="T13" fmla="*/ 10 h 326"/>
              <a:gd name="T14" fmla="*/ 317 w 633"/>
              <a:gd name="T15" fmla="*/ 326 h 326"/>
              <a:gd name="T16" fmla="*/ 633 w 633"/>
              <a:gd name="T17" fmla="*/ 1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3" h="326">
                <a:moveTo>
                  <a:pt x="633" y="10"/>
                </a:moveTo>
                <a:cubicBezTo>
                  <a:pt x="612" y="0"/>
                  <a:pt x="612" y="0"/>
                  <a:pt x="612" y="0"/>
                </a:cubicBezTo>
                <a:cubicBezTo>
                  <a:pt x="592" y="10"/>
                  <a:pt x="592" y="10"/>
                  <a:pt x="592" y="10"/>
                </a:cubicBezTo>
                <a:cubicBezTo>
                  <a:pt x="592" y="161"/>
                  <a:pt x="468" y="285"/>
                  <a:pt x="317" y="285"/>
                </a:cubicBezTo>
                <a:cubicBezTo>
                  <a:pt x="165" y="285"/>
                  <a:pt x="41" y="161"/>
                  <a:pt x="41" y="10"/>
                </a:cubicBezTo>
                <a:cubicBezTo>
                  <a:pt x="21" y="19"/>
                  <a:pt x="21" y="19"/>
                  <a:pt x="21" y="19"/>
                </a:cubicBezTo>
                <a:cubicBezTo>
                  <a:pt x="0" y="10"/>
                  <a:pt x="0" y="10"/>
                  <a:pt x="0" y="10"/>
                </a:cubicBezTo>
                <a:cubicBezTo>
                  <a:pt x="0" y="184"/>
                  <a:pt x="142" y="326"/>
                  <a:pt x="317" y="326"/>
                </a:cubicBezTo>
                <a:cubicBezTo>
                  <a:pt x="491" y="326"/>
                  <a:pt x="633" y="184"/>
                  <a:pt x="633" y="10"/>
                </a:cubicBezTo>
                <a:close/>
              </a:path>
            </a:pathLst>
          </a:custGeom>
          <a:solidFill>
            <a:srgbClr val="89A5AF"/>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34" name="Freeform: Shape 33">
            <a:extLst>
              <a:ext uri="{FF2B5EF4-FFF2-40B4-BE49-F238E27FC236}">
                <a16:creationId xmlns:a16="http://schemas.microsoft.com/office/drawing/2014/main" id="{68C6BC24-ACD6-4878-96F2-C99C36219D4E}"/>
              </a:ext>
            </a:extLst>
          </p:cNvPr>
          <p:cNvSpPr>
            <a:spLocks noChangeArrowheads="1"/>
          </p:cNvSpPr>
          <p:nvPr/>
        </p:nvSpPr>
        <p:spPr bwMode="auto">
          <a:xfrm>
            <a:off x="13097410" y="4760587"/>
            <a:ext cx="2648346" cy="2654225"/>
          </a:xfrm>
          <a:custGeom>
            <a:avLst/>
            <a:gdLst>
              <a:gd name="connsiteX0" fmla="*/ 1115465 w 2233410"/>
              <a:gd name="connsiteY0" fmla="*/ 277627 h 2238368"/>
              <a:gd name="connsiteX1" fmla="*/ 275148 w 2233410"/>
              <a:gd name="connsiteY1" fmla="*/ 1119184 h 2238368"/>
              <a:gd name="connsiteX2" fmla="*/ 1115465 w 2233410"/>
              <a:gd name="connsiteY2" fmla="*/ 1960741 h 2238368"/>
              <a:gd name="connsiteX3" fmla="*/ 1955782 w 2233410"/>
              <a:gd name="connsiteY3" fmla="*/ 1119184 h 2238368"/>
              <a:gd name="connsiteX4" fmla="*/ 1115465 w 2233410"/>
              <a:gd name="connsiteY4" fmla="*/ 277627 h 2238368"/>
              <a:gd name="connsiteX5" fmla="*/ 1116705 w 2233410"/>
              <a:gd name="connsiteY5" fmla="*/ 0 h 2238368"/>
              <a:gd name="connsiteX6" fmla="*/ 2233410 w 2233410"/>
              <a:gd name="connsiteY6" fmla="*/ 1119184 h 2238368"/>
              <a:gd name="connsiteX7" fmla="*/ 1116705 w 2233410"/>
              <a:gd name="connsiteY7" fmla="*/ 2238368 h 2238368"/>
              <a:gd name="connsiteX8" fmla="*/ 0 w 2233410"/>
              <a:gd name="connsiteY8" fmla="*/ 1119184 h 2238368"/>
              <a:gd name="connsiteX9" fmla="*/ 1116705 w 2233410"/>
              <a:gd name="connsiteY9" fmla="*/ 0 h 223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3410" h="2238368">
                <a:moveTo>
                  <a:pt x="1115465" y="277627"/>
                </a:moveTo>
                <a:cubicBezTo>
                  <a:pt x="651371" y="277627"/>
                  <a:pt x="275148" y="654405"/>
                  <a:pt x="275148" y="1119184"/>
                </a:cubicBezTo>
                <a:cubicBezTo>
                  <a:pt x="275148" y="1583963"/>
                  <a:pt x="651371" y="1960741"/>
                  <a:pt x="1115465" y="1960741"/>
                </a:cubicBezTo>
                <a:cubicBezTo>
                  <a:pt x="1579559" y="1960741"/>
                  <a:pt x="1955782" y="1583963"/>
                  <a:pt x="1955782" y="1119184"/>
                </a:cubicBezTo>
                <a:cubicBezTo>
                  <a:pt x="1955782" y="654405"/>
                  <a:pt x="1579559" y="277627"/>
                  <a:pt x="1115465" y="277627"/>
                </a:cubicBezTo>
                <a:close/>
                <a:moveTo>
                  <a:pt x="1116705" y="0"/>
                </a:moveTo>
                <a:cubicBezTo>
                  <a:pt x="1733444" y="0"/>
                  <a:pt x="2233410" y="501076"/>
                  <a:pt x="2233410" y="1119184"/>
                </a:cubicBezTo>
                <a:cubicBezTo>
                  <a:pt x="2233410" y="1737292"/>
                  <a:pt x="1733444" y="2238368"/>
                  <a:pt x="1116705" y="2238368"/>
                </a:cubicBezTo>
                <a:cubicBezTo>
                  <a:pt x="499966" y="2238368"/>
                  <a:pt x="0" y="1737292"/>
                  <a:pt x="0" y="1119184"/>
                </a:cubicBezTo>
                <a:cubicBezTo>
                  <a:pt x="0" y="501076"/>
                  <a:pt x="499966" y="0"/>
                  <a:pt x="1116705" y="0"/>
                </a:cubicBezTo>
                <a:close/>
              </a:path>
            </a:pathLst>
          </a:custGeom>
          <a:solidFill>
            <a:srgbClr val="89A5AF"/>
          </a:solidFill>
          <a:ln>
            <a:noFill/>
          </a:ln>
          <a:effectLst/>
        </p:spPr>
        <p:txBody>
          <a:bodyPr vert="horz" wrap="square" lIns="91440" tIns="45720" rIns="91440" bIns="45720" numCol="1" anchor="t" anchorCtr="0" compatLnSpc="1">
            <a:prstTxWarp prst="textNoShape">
              <a:avLst/>
            </a:prstTxWarp>
            <a:noAutofit/>
          </a:bodyPr>
          <a:lstStyle/>
          <a:p>
            <a:endParaRPr lang="en-US" dirty="0"/>
          </a:p>
        </p:txBody>
      </p:sp>
      <p:grpSp>
        <p:nvGrpSpPr>
          <p:cNvPr id="35" name="Group 34">
            <a:extLst>
              <a:ext uri="{FF2B5EF4-FFF2-40B4-BE49-F238E27FC236}">
                <a16:creationId xmlns:a16="http://schemas.microsoft.com/office/drawing/2014/main" id="{8574F596-2DD6-46A0-8277-D4DB7D0C9587}"/>
              </a:ext>
            </a:extLst>
          </p:cNvPr>
          <p:cNvGrpSpPr/>
          <p:nvPr/>
        </p:nvGrpSpPr>
        <p:grpSpPr>
          <a:xfrm>
            <a:off x="13922584" y="5428901"/>
            <a:ext cx="1047964" cy="1040539"/>
            <a:chOff x="8692254" y="5540909"/>
            <a:chExt cx="883772" cy="877510"/>
          </a:xfrm>
          <a:solidFill>
            <a:srgbClr val="89A5AF"/>
          </a:solidFill>
        </p:grpSpPr>
        <p:sp>
          <p:nvSpPr>
            <p:cNvPr id="36" name="Freeform 30">
              <a:extLst>
                <a:ext uri="{FF2B5EF4-FFF2-40B4-BE49-F238E27FC236}">
                  <a16:creationId xmlns:a16="http://schemas.microsoft.com/office/drawing/2014/main" id="{02E3F20E-FDC1-41CD-990B-485D3921C009}"/>
                </a:ext>
              </a:extLst>
            </p:cNvPr>
            <p:cNvSpPr>
              <a:spLocks noEditPoints="1"/>
            </p:cNvSpPr>
            <p:nvPr/>
          </p:nvSpPr>
          <p:spPr bwMode="auto">
            <a:xfrm>
              <a:off x="9087132" y="5540909"/>
              <a:ext cx="488894" cy="488896"/>
            </a:xfrm>
            <a:custGeom>
              <a:avLst/>
              <a:gdLst>
                <a:gd name="T0" fmla="*/ 52 w 105"/>
                <a:gd name="T1" fmla="*/ 0 h 105"/>
                <a:gd name="T2" fmla="*/ 0 w 105"/>
                <a:gd name="T3" fmla="*/ 53 h 105"/>
                <a:gd name="T4" fmla="*/ 52 w 105"/>
                <a:gd name="T5" fmla="*/ 105 h 105"/>
                <a:gd name="T6" fmla="*/ 105 w 105"/>
                <a:gd name="T7" fmla="*/ 53 h 105"/>
                <a:gd name="T8" fmla="*/ 52 w 105"/>
                <a:gd name="T9" fmla="*/ 0 h 105"/>
                <a:gd name="T10" fmla="*/ 52 w 105"/>
                <a:gd name="T11" fmla="*/ 93 h 105"/>
                <a:gd name="T12" fmla="*/ 12 w 105"/>
                <a:gd name="T13" fmla="*/ 53 h 105"/>
                <a:gd name="T14" fmla="*/ 52 w 105"/>
                <a:gd name="T15" fmla="*/ 12 h 105"/>
                <a:gd name="T16" fmla="*/ 93 w 105"/>
                <a:gd name="T17" fmla="*/ 53 h 105"/>
                <a:gd name="T18" fmla="*/ 52 w 105"/>
                <a:gd name="T19"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05">
                  <a:moveTo>
                    <a:pt x="52" y="0"/>
                  </a:moveTo>
                  <a:cubicBezTo>
                    <a:pt x="23" y="0"/>
                    <a:pt x="0" y="24"/>
                    <a:pt x="0" y="53"/>
                  </a:cubicBezTo>
                  <a:cubicBezTo>
                    <a:pt x="0" y="81"/>
                    <a:pt x="23" y="105"/>
                    <a:pt x="52" y="105"/>
                  </a:cubicBezTo>
                  <a:cubicBezTo>
                    <a:pt x="81" y="105"/>
                    <a:pt x="105" y="81"/>
                    <a:pt x="105" y="53"/>
                  </a:cubicBezTo>
                  <a:cubicBezTo>
                    <a:pt x="105"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 name="Freeform 31">
              <a:extLst>
                <a:ext uri="{FF2B5EF4-FFF2-40B4-BE49-F238E27FC236}">
                  <a16:creationId xmlns:a16="http://schemas.microsoft.com/office/drawing/2014/main" id="{570F52EC-A2CF-4057-AC07-AF530791B63E}"/>
                </a:ext>
              </a:extLst>
            </p:cNvPr>
            <p:cNvSpPr>
              <a:spLocks/>
            </p:cNvSpPr>
            <p:nvPr/>
          </p:nvSpPr>
          <p:spPr bwMode="auto">
            <a:xfrm>
              <a:off x="9256363" y="5634929"/>
              <a:ext cx="144163" cy="300859"/>
            </a:xfrm>
            <a:custGeom>
              <a:avLst/>
              <a:gdLst>
                <a:gd name="T0" fmla="*/ 18 w 30"/>
                <a:gd name="T1" fmla="*/ 29 h 65"/>
                <a:gd name="T2" fmla="*/ 8 w 30"/>
                <a:gd name="T3" fmla="*/ 20 h 65"/>
                <a:gd name="T4" fmla="*/ 16 w 30"/>
                <a:gd name="T5" fmla="*/ 13 h 65"/>
                <a:gd name="T6" fmla="*/ 26 w 30"/>
                <a:gd name="T7" fmla="*/ 16 h 65"/>
                <a:gd name="T8" fmla="*/ 28 w 30"/>
                <a:gd name="T9" fmla="*/ 10 h 65"/>
                <a:gd name="T10" fmla="*/ 18 w 30"/>
                <a:gd name="T11" fmla="*/ 7 h 65"/>
                <a:gd name="T12" fmla="*/ 18 w 30"/>
                <a:gd name="T13" fmla="*/ 0 h 65"/>
                <a:gd name="T14" fmla="*/ 13 w 30"/>
                <a:gd name="T15" fmla="*/ 0 h 65"/>
                <a:gd name="T16" fmla="*/ 13 w 30"/>
                <a:gd name="T17" fmla="*/ 8 h 65"/>
                <a:gd name="T18" fmla="*/ 1 w 30"/>
                <a:gd name="T19" fmla="*/ 21 h 65"/>
                <a:gd name="T20" fmla="*/ 14 w 30"/>
                <a:gd name="T21" fmla="*/ 34 h 65"/>
                <a:gd name="T22" fmla="*/ 23 w 30"/>
                <a:gd name="T23" fmla="*/ 44 h 65"/>
                <a:gd name="T24" fmla="*/ 14 w 30"/>
                <a:gd name="T25" fmla="*/ 52 h 65"/>
                <a:gd name="T26" fmla="*/ 2 w 30"/>
                <a:gd name="T27" fmla="*/ 48 h 65"/>
                <a:gd name="T28" fmla="*/ 0 w 30"/>
                <a:gd name="T29" fmla="*/ 54 h 65"/>
                <a:gd name="T30" fmla="*/ 12 w 30"/>
                <a:gd name="T31" fmla="*/ 57 h 65"/>
                <a:gd name="T32" fmla="*/ 12 w 30"/>
                <a:gd name="T33" fmla="*/ 65 h 65"/>
                <a:gd name="T34" fmla="*/ 17 w 30"/>
                <a:gd name="T35" fmla="*/ 65 h 65"/>
                <a:gd name="T36" fmla="*/ 17 w 30"/>
                <a:gd name="T37" fmla="*/ 57 h 65"/>
                <a:gd name="T38" fmla="*/ 30 w 30"/>
                <a:gd name="T39" fmla="*/ 43 h 65"/>
                <a:gd name="T40" fmla="*/ 18 w 30"/>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65">
                  <a:moveTo>
                    <a:pt x="18" y="29"/>
                  </a:moveTo>
                  <a:cubicBezTo>
                    <a:pt x="11" y="26"/>
                    <a:pt x="8" y="24"/>
                    <a:pt x="8" y="20"/>
                  </a:cubicBezTo>
                  <a:cubicBezTo>
                    <a:pt x="8" y="16"/>
                    <a:pt x="10" y="13"/>
                    <a:pt x="16" y="13"/>
                  </a:cubicBezTo>
                  <a:cubicBezTo>
                    <a:pt x="21" y="13"/>
                    <a:pt x="25" y="15"/>
                    <a:pt x="26" y="16"/>
                  </a:cubicBezTo>
                  <a:cubicBezTo>
                    <a:pt x="28" y="10"/>
                    <a:pt x="28" y="10"/>
                    <a:pt x="28" y="10"/>
                  </a:cubicBezTo>
                  <a:cubicBezTo>
                    <a:pt x="26" y="9"/>
                    <a:pt x="23" y="8"/>
                    <a:pt x="18" y="7"/>
                  </a:cubicBezTo>
                  <a:cubicBezTo>
                    <a:pt x="18" y="0"/>
                    <a:pt x="18" y="0"/>
                    <a:pt x="18" y="0"/>
                  </a:cubicBezTo>
                  <a:cubicBezTo>
                    <a:pt x="13" y="0"/>
                    <a:pt x="13" y="0"/>
                    <a:pt x="13" y="0"/>
                  </a:cubicBezTo>
                  <a:cubicBezTo>
                    <a:pt x="13" y="8"/>
                    <a:pt x="13" y="8"/>
                    <a:pt x="13" y="8"/>
                  </a:cubicBezTo>
                  <a:cubicBezTo>
                    <a:pt x="6" y="9"/>
                    <a:pt x="1" y="14"/>
                    <a:pt x="1" y="21"/>
                  </a:cubicBezTo>
                  <a:cubicBezTo>
                    <a:pt x="1" y="28"/>
                    <a:pt x="6" y="31"/>
                    <a:pt x="14" y="34"/>
                  </a:cubicBezTo>
                  <a:cubicBezTo>
                    <a:pt x="20" y="37"/>
                    <a:pt x="23" y="40"/>
                    <a:pt x="23" y="44"/>
                  </a:cubicBezTo>
                  <a:cubicBezTo>
                    <a:pt x="23" y="49"/>
                    <a:pt x="19" y="52"/>
                    <a:pt x="14" y="52"/>
                  </a:cubicBezTo>
                  <a:cubicBezTo>
                    <a:pt x="9" y="52"/>
                    <a:pt x="5" y="50"/>
                    <a:pt x="2" y="48"/>
                  </a:cubicBezTo>
                  <a:cubicBezTo>
                    <a:pt x="0" y="54"/>
                    <a:pt x="0" y="54"/>
                    <a:pt x="0" y="54"/>
                  </a:cubicBezTo>
                  <a:cubicBezTo>
                    <a:pt x="3" y="56"/>
                    <a:pt x="8" y="57"/>
                    <a:pt x="12" y="57"/>
                  </a:cubicBezTo>
                  <a:cubicBezTo>
                    <a:pt x="12" y="65"/>
                    <a:pt x="12" y="65"/>
                    <a:pt x="12" y="65"/>
                  </a:cubicBezTo>
                  <a:cubicBezTo>
                    <a:pt x="17" y="65"/>
                    <a:pt x="17" y="65"/>
                    <a:pt x="17" y="65"/>
                  </a:cubicBezTo>
                  <a:cubicBezTo>
                    <a:pt x="17" y="57"/>
                    <a:pt x="17" y="57"/>
                    <a:pt x="17" y="57"/>
                  </a:cubicBezTo>
                  <a:cubicBezTo>
                    <a:pt x="26" y="56"/>
                    <a:pt x="30" y="50"/>
                    <a:pt x="30" y="43"/>
                  </a:cubicBezTo>
                  <a:cubicBezTo>
                    <a:pt x="30" y="36"/>
                    <a:pt x="26" y="32"/>
                    <a:pt x="18" y="29"/>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 name="Freeform 32">
              <a:extLst>
                <a:ext uri="{FF2B5EF4-FFF2-40B4-BE49-F238E27FC236}">
                  <a16:creationId xmlns:a16="http://schemas.microsoft.com/office/drawing/2014/main" id="{4A525F7E-5495-4C3B-BB2A-F4DA44802B7F}"/>
                </a:ext>
              </a:extLst>
            </p:cNvPr>
            <p:cNvSpPr>
              <a:spLocks noEditPoints="1"/>
            </p:cNvSpPr>
            <p:nvPr/>
          </p:nvSpPr>
          <p:spPr bwMode="auto">
            <a:xfrm>
              <a:off x="8692254" y="5860574"/>
              <a:ext cx="557843" cy="557845"/>
            </a:xfrm>
            <a:custGeom>
              <a:avLst/>
              <a:gdLst>
                <a:gd name="T0" fmla="*/ 59 w 119"/>
                <a:gd name="T1" fmla="*/ 55 h 119"/>
                <a:gd name="T2" fmla="*/ 87 w 119"/>
                <a:gd name="T3" fmla="*/ 27 h 119"/>
                <a:gd name="T4" fmla="*/ 59 w 119"/>
                <a:gd name="T5" fmla="*/ 0 h 119"/>
                <a:gd name="T6" fmla="*/ 32 w 119"/>
                <a:gd name="T7" fmla="*/ 27 h 119"/>
                <a:gd name="T8" fmla="*/ 59 w 119"/>
                <a:gd name="T9" fmla="*/ 55 h 119"/>
                <a:gd name="T10" fmla="*/ 59 w 119"/>
                <a:gd name="T11" fmla="*/ 63 h 119"/>
                <a:gd name="T12" fmla="*/ 0 w 119"/>
                <a:gd name="T13" fmla="*/ 113 h 119"/>
                <a:gd name="T14" fmla="*/ 2 w 119"/>
                <a:gd name="T15" fmla="*/ 117 h 119"/>
                <a:gd name="T16" fmla="*/ 6 w 119"/>
                <a:gd name="T17" fmla="*/ 119 h 119"/>
                <a:gd name="T18" fmla="*/ 112 w 119"/>
                <a:gd name="T19" fmla="*/ 119 h 119"/>
                <a:gd name="T20" fmla="*/ 117 w 119"/>
                <a:gd name="T21" fmla="*/ 117 h 119"/>
                <a:gd name="T22" fmla="*/ 118 w 119"/>
                <a:gd name="T23" fmla="*/ 113 h 119"/>
                <a:gd name="T24" fmla="*/ 59 w 119"/>
                <a:gd name="T25" fmla="*/ 6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19">
                  <a:moveTo>
                    <a:pt x="59" y="55"/>
                  </a:moveTo>
                  <a:cubicBezTo>
                    <a:pt x="74" y="55"/>
                    <a:pt x="87" y="42"/>
                    <a:pt x="87" y="27"/>
                  </a:cubicBezTo>
                  <a:cubicBezTo>
                    <a:pt x="87" y="12"/>
                    <a:pt x="74" y="0"/>
                    <a:pt x="59" y="0"/>
                  </a:cubicBezTo>
                  <a:cubicBezTo>
                    <a:pt x="44" y="0"/>
                    <a:pt x="32" y="12"/>
                    <a:pt x="32" y="27"/>
                  </a:cubicBezTo>
                  <a:cubicBezTo>
                    <a:pt x="32" y="42"/>
                    <a:pt x="44" y="55"/>
                    <a:pt x="59" y="55"/>
                  </a:cubicBezTo>
                  <a:close/>
                  <a:moveTo>
                    <a:pt x="59" y="63"/>
                  </a:moveTo>
                  <a:cubicBezTo>
                    <a:pt x="30" y="63"/>
                    <a:pt x="4" y="84"/>
                    <a:pt x="0" y="113"/>
                  </a:cubicBezTo>
                  <a:cubicBezTo>
                    <a:pt x="0" y="114"/>
                    <a:pt x="1" y="116"/>
                    <a:pt x="2" y="117"/>
                  </a:cubicBezTo>
                  <a:cubicBezTo>
                    <a:pt x="3" y="119"/>
                    <a:pt x="5" y="119"/>
                    <a:pt x="6" y="119"/>
                  </a:cubicBezTo>
                  <a:cubicBezTo>
                    <a:pt x="112" y="119"/>
                    <a:pt x="112" y="119"/>
                    <a:pt x="112" y="119"/>
                  </a:cubicBezTo>
                  <a:cubicBezTo>
                    <a:pt x="114" y="119"/>
                    <a:pt x="116" y="119"/>
                    <a:pt x="117" y="117"/>
                  </a:cubicBezTo>
                  <a:cubicBezTo>
                    <a:pt x="118" y="116"/>
                    <a:pt x="119" y="114"/>
                    <a:pt x="118" y="113"/>
                  </a:cubicBezTo>
                  <a:cubicBezTo>
                    <a:pt x="114" y="84"/>
                    <a:pt x="89" y="63"/>
                    <a:pt x="59" y="63"/>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39" name="Freeform 33">
            <a:extLst>
              <a:ext uri="{FF2B5EF4-FFF2-40B4-BE49-F238E27FC236}">
                <a16:creationId xmlns:a16="http://schemas.microsoft.com/office/drawing/2014/main" id="{CCA5D15B-B445-4FEA-9369-D3C9617F1F04}"/>
              </a:ext>
            </a:extLst>
          </p:cNvPr>
          <p:cNvSpPr>
            <a:spLocks noEditPoints="1"/>
          </p:cNvSpPr>
          <p:nvPr/>
        </p:nvSpPr>
        <p:spPr bwMode="auto">
          <a:xfrm>
            <a:off x="6833693" y="5428907"/>
            <a:ext cx="1077693" cy="1040527"/>
          </a:xfrm>
          <a:custGeom>
            <a:avLst/>
            <a:gdLst>
              <a:gd name="T0" fmla="*/ 97 w 195"/>
              <a:gd name="T1" fmla="*/ 90 h 188"/>
              <a:gd name="T2" fmla="*/ 142 w 195"/>
              <a:gd name="T3" fmla="*/ 45 h 188"/>
              <a:gd name="T4" fmla="*/ 97 w 195"/>
              <a:gd name="T5" fmla="*/ 0 h 188"/>
              <a:gd name="T6" fmla="*/ 52 w 195"/>
              <a:gd name="T7" fmla="*/ 45 h 188"/>
              <a:gd name="T8" fmla="*/ 97 w 195"/>
              <a:gd name="T9" fmla="*/ 90 h 188"/>
              <a:gd name="T10" fmla="*/ 194 w 195"/>
              <a:gd name="T11" fmla="*/ 181 h 188"/>
              <a:gd name="T12" fmla="*/ 97 w 195"/>
              <a:gd name="T13" fmla="*/ 99 h 188"/>
              <a:gd name="T14" fmla="*/ 0 w 195"/>
              <a:gd name="T15" fmla="*/ 181 h 188"/>
              <a:gd name="T16" fmla="*/ 1 w 195"/>
              <a:gd name="T17" fmla="*/ 186 h 188"/>
              <a:gd name="T18" fmla="*/ 6 w 195"/>
              <a:gd name="T19" fmla="*/ 188 h 188"/>
              <a:gd name="T20" fmla="*/ 188 w 195"/>
              <a:gd name="T21" fmla="*/ 188 h 188"/>
              <a:gd name="T22" fmla="*/ 193 w 195"/>
              <a:gd name="T23" fmla="*/ 186 h 188"/>
              <a:gd name="T24" fmla="*/ 194 w 195"/>
              <a:gd name="T25" fmla="*/ 1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88">
                <a:moveTo>
                  <a:pt x="97" y="90"/>
                </a:moveTo>
                <a:cubicBezTo>
                  <a:pt x="122" y="90"/>
                  <a:pt x="142" y="69"/>
                  <a:pt x="142" y="45"/>
                </a:cubicBezTo>
                <a:cubicBezTo>
                  <a:pt x="142" y="20"/>
                  <a:pt x="122" y="0"/>
                  <a:pt x="97" y="0"/>
                </a:cubicBezTo>
                <a:cubicBezTo>
                  <a:pt x="72" y="0"/>
                  <a:pt x="52" y="20"/>
                  <a:pt x="52" y="45"/>
                </a:cubicBezTo>
                <a:cubicBezTo>
                  <a:pt x="52" y="70"/>
                  <a:pt x="72" y="90"/>
                  <a:pt x="97" y="90"/>
                </a:cubicBezTo>
                <a:close/>
                <a:moveTo>
                  <a:pt x="194" y="181"/>
                </a:moveTo>
                <a:cubicBezTo>
                  <a:pt x="188" y="134"/>
                  <a:pt x="146" y="99"/>
                  <a:pt x="97" y="99"/>
                </a:cubicBezTo>
                <a:cubicBezTo>
                  <a:pt x="48" y="99"/>
                  <a:pt x="6" y="134"/>
                  <a:pt x="0" y="181"/>
                </a:cubicBezTo>
                <a:cubicBezTo>
                  <a:pt x="0" y="183"/>
                  <a:pt x="0" y="184"/>
                  <a:pt x="1" y="186"/>
                </a:cubicBezTo>
                <a:cubicBezTo>
                  <a:pt x="3" y="187"/>
                  <a:pt x="4" y="188"/>
                  <a:pt x="6" y="188"/>
                </a:cubicBezTo>
                <a:cubicBezTo>
                  <a:pt x="188" y="188"/>
                  <a:pt x="188" y="188"/>
                  <a:pt x="188" y="188"/>
                </a:cubicBezTo>
                <a:cubicBezTo>
                  <a:pt x="190" y="188"/>
                  <a:pt x="192" y="187"/>
                  <a:pt x="193" y="186"/>
                </a:cubicBezTo>
                <a:cubicBezTo>
                  <a:pt x="194" y="185"/>
                  <a:pt x="195" y="183"/>
                  <a:pt x="194" y="181"/>
                </a:cubicBezTo>
                <a:close/>
              </a:path>
            </a:pathLst>
          </a:custGeom>
          <a:solidFill>
            <a:srgbClr val="89A5AF"/>
          </a:solidFill>
          <a:ln>
            <a:noFill/>
          </a:ln>
          <a:effectLst/>
        </p:spPr>
        <p:txBody>
          <a:bodyPr vert="horz" wrap="square" lIns="91440" tIns="45720" rIns="91440" bIns="45720" numCol="1" anchor="t" anchorCtr="0" compatLnSpc="1">
            <a:prstTxWarp prst="textNoShape">
              <a:avLst/>
            </a:prstTxWarp>
          </a:bodyPr>
          <a:lstStyle/>
          <a:p>
            <a:endParaRPr lang="en-ID"/>
          </a:p>
        </p:txBody>
      </p:sp>
      <p:sp>
        <p:nvSpPr>
          <p:cNvPr id="40" name="Freeform 34">
            <a:extLst>
              <a:ext uri="{FF2B5EF4-FFF2-40B4-BE49-F238E27FC236}">
                <a16:creationId xmlns:a16="http://schemas.microsoft.com/office/drawing/2014/main" id="{53B99906-D5BF-424F-8282-779E5B6F4E4C}"/>
              </a:ext>
            </a:extLst>
          </p:cNvPr>
          <p:cNvSpPr>
            <a:spLocks noEditPoints="1"/>
          </p:cNvSpPr>
          <p:nvPr/>
        </p:nvSpPr>
        <p:spPr bwMode="auto">
          <a:xfrm>
            <a:off x="10414567" y="5428909"/>
            <a:ext cx="1033099" cy="1040525"/>
          </a:xfrm>
          <a:custGeom>
            <a:avLst/>
            <a:gdLst>
              <a:gd name="T0" fmla="*/ 67 w 188"/>
              <a:gd name="T1" fmla="*/ 118 h 188"/>
              <a:gd name="T2" fmla="*/ 46 w 188"/>
              <a:gd name="T3" fmla="*/ 97 h 188"/>
              <a:gd name="T4" fmla="*/ 25 w 188"/>
              <a:gd name="T5" fmla="*/ 118 h 188"/>
              <a:gd name="T6" fmla="*/ 46 w 188"/>
              <a:gd name="T7" fmla="*/ 138 h 188"/>
              <a:gd name="T8" fmla="*/ 67 w 188"/>
              <a:gd name="T9" fmla="*/ 118 h 188"/>
              <a:gd name="T10" fmla="*/ 46 w 188"/>
              <a:gd name="T11" fmla="*/ 143 h 188"/>
              <a:gd name="T12" fmla="*/ 0 w 188"/>
              <a:gd name="T13" fmla="*/ 181 h 188"/>
              <a:gd name="T14" fmla="*/ 1 w 188"/>
              <a:gd name="T15" fmla="*/ 186 h 188"/>
              <a:gd name="T16" fmla="*/ 6 w 188"/>
              <a:gd name="T17" fmla="*/ 188 h 188"/>
              <a:gd name="T18" fmla="*/ 85 w 188"/>
              <a:gd name="T19" fmla="*/ 188 h 188"/>
              <a:gd name="T20" fmla="*/ 90 w 188"/>
              <a:gd name="T21" fmla="*/ 186 h 188"/>
              <a:gd name="T22" fmla="*/ 91 w 188"/>
              <a:gd name="T23" fmla="*/ 181 h 188"/>
              <a:gd name="T24" fmla="*/ 46 w 188"/>
              <a:gd name="T25" fmla="*/ 143 h 188"/>
              <a:gd name="T26" fmla="*/ 164 w 188"/>
              <a:gd name="T27" fmla="*/ 118 h 188"/>
              <a:gd name="T28" fmla="*/ 143 w 188"/>
              <a:gd name="T29" fmla="*/ 97 h 188"/>
              <a:gd name="T30" fmla="*/ 122 w 188"/>
              <a:gd name="T31" fmla="*/ 118 h 188"/>
              <a:gd name="T32" fmla="*/ 143 w 188"/>
              <a:gd name="T33" fmla="*/ 138 h 188"/>
              <a:gd name="T34" fmla="*/ 164 w 188"/>
              <a:gd name="T35" fmla="*/ 118 h 188"/>
              <a:gd name="T36" fmla="*/ 143 w 188"/>
              <a:gd name="T37" fmla="*/ 143 h 188"/>
              <a:gd name="T38" fmla="*/ 97 w 188"/>
              <a:gd name="T39" fmla="*/ 181 h 188"/>
              <a:gd name="T40" fmla="*/ 99 w 188"/>
              <a:gd name="T41" fmla="*/ 186 h 188"/>
              <a:gd name="T42" fmla="*/ 103 w 188"/>
              <a:gd name="T43" fmla="*/ 188 h 188"/>
              <a:gd name="T44" fmla="*/ 182 w 188"/>
              <a:gd name="T45" fmla="*/ 188 h 188"/>
              <a:gd name="T46" fmla="*/ 187 w 188"/>
              <a:gd name="T47" fmla="*/ 186 h 188"/>
              <a:gd name="T48" fmla="*/ 188 w 188"/>
              <a:gd name="T49" fmla="*/ 181 h 188"/>
              <a:gd name="T50" fmla="*/ 143 w 188"/>
              <a:gd name="T51" fmla="*/ 143 h 188"/>
              <a:gd name="T52" fmla="*/ 182 w 188"/>
              <a:gd name="T53" fmla="*/ 0 h 188"/>
              <a:gd name="T54" fmla="*/ 6 w 188"/>
              <a:gd name="T55" fmla="*/ 0 h 188"/>
              <a:gd name="T56" fmla="*/ 0 w 188"/>
              <a:gd name="T57" fmla="*/ 6 h 188"/>
              <a:gd name="T58" fmla="*/ 0 w 188"/>
              <a:gd name="T59" fmla="*/ 78 h 188"/>
              <a:gd name="T60" fmla="*/ 6 w 188"/>
              <a:gd name="T61" fmla="*/ 84 h 188"/>
              <a:gd name="T62" fmla="*/ 182 w 188"/>
              <a:gd name="T63" fmla="*/ 84 h 188"/>
              <a:gd name="T64" fmla="*/ 188 w 188"/>
              <a:gd name="T65" fmla="*/ 78 h 188"/>
              <a:gd name="T66" fmla="*/ 188 w 188"/>
              <a:gd name="T67" fmla="*/ 6 h 188"/>
              <a:gd name="T68" fmla="*/ 182 w 188"/>
              <a:gd name="T69" fmla="*/ 0 h 188"/>
              <a:gd name="T70" fmla="*/ 176 w 188"/>
              <a:gd name="T71" fmla="*/ 72 h 188"/>
              <a:gd name="T72" fmla="*/ 12 w 188"/>
              <a:gd name="T73" fmla="*/ 72 h 188"/>
              <a:gd name="T74" fmla="*/ 12 w 188"/>
              <a:gd name="T75" fmla="*/ 12 h 188"/>
              <a:gd name="T76" fmla="*/ 176 w 188"/>
              <a:gd name="T77" fmla="*/ 12 h 188"/>
              <a:gd name="T78" fmla="*/ 176 w 188"/>
              <a:gd name="T79" fmla="*/ 7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88">
                <a:moveTo>
                  <a:pt x="67" y="118"/>
                </a:moveTo>
                <a:cubicBezTo>
                  <a:pt x="67" y="106"/>
                  <a:pt x="57" y="97"/>
                  <a:pt x="46" y="97"/>
                </a:cubicBezTo>
                <a:cubicBezTo>
                  <a:pt x="34" y="97"/>
                  <a:pt x="25" y="106"/>
                  <a:pt x="25" y="118"/>
                </a:cubicBezTo>
                <a:cubicBezTo>
                  <a:pt x="25" y="129"/>
                  <a:pt x="34" y="138"/>
                  <a:pt x="46" y="138"/>
                </a:cubicBezTo>
                <a:cubicBezTo>
                  <a:pt x="57" y="138"/>
                  <a:pt x="67" y="129"/>
                  <a:pt x="67" y="118"/>
                </a:cubicBezTo>
                <a:close/>
                <a:moveTo>
                  <a:pt x="46" y="143"/>
                </a:moveTo>
                <a:cubicBezTo>
                  <a:pt x="23" y="143"/>
                  <a:pt x="3" y="159"/>
                  <a:pt x="0" y="181"/>
                </a:cubicBezTo>
                <a:cubicBezTo>
                  <a:pt x="0" y="183"/>
                  <a:pt x="0" y="184"/>
                  <a:pt x="1" y="186"/>
                </a:cubicBezTo>
                <a:cubicBezTo>
                  <a:pt x="3" y="187"/>
                  <a:pt x="4" y="188"/>
                  <a:pt x="6" y="188"/>
                </a:cubicBezTo>
                <a:cubicBezTo>
                  <a:pt x="85" y="188"/>
                  <a:pt x="85" y="188"/>
                  <a:pt x="85" y="188"/>
                </a:cubicBezTo>
                <a:cubicBezTo>
                  <a:pt x="87" y="188"/>
                  <a:pt x="89" y="187"/>
                  <a:pt x="90" y="186"/>
                </a:cubicBezTo>
                <a:cubicBezTo>
                  <a:pt x="91" y="184"/>
                  <a:pt x="91" y="183"/>
                  <a:pt x="91" y="181"/>
                </a:cubicBezTo>
                <a:cubicBezTo>
                  <a:pt x="88" y="159"/>
                  <a:pt x="69" y="143"/>
                  <a:pt x="46" y="143"/>
                </a:cubicBezTo>
                <a:close/>
                <a:moveTo>
                  <a:pt x="164" y="118"/>
                </a:moveTo>
                <a:cubicBezTo>
                  <a:pt x="164" y="106"/>
                  <a:pt x="154" y="97"/>
                  <a:pt x="143" y="97"/>
                </a:cubicBezTo>
                <a:cubicBezTo>
                  <a:pt x="131" y="97"/>
                  <a:pt x="122" y="106"/>
                  <a:pt x="122" y="118"/>
                </a:cubicBezTo>
                <a:cubicBezTo>
                  <a:pt x="122" y="129"/>
                  <a:pt x="131" y="138"/>
                  <a:pt x="143" y="138"/>
                </a:cubicBezTo>
                <a:cubicBezTo>
                  <a:pt x="154" y="138"/>
                  <a:pt x="164" y="129"/>
                  <a:pt x="164" y="118"/>
                </a:cubicBezTo>
                <a:close/>
                <a:moveTo>
                  <a:pt x="143" y="143"/>
                </a:moveTo>
                <a:cubicBezTo>
                  <a:pt x="120" y="143"/>
                  <a:pt x="100" y="159"/>
                  <a:pt x="97" y="181"/>
                </a:cubicBezTo>
                <a:cubicBezTo>
                  <a:pt x="97" y="183"/>
                  <a:pt x="98" y="184"/>
                  <a:pt x="99" y="186"/>
                </a:cubicBezTo>
                <a:cubicBezTo>
                  <a:pt x="100" y="187"/>
                  <a:pt x="101" y="188"/>
                  <a:pt x="103" y="188"/>
                </a:cubicBezTo>
                <a:cubicBezTo>
                  <a:pt x="182" y="188"/>
                  <a:pt x="182" y="188"/>
                  <a:pt x="182" y="188"/>
                </a:cubicBezTo>
                <a:cubicBezTo>
                  <a:pt x="184" y="188"/>
                  <a:pt x="186" y="187"/>
                  <a:pt x="187" y="186"/>
                </a:cubicBezTo>
                <a:cubicBezTo>
                  <a:pt x="188" y="184"/>
                  <a:pt x="188" y="183"/>
                  <a:pt x="188" y="181"/>
                </a:cubicBezTo>
                <a:cubicBezTo>
                  <a:pt x="185" y="159"/>
                  <a:pt x="166" y="143"/>
                  <a:pt x="143" y="143"/>
                </a:cubicBezTo>
                <a:close/>
                <a:moveTo>
                  <a:pt x="182" y="0"/>
                </a:moveTo>
                <a:cubicBezTo>
                  <a:pt x="6" y="0"/>
                  <a:pt x="6" y="0"/>
                  <a:pt x="6" y="0"/>
                </a:cubicBezTo>
                <a:cubicBezTo>
                  <a:pt x="3" y="0"/>
                  <a:pt x="0" y="2"/>
                  <a:pt x="0" y="6"/>
                </a:cubicBezTo>
                <a:cubicBezTo>
                  <a:pt x="0" y="78"/>
                  <a:pt x="0" y="78"/>
                  <a:pt x="0" y="78"/>
                </a:cubicBezTo>
                <a:cubicBezTo>
                  <a:pt x="0" y="82"/>
                  <a:pt x="3" y="84"/>
                  <a:pt x="6" y="84"/>
                </a:cubicBezTo>
                <a:cubicBezTo>
                  <a:pt x="182" y="84"/>
                  <a:pt x="182" y="84"/>
                  <a:pt x="182" y="84"/>
                </a:cubicBezTo>
                <a:cubicBezTo>
                  <a:pt x="186" y="84"/>
                  <a:pt x="188" y="82"/>
                  <a:pt x="188" y="78"/>
                </a:cubicBezTo>
                <a:cubicBezTo>
                  <a:pt x="188" y="6"/>
                  <a:pt x="188" y="6"/>
                  <a:pt x="188" y="6"/>
                </a:cubicBezTo>
                <a:cubicBezTo>
                  <a:pt x="188" y="2"/>
                  <a:pt x="186" y="0"/>
                  <a:pt x="182" y="0"/>
                </a:cubicBezTo>
                <a:close/>
                <a:moveTo>
                  <a:pt x="176" y="72"/>
                </a:moveTo>
                <a:cubicBezTo>
                  <a:pt x="12" y="72"/>
                  <a:pt x="12" y="72"/>
                  <a:pt x="12" y="72"/>
                </a:cubicBezTo>
                <a:cubicBezTo>
                  <a:pt x="12" y="12"/>
                  <a:pt x="12" y="12"/>
                  <a:pt x="12" y="12"/>
                </a:cubicBezTo>
                <a:cubicBezTo>
                  <a:pt x="176" y="12"/>
                  <a:pt x="176" y="12"/>
                  <a:pt x="176" y="12"/>
                </a:cubicBezTo>
                <a:lnTo>
                  <a:pt x="176" y="72"/>
                </a:lnTo>
                <a:close/>
              </a:path>
            </a:pathLst>
          </a:custGeom>
          <a:solidFill>
            <a:srgbClr val="A2C4CF"/>
          </a:solidFill>
          <a:ln>
            <a:noFill/>
          </a:ln>
          <a:effectLst/>
        </p:spPr>
        <p:txBody>
          <a:bodyPr vert="horz" wrap="square" lIns="91440" tIns="45720" rIns="91440" bIns="45720" numCol="1" anchor="t" anchorCtr="0" compatLnSpc="1">
            <a:prstTxWarp prst="textNoShape">
              <a:avLst/>
            </a:prstTxWarp>
          </a:bodyPr>
          <a:lstStyle/>
          <a:p>
            <a:endParaRPr lang="en-ID"/>
          </a:p>
        </p:txBody>
      </p:sp>
      <p:grpSp>
        <p:nvGrpSpPr>
          <p:cNvPr id="41" name="Group 40">
            <a:extLst>
              <a:ext uri="{FF2B5EF4-FFF2-40B4-BE49-F238E27FC236}">
                <a16:creationId xmlns:a16="http://schemas.microsoft.com/office/drawing/2014/main" id="{45C6849C-BE5F-4D6F-A762-FFD1288D53A5}"/>
              </a:ext>
            </a:extLst>
          </p:cNvPr>
          <p:cNvGrpSpPr/>
          <p:nvPr/>
        </p:nvGrpSpPr>
        <p:grpSpPr>
          <a:xfrm>
            <a:off x="3321164" y="5428907"/>
            <a:ext cx="1040527" cy="1040528"/>
            <a:chOff x="3321164" y="5428907"/>
            <a:chExt cx="1040527" cy="1040528"/>
          </a:xfrm>
          <a:solidFill>
            <a:srgbClr val="A2C4CF"/>
          </a:solidFill>
        </p:grpSpPr>
        <p:sp>
          <p:nvSpPr>
            <p:cNvPr id="42" name="Oval 35">
              <a:extLst>
                <a:ext uri="{FF2B5EF4-FFF2-40B4-BE49-F238E27FC236}">
                  <a16:creationId xmlns:a16="http://schemas.microsoft.com/office/drawing/2014/main" id="{3587CC22-01B0-4B67-B72C-243E505F748A}"/>
                </a:ext>
              </a:extLst>
            </p:cNvPr>
            <p:cNvSpPr>
              <a:spLocks noChangeArrowheads="1"/>
            </p:cNvSpPr>
            <p:nvPr/>
          </p:nvSpPr>
          <p:spPr bwMode="auto">
            <a:xfrm>
              <a:off x="3499540" y="5830254"/>
              <a:ext cx="289864" cy="297294"/>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36">
              <a:extLst>
                <a:ext uri="{FF2B5EF4-FFF2-40B4-BE49-F238E27FC236}">
                  <a16:creationId xmlns:a16="http://schemas.microsoft.com/office/drawing/2014/main" id="{FAA0F308-97E9-46CC-8B9D-30C084441D88}"/>
                </a:ext>
              </a:extLst>
            </p:cNvPr>
            <p:cNvSpPr>
              <a:spLocks noEditPoints="1"/>
            </p:cNvSpPr>
            <p:nvPr/>
          </p:nvSpPr>
          <p:spPr bwMode="auto">
            <a:xfrm>
              <a:off x="3321164" y="5659307"/>
              <a:ext cx="929045" cy="810128"/>
            </a:xfrm>
            <a:custGeom>
              <a:avLst/>
              <a:gdLst>
                <a:gd name="T0" fmla="*/ 58 w 168"/>
                <a:gd name="T1" fmla="*/ 91 h 147"/>
                <a:gd name="T2" fmla="*/ 0 w 168"/>
                <a:gd name="T3" fmla="*/ 140 h 147"/>
                <a:gd name="T4" fmla="*/ 2 w 168"/>
                <a:gd name="T5" fmla="*/ 145 h 147"/>
                <a:gd name="T6" fmla="*/ 6 w 168"/>
                <a:gd name="T7" fmla="*/ 147 h 147"/>
                <a:gd name="T8" fmla="*/ 111 w 168"/>
                <a:gd name="T9" fmla="*/ 147 h 147"/>
                <a:gd name="T10" fmla="*/ 115 w 168"/>
                <a:gd name="T11" fmla="*/ 145 h 147"/>
                <a:gd name="T12" fmla="*/ 117 w 168"/>
                <a:gd name="T13" fmla="*/ 140 h 147"/>
                <a:gd name="T14" fmla="*/ 58 w 168"/>
                <a:gd name="T15" fmla="*/ 91 h 147"/>
                <a:gd name="T16" fmla="*/ 106 w 168"/>
                <a:gd name="T17" fmla="*/ 0 h 147"/>
                <a:gd name="T18" fmla="*/ 98 w 168"/>
                <a:gd name="T19" fmla="*/ 0 h 147"/>
                <a:gd name="T20" fmla="*/ 92 w 168"/>
                <a:gd name="T21" fmla="*/ 6 h 147"/>
                <a:gd name="T22" fmla="*/ 98 w 168"/>
                <a:gd name="T23" fmla="*/ 12 h 147"/>
                <a:gd name="T24" fmla="*/ 106 w 168"/>
                <a:gd name="T25" fmla="*/ 12 h 147"/>
                <a:gd name="T26" fmla="*/ 112 w 168"/>
                <a:gd name="T27" fmla="*/ 6 h 147"/>
                <a:gd name="T28" fmla="*/ 106 w 168"/>
                <a:gd name="T29" fmla="*/ 0 h 147"/>
                <a:gd name="T30" fmla="*/ 134 w 168"/>
                <a:gd name="T31" fmla="*/ 0 h 147"/>
                <a:gd name="T32" fmla="*/ 126 w 168"/>
                <a:gd name="T33" fmla="*/ 0 h 147"/>
                <a:gd name="T34" fmla="*/ 120 w 168"/>
                <a:gd name="T35" fmla="*/ 6 h 147"/>
                <a:gd name="T36" fmla="*/ 126 w 168"/>
                <a:gd name="T37" fmla="*/ 12 h 147"/>
                <a:gd name="T38" fmla="*/ 134 w 168"/>
                <a:gd name="T39" fmla="*/ 12 h 147"/>
                <a:gd name="T40" fmla="*/ 140 w 168"/>
                <a:gd name="T41" fmla="*/ 6 h 147"/>
                <a:gd name="T42" fmla="*/ 134 w 168"/>
                <a:gd name="T43" fmla="*/ 0 h 147"/>
                <a:gd name="T44" fmla="*/ 154 w 168"/>
                <a:gd name="T45" fmla="*/ 0 h 147"/>
                <a:gd name="T46" fmla="*/ 148 w 168"/>
                <a:gd name="T47" fmla="*/ 6 h 147"/>
                <a:gd name="T48" fmla="*/ 154 w 168"/>
                <a:gd name="T49" fmla="*/ 12 h 147"/>
                <a:gd name="T50" fmla="*/ 162 w 168"/>
                <a:gd name="T51" fmla="*/ 12 h 147"/>
                <a:gd name="T52" fmla="*/ 168 w 168"/>
                <a:gd name="T53" fmla="*/ 6 h 147"/>
                <a:gd name="T54" fmla="*/ 162 w 168"/>
                <a:gd name="T55" fmla="*/ 0 h 147"/>
                <a:gd name="T56" fmla="*/ 154 w 168"/>
                <a:gd name="T5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47">
                  <a:moveTo>
                    <a:pt x="58" y="91"/>
                  </a:moveTo>
                  <a:cubicBezTo>
                    <a:pt x="29" y="91"/>
                    <a:pt x="4" y="112"/>
                    <a:pt x="0" y="140"/>
                  </a:cubicBezTo>
                  <a:cubicBezTo>
                    <a:pt x="0" y="142"/>
                    <a:pt x="0" y="143"/>
                    <a:pt x="2" y="145"/>
                  </a:cubicBezTo>
                  <a:cubicBezTo>
                    <a:pt x="3" y="146"/>
                    <a:pt x="4" y="147"/>
                    <a:pt x="6" y="147"/>
                  </a:cubicBezTo>
                  <a:cubicBezTo>
                    <a:pt x="111" y="147"/>
                    <a:pt x="111" y="147"/>
                    <a:pt x="111" y="147"/>
                  </a:cubicBezTo>
                  <a:cubicBezTo>
                    <a:pt x="112" y="147"/>
                    <a:pt x="114" y="146"/>
                    <a:pt x="115" y="145"/>
                  </a:cubicBezTo>
                  <a:cubicBezTo>
                    <a:pt x="116" y="143"/>
                    <a:pt x="117" y="142"/>
                    <a:pt x="117" y="140"/>
                  </a:cubicBezTo>
                  <a:cubicBezTo>
                    <a:pt x="113" y="112"/>
                    <a:pt x="88" y="91"/>
                    <a:pt x="58" y="91"/>
                  </a:cubicBezTo>
                  <a:close/>
                  <a:moveTo>
                    <a:pt x="106" y="0"/>
                  </a:moveTo>
                  <a:cubicBezTo>
                    <a:pt x="98" y="0"/>
                    <a:pt x="98" y="0"/>
                    <a:pt x="98" y="0"/>
                  </a:cubicBezTo>
                  <a:cubicBezTo>
                    <a:pt x="95" y="0"/>
                    <a:pt x="92" y="2"/>
                    <a:pt x="92" y="6"/>
                  </a:cubicBezTo>
                  <a:cubicBezTo>
                    <a:pt x="92" y="9"/>
                    <a:pt x="95" y="12"/>
                    <a:pt x="98" y="12"/>
                  </a:cubicBezTo>
                  <a:cubicBezTo>
                    <a:pt x="106" y="12"/>
                    <a:pt x="106" y="12"/>
                    <a:pt x="106" y="12"/>
                  </a:cubicBezTo>
                  <a:cubicBezTo>
                    <a:pt x="109" y="12"/>
                    <a:pt x="112" y="9"/>
                    <a:pt x="112" y="6"/>
                  </a:cubicBezTo>
                  <a:cubicBezTo>
                    <a:pt x="112" y="2"/>
                    <a:pt x="109" y="0"/>
                    <a:pt x="106" y="0"/>
                  </a:cubicBezTo>
                  <a:close/>
                  <a:moveTo>
                    <a:pt x="134" y="0"/>
                  </a:moveTo>
                  <a:cubicBezTo>
                    <a:pt x="126" y="0"/>
                    <a:pt x="126" y="0"/>
                    <a:pt x="126" y="0"/>
                  </a:cubicBezTo>
                  <a:cubicBezTo>
                    <a:pt x="123" y="0"/>
                    <a:pt x="120" y="2"/>
                    <a:pt x="120" y="6"/>
                  </a:cubicBezTo>
                  <a:cubicBezTo>
                    <a:pt x="120" y="9"/>
                    <a:pt x="123" y="12"/>
                    <a:pt x="126" y="12"/>
                  </a:cubicBezTo>
                  <a:cubicBezTo>
                    <a:pt x="134" y="12"/>
                    <a:pt x="134" y="12"/>
                    <a:pt x="134" y="12"/>
                  </a:cubicBezTo>
                  <a:cubicBezTo>
                    <a:pt x="137" y="12"/>
                    <a:pt x="140" y="9"/>
                    <a:pt x="140" y="6"/>
                  </a:cubicBezTo>
                  <a:cubicBezTo>
                    <a:pt x="140" y="2"/>
                    <a:pt x="137" y="0"/>
                    <a:pt x="134" y="0"/>
                  </a:cubicBezTo>
                  <a:close/>
                  <a:moveTo>
                    <a:pt x="154" y="0"/>
                  </a:moveTo>
                  <a:cubicBezTo>
                    <a:pt x="151" y="0"/>
                    <a:pt x="148" y="2"/>
                    <a:pt x="148" y="6"/>
                  </a:cubicBezTo>
                  <a:cubicBezTo>
                    <a:pt x="148" y="9"/>
                    <a:pt x="151" y="12"/>
                    <a:pt x="154" y="12"/>
                  </a:cubicBezTo>
                  <a:cubicBezTo>
                    <a:pt x="162" y="12"/>
                    <a:pt x="162" y="12"/>
                    <a:pt x="162" y="12"/>
                  </a:cubicBezTo>
                  <a:cubicBezTo>
                    <a:pt x="165" y="12"/>
                    <a:pt x="168" y="9"/>
                    <a:pt x="168" y="6"/>
                  </a:cubicBezTo>
                  <a:cubicBezTo>
                    <a:pt x="168" y="2"/>
                    <a:pt x="165" y="0"/>
                    <a:pt x="162" y="0"/>
                  </a:cubicBezTo>
                  <a:lnTo>
                    <a:pt x="15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37">
              <a:extLst>
                <a:ext uri="{FF2B5EF4-FFF2-40B4-BE49-F238E27FC236}">
                  <a16:creationId xmlns:a16="http://schemas.microsoft.com/office/drawing/2014/main" id="{010ADF7E-7F68-4F14-A6C9-8F26C012582B}"/>
                </a:ext>
              </a:extLst>
            </p:cNvPr>
            <p:cNvSpPr>
              <a:spLocks noEditPoints="1"/>
            </p:cNvSpPr>
            <p:nvPr/>
          </p:nvSpPr>
          <p:spPr bwMode="auto">
            <a:xfrm>
              <a:off x="3722511" y="5428907"/>
              <a:ext cx="639180" cy="646616"/>
            </a:xfrm>
            <a:custGeom>
              <a:avLst/>
              <a:gdLst>
                <a:gd name="T0" fmla="*/ 58 w 116"/>
                <a:gd name="T1" fmla="*/ 0 h 117"/>
                <a:gd name="T2" fmla="*/ 0 w 116"/>
                <a:gd name="T3" fmla="*/ 48 h 117"/>
                <a:gd name="T4" fmla="*/ 20 w 116"/>
                <a:gd name="T5" fmla="*/ 83 h 117"/>
                <a:gd name="T6" fmla="*/ 20 w 116"/>
                <a:gd name="T7" fmla="*/ 111 h 117"/>
                <a:gd name="T8" fmla="*/ 24 w 116"/>
                <a:gd name="T9" fmla="*/ 117 h 117"/>
                <a:gd name="T10" fmla="*/ 26 w 116"/>
                <a:gd name="T11" fmla="*/ 117 h 117"/>
                <a:gd name="T12" fmla="*/ 31 w 116"/>
                <a:gd name="T13" fmla="*/ 115 h 117"/>
                <a:gd name="T14" fmla="*/ 51 w 116"/>
                <a:gd name="T15" fmla="*/ 94 h 117"/>
                <a:gd name="T16" fmla="*/ 116 w 116"/>
                <a:gd name="T17" fmla="*/ 47 h 117"/>
                <a:gd name="T18" fmla="*/ 58 w 116"/>
                <a:gd name="T19" fmla="*/ 0 h 117"/>
                <a:gd name="T20" fmla="*/ 49 w 116"/>
                <a:gd name="T21" fmla="*/ 82 h 117"/>
                <a:gd name="T22" fmla="*/ 44 w 116"/>
                <a:gd name="T23" fmla="*/ 84 h 117"/>
                <a:gd name="T24" fmla="*/ 32 w 116"/>
                <a:gd name="T25" fmla="*/ 96 h 117"/>
                <a:gd name="T26" fmla="*/ 32 w 116"/>
                <a:gd name="T27" fmla="*/ 80 h 117"/>
                <a:gd name="T28" fmla="*/ 29 w 116"/>
                <a:gd name="T29" fmla="*/ 75 h 117"/>
                <a:gd name="T30" fmla="*/ 12 w 116"/>
                <a:gd name="T31" fmla="*/ 48 h 117"/>
                <a:gd name="T32" fmla="*/ 58 w 116"/>
                <a:gd name="T33" fmla="*/ 13 h 117"/>
                <a:gd name="T34" fmla="*/ 104 w 116"/>
                <a:gd name="T35" fmla="*/ 48 h 117"/>
                <a:gd name="T36" fmla="*/ 49 w 116"/>
                <a:gd name="T37" fmla="*/ 8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17">
                  <a:moveTo>
                    <a:pt x="58" y="0"/>
                  </a:moveTo>
                  <a:cubicBezTo>
                    <a:pt x="26" y="0"/>
                    <a:pt x="0" y="22"/>
                    <a:pt x="0" y="48"/>
                  </a:cubicBezTo>
                  <a:cubicBezTo>
                    <a:pt x="0" y="61"/>
                    <a:pt x="7" y="74"/>
                    <a:pt x="20" y="83"/>
                  </a:cubicBezTo>
                  <a:cubicBezTo>
                    <a:pt x="20" y="111"/>
                    <a:pt x="20" y="111"/>
                    <a:pt x="20" y="111"/>
                  </a:cubicBezTo>
                  <a:cubicBezTo>
                    <a:pt x="20" y="114"/>
                    <a:pt x="22" y="116"/>
                    <a:pt x="24" y="117"/>
                  </a:cubicBezTo>
                  <a:cubicBezTo>
                    <a:pt x="25" y="117"/>
                    <a:pt x="25" y="117"/>
                    <a:pt x="26" y="117"/>
                  </a:cubicBezTo>
                  <a:cubicBezTo>
                    <a:pt x="28" y="117"/>
                    <a:pt x="29" y="117"/>
                    <a:pt x="31" y="115"/>
                  </a:cubicBezTo>
                  <a:cubicBezTo>
                    <a:pt x="51" y="94"/>
                    <a:pt x="51" y="94"/>
                    <a:pt x="51" y="94"/>
                  </a:cubicBezTo>
                  <a:cubicBezTo>
                    <a:pt x="86" y="98"/>
                    <a:pt x="116" y="75"/>
                    <a:pt x="116" y="47"/>
                  </a:cubicBezTo>
                  <a:cubicBezTo>
                    <a:pt x="116" y="22"/>
                    <a:pt x="90" y="0"/>
                    <a:pt x="58" y="0"/>
                  </a:cubicBezTo>
                  <a:close/>
                  <a:moveTo>
                    <a:pt x="49" y="82"/>
                  </a:moveTo>
                  <a:cubicBezTo>
                    <a:pt x="47" y="82"/>
                    <a:pt x="45" y="82"/>
                    <a:pt x="44" y="84"/>
                  </a:cubicBezTo>
                  <a:cubicBezTo>
                    <a:pt x="32" y="96"/>
                    <a:pt x="32" y="96"/>
                    <a:pt x="32" y="96"/>
                  </a:cubicBezTo>
                  <a:cubicBezTo>
                    <a:pt x="32" y="80"/>
                    <a:pt x="32" y="80"/>
                    <a:pt x="32" y="80"/>
                  </a:cubicBezTo>
                  <a:cubicBezTo>
                    <a:pt x="32" y="78"/>
                    <a:pt x="31" y="76"/>
                    <a:pt x="29" y="75"/>
                  </a:cubicBezTo>
                  <a:cubicBezTo>
                    <a:pt x="18" y="68"/>
                    <a:pt x="12" y="58"/>
                    <a:pt x="12" y="48"/>
                  </a:cubicBezTo>
                  <a:cubicBezTo>
                    <a:pt x="12" y="28"/>
                    <a:pt x="33" y="13"/>
                    <a:pt x="58" y="13"/>
                  </a:cubicBezTo>
                  <a:cubicBezTo>
                    <a:pt x="84" y="13"/>
                    <a:pt x="104" y="28"/>
                    <a:pt x="104" y="48"/>
                  </a:cubicBezTo>
                  <a:cubicBezTo>
                    <a:pt x="104" y="69"/>
                    <a:pt x="78" y="86"/>
                    <a:pt x="49" y="82"/>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pic>
        <p:nvPicPr>
          <p:cNvPr id="45" name="Graphic 44">
            <a:extLst>
              <a:ext uri="{FF2B5EF4-FFF2-40B4-BE49-F238E27FC236}">
                <a16:creationId xmlns:a16="http://schemas.microsoft.com/office/drawing/2014/main" id="{A0785A41-8442-49F7-A4EA-67F4996822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41805" y="2071966"/>
            <a:ext cx="1429263" cy="782695"/>
          </a:xfrm>
          <a:prstGeom prst="rect">
            <a:avLst/>
          </a:prstGeom>
        </p:spPr>
      </p:pic>
    </p:spTree>
    <p:extLst>
      <p:ext uri="{BB962C8B-B14F-4D97-AF65-F5344CB8AC3E}">
        <p14:creationId xmlns:p14="http://schemas.microsoft.com/office/powerpoint/2010/main" val="3630407341"/>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31279</TotalTime>
  <Words>393</Words>
  <Application>Microsoft Office PowerPoint</Application>
  <PresentationFormat>Custom</PresentationFormat>
  <Paragraphs>103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Karla</vt:lpstr>
      <vt:lpstr>Urbanist</vt:lpstr>
      <vt:lpstr>Urbanist Medium</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Ahmad Afandi</cp:lastModifiedBy>
  <cp:revision>7510</cp:revision>
  <dcterms:created xsi:type="dcterms:W3CDTF">2021-03-03T11:29:27Z</dcterms:created>
  <dcterms:modified xsi:type="dcterms:W3CDTF">2021-09-07T07:28:02Z</dcterms:modified>
</cp:coreProperties>
</file>