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334F494-F0CC-4E94-B7BC-179BBE676C8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Adding a Bullet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457200" y="1600200"/>
            <a:ext cx="8229240" cy="2493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Find the bullet slide layout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Use _TextFrame.text for first bullet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Use _TextFrame.add_paragraph() for subsequent bullets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Calibri"/>
              </a:rPr>
              <a:t>Here is a lot of text!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457200" y="4276800"/>
            <a:ext cx="6901200" cy="1050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Here is some text in a text box!</a:t>
            </a: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9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900" spc="-1" strike="noStrike">
                <a:solidFill>
                  <a:srgbClr val="000000"/>
                </a:solidFill>
                <a:latin typeface="Calibri"/>
                <a:ea typeface="Calibri"/>
              </a:rPr>
              <a:t>fake.mail@gmail.com</a:t>
            </a:r>
            <a:endParaRPr b="0" lang="en-US" sz="1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/>
  <dc:language>en-US</dc:language>
  <cp:lastModifiedBy/>
  <dcterms:modified xsi:type="dcterms:W3CDTF">2023-07-20T09:25:23Z</dcterms:modified>
  <cp:revision>1</cp:revision>
  <dc:subject/>
  <dc:title/>
</cp:coreProperties>
</file>