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1474688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 Smedley" initials="RS" lastIdx="1" clrIdx="0">
    <p:extLst>
      <p:ext uri="{19B8F6BF-5375-455C-9EA6-DF929625EA0E}">
        <p15:presenceInfo xmlns:p15="http://schemas.microsoft.com/office/powerpoint/2012/main" userId="S::roger.smedley@slalom.com::effaf019-bb68-4800-b200-f48ede0034af" providerId="AD"/>
      </p:ext>
    </p:extLst>
  </p:cmAuthor>
  <p:cmAuthor id="2" name="Todd Davis" initials="TD" lastIdx="2" clrIdx="1">
    <p:extLst>
      <p:ext uri="{19B8F6BF-5375-455C-9EA6-DF929625EA0E}">
        <p15:presenceInfo xmlns:p15="http://schemas.microsoft.com/office/powerpoint/2012/main" userId="S::todd.davis@slalom.com::0ddb9920-fafd-4020-a764-2caa45c84b96" providerId="AD"/>
      </p:ext>
    </p:extLst>
  </p:cmAuthor>
  <p:cmAuthor id="3" name="Anna Lampe" initials="AL" lastIdx="4" clrIdx="2">
    <p:extLst>
      <p:ext uri="{19B8F6BF-5375-455C-9EA6-DF929625EA0E}">
        <p15:presenceInfo xmlns:p15="http://schemas.microsoft.com/office/powerpoint/2012/main" userId="S::anna.lampe@slalom.com::6a7df246-ec29-45bc-806c-04dea81efa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F5"/>
    <a:srgbClr val="F9F9F9"/>
    <a:srgbClr val="EFEF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3E4DD-5A54-4DF0-A111-509D8928F86B}" v="6" dt="2023-06-15T16:40:27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5" autoAdjust="0"/>
    <p:restoredTop sz="96187" autoAdjust="0"/>
  </p:normalViewPr>
  <p:slideViewPr>
    <p:cSldViewPr snapToGrid="0" snapToObjects="1">
      <p:cViewPr varScale="1">
        <p:scale>
          <a:sx n="83" d="100"/>
          <a:sy n="83" d="100"/>
        </p:scale>
        <p:origin x="132" y="570"/>
      </p:cViewPr>
      <p:guideLst/>
    </p:cSldViewPr>
  </p:slideViewPr>
  <p:outlineViewPr>
    <p:cViewPr>
      <p:scale>
        <a:sx n="33" d="100"/>
        <a:sy n="33" d="100"/>
      </p:scale>
      <p:origin x="0" y="-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5886"/>
    </p:cViewPr>
  </p:sorterViewPr>
  <p:notesViewPr>
    <p:cSldViewPr snapToGrid="0" snapToObjects="1">
      <p:cViewPr varScale="1">
        <p:scale>
          <a:sx n="83" d="100"/>
          <a:sy n="83" d="100"/>
        </p:scale>
        <p:origin x="2934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us Sinclair" userId="99d804e4-9a6b-4ac6-bcaa-358ac12f7ef3" providerId="ADAL" clId="{6113E4DD-5A54-4DF0-A111-509D8928F86B}"/>
    <pc:docChg chg="undo custSel addSld delSld modSld delMainMaster modMainMaster">
      <pc:chgData name="Angus Sinclair" userId="99d804e4-9a6b-4ac6-bcaa-358ac12f7ef3" providerId="ADAL" clId="{6113E4DD-5A54-4DF0-A111-509D8928F86B}" dt="2023-06-15T16:40:37.160" v="113" actId="478"/>
      <pc:docMkLst>
        <pc:docMk/>
      </pc:docMkLst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138516241" sldId="262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1327128966" sldId="269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3267669239" sldId="270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1331123405" sldId="271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3223438029" sldId="272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3184518078" sldId="273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1571877157" sldId="274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3573111079" sldId="275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2877945278" sldId="276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59843208" sldId="277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3634273042" sldId="278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2876119514" sldId="279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687478408" sldId="280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1040434879" sldId="281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431079276" sldId="282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3865215842" sldId="283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3301005017" sldId="284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957607271" sldId="286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2171164981" sldId="291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3541843348" sldId="292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303845673" sldId="2147468660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425598738" sldId="2147468663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3251673691" sldId="2147468664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1745499170" sldId="2147468676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4073004513" sldId="2147468733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1366516574" sldId="2147468739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054442525" sldId="2147468740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153780149" sldId="2147468768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297853354" sldId="2147468769"/>
        </pc:sldMkLst>
      </pc:sldChg>
      <pc:sldChg chg="delSp modSp del mod">
        <pc:chgData name="Angus Sinclair" userId="99d804e4-9a6b-4ac6-bcaa-358ac12f7ef3" providerId="ADAL" clId="{6113E4DD-5A54-4DF0-A111-509D8928F86B}" dt="2023-06-15T16:38:32.629" v="70" actId="47"/>
        <pc:sldMkLst>
          <pc:docMk/>
          <pc:sldMk cId="2894897495" sldId="2147468770"/>
        </pc:sldMkLst>
        <pc:spChg chg="del">
          <ac:chgData name="Angus Sinclair" userId="99d804e4-9a6b-4ac6-bcaa-358ac12f7ef3" providerId="ADAL" clId="{6113E4DD-5A54-4DF0-A111-509D8928F86B}" dt="2023-06-15T16:30:22.646" v="67" actId="478"/>
          <ac:spMkLst>
            <pc:docMk/>
            <pc:sldMk cId="2894897495" sldId="2147468770"/>
            <ac:spMk id="4" creationId="{E9200FB8-69A0-234E-A5A1-1A7D7E41484A}"/>
          </ac:spMkLst>
        </pc:spChg>
        <pc:graphicFrameChg chg="modGraphic">
          <ac:chgData name="Angus Sinclair" userId="99d804e4-9a6b-4ac6-bcaa-358ac12f7ef3" providerId="ADAL" clId="{6113E4DD-5A54-4DF0-A111-509D8928F86B}" dt="2023-06-15T16:30:17.793" v="66" actId="20577"/>
          <ac:graphicFrameMkLst>
            <pc:docMk/>
            <pc:sldMk cId="2894897495" sldId="2147468770"/>
            <ac:graphicFrameMk id="3" creationId="{FED19F57-C564-3741-B954-DC32143CB145}"/>
          </ac:graphicFrameMkLst>
        </pc:graphicFrameChg>
      </pc:sldChg>
      <pc:sldChg chg="add del">
        <pc:chgData name="Angus Sinclair" userId="99d804e4-9a6b-4ac6-bcaa-358ac12f7ef3" providerId="ADAL" clId="{6113E4DD-5A54-4DF0-A111-509D8928F86B}" dt="2023-06-15T16:38:33.615" v="71" actId="47"/>
        <pc:sldMkLst>
          <pc:docMk/>
          <pc:sldMk cId="272191985" sldId="2147468771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176377107" sldId="2147468771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307640097" sldId="2147468772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797283941" sldId="2147468773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537710112" sldId="2147468781"/>
        </pc:sldMkLst>
      </pc:sldChg>
      <pc:sldChg chg="del">
        <pc:chgData name="Angus Sinclair" userId="99d804e4-9a6b-4ac6-bcaa-358ac12f7ef3" providerId="ADAL" clId="{6113E4DD-5A54-4DF0-A111-509D8928F86B}" dt="2023-06-15T16:28:56.178" v="0" actId="47"/>
        <pc:sldMkLst>
          <pc:docMk/>
          <pc:sldMk cId="39569443" sldId="2147468783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548667444" sldId="2147468784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1745851050" sldId="2147468785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876216125" sldId="2147468789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532052794" sldId="2147468792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1240353460" sldId="2147468793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494215802" sldId="2147468794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418328202" sldId="2147468795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830242523" sldId="2147468796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732886735" sldId="2147468797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300928647" sldId="2147468798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262647002" sldId="2147468799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908228590" sldId="2147468800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1007500513" sldId="2147468801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4622041" sldId="2147468802"/>
        </pc:sldMkLst>
      </pc:sldChg>
      <pc:sldChg chg="addSp delSp modSp add del mod">
        <pc:chgData name="Angus Sinclair" userId="99d804e4-9a6b-4ac6-bcaa-358ac12f7ef3" providerId="ADAL" clId="{6113E4DD-5A54-4DF0-A111-509D8928F86B}" dt="2023-06-15T16:40:27.748" v="110"/>
        <pc:sldMkLst>
          <pc:docMk/>
          <pc:sldMk cId="1728860817" sldId="2147468803"/>
        </pc:sldMkLst>
        <pc:spChg chg="add mod">
          <ac:chgData name="Angus Sinclair" userId="99d804e4-9a6b-4ac6-bcaa-358ac12f7ef3" providerId="ADAL" clId="{6113E4DD-5A54-4DF0-A111-509D8928F86B}" dt="2023-06-15T16:40:27.748" v="110"/>
          <ac:spMkLst>
            <pc:docMk/>
            <pc:sldMk cId="1728860817" sldId="2147468803"/>
            <ac:spMk id="3" creationId="{CB6EE3B5-636F-83AE-D123-16C3E47FE44E}"/>
          </ac:spMkLst>
        </pc:spChg>
        <pc:spChg chg="mod">
          <ac:chgData name="Angus Sinclair" userId="99d804e4-9a6b-4ac6-bcaa-358ac12f7ef3" providerId="ADAL" clId="{6113E4DD-5A54-4DF0-A111-509D8928F86B}" dt="2023-06-15T16:40:27.748" v="110"/>
          <ac:spMkLst>
            <pc:docMk/>
            <pc:sldMk cId="1728860817" sldId="2147468803"/>
            <ac:spMk id="4" creationId="{7797D26C-7B78-E24E-AB2B-08E68E1A6C34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5" creationId="{644FCDB4-F7BF-4149-A05A-DEE7A669E96F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7" creationId="{D9011EB0-7C83-B44F-BE5B-9DA24C997B5B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9" creationId="{D0961558-548E-3740-9047-750DF37462F1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11" creationId="{AAD23523-30EA-9242-B6CB-C012A64FF3BF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12" creationId="{FEAC79C0-8A9D-BB4A-8C96-511C62298F65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13" creationId="{92040A71-15B2-8C49-BF2C-5C199E420AEF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14" creationId="{A3877A78-ABE9-944B-BC1D-A9E1EC800ED3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16" creationId="{E2D1D76B-8917-CD41-A0F5-BF4DBD7A7E19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17" creationId="{204A580E-5D63-C647-A269-A566BB96E213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18" creationId="{74639465-4722-4546-866F-D14BB75B87C7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26" creationId="{A7643329-B355-4B42-9456-F96A4A226EC9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27" creationId="{B99B66F0-FEBB-0146-A0BE-366487B5C92A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28" creationId="{709BD650-502A-4F44-AD83-7C480857A1E6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29" creationId="{84D88F08-7823-FE43-905F-DAEC5F8B7E83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31" creationId="{60C01BD1-39C0-6846-A07F-DA5CD794D43E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33" creationId="{88EFFA0F-705F-8D45-BCA0-3B5249D4BD0D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35" creationId="{35FE5186-E5A2-5842-A058-F7CB11207F59}"/>
          </ac:spMkLst>
        </pc:spChg>
        <pc:spChg chg="del">
          <ac:chgData name="Angus Sinclair" userId="99d804e4-9a6b-4ac6-bcaa-358ac12f7ef3" providerId="ADAL" clId="{6113E4DD-5A54-4DF0-A111-509D8928F86B}" dt="2023-06-15T16:38:57.999" v="72" actId="478"/>
          <ac:spMkLst>
            <pc:docMk/>
            <pc:sldMk cId="1728860817" sldId="2147468803"/>
            <ac:spMk id="38" creationId="{3AEC5A2C-58E9-CE49-BCE6-BF829214A452}"/>
          </ac:spMkLst>
        </pc:spChg>
        <pc:spChg chg="del">
          <ac:chgData name="Angus Sinclair" userId="99d804e4-9a6b-4ac6-bcaa-358ac12f7ef3" providerId="ADAL" clId="{6113E4DD-5A54-4DF0-A111-509D8928F86B}" dt="2023-06-15T16:39:07.005" v="83" actId="478"/>
          <ac:spMkLst>
            <pc:docMk/>
            <pc:sldMk cId="1728860817" sldId="2147468803"/>
            <ac:spMk id="41" creationId="{2D1693F8-A643-124A-A9ED-14417BF4EDE4}"/>
          </ac:spMkLst>
        </pc:spChg>
        <pc:graphicFrameChg chg="del">
          <ac:chgData name="Angus Sinclair" userId="99d804e4-9a6b-4ac6-bcaa-358ac12f7ef3" providerId="ADAL" clId="{6113E4DD-5A54-4DF0-A111-509D8928F86B}" dt="2023-06-15T16:38:57.999" v="72" actId="478"/>
          <ac:graphicFrameMkLst>
            <pc:docMk/>
            <pc:sldMk cId="1728860817" sldId="2147468803"/>
            <ac:graphicFrameMk id="8" creationId="{50791A64-841B-5E43-AB22-F8E611F24A80}"/>
          </ac:graphicFrameMkLst>
        </pc:graphicFrameChg>
        <pc:graphicFrameChg chg="del">
          <ac:chgData name="Angus Sinclair" userId="99d804e4-9a6b-4ac6-bcaa-358ac12f7ef3" providerId="ADAL" clId="{6113E4DD-5A54-4DF0-A111-509D8928F86B}" dt="2023-06-15T16:38:57.999" v="72" actId="478"/>
          <ac:graphicFrameMkLst>
            <pc:docMk/>
            <pc:sldMk cId="1728860817" sldId="2147468803"/>
            <ac:graphicFrameMk id="34" creationId="{10C37F2C-F380-304C-9EDE-5732A370EE4F}"/>
          </ac:graphicFrameMkLst>
        </pc:graphicFrameChg>
        <pc:graphicFrameChg chg="del">
          <ac:chgData name="Angus Sinclair" userId="99d804e4-9a6b-4ac6-bcaa-358ac12f7ef3" providerId="ADAL" clId="{6113E4DD-5A54-4DF0-A111-509D8928F86B}" dt="2023-06-15T16:38:57.999" v="72" actId="478"/>
          <ac:graphicFrameMkLst>
            <pc:docMk/>
            <pc:sldMk cId="1728860817" sldId="2147468803"/>
            <ac:graphicFrameMk id="37" creationId="{0977F004-C310-4249-97D3-A26B70559757}"/>
          </ac:graphicFrameMkLst>
        </pc:graphicFrameChg>
        <pc:cxnChg chg="del mod">
          <ac:chgData name="Angus Sinclair" userId="99d804e4-9a6b-4ac6-bcaa-358ac12f7ef3" providerId="ADAL" clId="{6113E4DD-5A54-4DF0-A111-509D8928F86B}" dt="2023-06-15T16:38:57.999" v="72" actId="478"/>
          <ac:cxnSpMkLst>
            <pc:docMk/>
            <pc:sldMk cId="1728860817" sldId="2147468803"/>
            <ac:cxnSpMk id="10" creationId="{5B15B395-04BF-A149-B511-B06C0F3CFFC6}"/>
          </ac:cxnSpMkLst>
        </pc:cxnChg>
        <pc:cxnChg chg="del mod">
          <ac:chgData name="Angus Sinclair" userId="99d804e4-9a6b-4ac6-bcaa-358ac12f7ef3" providerId="ADAL" clId="{6113E4DD-5A54-4DF0-A111-509D8928F86B}" dt="2023-06-15T16:38:57.999" v="72" actId="478"/>
          <ac:cxnSpMkLst>
            <pc:docMk/>
            <pc:sldMk cId="1728860817" sldId="2147468803"/>
            <ac:cxnSpMk id="15" creationId="{EE4EB71C-524A-2C46-8355-BF6C59D3FD78}"/>
          </ac:cxnSpMkLst>
        </pc:cxnChg>
        <pc:cxnChg chg="del mod">
          <ac:chgData name="Angus Sinclair" userId="99d804e4-9a6b-4ac6-bcaa-358ac12f7ef3" providerId="ADAL" clId="{6113E4DD-5A54-4DF0-A111-509D8928F86B}" dt="2023-06-15T16:38:57.999" v="72" actId="478"/>
          <ac:cxnSpMkLst>
            <pc:docMk/>
            <pc:sldMk cId="1728860817" sldId="2147468803"/>
            <ac:cxnSpMk id="19" creationId="{A822B23D-E05F-9540-9014-27C1B836B995}"/>
          </ac:cxnSpMkLst>
        </pc:cxnChg>
        <pc:cxnChg chg="del mod">
          <ac:chgData name="Angus Sinclair" userId="99d804e4-9a6b-4ac6-bcaa-358ac12f7ef3" providerId="ADAL" clId="{6113E4DD-5A54-4DF0-A111-509D8928F86B}" dt="2023-06-15T16:38:57.999" v="72" actId="478"/>
          <ac:cxnSpMkLst>
            <pc:docMk/>
            <pc:sldMk cId="1728860817" sldId="2147468803"/>
            <ac:cxnSpMk id="20" creationId="{898D0D43-2FCF-1C45-97EF-BD8537650971}"/>
          </ac:cxnSpMkLst>
        </pc:cxnChg>
        <pc:cxnChg chg="del mod">
          <ac:chgData name="Angus Sinclair" userId="99d804e4-9a6b-4ac6-bcaa-358ac12f7ef3" providerId="ADAL" clId="{6113E4DD-5A54-4DF0-A111-509D8928F86B}" dt="2023-06-15T16:38:57.999" v="72" actId="478"/>
          <ac:cxnSpMkLst>
            <pc:docMk/>
            <pc:sldMk cId="1728860817" sldId="2147468803"/>
            <ac:cxnSpMk id="30" creationId="{498837A6-1427-8E46-AFAB-3787B0637980}"/>
          </ac:cxnSpMkLst>
        </pc:cxnChg>
        <pc:cxnChg chg="del mod">
          <ac:chgData name="Angus Sinclair" userId="99d804e4-9a6b-4ac6-bcaa-358ac12f7ef3" providerId="ADAL" clId="{6113E4DD-5A54-4DF0-A111-509D8928F86B}" dt="2023-06-15T16:38:57.999" v="72" actId="478"/>
          <ac:cxnSpMkLst>
            <pc:docMk/>
            <pc:sldMk cId="1728860817" sldId="2147468803"/>
            <ac:cxnSpMk id="32" creationId="{86A374CB-2FFD-A04D-B95B-D8B45423CE69}"/>
          </ac:cxnSpMkLst>
        </pc:cxnChg>
        <pc:cxnChg chg="del mod">
          <ac:chgData name="Angus Sinclair" userId="99d804e4-9a6b-4ac6-bcaa-358ac12f7ef3" providerId="ADAL" clId="{6113E4DD-5A54-4DF0-A111-509D8928F86B}" dt="2023-06-15T16:38:57.999" v="72" actId="478"/>
          <ac:cxnSpMkLst>
            <pc:docMk/>
            <pc:sldMk cId="1728860817" sldId="2147468803"/>
            <ac:cxnSpMk id="36" creationId="{DC6CEE28-F5F3-B242-80B6-B09C6FDD07FC}"/>
          </ac:cxnSpMkLst>
        </pc:cxnChg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1237519972" sldId="2147468804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304324884" sldId="2147468805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004327905" sldId="2147468806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481979539" sldId="2147468807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884627553" sldId="2147468808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1256702305" sldId="2147468809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981262507" sldId="2147468810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4091068104" sldId="2147468811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49778825" sldId="2147468812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479804590" sldId="2147468813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542647975" sldId="2147468814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2450616262" sldId="2147468815"/>
        </pc:sldMkLst>
      </pc:sldChg>
      <pc:sldChg chg="del">
        <pc:chgData name="Angus Sinclair" userId="99d804e4-9a6b-4ac6-bcaa-358ac12f7ef3" providerId="ADAL" clId="{6113E4DD-5A54-4DF0-A111-509D8928F86B}" dt="2023-06-15T16:28:59.996" v="1" actId="47"/>
        <pc:sldMkLst>
          <pc:docMk/>
          <pc:sldMk cId="3896861308" sldId="2147468816"/>
        </pc:sldMkLst>
      </pc:sldChg>
      <pc:sldMasterChg chg="delSldLayout modSldLayout">
        <pc:chgData name="Angus Sinclair" userId="99d804e4-9a6b-4ac6-bcaa-358ac12f7ef3" providerId="ADAL" clId="{6113E4DD-5A54-4DF0-A111-509D8928F86B}" dt="2023-06-15T16:40:37.160" v="113" actId="478"/>
        <pc:sldMasterMkLst>
          <pc:docMk/>
          <pc:sldMasterMk cId="3258040579" sldId="2147483648"/>
        </pc:sldMasterMkLst>
        <pc:sldLayoutChg chg="del">
          <pc:chgData name="Angus Sinclair" userId="99d804e4-9a6b-4ac6-bcaa-358ac12f7ef3" providerId="ADAL" clId="{6113E4DD-5A54-4DF0-A111-509D8928F86B}" dt="2023-06-15T16:29:27.771" v="3" actId="2696"/>
          <pc:sldLayoutMkLst>
            <pc:docMk/>
            <pc:sldMasterMk cId="3258040579" sldId="2147483648"/>
            <pc:sldLayoutMk cId="2027091359" sldId="2147483660"/>
          </pc:sldLayoutMkLst>
        </pc:sldLayoutChg>
        <pc:sldLayoutChg chg="del">
          <pc:chgData name="Angus Sinclair" userId="99d804e4-9a6b-4ac6-bcaa-358ac12f7ef3" providerId="ADAL" clId="{6113E4DD-5A54-4DF0-A111-509D8928F86B}" dt="2023-06-15T16:29:32.771" v="20" actId="2696"/>
          <pc:sldLayoutMkLst>
            <pc:docMk/>
            <pc:sldMasterMk cId="3258040579" sldId="2147483648"/>
            <pc:sldLayoutMk cId="3860200651" sldId="2147483683"/>
          </pc:sldLayoutMkLst>
        </pc:sldLayoutChg>
        <pc:sldLayoutChg chg="del">
          <pc:chgData name="Angus Sinclair" userId="99d804e4-9a6b-4ac6-bcaa-358ac12f7ef3" providerId="ADAL" clId="{6113E4DD-5A54-4DF0-A111-509D8928F86B}" dt="2023-06-15T16:29:27.806" v="14" actId="2696"/>
          <pc:sldLayoutMkLst>
            <pc:docMk/>
            <pc:sldMasterMk cId="3258040579" sldId="2147483648"/>
            <pc:sldLayoutMk cId="3215332864" sldId="2147483698"/>
          </pc:sldLayoutMkLst>
        </pc:sldLayoutChg>
        <pc:sldLayoutChg chg="del">
          <pc:chgData name="Angus Sinclair" userId="99d804e4-9a6b-4ac6-bcaa-358ac12f7ef3" providerId="ADAL" clId="{6113E4DD-5A54-4DF0-A111-509D8928F86B}" dt="2023-06-15T16:29:32.884" v="21" actId="2696"/>
          <pc:sldLayoutMkLst>
            <pc:docMk/>
            <pc:sldMasterMk cId="3258040579" sldId="2147483648"/>
            <pc:sldLayoutMk cId="2889332597" sldId="2147483706"/>
          </pc:sldLayoutMkLst>
        </pc:sldLayoutChg>
        <pc:sldLayoutChg chg="del">
          <pc:chgData name="Angus Sinclair" userId="99d804e4-9a6b-4ac6-bcaa-358ac12f7ef3" providerId="ADAL" clId="{6113E4DD-5A54-4DF0-A111-509D8928F86B}" dt="2023-06-15T16:29:27.812" v="17" actId="2696"/>
          <pc:sldLayoutMkLst>
            <pc:docMk/>
            <pc:sldMasterMk cId="3258040579" sldId="2147483648"/>
            <pc:sldLayoutMk cId="2787413768" sldId="2147483710"/>
          </pc:sldLayoutMkLst>
        </pc:sldLayoutChg>
        <pc:sldLayoutChg chg="del">
          <pc:chgData name="Angus Sinclair" userId="99d804e4-9a6b-4ac6-bcaa-358ac12f7ef3" providerId="ADAL" clId="{6113E4DD-5A54-4DF0-A111-509D8928F86B}" dt="2023-06-15T16:29:27.804" v="13" actId="2696"/>
          <pc:sldLayoutMkLst>
            <pc:docMk/>
            <pc:sldMasterMk cId="3258040579" sldId="2147483648"/>
            <pc:sldLayoutMk cId="3646394064" sldId="2147483711"/>
          </pc:sldLayoutMkLst>
        </pc:sldLayoutChg>
        <pc:sldLayoutChg chg="delSp del mod">
          <pc:chgData name="Angus Sinclair" userId="99d804e4-9a6b-4ac6-bcaa-358ac12f7ef3" providerId="ADAL" clId="{6113E4DD-5A54-4DF0-A111-509D8928F86B}" dt="2023-06-15T16:39:16.774" v="84" actId="2696"/>
          <pc:sldLayoutMkLst>
            <pc:docMk/>
            <pc:sldMasterMk cId="3258040579" sldId="2147483648"/>
            <pc:sldLayoutMk cId="417688818" sldId="2147483712"/>
          </pc:sldLayoutMkLst>
          <pc:picChg chg="del">
            <ac:chgData name="Angus Sinclair" userId="99d804e4-9a6b-4ac6-bcaa-358ac12f7ef3" providerId="ADAL" clId="{6113E4DD-5A54-4DF0-A111-509D8928F86B}" dt="2023-06-15T16:29:40.637" v="34" actId="478"/>
            <ac:picMkLst>
              <pc:docMk/>
              <pc:sldMasterMk cId="3258040579" sldId="2147483648"/>
              <pc:sldLayoutMk cId="417688818" sldId="2147483712"/>
              <ac:picMk id="11" creationId="{EFE08004-3FB7-6440-A0B1-CDBAC30531F5}"/>
            </ac:picMkLst>
          </pc:picChg>
        </pc:sldLayoutChg>
        <pc:sldLayoutChg chg="delSp mod">
          <pc:chgData name="Angus Sinclair" userId="99d804e4-9a6b-4ac6-bcaa-358ac12f7ef3" providerId="ADAL" clId="{6113E4DD-5A54-4DF0-A111-509D8928F86B}" dt="2023-06-15T16:40:37.160" v="113" actId="478"/>
          <pc:sldLayoutMkLst>
            <pc:docMk/>
            <pc:sldMasterMk cId="3258040579" sldId="2147483648"/>
            <pc:sldLayoutMk cId="584463784" sldId="2147483713"/>
          </pc:sldLayoutMkLst>
          <pc:spChg chg="del">
            <ac:chgData name="Angus Sinclair" userId="99d804e4-9a6b-4ac6-bcaa-358ac12f7ef3" providerId="ADAL" clId="{6113E4DD-5A54-4DF0-A111-509D8928F86B}" dt="2023-06-15T16:40:31.761" v="111" actId="478"/>
            <ac:spMkLst>
              <pc:docMk/>
              <pc:sldMasterMk cId="3258040579" sldId="2147483648"/>
              <pc:sldLayoutMk cId="584463784" sldId="2147483713"/>
              <ac:spMk id="3" creationId="{D74EA1B3-E906-470A-B660-D39B6CCEB48D}"/>
            </ac:spMkLst>
          </pc:spChg>
          <pc:spChg chg="del">
            <ac:chgData name="Angus Sinclair" userId="99d804e4-9a6b-4ac6-bcaa-358ac12f7ef3" providerId="ADAL" clId="{6113E4DD-5A54-4DF0-A111-509D8928F86B}" dt="2023-06-15T16:40:37.160" v="113" actId="478"/>
            <ac:spMkLst>
              <pc:docMk/>
              <pc:sldMasterMk cId="3258040579" sldId="2147483648"/>
              <pc:sldLayoutMk cId="584463784" sldId="2147483713"/>
              <ac:spMk id="6" creationId="{F22FFA0E-570A-4461-B9CA-1A2B5CE20D0B}"/>
            </ac:spMkLst>
          </pc:spChg>
          <pc:spChg chg="del">
            <ac:chgData name="Angus Sinclair" userId="99d804e4-9a6b-4ac6-bcaa-358ac12f7ef3" providerId="ADAL" clId="{6113E4DD-5A54-4DF0-A111-509D8928F86B}" dt="2023-06-15T16:40:33.579" v="112" actId="478"/>
            <ac:spMkLst>
              <pc:docMk/>
              <pc:sldMasterMk cId="3258040579" sldId="2147483648"/>
              <pc:sldLayoutMk cId="584463784" sldId="2147483713"/>
              <ac:spMk id="7" creationId="{D6CE920B-E87E-4282-A1D9-0624B3BA703F}"/>
            </ac:spMkLst>
          </pc:spChg>
        </pc:sldLayoutChg>
        <pc:sldLayoutChg chg="del">
          <pc:chgData name="Angus Sinclair" userId="99d804e4-9a6b-4ac6-bcaa-358ac12f7ef3" providerId="ADAL" clId="{6113E4DD-5A54-4DF0-A111-509D8928F86B}" dt="2023-06-15T16:29:27.808" v="15" actId="2696"/>
          <pc:sldLayoutMkLst>
            <pc:docMk/>
            <pc:sldMasterMk cId="3258040579" sldId="2147483648"/>
            <pc:sldLayoutMk cId="387654424" sldId="2147483720"/>
          </pc:sldLayoutMkLst>
        </pc:sldLayoutChg>
        <pc:sldLayoutChg chg="del">
          <pc:chgData name="Angus Sinclair" userId="99d804e4-9a6b-4ac6-bcaa-358ac12f7ef3" providerId="ADAL" clId="{6113E4DD-5A54-4DF0-A111-509D8928F86B}" dt="2023-06-15T16:29:27.792" v="9" actId="2696"/>
          <pc:sldLayoutMkLst>
            <pc:docMk/>
            <pc:sldMasterMk cId="3258040579" sldId="2147483648"/>
            <pc:sldLayoutMk cId="82593063" sldId="2147483735"/>
          </pc:sldLayoutMkLst>
        </pc:sldLayoutChg>
        <pc:sldLayoutChg chg="del">
          <pc:chgData name="Angus Sinclair" userId="99d804e4-9a6b-4ac6-bcaa-358ac12f7ef3" providerId="ADAL" clId="{6113E4DD-5A54-4DF0-A111-509D8928F86B}" dt="2023-06-15T16:29:27.774" v="4" actId="2696"/>
          <pc:sldLayoutMkLst>
            <pc:docMk/>
            <pc:sldMasterMk cId="3258040579" sldId="2147483648"/>
            <pc:sldLayoutMk cId="947194515" sldId="2147483736"/>
          </pc:sldLayoutMkLst>
        </pc:sldLayoutChg>
        <pc:sldLayoutChg chg="del">
          <pc:chgData name="Angus Sinclair" userId="99d804e4-9a6b-4ac6-bcaa-358ac12f7ef3" providerId="ADAL" clId="{6113E4DD-5A54-4DF0-A111-509D8928F86B}" dt="2023-06-15T16:29:27.777" v="5" actId="2696"/>
          <pc:sldLayoutMkLst>
            <pc:docMk/>
            <pc:sldMasterMk cId="3258040579" sldId="2147483648"/>
            <pc:sldLayoutMk cId="968501790" sldId="2147483737"/>
          </pc:sldLayoutMkLst>
        </pc:sldLayoutChg>
        <pc:sldLayoutChg chg="del">
          <pc:chgData name="Angus Sinclair" userId="99d804e4-9a6b-4ac6-bcaa-358ac12f7ef3" providerId="ADAL" clId="{6113E4DD-5A54-4DF0-A111-509D8928F86B}" dt="2023-06-15T16:29:27.781" v="6" actId="2696"/>
          <pc:sldLayoutMkLst>
            <pc:docMk/>
            <pc:sldMasterMk cId="3258040579" sldId="2147483648"/>
            <pc:sldLayoutMk cId="3996571008" sldId="2147483738"/>
          </pc:sldLayoutMkLst>
        </pc:sldLayoutChg>
        <pc:sldLayoutChg chg="del">
          <pc:chgData name="Angus Sinclair" userId="99d804e4-9a6b-4ac6-bcaa-358ac12f7ef3" providerId="ADAL" clId="{6113E4DD-5A54-4DF0-A111-509D8928F86B}" dt="2023-06-15T16:29:27.786" v="7" actId="2696"/>
          <pc:sldLayoutMkLst>
            <pc:docMk/>
            <pc:sldMasterMk cId="3258040579" sldId="2147483648"/>
            <pc:sldLayoutMk cId="1554081420" sldId="2147483739"/>
          </pc:sldLayoutMkLst>
        </pc:sldLayoutChg>
        <pc:sldLayoutChg chg="del">
          <pc:chgData name="Angus Sinclair" userId="99d804e4-9a6b-4ac6-bcaa-358ac12f7ef3" providerId="ADAL" clId="{6113E4DD-5A54-4DF0-A111-509D8928F86B}" dt="2023-06-15T16:29:27.789" v="8" actId="2696"/>
          <pc:sldLayoutMkLst>
            <pc:docMk/>
            <pc:sldMasterMk cId="3258040579" sldId="2147483648"/>
            <pc:sldLayoutMk cId="1213785574" sldId="2147483740"/>
          </pc:sldLayoutMkLst>
        </pc:sldLayoutChg>
        <pc:sldLayoutChg chg="del">
          <pc:chgData name="Angus Sinclair" userId="99d804e4-9a6b-4ac6-bcaa-358ac12f7ef3" providerId="ADAL" clId="{6113E4DD-5A54-4DF0-A111-509D8928F86B}" dt="2023-06-15T16:29:32.721" v="19" actId="2696"/>
          <pc:sldLayoutMkLst>
            <pc:docMk/>
            <pc:sldMasterMk cId="3258040579" sldId="2147483648"/>
            <pc:sldLayoutMk cId="1069116586" sldId="2147483741"/>
          </pc:sldLayoutMkLst>
        </pc:sldLayoutChg>
        <pc:sldLayoutChg chg="del">
          <pc:chgData name="Angus Sinclair" userId="99d804e4-9a6b-4ac6-bcaa-358ac12f7ef3" providerId="ADAL" clId="{6113E4DD-5A54-4DF0-A111-509D8928F86B}" dt="2023-06-15T16:29:27.794" v="10" actId="2696"/>
          <pc:sldLayoutMkLst>
            <pc:docMk/>
            <pc:sldMasterMk cId="3258040579" sldId="2147483648"/>
            <pc:sldLayoutMk cId="1886991637" sldId="2147483742"/>
          </pc:sldLayoutMkLst>
        </pc:sldLayoutChg>
        <pc:sldLayoutChg chg="del">
          <pc:chgData name="Angus Sinclair" userId="99d804e4-9a6b-4ac6-bcaa-358ac12f7ef3" providerId="ADAL" clId="{6113E4DD-5A54-4DF0-A111-509D8928F86B}" dt="2023-06-15T16:29:27.797" v="11" actId="2696"/>
          <pc:sldLayoutMkLst>
            <pc:docMk/>
            <pc:sldMasterMk cId="3258040579" sldId="2147483648"/>
            <pc:sldLayoutMk cId="2071750403" sldId="2147483743"/>
          </pc:sldLayoutMkLst>
        </pc:sldLayoutChg>
        <pc:sldLayoutChg chg="del">
          <pc:chgData name="Angus Sinclair" userId="99d804e4-9a6b-4ac6-bcaa-358ac12f7ef3" providerId="ADAL" clId="{6113E4DD-5A54-4DF0-A111-509D8928F86B}" dt="2023-06-15T16:29:27.801" v="12" actId="2696"/>
          <pc:sldLayoutMkLst>
            <pc:docMk/>
            <pc:sldMasterMk cId="3258040579" sldId="2147483648"/>
            <pc:sldLayoutMk cId="1440858352" sldId="2147483744"/>
          </pc:sldLayoutMkLst>
        </pc:sldLayoutChg>
        <pc:sldLayoutChg chg="del">
          <pc:chgData name="Angus Sinclair" userId="99d804e4-9a6b-4ac6-bcaa-358ac12f7ef3" providerId="ADAL" clId="{6113E4DD-5A54-4DF0-A111-509D8928F86B}" dt="2023-06-15T16:29:27.755" v="2" actId="2696"/>
          <pc:sldLayoutMkLst>
            <pc:docMk/>
            <pc:sldMasterMk cId="3258040579" sldId="2147483648"/>
            <pc:sldLayoutMk cId="975444729" sldId="2147483745"/>
          </pc:sldLayoutMkLst>
        </pc:sldLayoutChg>
        <pc:sldLayoutChg chg="del">
          <pc:chgData name="Angus Sinclair" userId="99d804e4-9a6b-4ac6-bcaa-358ac12f7ef3" providerId="ADAL" clId="{6113E4DD-5A54-4DF0-A111-509D8928F86B}" dt="2023-06-15T16:29:27.810" v="16" actId="2696"/>
          <pc:sldLayoutMkLst>
            <pc:docMk/>
            <pc:sldMasterMk cId="3258040579" sldId="2147483648"/>
            <pc:sldLayoutMk cId="4023245517" sldId="2147483747"/>
          </pc:sldLayoutMkLst>
        </pc:sldLayoutChg>
        <pc:sldLayoutChg chg="del">
          <pc:chgData name="Angus Sinclair" userId="99d804e4-9a6b-4ac6-bcaa-358ac12f7ef3" providerId="ADAL" clId="{6113E4DD-5A54-4DF0-A111-509D8928F86B}" dt="2023-06-15T16:29:32.979" v="22" actId="2696"/>
          <pc:sldLayoutMkLst>
            <pc:docMk/>
            <pc:sldMasterMk cId="3258040579" sldId="2147483648"/>
            <pc:sldLayoutMk cId="2319890541" sldId="2147483748"/>
          </pc:sldLayoutMkLst>
        </pc:sldLayoutChg>
        <pc:sldLayoutChg chg="del">
          <pc:chgData name="Angus Sinclair" userId="99d804e4-9a6b-4ac6-bcaa-358ac12f7ef3" providerId="ADAL" clId="{6113E4DD-5A54-4DF0-A111-509D8928F86B}" dt="2023-06-15T16:29:27.814" v="18" actId="2696"/>
          <pc:sldLayoutMkLst>
            <pc:docMk/>
            <pc:sldMasterMk cId="3258040579" sldId="2147483648"/>
            <pc:sldLayoutMk cId="3756382275" sldId="2147483749"/>
          </pc:sldLayoutMkLst>
        </pc:sldLayoutChg>
        <pc:sldLayoutChg chg="del">
          <pc:chgData name="Angus Sinclair" userId="99d804e4-9a6b-4ac6-bcaa-358ac12f7ef3" providerId="ADAL" clId="{6113E4DD-5A54-4DF0-A111-509D8928F86B}" dt="2023-06-15T16:29:33.066" v="23" actId="2696"/>
          <pc:sldLayoutMkLst>
            <pc:docMk/>
            <pc:sldMasterMk cId="3258040579" sldId="2147483648"/>
            <pc:sldLayoutMk cId="7725088" sldId="2147483750"/>
          </pc:sldLayoutMkLst>
        </pc:sldLayoutChg>
        <pc:sldLayoutChg chg="del">
          <pc:chgData name="Angus Sinclair" userId="99d804e4-9a6b-4ac6-bcaa-358ac12f7ef3" providerId="ADAL" clId="{6113E4DD-5A54-4DF0-A111-509D8928F86B}" dt="2023-06-15T16:29:33.149" v="24" actId="2696"/>
          <pc:sldLayoutMkLst>
            <pc:docMk/>
            <pc:sldMasterMk cId="3258040579" sldId="2147483648"/>
            <pc:sldLayoutMk cId="2329240088" sldId="2147483751"/>
          </pc:sldLayoutMkLst>
        </pc:sldLayoutChg>
        <pc:sldLayoutChg chg="del">
          <pc:chgData name="Angus Sinclair" userId="99d804e4-9a6b-4ac6-bcaa-358ac12f7ef3" providerId="ADAL" clId="{6113E4DD-5A54-4DF0-A111-509D8928F86B}" dt="2023-06-15T16:28:56.178" v="0" actId="47"/>
          <pc:sldLayoutMkLst>
            <pc:docMk/>
            <pc:sldMasterMk cId="3258040579" sldId="2147483648"/>
            <pc:sldLayoutMk cId="1948626783" sldId="2147483753"/>
          </pc:sldLayoutMkLst>
        </pc:sldLayoutChg>
      </pc:sldMasterChg>
      <pc:sldMasterChg chg="addSp addSldLayout delSldLayout">
        <pc:chgData name="Angus Sinclair" userId="99d804e4-9a6b-4ac6-bcaa-358ac12f7ef3" providerId="ADAL" clId="{6113E4DD-5A54-4DF0-A111-509D8928F86B}" dt="2023-06-15T16:40:26.876" v="109" actId="2696"/>
        <pc:sldMasterMkLst>
          <pc:docMk/>
          <pc:sldMasterMk cId="4198793139" sldId="2147483714"/>
        </pc:sldMasterMkLst>
        <pc:grpChg chg="add">
          <ac:chgData name="Angus Sinclair" userId="99d804e4-9a6b-4ac6-bcaa-358ac12f7ef3" providerId="ADAL" clId="{6113E4DD-5A54-4DF0-A111-509D8928F86B}" dt="2023-06-15T16:39:52.192" v="85"/>
          <ac:grpSpMkLst>
            <pc:docMk/>
            <pc:sldMasterMk cId="4198793139" sldId="2147483714"/>
            <ac:grpSpMk id="7" creationId="{AB3383B0-F64E-8B13-5F6F-AA22032BD8FF}"/>
          </ac:grpSpMkLst>
        </pc:grpChg>
        <pc:sldLayoutChg chg="add del">
          <pc:chgData name="Angus Sinclair" userId="99d804e4-9a6b-4ac6-bcaa-358ac12f7ef3" providerId="ADAL" clId="{6113E4DD-5A54-4DF0-A111-509D8928F86B}" dt="2023-06-15T16:40:26.871" v="108" actId="2696"/>
          <pc:sldLayoutMkLst>
            <pc:docMk/>
            <pc:sldMasterMk cId="4198793139" sldId="2147483714"/>
            <pc:sldLayoutMk cId="3859036107" sldId="2147483715"/>
          </pc:sldLayoutMkLst>
        </pc:sldLayoutChg>
        <pc:sldLayoutChg chg="add del">
          <pc:chgData name="Angus Sinclair" userId="99d804e4-9a6b-4ac6-bcaa-358ac12f7ef3" providerId="ADAL" clId="{6113E4DD-5A54-4DF0-A111-509D8928F86B}" dt="2023-06-15T16:40:26.860" v="107" actId="2696"/>
          <pc:sldLayoutMkLst>
            <pc:docMk/>
            <pc:sldMasterMk cId="4198793139" sldId="2147483714"/>
            <pc:sldLayoutMk cId="1453702847" sldId="2147483716"/>
          </pc:sldLayoutMkLst>
        </pc:sldLayoutChg>
        <pc:sldLayoutChg chg="add del">
          <pc:chgData name="Angus Sinclair" userId="99d804e4-9a6b-4ac6-bcaa-358ac12f7ef3" providerId="ADAL" clId="{6113E4DD-5A54-4DF0-A111-509D8928F86B}" dt="2023-06-15T16:40:26.849" v="106" actId="2696"/>
          <pc:sldLayoutMkLst>
            <pc:docMk/>
            <pc:sldMasterMk cId="4198793139" sldId="2147483714"/>
            <pc:sldLayoutMk cId="2292403539" sldId="2147483717"/>
          </pc:sldLayoutMkLst>
        </pc:sldLayoutChg>
        <pc:sldLayoutChg chg="add del">
          <pc:chgData name="Angus Sinclair" userId="99d804e4-9a6b-4ac6-bcaa-358ac12f7ef3" providerId="ADAL" clId="{6113E4DD-5A54-4DF0-A111-509D8928F86B}" dt="2023-06-15T16:40:26.839" v="105" actId="2696"/>
          <pc:sldLayoutMkLst>
            <pc:docMk/>
            <pc:sldMasterMk cId="4198793139" sldId="2147483714"/>
            <pc:sldLayoutMk cId="201185515" sldId="2147483718"/>
          </pc:sldLayoutMkLst>
        </pc:sldLayoutChg>
        <pc:sldLayoutChg chg="add del">
          <pc:chgData name="Angus Sinclair" userId="99d804e4-9a6b-4ac6-bcaa-358ac12f7ef3" providerId="ADAL" clId="{6113E4DD-5A54-4DF0-A111-509D8928F86B}" dt="2023-06-15T16:40:26.828" v="104" actId="2696"/>
          <pc:sldLayoutMkLst>
            <pc:docMk/>
            <pc:sldMasterMk cId="4198793139" sldId="2147483714"/>
            <pc:sldLayoutMk cId="226177899" sldId="2147483719"/>
          </pc:sldLayoutMkLst>
        </pc:sldLayoutChg>
        <pc:sldLayoutChg chg="add del">
          <pc:chgData name="Angus Sinclair" userId="99d804e4-9a6b-4ac6-bcaa-358ac12f7ef3" providerId="ADAL" clId="{6113E4DD-5A54-4DF0-A111-509D8928F86B}" dt="2023-06-15T16:40:26.816" v="103" actId="2696"/>
          <pc:sldLayoutMkLst>
            <pc:docMk/>
            <pc:sldMasterMk cId="4198793139" sldId="2147483714"/>
            <pc:sldLayoutMk cId="3835249768" sldId="2147483720"/>
          </pc:sldLayoutMkLst>
        </pc:sldLayoutChg>
        <pc:sldLayoutChg chg="add del">
          <pc:chgData name="Angus Sinclair" userId="99d804e4-9a6b-4ac6-bcaa-358ac12f7ef3" providerId="ADAL" clId="{6113E4DD-5A54-4DF0-A111-509D8928F86B}" dt="2023-06-15T16:40:26.805" v="102" actId="2696"/>
          <pc:sldLayoutMkLst>
            <pc:docMk/>
            <pc:sldMasterMk cId="4198793139" sldId="2147483714"/>
            <pc:sldLayoutMk cId="2820926920" sldId="2147483721"/>
          </pc:sldLayoutMkLst>
        </pc:sldLayoutChg>
        <pc:sldLayoutChg chg="add del">
          <pc:chgData name="Angus Sinclair" userId="99d804e4-9a6b-4ac6-bcaa-358ac12f7ef3" providerId="ADAL" clId="{6113E4DD-5A54-4DF0-A111-509D8928F86B}" dt="2023-06-15T16:40:26.794" v="101" actId="2696"/>
          <pc:sldLayoutMkLst>
            <pc:docMk/>
            <pc:sldMasterMk cId="4198793139" sldId="2147483714"/>
            <pc:sldLayoutMk cId="4178110758" sldId="2147483722"/>
          </pc:sldLayoutMkLst>
        </pc:sldLayoutChg>
        <pc:sldLayoutChg chg="add del">
          <pc:chgData name="Angus Sinclair" userId="99d804e4-9a6b-4ac6-bcaa-358ac12f7ef3" providerId="ADAL" clId="{6113E4DD-5A54-4DF0-A111-509D8928F86B}" dt="2023-06-15T16:40:26.783" v="100" actId="2696"/>
          <pc:sldLayoutMkLst>
            <pc:docMk/>
            <pc:sldMasterMk cId="4198793139" sldId="2147483714"/>
            <pc:sldLayoutMk cId="2982621144" sldId="2147483723"/>
          </pc:sldLayoutMkLst>
        </pc:sldLayoutChg>
        <pc:sldLayoutChg chg="add del">
          <pc:chgData name="Angus Sinclair" userId="99d804e4-9a6b-4ac6-bcaa-358ac12f7ef3" providerId="ADAL" clId="{6113E4DD-5A54-4DF0-A111-509D8928F86B}" dt="2023-06-15T16:40:26.772" v="99" actId="2696"/>
          <pc:sldLayoutMkLst>
            <pc:docMk/>
            <pc:sldMasterMk cId="4198793139" sldId="2147483714"/>
            <pc:sldLayoutMk cId="2556789618" sldId="2147483724"/>
          </pc:sldLayoutMkLst>
        </pc:sldLayoutChg>
        <pc:sldLayoutChg chg="add del">
          <pc:chgData name="Angus Sinclair" userId="99d804e4-9a6b-4ac6-bcaa-358ac12f7ef3" providerId="ADAL" clId="{6113E4DD-5A54-4DF0-A111-509D8928F86B}" dt="2023-06-15T16:40:26.876" v="109" actId="2696"/>
          <pc:sldLayoutMkLst>
            <pc:docMk/>
            <pc:sldMasterMk cId="4198793139" sldId="2147483714"/>
            <pc:sldLayoutMk cId="2834454472" sldId="2147483725"/>
          </pc:sldLayoutMkLst>
        </pc:sldLayoutChg>
      </pc:sldMasterChg>
      <pc:sldMasterChg chg="del">
        <pc:chgData name="Angus Sinclair" userId="99d804e4-9a6b-4ac6-bcaa-358ac12f7ef3" providerId="ADAL" clId="{6113E4DD-5A54-4DF0-A111-509D8928F86B}" dt="2023-06-15T16:29:34.776" v="25" actId="2696"/>
        <pc:sldMasterMkLst>
          <pc:docMk/>
          <pc:sldMasterMk cId="2601142262" sldId="2147483718"/>
        </pc:sldMasterMkLst>
      </pc:sldMasterChg>
      <pc:sldMasterChg chg="del delSldLayout">
        <pc:chgData name="Angus Sinclair" userId="99d804e4-9a6b-4ac6-bcaa-358ac12f7ef3" providerId="ADAL" clId="{6113E4DD-5A54-4DF0-A111-509D8928F86B}" dt="2023-06-15T16:29:35.905" v="33" actId="2696"/>
        <pc:sldMasterMkLst>
          <pc:docMk/>
          <pc:sldMasterMk cId="582856303" sldId="2147483754"/>
        </pc:sldMasterMkLst>
        <pc:sldLayoutChg chg="del">
          <pc:chgData name="Angus Sinclair" userId="99d804e4-9a6b-4ac6-bcaa-358ac12f7ef3" providerId="ADAL" clId="{6113E4DD-5A54-4DF0-A111-509D8928F86B}" dt="2023-06-15T16:29:35.889" v="26" actId="2696"/>
          <pc:sldLayoutMkLst>
            <pc:docMk/>
            <pc:sldMasterMk cId="582856303" sldId="2147483754"/>
            <pc:sldLayoutMk cId="2202281851" sldId="2147483755"/>
          </pc:sldLayoutMkLst>
        </pc:sldLayoutChg>
        <pc:sldLayoutChg chg="del">
          <pc:chgData name="Angus Sinclair" userId="99d804e4-9a6b-4ac6-bcaa-358ac12f7ef3" providerId="ADAL" clId="{6113E4DD-5A54-4DF0-A111-509D8928F86B}" dt="2023-06-15T16:29:35.892" v="27" actId="2696"/>
          <pc:sldLayoutMkLst>
            <pc:docMk/>
            <pc:sldMasterMk cId="582856303" sldId="2147483754"/>
            <pc:sldLayoutMk cId="2047350698" sldId="2147483756"/>
          </pc:sldLayoutMkLst>
        </pc:sldLayoutChg>
        <pc:sldLayoutChg chg="del">
          <pc:chgData name="Angus Sinclair" userId="99d804e4-9a6b-4ac6-bcaa-358ac12f7ef3" providerId="ADAL" clId="{6113E4DD-5A54-4DF0-A111-509D8928F86B}" dt="2023-06-15T16:29:35.894" v="28" actId="2696"/>
          <pc:sldLayoutMkLst>
            <pc:docMk/>
            <pc:sldMasterMk cId="582856303" sldId="2147483754"/>
            <pc:sldLayoutMk cId="1614505893" sldId="2147483757"/>
          </pc:sldLayoutMkLst>
        </pc:sldLayoutChg>
        <pc:sldLayoutChg chg="del">
          <pc:chgData name="Angus Sinclair" userId="99d804e4-9a6b-4ac6-bcaa-358ac12f7ef3" providerId="ADAL" clId="{6113E4DD-5A54-4DF0-A111-509D8928F86B}" dt="2023-06-15T16:29:35.896" v="29" actId="2696"/>
          <pc:sldLayoutMkLst>
            <pc:docMk/>
            <pc:sldMasterMk cId="582856303" sldId="2147483754"/>
            <pc:sldLayoutMk cId="3589266557" sldId="2147483758"/>
          </pc:sldLayoutMkLst>
        </pc:sldLayoutChg>
        <pc:sldLayoutChg chg="del">
          <pc:chgData name="Angus Sinclair" userId="99d804e4-9a6b-4ac6-bcaa-358ac12f7ef3" providerId="ADAL" clId="{6113E4DD-5A54-4DF0-A111-509D8928F86B}" dt="2023-06-15T16:29:35.898" v="30" actId="2696"/>
          <pc:sldLayoutMkLst>
            <pc:docMk/>
            <pc:sldMasterMk cId="582856303" sldId="2147483754"/>
            <pc:sldLayoutMk cId="2528531605" sldId="2147483759"/>
          </pc:sldLayoutMkLst>
        </pc:sldLayoutChg>
        <pc:sldLayoutChg chg="del">
          <pc:chgData name="Angus Sinclair" userId="99d804e4-9a6b-4ac6-bcaa-358ac12f7ef3" providerId="ADAL" clId="{6113E4DD-5A54-4DF0-A111-509D8928F86B}" dt="2023-06-15T16:29:35.900" v="31" actId="2696"/>
          <pc:sldLayoutMkLst>
            <pc:docMk/>
            <pc:sldMasterMk cId="582856303" sldId="2147483754"/>
            <pc:sldLayoutMk cId="319642919" sldId="2147483760"/>
          </pc:sldLayoutMkLst>
        </pc:sldLayoutChg>
        <pc:sldLayoutChg chg="del">
          <pc:chgData name="Angus Sinclair" userId="99d804e4-9a6b-4ac6-bcaa-358ac12f7ef3" providerId="ADAL" clId="{6113E4DD-5A54-4DF0-A111-509D8928F86B}" dt="2023-06-15T16:29:35.902" v="32" actId="2696"/>
          <pc:sldLayoutMkLst>
            <pc:docMk/>
            <pc:sldMasterMk cId="582856303" sldId="2147483754"/>
            <pc:sldLayoutMk cId="1978393945" sldId="21474837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9BA23A-A335-9E4F-84C5-0577D513F1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15D7D-39B0-A04A-B954-CE29E8E06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0B33-A40E-174B-9B73-3CD0314BC4E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D3D2C-CD3A-794C-BDF7-0111CC08B5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66541-97B7-F744-B0D8-D60D7D1991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594-7BA8-424A-A761-5DF6C0F8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9A36-D852-B74F-9423-36EAB5733F8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BE2D-6AC7-1C46-A418-0C88B8E0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6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, 2 Continuou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E04B-F570-45E1-8B6A-4FC5D3C1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377112"/>
            <a:ext cx="8339183" cy="1097283"/>
          </a:xfrm>
        </p:spPr>
        <p:txBody>
          <a:bodyPr/>
          <a:lstStyle>
            <a:lvl1pPr>
              <a:defRPr lang="en-US" sz="2800" b="1" kern="1200" spc="-7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7822-992A-49A8-B195-61340870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C64E-E893-49D7-B7EE-90785A1B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4944A7-F4AB-4E43-BA4F-B357923B5266}"/>
              </a:ext>
            </a:extLst>
          </p:cNvPr>
          <p:cNvSpPr/>
          <p:nvPr userDrawn="1"/>
        </p:nvSpPr>
        <p:spPr>
          <a:xfrm>
            <a:off x="0" y="-1"/>
            <a:ext cx="874643" cy="249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224AD-4E43-7D49-A726-CE430740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81362-563C-8E44-8409-74857469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0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200" b="0" i="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0" i="0" kern="1200">
          <a:solidFill>
            <a:schemeClr val="tx2"/>
          </a:solidFill>
          <a:latin typeface="Cerebri Sans Pro Medium" pitchFamily="2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0" i="0" kern="1200">
          <a:solidFill>
            <a:schemeClr val="tx2"/>
          </a:solidFill>
          <a:latin typeface="Cerebri Sans Pro Medium" pitchFamily="2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Cerebri Sans Pro" pitchFamily="2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Cerebri Sans Pro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D26C-7B78-E24E-AB2B-08E68E1A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Problem Date Placeholder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6EE3B5-636F-83AE-D123-16C3E47F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Slide</a:t>
            </a:r>
          </a:p>
        </p:txBody>
      </p:sp>
    </p:spTree>
    <p:extLst>
      <p:ext uri="{BB962C8B-B14F-4D97-AF65-F5344CB8AC3E}">
        <p14:creationId xmlns:p14="http://schemas.microsoft.com/office/powerpoint/2010/main" val="172886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Cerebri Sans"/>
        <a:ea typeface=""/>
        <a:cs typeface=""/>
      </a:majorFont>
      <a:minorFont>
        <a:latin typeface="Cerebri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dirty="0" smtClean="0">
            <a:solidFill>
              <a:schemeClr val="tx2"/>
            </a:solidFill>
            <a:latin typeface="Cerebri Sans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228BC1041044C89DB25E21976A615" ma:contentTypeVersion="12" ma:contentTypeDescription="Create a new document." ma:contentTypeScope="" ma:versionID="1587d625703dacf9af905d0145a4ba7a">
  <xsd:schema xmlns:xsd="http://www.w3.org/2001/XMLSchema" xmlns:xs="http://www.w3.org/2001/XMLSchema" xmlns:p="http://schemas.microsoft.com/office/2006/metadata/properties" xmlns:ns2="ff361771-08b1-48f0-8cb3-d8c7750cfa59" xmlns:ns3="024c8b4c-2110-46bd-9d46-9346f1e6099b" targetNamespace="http://schemas.microsoft.com/office/2006/metadata/properties" ma:root="true" ma:fieldsID="b0b2ea604c62ba946f6818fa3be0df99" ns2:_="" ns3:_="">
    <xsd:import namespace="ff361771-08b1-48f0-8cb3-d8c7750cfa59"/>
    <xsd:import namespace="024c8b4c-2110-46bd-9d46-9346f1e609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361771-08b1-48f0-8cb3-d8c7750c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c8b4c-2110-46bd-9d46-9346f1e6099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2A1F-1431-4E16-BC94-BF380C22374D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024c8b4c-2110-46bd-9d46-9346f1e6099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f361771-08b1-48f0-8cb3-d8c7750cfa59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0D5F932-0F6A-4672-A378-91FB40014C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361771-08b1-48f0-8cb3-d8c7750cfa59"/>
    <ds:schemaRef ds:uri="024c8b4c-2110-46bd-9d46-9346f1e609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9A160C-B0E8-4964-B9AA-ADEABE7C88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17189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Cerebri Sans</vt:lpstr>
      <vt:lpstr>Cerebri Sans Pro</vt:lpstr>
      <vt:lpstr>Cerebri Sans Pro Medium</vt:lpstr>
      <vt:lpstr>Office Theme</vt:lpstr>
      <vt:lpstr>Test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Hoyt</dc:creator>
  <cp:lastModifiedBy>Angus Sinclair</cp:lastModifiedBy>
  <cp:revision>252</cp:revision>
  <dcterms:created xsi:type="dcterms:W3CDTF">2020-10-26T21:34:41Z</dcterms:created>
  <dcterms:modified xsi:type="dcterms:W3CDTF">2023-06-15T16:45:17Z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0x010100506228BC1041044C89DB25E21976A615</vt:lpwstr>
  </property>
</Properties>
</file>