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674"/>
  </p:normalViewPr>
  <p:slideViewPr>
    <p:cSldViewPr>
      <p:cViewPr varScale="1">
        <p:scale>
          <a:sx n="124" d="100"/>
          <a:sy n="124" d="100"/>
        </p:scale>
        <p:origin x="1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-powe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83000" y="3073400"/>
            <a:ext cx="1778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2024-04-05T21:23:30Z</dcterms:modified>
  <cp:category/>
</cp:coreProperties>
</file>