
<file path=[Content_Types].xml><?xml version="1.0" encoding="utf-8"?>
<Types xmlns="http://schemas.openxmlformats.org/package/2006/content-types">
  <Default Extension="jpe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>
      <p:cViewPr varScale="1">
        <p:scale>
          <a:sx n="124" d="100"/>
          <a:sy n="124" d="100"/>
        </p:scale>
        <p:origin x="128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31/07/2024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31/07/2024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31/07/2024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31/07/2024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31/07/2024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31/07/2024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31/07/2024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31/07/2024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31/07/2024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31/07/2024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31/07/2024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2A71B-5A03-4006-A249-88022B89F593}" type="datetimeFigureOut">
              <a:rPr lang="en-GB" smtClean="0"/>
              <a:pPr/>
              <a:t>31/07/2024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57F0B8-A7E6-6248-97F8-E744460E5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133600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59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5</cp:revision>
  <dcterms:created xsi:type="dcterms:W3CDTF">2012-11-17T11:07:40Z</dcterms:created>
  <dcterms:modified xsi:type="dcterms:W3CDTF">2024-07-31T21:12:04Z</dcterms:modified>
  <cp:category/>
</cp:coreProperties>
</file>