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96B-1F86-5F47-9E81-57E9A507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33B5-799A-E345-8A7A-5C33808E9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FE1A-1C89-0047-9993-DE9A68B4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FABA-1733-8449-A49A-912B5A33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C58D-228B-2E4C-99EF-A9349CAD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7415-10C4-A64F-AB87-735C31A4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7871-D9C3-184D-8859-093BAC80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6F7B-EC08-5141-BF10-296A6231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C18A-0462-4942-9ABB-7C0FFF5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D2B0-9032-7844-A56C-3F13A461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CD76D-999B-6742-8270-92545338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FAAAD-1368-FD45-B4A4-CE2B309C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D238-DD96-F847-9B18-9A18469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73C6-2CEB-ED40-8566-E5451A7E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2AE4-E9A7-9348-A766-1FDEC29D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387A-920F-9945-A9EF-86FA921D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ABC3-795D-BB4C-8085-19EB28BA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B066-A346-2F4F-BC46-F1CC0F1F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8AF7-77F1-8041-8CEB-A5C360E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FC3D-5919-0848-A98D-4AA705E3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E683-223C-0A48-ADBE-B5FA224B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1CB6F-0456-A54F-9FEA-C1985745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4E04-12E6-9246-8EBA-B52F1658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ACC9-A85E-764D-B3A3-B65B345C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AF92-B49E-8E42-AD4C-38CA44BC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E147-5A8B-714B-98E2-650A2F39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B10E-5C06-0D44-88FE-F87D791DE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D3B1-DF76-4B4B-B77B-9B58BB4A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65E5-5549-0A48-B6A5-4395BAD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69A2-2AD9-1347-8703-D17A7360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28BF3-3ED5-6B44-B7C6-4FBB7245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0FE-1516-FB49-9FD2-6B5F41DC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2AC0-1BD7-3A43-A93A-77AA0C58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59D6-FC33-AE4F-955A-AB160A5DA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651DF-EFA9-6343-89A0-0D32A5C9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86EE-9342-2C4F-A246-4B11682E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84777-D890-2245-BBF2-D9A3463F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81263-9049-4B43-AF72-D0ABC6F6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101A3-F17C-4F43-ACF7-AAFCC413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00ED-A40B-CB4F-8CA6-E8A2537C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E2667-EAB5-C34B-BDE6-7EACF88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42C92-1667-B54E-9AD9-B29DAA32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EC71-AC29-B944-8E65-D228820A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E6B86-BB10-614E-974B-9B3F5FDB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942E6-8988-0549-BFE1-E7C76DAD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0FD86-85A7-EE40-B68C-2A43444C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E081-2192-8548-AE25-418BBC01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9F97-7C28-8445-922F-E3FC2FAF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7499F-DE16-6540-AEDE-EB4FC193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A8F3-559D-0642-A0B7-633A6D32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0B43-F5F3-4748-A3DD-D413173B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BE630-50B0-C545-A82B-AC2C1B2C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3F91-D560-4E45-AB85-6F455D48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70AC1-9BD3-0C41-9501-770012614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A1940-4741-A740-A56B-3468AB88C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AFF9-0A54-934C-8C0B-0D2298BF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B43E4-8A65-F34F-9F3A-37E54B14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57F1-A7DF-3843-B5D0-20E35CEB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13E2C-422B-1E4E-942F-4D07B28A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7B69B-52FA-9D4F-A39E-51D38F023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1EE3-69B3-6B47-94F2-3C87806EB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902E-2157-394F-B10E-205BD1935E67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163B-A37F-DC46-AF55-FBBC99A3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5D58-1875-644C-93FA-7681C558D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BE78-886E-4F4A-8C8D-0B4D22FD0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061D-3E85-8742-BE6A-BA00E89A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452FB-FD22-D14D-A2EC-C8EB17170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 subtitle</a:t>
            </a:r>
          </a:p>
        </p:txBody>
      </p:sp>
    </p:spTree>
    <p:extLst>
      <p:ext uri="{BB962C8B-B14F-4D97-AF65-F5344CB8AC3E}">
        <p14:creationId xmlns:p14="http://schemas.microsoft.com/office/powerpoint/2010/main" val="26129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5B8B-7A9D-004A-8563-FCDFD1F5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1181-93A5-9844-80AE-E14EAB72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is enough?</a:t>
            </a:r>
          </a:p>
          <a:p>
            <a:r>
              <a:rPr lang="en-US" dirty="0"/>
              <a:t>If not now when?</a:t>
            </a:r>
          </a:p>
          <a:p>
            <a:r>
              <a:rPr lang="en-US" dirty="0"/>
              <a:t>Where have all the flowers gone?</a:t>
            </a:r>
          </a:p>
          <a:p>
            <a:r>
              <a:rPr lang="en-US" dirty="0"/>
              <a:t>Who do you think you are?</a:t>
            </a:r>
          </a:p>
          <a:p>
            <a:r>
              <a:rPr lang="en-US" dirty="0"/>
              <a:t>What were </a:t>
            </a:r>
            <a:r>
              <a:rPr lang="en-US"/>
              <a:t>you thinking?</a:t>
            </a:r>
          </a:p>
        </p:txBody>
      </p:sp>
    </p:spTree>
    <p:extLst>
      <p:ext uri="{BB962C8B-B14F-4D97-AF65-F5344CB8AC3E}">
        <p14:creationId xmlns:p14="http://schemas.microsoft.com/office/powerpoint/2010/main" val="219886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Slide</vt:lpstr>
      <vt:lpstr>Things to think about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Steve Canny</dc:creator>
  <cp:lastModifiedBy>Steve Canny</cp:lastModifiedBy>
  <cp:revision>1</cp:revision>
  <dcterms:created xsi:type="dcterms:W3CDTF">2024-07-22T23:29:33Z</dcterms:created>
  <dcterms:modified xsi:type="dcterms:W3CDTF">2024-07-22T23:31:59Z</dcterms:modified>
</cp:coreProperties>
</file>