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8" roundtripDataSignature="AMtx7mgqxr4jiKvMil3kTN6y7G4c6Pvk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A0207A-A293-472A-87B2-ACB4EB1A231D}">
  <a:tblStyle styleId="{02A0207A-A293-472A-87B2-ACB4EB1A23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Slide with a Table</a:t>
            </a:r>
            <a:endParaRPr/>
          </a:p>
        </p:txBody>
      </p:sp>
      <p:graphicFrame>
        <p:nvGraphicFramePr>
          <p:cNvPr id="85" name="Google Shape;85;p1"/>
          <p:cNvGraphicFramePr/>
          <p:nvPr/>
        </p:nvGraphicFramePr>
        <p:xfrm>
          <a:off x="2724150" y="263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{02A0207A-A293-472A-87B2-ACB4EB1A231D}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Column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Column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Column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Orange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Yellow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Tangerine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Pink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Aqua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