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8C49A1-DDA5-41C3-A5A8-DC61C0791213}">
  <a:tblStyle styleId="{828C49A1-DDA5-41C3-A5A8-DC61C0791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5fcc353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5fcc353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5fcc353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5fcc353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5fcc3537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5fcc3537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Slide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 subtitle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content slide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There’s text here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a list of bulleted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 sub-bullet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another one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one is a sub-sub-bullet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see how it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second content slide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when there’s one here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Subtopic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Subtopic 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Subtopic 1 of subtopic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 2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when there’s 2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Details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Sub-details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Sub-details 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one is a sub-sub-detail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Details 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249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kinda </a:t>
            </a:r>
            <a:r>
              <a:rPr lang="en"/>
              <a:t>backwards, huh?</a:t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{828C49A1-DDA5-41C3-A5A8-DC61C0791213}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Table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