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8" r:id="rId6"/>
    <p:sldId id="263" r:id="rId7"/>
    <p:sldId id="264" r:id="rId8"/>
    <p:sldId id="272" r:id="rId9"/>
    <p:sldId id="265" r:id="rId10"/>
    <p:sldId id="266" r:id="rId11"/>
    <p:sldId id="271" r:id="rId12"/>
    <p:sldId id="273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>
        <p:scale>
          <a:sx n="150" d="100"/>
          <a:sy n="150" d="100"/>
        </p:scale>
        <p:origin x="-5052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59193-BB44-4EB6-97E3-11F4733E5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B02B8-3335-44D4-B722-3E6A72B56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721FD-208F-4573-B3CB-0F67ABB0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4E11-9C4D-4691-9505-901E8B7A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FA574-D3E1-49C7-AC41-2D309288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A91A0-DDB4-472B-9BEA-5762240E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1CBA4D-3872-4376-9887-F08D3CDD7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BD08D-7C10-402D-BDD9-B8953C45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70570-2A67-432D-A295-1747E276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4867C-5BC4-4C16-81E7-601F165F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5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1ECA27-EADD-441F-A5B1-3176F3FB2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FEC118-AB69-44F1-B701-9716CC7E9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D733D-9254-49B3-8482-C97D17A2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C524C-65EB-430E-894E-BD764D76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1BB93-EA44-4BEB-9666-D71B880D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7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5BBB1-0D76-41FD-8173-16CA945C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24FD4-6B44-4669-9247-A6C82BA1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160DC-6CE0-4040-9D17-84DC6360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A257F-A777-49F9-9539-BCAFA7EF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C911B-2D7A-42C8-B971-9F36F0C5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7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8B676-7C62-420A-968E-52B0D238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B0DE3-ACFB-455F-BABB-2D81A2702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1F703-1383-4F7A-8E15-B5408B87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035C4-8388-4A35-B0A4-CFBCBF13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B0F5B-88B0-406C-8508-E1CCCCC4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24CDF-CDCC-44E6-A395-2BB65DA0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F7E1A-D75B-4E73-B0AE-A12C0A4B3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DC0910-D4BC-4BD6-B3C5-816B20BDF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A7509C-00B6-4291-B1CC-A43977EF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7E789-897C-4D39-9074-131C35E7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7799B-7EF7-492A-BB44-50D4A360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2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B5F88-2723-4429-9C61-FBD56697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6A576-C17D-47B3-ADFD-FAD9C7D1E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0F5A57-4956-4D9B-BBA3-DAB7A1741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5254CC-5BBB-4E82-9B41-8C4572DB9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2A9E03-E1F5-4A89-AB1F-6987E07DB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478D8-2728-4D5A-AE3E-681E2FA6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BCD6B2-1443-4850-A2AD-4BB6D9FB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332230-6942-4F36-BCFE-2379B4B3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8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FFF17-E9B4-4ACF-9AD7-A3361B60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FB5E83-4B30-4269-AAFF-597F4B68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FCD5F5-4B89-4878-AC4E-22BAA767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8999AE-12FB-474D-9265-C3B62CF1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9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30B3C6-D6A3-4BC9-B5FC-5A9C84B1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DC3E52-8B5D-41B0-AC68-AC7F94F7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057A13-2DC8-4F9D-A43B-5F4E2701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0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0C870-C360-4484-AFB5-A358F45F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EB5EC-261A-4EF5-98B2-ABA401DD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79816A-4411-418D-836E-EFAA7E25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88764-1CAE-47F6-A94C-94925D6B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B67F0-57FA-40FC-88BB-110DF27F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F1FAC7-C3B8-4E7A-84E5-B91282F8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3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DFF2C-C18D-40CB-AA17-C2E922C9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47DD8D-D3B4-452A-9855-44D185B6E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694F4A-B31C-4EB0-8026-86A3869D3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36D09-F8C2-4597-A589-A1EEF4B7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62CFF-1243-46CA-A5B5-C6780412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8A568-EA4E-4AC1-9284-4AFA0D6C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54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59BEDE-49FE-4152-9E0C-8FDD49A8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F45BC-9E9C-45FE-AB9F-C1D0EA22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52239-D1C2-4FF0-B3EE-05D14B67A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E3D8-F22A-47D7-9F70-F613600D8D26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275D2-5B77-4D8B-870A-CF8A6A2B9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40FCC-22B4-4ADA-9151-756B4F1E3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9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hyperlink" Target="https://support.huawei.com/enterprise/en/doc/EDOC1000128405/d6d7cc5a/ntp-max-distance" TargetMode="External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chrony.tuxfamily.org/doc/3.4/chrony.conf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urceforge.net/projects/libjpeg-turbo/fi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7544E-42AD-4FF6-B79D-5C9E0298F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udp_streamer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26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Windows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Server</a:t>
            </a:r>
            <a:endParaRPr lang="ko-KR" altLang="en-US" sz="32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6. Windows NTP Server </a:t>
            </a:r>
            <a:r>
              <a:rPr lang="ko-KR" altLang="ko-KR" dirty="0"/>
              <a:t>설정확인</a:t>
            </a:r>
            <a:r>
              <a:rPr lang="en-US" altLang="ko-KR" dirty="0"/>
              <a:t> – </a:t>
            </a:r>
            <a:r>
              <a:rPr lang="ko-KR" altLang="ko-KR" dirty="0"/>
              <a:t>관리자 권한으로</a:t>
            </a:r>
            <a:r>
              <a:rPr lang="en-US" altLang="ko-KR" dirty="0"/>
              <a:t>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ko-KR" dirty="0"/>
              <a:t>실행</a:t>
            </a:r>
            <a:r>
              <a:rPr lang="en-US" altLang="ko-KR" dirty="0"/>
              <a:t>  </a:t>
            </a:r>
            <a:endParaRPr lang="ko-KR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DF875A-7209-4828-8C5A-CABC6A44CB6A}"/>
              </a:ext>
            </a:extLst>
          </p:cNvPr>
          <p:cNvSpPr/>
          <p:nvPr/>
        </p:nvSpPr>
        <p:spPr>
          <a:xfrm>
            <a:off x="4090375" y="5283365"/>
            <a:ext cx="24347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dirty="0"/>
              <a:t>UDP 123 port</a:t>
            </a:r>
            <a:r>
              <a:rPr lang="ko-KR" altLang="en-US" sz="600" dirty="0"/>
              <a:t>가 보이지 않을 경우</a:t>
            </a:r>
            <a:r>
              <a:rPr lang="en-US" altLang="ko-KR" sz="600" dirty="0"/>
              <a:t>, </a:t>
            </a:r>
            <a:r>
              <a:rPr lang="ko-KR" altLang="en-US" sz="600" dirty="0"/>
              <a:t>자동으로 시간 설정 다시 켜기</a:t>
            </a:r>
            <a:r>
              <a:rPr lang="en-US" altLang="ko-KR" sz="600" dirty="0"/>
              <a:t> </a:t>
            </a:r>
            <a:endParaRPr lang="ko-KR" altLang="en-US" sz="6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CCB226-0B3C-47E9-A0CE-84BE04C5E4F2}"/>
              </a:ext>
            </a:extLst>
          </p:cNvPr>
          <p:cNvGrpSpPr/>
          <p:nvPr/>
        </p:nvGrpSpPr>
        <p:grpSpPr>
          <a:xfrm>
            <a:off x="1171858" y="2652098"/>
            <a:ext cx="2704392" cy="2912648"/>
            <a:chOff x="1042836" y="2551458"/>
            <a:chExt cx="3504565" cy="3774440"/>
          </a:xfrm>
        </p:grpSpPr>
        <p:pic>
          <p:nvPicPr>
            <p:cNvPr id="10" name="그림 9" descr="C:\Users\KETI_UnstructedWork\AppData\Local\Microsoft\Windows\INetCache\Content.MSO\E92DA44B.tmp">
              <a:extLst>
                <a:ext uri="{FF2B5EF4-FFF2-40B4-BE49-F238E27FC236}">
                  <a16:creationId xmlns:a16="http://schemas.microsoft.com/office/drawing/2014/main" id="{43F45B98-66DB-4130-B5D4-2BC58C5C338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836" y="2551458"/>
              <a:ext cx="3504565" cy="3774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B21B76-77C4-48C1-87E8-C58F5B3F26A6}"/>
                </a:ext>
              </a:extLst>
            </p:cNvPr>
            <p:cNvSpPr/>
            <p:nvPr/>
          </p:nvSpPr>
          <p:spPr>
            <a:xfrm>
              <a:off x="2496710" y="3371353"/>
              <a:ext cx="564542" cy="2425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F88D8BB-1DF8-4CC8-9A24-352CAAE3A83F}"/>
              </a:ext>
            </a:extLst>
          </p:cNvPr>
          <p:cNvGrpSpPr/>
          <p:nvPr/>
        </p:nvGrpSpPr>
        <p:grpSpPr>
          <a:xfrm>
            <a:off x="4090375" y="2933479"/>
            <a:ext cx="3382116" cy="2349886"/>
            <a:chOff x="4959971" y="2916094"/>
            <a:chExt cx="4382812" cy="304516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EE6F07B-EA05-4476-9C44-7EF3A1DA9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3" r="32061"/>
            <a:stretch/>
          </p:blipFill>
          <p:spPr>
            <a:xfrm>
              <a:off x="4959971" y="2916094"/>
              <a:ext cx="4382812" cy="304516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F50FEA9-9356-409C-AD0E-3E3EBF570600}"/>
                </a:ext>
              </a:extLst>
            </p:cNvPr>
            <p:cNvSpPr/>
            <p:nvPr/>
          </p:nvSpPr>
          <p:spPr>
            <a:xfrm>
              <a:off x="5030524" y="5514403"/>
              <a:ext cx="1871207" cy="2564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49FFD8-E5C1-4797-A19E-E37938E5A549}"/>
              </a:ext>
            </a:extLst>
          </p:cNvPr>
          <p:cNvSpPr/>
          <p:nvPr/>
        </p:nvSpPr>
        <p:spPr>
          <a:xfrm>
            <a:off x="7846725" y="3982927"/>
            <a:ext cx="11435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dirty="0"/>
              <a:t>w32time process </a:t>
            </a:r>
            <a:r>
              <a:rPr lang="ko-KR" altLang="en-US" sz="600" dirty="0"/>
              <a:t>실행 확인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3DFBA6E-1B0D-422E-8F6E-CED07C5C1D40}"/>
              </a:ext>
            </a:extLst>
          </p:cNvPr>
          <p:cNvGrpSpPr/>
          <p:nvPr/>
        </p:nvGrpSpPr>
        <p:grpSpPr>
          <a:xfrm>
            <a:off x="7846725" y="3054595"/>
            <a:ext cx="3312192" cy="928332"/>
            <a:chOff x="7501564" y="2869178"/>
            <a:chExt cx="3312192" cy="928332"/>
          </a:xfrm>
        </p:grpSpPr>
        <p:pic>
          <p:nvPicPr>
            <p:cNvPr id="15" name="그림 14" descr="C:\Users\KETI_UnstructedWork\AppData\Local\Microsoft\Windows\INetCache\Content.MSO\19127117.tmp">
              <a:extLst>
                <a:ext uri="{FF2B5EF4-FFF2-40B4-BE49-F238E27FC236}">
                  <a16:creationId xmlns:a16="http://schemas.microsoft.com/office/drawing/2014/main" id="{DF34C667-A646-4E23-9514-8137F28C8F2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1564" y="2869178"/>
              <a:ext cx="3312192" cy="9283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974C640-2D21-432E-851C-047CC80813F9}"/>
                </a:ext>
              </a:extLst>
            </p:cNvPr>
            <p:cNvSpPr/>
            <p:nvPr/>
          </p:nvSpPr>
          <p:spPr>
            <a:xfrm>
              <a:off x="8758362" y="3234405"/>
              <a:ext cx="489006" cy="98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CEC15C-DDEB-470A-A178-1BEA795FBC6C}"/>
              </a:ext>
            </a:extLst>
          </p:cNvPr>
          <p:cNvSpPr/>
          <p:nvPr/>
        </p:nvSpPr>
        <p:spPr>
          <a:xfrm>
            <a:off x="7846724" y="5287243"/>
            <a:ext cx="22228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/>
              <a:t>외부 </a:t>
            </a:r>
            <a:r>
              <a:rPr lang="en-US" altLang="ko-KR" sz="600" dirty="0"/>
              <a:t>NTP </a:t>
            </a:r>
            <a:r>
              <a:rPr lang="ko-KR" altLang="en-US" sz="600" dirty="0"/>
              <a:t>서버</a:t>
            </a:r>
            <a:r>
              <a:rPr lang="en-US" altLang="ko-KR" sz="600" dirty="0"/>
              <a:t>(time.windows.com)</a:t>
            </a:r>
            <a:r>
              <a:rPr lang="ko-KR" altLang="en-US" sz="600" dirty="0"/>
              <a:t>와 동기화되었는지 확인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6F38D7-0FBC-411A-A334-86E8B805D8D1}"/>
              </a:ext>
            </a:extLst>
          </p:cNvPr>
          <p:cNvGrpSpPr/>
          <p:nvPr/>
        </p:nvGrpSpPr>
        <p:grpSpPr>
          <a:xfrm>
            <a:off x="7846725" y="4403953"/>
            <a:ext cx="2072622" cy="884358"/>
            <a:chOff x="7501564" y="4218536"/>
            <a:chExt cx="2072622" cy="884358"/>
          </a:xfrm>
        </p:grpSpPr>
        <p:pic>
          <p:nvPicPr>
            <p:cNvPr id="18" name="그림 17" descr="C:\Users\KETI_UnstructedWork\AppData\Local\Microsoft\Windows\INetCache\Content.MSO\FBF2523D.tmp">
              <a:extLst>
                <a:ext uri="{FF2B5EF4-FFF2-40B4-BE49-F238E27FC236}">
                  <a16:creationId xmlns:a16="http://schemas.microsoft.com/office/drawing/2014/main" id="{BA779A8E-CA0D-472F-9627-CD59A1549F07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1564" y="4218536"/>
              <a:ext cx="2072622" cy="8843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5D98488-BCC7-4BB0-9AE4-A913B9840B6D}"/>
                </a:ext>
              </a:extLst>
            </p:cNvPr>
            <p:cNvSpPr/>
            <p:nvPr/>
          </p:nvSpPr>
          <p:spPr>
            <a:xfrm>
              <a:off x="8293371" y="4373536"/>
              <a:ext cx="814847" cy="1269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0C912C3-6827-4BCD-A3E7-1F31B3CD13C1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6" action="ppaction://hlinksldjump"/>
              </a:rPr>
              <a:t>8</a:t>
            </a:r>
            <a:r>
              <a:rPr lang="ko-KR" altLang="en-US" sz="800" dirty="0">
                <a:solidFill>
                  <a:srgbClr val="FF0000"/>
                </a:solidFill>
                <a:hlinkClick r:id="rId6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6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Windows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Server</a:t>
            </a:r>
            <a:endParaRPr lang="ko-KR" altLang="en-US" sz="32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7. Windows Time </a:t>
            </a:r>
            <a:r>
              <a:rPr lang="ko-KR" altLang="en-US" dirty="0"/>
              <a:t>서비스가 자동으로 시작되도록 설정 </a:t>
            </a:r>
            <a:r>
              <a:rPr lang="en-US" altLang="ko-KR" dirty="0"/>
              <a:t> </a:t>
            </a:r>
            <a:endParaRPr lang="ko-KR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E11FEC-1E49-4B57-BD1E-2F257E633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15"/>
          <a:stretch/>
        </p:blipFill>
        <p:spPr>
          <a:xfrm>
            <a:off x="838200" y="2679590"/>
            <a:ext cx="7733522" cy="248411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2B1B43-7FD9-48FF-9813-DE6F679F4B58}"/>
              </a:ext>
            </a:extLst>
          </p:cNvPr>
          <p:cNvSpPr/>
          <p:nvPr/>
        </p:nvSpPr>
        <p:spPr>
          <a:xfrm>
            <a:off x="838200" y="5163704"/>
            <a:ext cx="32044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err="1"/>
              <a:t>sc</a:t>
            </a:r>
            <a:r>
              <a:rPr lang="en-US" altLang="ko-KR" sz="800" dirty="0"/>
              <a:t> config w32time start=auto</a:t>
            </a:r>
          </a:p>
          <a:p>
            <a:r>
              <a:rPr lang="en-US" altLang="ko-KR" sz="800" dirty="0" err="1"/>
              <a:t>sc</a:t>
            </a:r>
            <a:r>
              <a:rPr lang="en-US" altLang="ko-KR" sz="800" dirty="0"/>
              <a:t> </a:t>
            </a:r>
            <a:r>
              <a:rPr lang="en-US" altLang="ko-KR" sz="800" dirty="0" err="1"/>
              <a:t>triggerinfo</a:t>
            </a:r>
            <a:r>
              <a:rPr lang="en-US" altLang="ko-KR" sz="800" dirty="0"/>
              <a:t> w32time start/</a:t>
            </a:r>
            <a:r>
              <a:rPr lang="en-US" altLang="ko-KR" sz="800" dirty="0" err="1"/>
              <a:t>networkon</a:t>
            </a:r>
            <a:r>
              <a:rPr lang="en-US" altLang="ko-KR" sz="800" dirty="0"/>
              <a:t> stop/</a:t>
            </a:r>
            <a:r>
              <a:rPr lang="en-US" altLang="ko-KR" sz="800" dirty="0" err="1"/>
              <a:t>networkoff</a:t>
            </a:r>
            <a:endParaRPr lang="en-US" altLang="ko-KR" sz="800" dirty="0"/>
          </a:p>
          <a:p>
            <a:r>
              <a:rPr lang="en-US" altLang="ko-KR" sz="800" dirty="0"/>
              <a:t>net stop w32time</a:t>
            </a:r>
          </a:p>
          <a:p>
            <a:r>
              <a:rPr lang="en-US" altLang="ko-KR" sz="800" dirty="0"/>
              <a:t>net start w32time</a:t>
            </a:r>
          </a:p>
          <a:p>
            <a:r>
              <a:rPr lang="en-US" altLang="ko-KR" sz="800" dirty="0"/>
              <a:t>w32tm /resync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E9523-1D3F-4165-914D-2B8424D50304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3" action="ppaction://hlinksldjump"/>
              </a:rPr>
              <a:t>8</a:t>
            </a:r>
            <a:r>
              <a:rPr lang="ko-KR" altLang="en-US" sz="800" dirty="0">
                <a:solidFill>
                  <a:srgbClr val="FF0000"/>
                </a:solidFill>
                <a:hlinkClick r:id="rId3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7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Linux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Client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623232"/>
            <a:ext cx="680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1. </a:t>
            </a:r>
            <a:r>
              <a:rPr lang="en-US" altLang="ko-KR" dirty="0" err="1"/>
              <a:t>sudo</a:t>
            </a:r>
            <a:r>
              <a:rPr lang="en-US" altLang="ko-KR" dirty="0"/>
              <a:t> python linux_chrony.py -</a:t>
            </a:r>
            <a:r>
              <a:rPr lang="en-US" altLang="ko-KR" dirty="0" err="1"/>
              <a:t>ch</a:t>
            </a:r>
            <a:r>
              <a:rPr lang="en-US" altLang="ko-KR" dirty="0"/>
              <a:t> –</a:t>
            </a:r>
            <a:r>
              <a:rPr lang="en-US" altLang="ko-KR" dirty="0" err="1"/>
              <a:t>i</a:t>
            </a:r>
            <a:r>
              <a:rPr lang="en-US" altLang="ko-KR" dirty="0"/>
              <a:t> {IP} -r -b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2175F1-0824-45C9-9C93-093A00893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12" y="2112962"/>
            <a:ext cx="4018176" cy="44190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A7BEAC-B5EC-46F3-BCD7-A1FABB4A35E2}"/>
              </a:ext>
            </a:extLst>
          </p:cNvPr>
          <p:cNvSpPr txBox="1"/>
          <p:nvPr/>
        </p:nvSpPr>
        <p:spPr>
          <a:xfrm>
            <a:off x="5588000" y="3012295"/>
            <a:ext cx="6806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-</a:t>
            </a:r>
            <a:r>
              <a:rPr lang="en-US" altLang="ko-KR" dirty="0" err="1"/>
              <a:t>ch</a:t>
            </a:r>
            <a:r>
              <a:rPr lang="en-US" altLang="ko-KR" dirty="0"/>
              <a:t> : </a:t>
            </a:r>
            <a:r>
              <a:rPr lang="en-US" altLang="ko-KR" dirty="0" err="1"/>
              <a:t>chrony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0" fontAlgn="base"/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{IP}</a:t>
            </a:r>
            <a:r>
              <a:rPr lang="ko-KR" altLang="en-US" dirty="0"/>
              <a:t> 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chrony</a:t>
            </a:r>
            <a:r>
              <a:rPr lang="en-US" altLang="ko-KR" dirty="0"/>
              <a:t>/</a:t>
            </a:r>
            <a:r>
              <a:rPr lang="en-US" altLang="ko-KR" dirty="0" err="1"/>
              <a:t>chrony.conf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0" fontAlgn="base"/>
            <a:r>
              <a:rPr lang="en-US" altLang="ko-KR" dirty="0"/>
              <a:t>-r : </a:t>
            </a:r>
            <a:r>
              <a:rPr lang="ko-KR" altLang="en-US" dirty="0"/>
              <a:t>부팅</a:t>
            </a:r>
            <a:r>
              <a:rPr lang="en-US" altLang="ko-KR" dirty="0"/>
              <a:t> </a:t>
            </a:r>
            <a:r>
              <a:rPr lang="ko-KR" altLang="en-US" dirty="0"/>
              <a:t>후에도 </a:t>
            </a:r>
            <a:r>
              <a:rPr lang="en-US" altLang="ko-KR" dirty="0" err="1"/>
              <a:t>chrony</a:t>
            </a:r>
            <a:r>
              <a:rPr lang="en-US" altLang="ko-KR" dirty="0"/>
              <a:t> </a:t>
            </a:r>
            <a:r>
              <a:rPr lang="ko-KR" altLang="en-US" dirty="0"/>
              <a:t>자동 실행 설정</a:t>
            </a:r>
            <a:endParaRPr lang="en-US" altLang="ko-KR" dirty="0"/>
          </a:p>
          <a:p>
            <a:pPr lvl="0" fontAlgn="base"/>
            <a:r>
              <a:rPr lang="en-US" altLang="ko-KR" dirty="0"/>
              <a:t>-b : ~/.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  <a:r>
              <a:rPr lang="ko-KR" altLang="en-US" dirty="0"/>
              <a:t>단축키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33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Linux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Client</a:t>
            </a:r>
            <a:endParaRPr lang="ko-KR" altLang="en-US" sz="32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680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2. </a:t>
            </a:r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pPr lvl="0" fontAlgn="base"/>
            <a:r>
              <a:rPr lang="en-US" altLang="ko-KR" dirty="0"/>
              <a:t>3. </a:t>
            </a:r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chrony</a:t>
            </a:r>
            <a:endParaRPr lang="en-US" altLang="ko-KR" dirty="0"/>
          </a:p>
          <a:p>
            <a:pPr lvl="0" fontAlgn="base"/>
            <a:r>
              <a:rPr lang="en-US" altLang="ko-KR" dirty="0"/>
              <a:t>4.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nano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chrony</a:t>
            </a:r>
            <a:r>
              <a:rPr lang="en-US" altLang="ko-KR" dirty="0"/>
              <a:t>/</a:t>
            </a:r>
            <a:r>
              <a:rPr lang="en-US" altLang="ko-KR" dirty="0" err="1"/>
              <a:t>chrony.conf</a:t>
            </a:r>
            <a:r>
              <a:rPr lang="en-US" altLang="ko-KR" dirty="0"/>
              <a:t>(or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chrony.conf</a:t>
            </a:r>
            <a:r>
              <a:rPr lang="en-US" altLang="ko-KR" dirty="0"/>
              <a:t>) </a:t>
            </a:r>
            <a:r>
              <a:rPr lang="ko-KR" altLang="en-US" dirty="0"/>
              <a:t>수정</a:t>
            </a:r>
            <a:endParaRPr lang="ko-KR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A5539FE-6CA5-4F8C-AF79-258C034CD50C}"/>
              </a:ext>
            </a:extLst>
          </p:cNvPr>
          <p:cNvGrpSpPr/>
          <p:nvPr/>
        </p:nvGrpSpPr>
        <p:grpSpPr>
          <a:xfrm>
            <a:off x="975456" y="2888550"/>
            <a:ext cx="3168650" cy="3517900"/>
            <a:chOff x="975456" y="2888550"/>
            <a:chExt cx="3168650" cy="351790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C7E252F-3ED5-448B-8B46-BDD090E0E972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712" b="21983"/>
            <a:stretch/>
          </p:blipFill>
          <p:spPr bwMode="auto">
            <a:xfrm>
              <a:off x="975456" y="2888550"/>
              <a:ext cx="3168650" cy="35179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ADC9931-F261-4D08-886A-F7C754FBE81A}"/>
                </a:ext>
              </a:extLst>
            </p:cNvPr>
            <p:cNvSpPr/>
            <p:nvPr/>
          </p:nvSpPr>
          <p:spPr>
            <a:xfrm>
              <a:off x="975456" y="4423780"/>
              <a:ext cx="992492" cy="1641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84B0DC-3E88-43E1-BAAC-CDB7EFE24713}"/>
              </a:ext>
            </a:extLst>
          </p:cNvPr>
          <p:cNvSpPr/>
          <p:nvPr/>
        </p:nvSpPr>
        <p:spPr>
          <a:xfrm>
            <a:off x="8380649" y="4647500"/>
            <a:ext cx="35227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>
                <a:hlinkClick r:id="rId3"/>
              </a:rPr>
              <a:t>https://support.huawei.com/enterprise/en/doc/EDOC1000128405/d6d7cc5a/ntp-max-distance</a:t>
            </a:r>
            <a:endParaRPr lang="ko-KR" altLang="en-US" sz="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94FED9-7506-462E-BF35-805A760D042B}"/>
              </a:ext>
            </a:extLst>
          </p:cNvPr>
          <p:cNvSpPr/>
          <p:nvPr/>
        </p:nvSpPr>
        <p:spPr>
          <a:xfrm>
            <a:off x="9843203" y="6492875"/>
            <a:ext cx="20601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hlinkClick r:id="rId4"/>
              </a:rPr>
              <a:t>https://chrony.tuxfamily.org/doc/3.4/chrony.conf.html</a:t>
            </a:r>
            <a:endParaRPr lang="ko-KR" altLang="en-US" sz="6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C672378-09EB-4627-886E-D00AE4FEB0FE}"/>
              </a:ext>
            </a:extLst>
          </p:cNvPr>
          <p:cNvGrpSpPr/>
          <p:nvPr/>
        </p:nvGrpSpPr>
        <p:grpSpPr>
          <a:xfrm>
            <a:off x="8743335" y="565654"/>
            <a:ext cx="2727042" cy="4076900"/>
            <a:chOff x="8688145" y="365125"/>
            <a:chExt cx="2907741" cy="43470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83D2276-25E8-494D-ABCD-201B6FC7A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88146" y="365125"/>
              <a:ext cx="2907740" cy="4347042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F7798AB-0598-41FB-B020-6A9345001889}"/>
                </a:ext>
              </a:extLst>
            </p:cNvPr>
            <p:cNvSpPr/>
            <p:nvPr/>
          </p:nvSpPr>
          <p:spPr>
            <a:xfrm>
              <a:off x="8688145" y="3349299"/>
              <a:ext cx="2907739" cy="4872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9444CE-D681-47FA-8422-F025E195BC34}"/>
              </a:ext>
            </a:extLst>
          </p:cNvPr>
          <p:cNvSpPr/>
          <p:nvPr/>
        </p:nvSpPr>
        <p:spPr>
          <a:xfrm>
            <a:off x="838200" y="6492875"/>
            <a:ext cx="24347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dirty="0" err="1"/>
              <a:t>maxdistance</a:t>
            </a:r>
            <a:r>
              <a:rPr lang="en-US" altLang="ko-KR" sz="600" dirty="0"/>
              <a:t> </a:t>
            </a:r>
            <a:r>
              <a:rPr lang="ko-KR" altLang="en-US" sz="600" dirty="0"/>
              <a:t>미지정시</a:t>
            </a:r>
            <a:r>
              <a:rPr lang="en-US" altLang="ko-KR" sz="600" dirty="0"/>
              <a:t>, default</a:t>
            </a:r>
            <a:r>
              <a:rPr lang="ko-KR" altLang="en-US" sz="600" dirty="0"/>
              <a:t>는 </a:t>
            </a:r>
            <a:r>
              <a:rPr lang="en-US" altLang="ko-KR" sz="600" dirty="0"/>
              <a:t>3 seconds (</a:t>
            </a:r>
            <a:r>
              <a:rPr lang="en-US" altLang="ko-KR" sz="600" dirty="0" err="1"/>
              <a:t>chrony</a:t>
            </a:r>
            <a:r>
              <a:rPr lang="en-US" altLang="ko-KR" sz="600" dirty="0"/>
              <a:t> </a:t>
            </a:r>
            <a:r>
              <a:rPr lang="ko-KR" altLang="en-US" sz="600" dirty="0"/>
              <a:t>기준</a:t>
            </a:r>
            <a:r>
              <a:rPr lang="en-US" altLang="ko-KR" sz="600" dirty="0"/>
              <a:t>)</a:t>
            </a:r>
          </a:p>
          <a:p>
            <a:r>
              <a:rPr lang="ko-KR" altLang="en-US" sz="600" dirty="0"/>
              <a:t>동기화하는 시간이 </a:t>
            </a:r>
            <a:r>
              <a:rPr lang="en-US" altLang="ko-KR" sz="600" dirty="0" err="1"/>
              <a:t>maxdistance</a:t>
            </a:r>
            <a:r>
              <a:rPr lang="ko-KR" altLang="en-US" sz="600" dirty="0"/>
              <a:t>를 초과할 경우 동기화 실패 </a:t>
            </a:r>
            <a:r>
              <a:rPr lang="en-US" altLang="ko-KR" sz="600" dirty="0"/>
              <a:t>X </a:t>
            </a:r>
            <a:endParaRPr lang="ko-KR" altLang="en-US" sz="6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05C5C1-141C-49A9-A4E5-C325E021BF43}"/>
              </a:ext>
            </a:extLst>
          </p:cNvPr>
          <p:cNvGrpSpPr/>
          <p:nvPr/>
        </p:nvGrpSpPr>
        <p:grpSpPr>
          <a:xfrm>
            <a:off x="8529848" y="5299671"/>
            <a:ext cx="3224334" cy="1195428"/>
            <a:chOff x="8529848" y="5299671"/>
            <a:chExt cx="3224334" cy="119542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B8726FE-973C-4BCA-AAEC-646E958CE601}"/>
                </a:ext>
              </a:extLst>
            </p:cNvPr>
            <p:cNvGrpSpPr/>
            <p:nvPr/>
          </p:nvGrpSpPr>
          <p:grpSpPr>
            <a:xfrm>
              <a:off x="8529848" y="5299671"/>
              <a:ext cx="3224334" cy="1195428"/>
              <a:chOff x="7266167" y="4696728"/>
              <a:chExt cx="3224334" cy="1195428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C5BC69A-C3CF-4418-9B2A-0DFC591981AB}"/>
                  </a:ext>
                </a:extLst>
              </p:cNvPr>
              <p:cNvGrpSpPr/>
              <p:nvPr/>
            </p:nvGrpSpPr>
            <p:grpSpPr>
              <a:xfrm>
                <a:off x="7266167" y="5114456"/>
                <a:ext cx="3224334" cy="777700"/>
                <a:chOff x="7302226" y="5207027"/>
                <a:chExt cx="4601156" cy="1109786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D27CCCB1-0655-4129-BD52-96A10F1E96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02226" y="5207027"/>
                  <a:ext cx="4601156" cy="1109786"/>
                </a:xfrm>
                <a:prstGeom prst="rect">
                  <a:avLst/>
                </a:prstGeom>
              </p:spPr>
            </p:pic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2C53F-D78F-4E2B-974B-66CB9AFE52D4}"/>
                    </a:ext>
                  </a:extLst>
                </p:cNvPr>
                <p:cNvSpPr/>
                <p:nvPr/>
              </p:nvSpPr>
              <p:spPr>
                <a:xfrm>
                  <a:off x="8025538" y="5807912"/>
                  <a:ext cx="1782396" cy="13171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147ACF97-9DDE-40E2-BF98-FBF01698A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66167" y="4696728"/>
                <a:ext cx="3154018" cy="368500"/>
              </a:xfrm>
              <a:prstGeom prst="rect">
                <a:avLst/>
              </a:prstGeom>
            </p:spPr>
          </p:pic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7604B3-4434-4753-A228-C564505F8E78}"/>
                </a:ext>
              </a:extLst>
            </p:cNvPr>
            <p:cNvSpPr/>
            <p:nvPr/>
          </p:nvSpPr>
          <p:spPr>
            <a:xfrm>
              <a:off x="8705822" y="5394024"/>
              <a:ext cx="3048360" cy="2643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5CCCC25-B30D-46E4-856B-7A0F98930499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8" action="ppaction://hlinksldjump"/>
              </a:rPr>
              <a:t>12</a:t>
            </a:r>
            <a:r>
              <a:rPr lang="ko-KR" altLang="en-US" sz="800" dirty="0">
                <a:solidFill>
                  <a:srgbClr val="FF0000"/>
                </a:solidFill>
                <a:hlinkClick r:id="rId8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58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strike="sngStrike" dirty="0"/>
              <a:t>Linux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Client</a:t>
            </a:r>
            <a:endParaRPr lang="ko-KR" altLang="en-US" sz="32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5.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chrony</a:t>
            </a:r>
            <a:r>
              <a:rPr lang="en-US" altLang="ko-KR" dirty="0"/>
              <a:t>    --&gt; </a:t>
            </a:r>
            <a:r>
              <a:rPr lang="ko-KR" altLang="en-US" dirty="0"/>
              <a:t>부팅 이후에도 </a:t>
            </a:r>
            <a:r>
              <a:rPr lang="en-US" altLang="ko-KR" dirty="0" err="1"/>
              <a:t>chrony</a:t>
            </a:r>
            <a:r>
              <a:rPr lang="ko-KR" altLang="en-US" dirty="0"/>
              <a:t>가 실행되도록 함</a:t>
            </a:r>
            <a:endParaRPr lang="en-US" altLang="ko-KR" dirty="0"/>
          </a:p>
          <a:p>
            <a:pPr lvl="0" fontAlgn="base"/>
            <a:r>
              <a:rPr lang="en-US" altLang="ko-KR" dirty="0"/>
              <a:t>6.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chrony</a:t>
            </a:r>
            <a:endParaRPr lang="en-US" altLang="ko-KR" dirty="0"/>
          </a:p>
          <a:p>
            <a:pPr lvl="0" fontAlgn="base"/>
            <a:r>
              <a:rPr lang="en-US" altLang="ko-KR" dirty="0"/>
              <a:t>7. synchronization check</a:t>
            </a:r>
            <a:endParaRPr lang="ko-KR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C5551A5-8913-4D95-91ED-57D4D2A47E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 b="35000"/>
          <a:stretch/>
        </p:blipFill>
        <p:spPr bwMode="auto">
          <a:xfrm>
            <a:off x="910684" y="2892085"/>
            <a:ext cx="4716234" cy="26924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C7CEA9-CDA8-4872-9082-D44A0C1386D7}"/>
              </a:ext>
            </a:extLst>
          </p:cNvPr>
          <p:cNvSpPr/>
          <p:nvPr/>
        </p:nvSpPr>
        <p:spPr>
          <a:xfrm>
            <a:off x="838200" y="5584529"/>
            <a:ext cx="1845365" cy="21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IP </a:t>
            </a:r>
            <a:r>
              <a:rPr lang="ko-KR" altLang="en-US" sz="800" dirty="0"/>
              <a:t>주소 앞에 </a:t>
            </a:r>
            <a:r>
              <a:rPr lang="en-US" altLang="ko-KR" sz="800" dirty="0"/>
              <a:t>'</a:t>
            </a:r>
            <a:r>
              <a:rPr lang="ko-KR" altLang="en-US" sz="800" dirty="0"/>
              <a:t>*</a:t>
            </a:r>
            <a:r>
              <a:rPr lang="en-US" altLang="ko-KR" sz="800" dirty="0"/>
              <a:t>’ </a:t>
            </a:r>
            <a:r>
              <a:rPr lang="ko-KR" altLang="en-US" sz="800" dirty="0"/>
              <a:t>표시가 나타나야 함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A6FE3AD-7E66-47F3-8F6A-2914109C0B0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02" b="69604"/>
          <a:stretch/>
        </p:blipFill>
        <p:spPr bwMode="auto">
          <a:xfrm>
            <a:off x="6145834" y="2892085"/>
            <a:ext cx="3359150" cy="1136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89C047-0FBC-437A-A2C3-272B09881D48}"/>
              </a:ext>
            </a:extLst>
          </p:cNvPr>
          <p:cNvSpPr/>
          <p:nvPr/>
        </p:nvSpPr>
        <p:spPr>
          <a:xfrm>
            <a:off x="6096000" y="4028735"/>
            <a:ext cx="28730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동기화가 된 경우 </a:t>
            </a:r>
            <a:r>
              <a:rPr lang="en-US" altLang="ko-KR" sz="800" dirty="0"/>
              <a:t>--&gt; 'System clock synchronized: yes'</a:t>
            </a:r>
            <a:endParaRPr lang="ko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547206-E7CA-4CC0-B860-4A743C140FB5}"/>
              </a:ext>
            </a:extLst>
          </p:cNvPr>
          <p:cNvSpPr/>
          <p:nvPr/>
        </p:nvSpPr>
        <p:spPr>
          <a:xfrm>
            <a:off x="910684" y="5293287"/>
            <a:ext cx="134913" cy="107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69A50D3-BF7E-4735-B7E7-371E7B3E48E8}"/>
              </a:ext>
            </a:extLst>
          </p:cNvPr>
          <p:cNvGrpSpPr/>
          <p:nvPr/>
        </p:nvGrpSpPr>
        <p:grpSpPr>
          <a:xfrm>
            <a:off x="6145834" y="4362721"/>
            <a:ext cx="4222115" cy="1769110"/>
            <a:chOff x="6145834" y="4555906"/>
            <a:chExt cx="4222115" cy="176911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98551E5-B3CA-4A4B-A865-9506C62D9CA3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326" b="47923"/>
            <a:stretch/>
          </p:blipFill>
          <p:spPr bwMode="auto">
            <a:xfrm>
              <a:off x="6145834" y="4555906"/>
              <a:ext cx="4222115" cy="176911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D15F8B6-500C-43A3-9267-7ACF33B55AFE}"/>
                </a:ext>
              </a:extLst>
            </p:cNvPr>
            <p:cNvSpPr/>
            <p:nvPr/>
          </p:nvSpPr>
          <p:spPr>
            <a:xfrm>
              <a:off x="6145834" y="6188350"/>
              <a:ext cx="123769" cy="1366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CF58DB-A541-495D-ABBB-81B4A6A1E55C}"/>
              </a:ext>
            </a:extLst>
          </p:cNvPr>
          <p:cNvSpPr/>
          <p:nvPr/>
        </p:nvSpPr>
        <p:spPr>
          <a:xfrm>
            <a:off x="6095999" y="6131831"/>
            <a:ext cx="2873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동기화가 되지 않은 경우</a:t>
            </a:r>
            <a:endParaRPr lang="en-US" altLang="ko-KR" sz="800" dirty="0"/>
          </a:p>
          <a:p>
            <a:r>
              <a:rPr lang="ko-KR" altLang="en-US" sz="800" dirty="0"/>
              <a:t>해결법 중 하나로 </a:t>
            </a:r>
            <a:r>
              <a:rPr lang="en-US" altLang="ko-KR" sz="800" dirty="0"/>
              <a:t>system-</a:t>
            </a:r>
            <a:r>
              <a:rPr lang="en-US" altLang="ko-KR" sz="800" dirty="0" err="1"/>
              <a:t>timesyncd</a:t>
            </a:r>
            <a:r>
              <a:rPr lang="ko-KR" altLang="en-US" sz="800" dirty="0"/>
              <a:t>를 </a:t>
            </a:r>
            <a:r>
              <a:rPr lang="en-US" altLang="ko-KR" sz="800" dirty="0"/>
              <a:t>disable</a:t>
            </a:r>
            <a:r>
              <a:rPr lang="ko-KR" altLang="en-US" sz="800" dirty="0"/>
              <a:t>하기 </a:t>
            </a:r>
            <a:endParaRPr lang="en-US" altLang="ko-KR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69C97B-3B4B-4438-9815-AE8DAB1FA02B}"/>
              </a:ext>
            </a:extLst>
          </p:cNvPr>
          <p:cNvSpPr/>
          <p:nvPr/>
        </p:nvSpPr>
        <p:spPr>
          <a:xfrm>
            <a:off x="8860403" y="6132455"/>
            <a:ext cx="25815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$ </a:t>
            </a:r>
            <a:r>
              <a:rPr lang="en-US" altLang="ko-KR" sz="800" dirty="0" err="1"/>
              <a:t>sudo</a:t>
            </a:r>
            <a:r>
              <a:rPr lang="en-US" altLang="ko-KR" sz="800" dirty="0"/>
              <a:t> </a:t>
            </a:r>
            <a:r>
              <a:rPr lang="en-US" altLang="ko-KR" sz="800" dirty="0" err="1"/>
              <a:t>systemctl</a:t>
            </a:r>
            <a:r>
              <a:rPr lang="en-US" altLang="ko-KR" sz="800" dirty="0"/>
              <a:t> disable </a:t>
            </a:r>
            <a:r>
              <a:rPr lang="en-US" altLang="ko-KR" sz="800" dirty="0" err="1"/>
              <a:t>systemd-timesyncd.service</a:t>
            </a:r>
            <a:endParaRPr lang="ko-KR" altLang="ko-KR" sz="800" dirty="0"/>
          </a:p>
          <a:p>
            <a:r>
              <a:rPr lang="en-US" altLang="ko-KR" sz="800" dirty="0"/>
              <a:t>$ </a:t>
            </a:r>
            <a:r>
              <a:rPr lang="en-US" altLang="ko-KR" sz="800" dirty="0" err="1"/>
              <a:t>sudo</a:t>
            </a:r>
            <a:r>
              <a:rPr lang="en-US" altLang="ko-KR" sz="800" dirty="0"/>
              <a:t> </a:t>
            </a:r>
            <a:r>
              <a:rPr lang="en-US" altLang="ko-KR" sz="800" dirty="0" err="1"/>
              <a:t>systemctl</a:t>
            </a:r>
            <a:r>
              <a:rPr lang="en-US" altLang="ko-KR" sz="800" dirty="0"/>
              <a:t> restart </a:t>
            </a:r>
            <a:r>
              <a:rPr lang="en-US" altLang="ko-KR" sz="800" dirty="0" err="1"/>
              <a:t>chrony</a:t>
            </a:r>
            <a:r>
              <a:rPr lang="en-US" altLang="ko-KR" sz="800" dirty="0"/>
              <a:t> </a:t>
            </a:r>
            <a:endParaRPr lang="ko-KR" altLang="ko-KR" sz="8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2529F6-D3DE-455E-997C-AC0509528B40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5" action="ppaction://hlinksldjump"/>
              </a:rPr>
              <a:t>12</a:t>
            </a:r>
            <a:r>
              <a:rPr lang="ko-KR" altLang="en-US" sz="800" dirty="0">
                <a:solidFill>
                  <a:srgbClr val="FF0000"/>
                </a:solidFill>
                <a:hlinkClick r:id="rId5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10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F7873-058E-40D0-A9F7-F72C271D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Ubuntu </a:t>
            </a:r>
            <a:r>
              <a:rPr lang="en-US" altLang="ko-KR" sz="3200" strike="sngStrike" dirty="0" err="1"/>
              <a:t>bashrc</a:t>
            </a:r>
            <a:endParaRPr lang="ko-KR" altLang="en-US" sz="3200" strike="sngStri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555B5-AD4C-4732-A0AD-0A41C36E1F2A}"/>
              </a:ext>
            </a:extLst>
          </p:cNvPr>
          <p:cNvSpPr txBox="1"/>
          <p:nvPr/>
        </p:nvSpPr>
        <p:spPr>
          <a:xfrm>
            <a:off x="838200" y="1827954"/>
            <a:ext cx="2743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1.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nano</a:t>
            </a:r>
            <a:r>
              <a:rPr lang="en-US" altLang="ko-KR" dirty="0"/>
              <a:t> ~/.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pPr lvl="0" fontAlgn="base"/>
            <a:r>
              <a:rPr lang="en-US" altLang="ko-KR" dirty="0"/>
              <a:t>2. source ~/.</a:t>
            </a:r>
            <a:r>
              <a:rPr lang="en-US" altLang="ko-KR" dirty="0" err="1"/>
              <a:t>bashrc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906EEF9-940B-46D2-8C46-A08FDBEACC68}"/>
              </a:ext>
            </a:extLst>
          </p:cNvPr>
          <p:cNvGrpSpPr/>
          <p:nvPr/>
        </p:nvGrpSpPr>
        <p:grpSpPr>
          <a:xfrm>
            <a:off x="838200" y="2691808"/>
            <a:ext cx="2922768" cy="3872474"/>
            <a:chOff x="838200" y="2309855"/>
            <a:chExt cx="2787595" cy="369338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BD0ED08-3F89-46FD-B98F-77ABF72CE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571"/>
            <a:stretch/>
          </p:blipFill>
          <p:spPr>
            <a:xfrm>
              <a:off x="838200" y="2309855"/>
              <a:ext cx="2787595" cy="369338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5ED0EB2-AB7C-4198-B256-261ECBC384F8}"/>
                </a:ext>
              </a:extLst>
            </p:cNvPr>
            <p:cNvSpPr/>
            <p:nvPr/>
          </p:nvSpPr>
          <p:spPr>
            <a:xfrm>
              <a:off x="838200" y="5577722"/>
              <a:ext cx="1264920" cy="131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19D5A1D-4DBF-49E5-8CFC-D917831812DE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3" action="ppaction://hlinksldjump"/>
              </a:rPr>
              <a:t>12</a:t>
            </a:r>
            <a:r>
              <a:rPr lang="ko-KR" altLang="en-US" sz="800" dirty="0">
                <a:solidFill>
                  <a:srgbClr val="FF0000"/>
                </a:solidFill>
                <a:hlinkClick r:id="rId3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6B50B-AC3B-4B5B-B86D-CC680FF8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BBD7A-FE8A-4E3B-8D81-A71183A76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hlinkClick r:id="rId2" action="ppaction://hlinksldjump"/>
              </a:rPr>
              <a:t>Architecture</a:t>
            </a:r>
            <a:endParaRPr lang="en-US" altLang="ko-KR" sz="2000" dirty="0"/>
          </a:p>
          <a:p>
            <a:r>
              <a:rPr lang="ko-KR" altLang="en-US" sz="2000" dirty="0">
                <a:hlinkClick r:id="rId3" action="ppaction://hlinksldjump"/>
              </a:rPr>
              <a:t>환경 설정</a:t>
            </a:r>
            <a:endParaRPr lang="en-US" altLang="ko-KR" sz="2000" dirty="0"/>
          </a:p>
          <a:p>
            <a:r>
              <a:rPr lang="en-US" altLang="ko-KR" sz="2000" dirty="0">
                <a:hlinkClick r:id="rId4" action="ppaction://hlinksldjump"/>
              </a:rPr>
              <a:t>Windows NTP Server</a:t>
            </a:r>
            <a:endParaRPr lang="en-US" altLang="ko-KR" sz="2000" dirty="0"/>
          </a:p>
          <a:p>
            <a:r>
              <a:rPr lang="en-US" altLang="ko-KR" sz="2000" dirty="0">
                <a:hlinkClick r:id="rId5" action="ppaction://hlinksldjump"/>
              </a:rPr>
              <a:t>Linux NTP Client</a:t>
            </a:r>
            <a:endParaRPr lang="en-US" altLang="ko-KR" sz="2000" dirty="0"/>
          </a:p>
          <a:p>
            <a:r>
              <a:rPr lang="en-US" altLang="ko-KR" sz="2000" dirty="0">
                <a:hlinkClick r:id="rId6" action="ppaction://hlinksldjump"/>
              </a:rPr>
              <a:t>Ubuntu </a:t>
            </a:r>
            <a:r>
              <a:rPr lang="en-US" altLang="ko-KR" sz="2000" dirty="0" err="1">
                <a:hlinkClick r:id="rId6" action="ppaction://hlinksldjump"/>
              </a:rPr>
              <a:t>bashrc</a:t>
            </a:r>
            <a:r>
              <a:rPr lang="en-US" altLang="ko-KR" sz="2000" dirty="0">
                <a:hlinkClick r:id="rId6" action="ppaction://hlinksldjump"/>
              </a:rPr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810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22441-AFA9-42D8-96C7-6EB14083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Architecture</a:t>
            </a:r>
            <a:endParaRPr lang="ko-KR" altLang="en-US" sz="32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89695E-1B0E-49F5-84FA-8FB110EE47AC}"/>
              </a:ext>
            </a:extLst>
          </p:cNvPr>
          <p:cNvGrpSpPr/>
          <p:nvPr/>
        </p:nvGrpSpPr>
        <p:grpSpPr>
          <a:xfrm>
            <a:off x="963429" y="2158779"/>
            <a:ext cx="914400" cy="914400"/>
            <a:chOff x="1357023" y="2715370"/>
            <a:chExt cx="914400" cy="914400"/>
          </a:xfrm>
        </p:grpSpPr>
        <p:pic>
          <p:nvPicPr>
            <p:cNvPr id="7" name="그래픽 6" descr="컴퓨터">
              <a:extLst>
                <a:ext uri="{FF2B5EF4-FFF2-40B4-BE49-F238E27FC236}">
                  <a16:creationId xmlns:a16="http://schemas.microsoft.com/office/drawing/2014/main" id="{5F8ADF1E-EADF-4DB6-A93B-D4FFAF597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6A11BF-D0A9-44A0-AE01-7FB0BC2A83B9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Ubuntu_1</a:t>
              </a:r>
              <a:endParaRPr lang="ko-KR" altLang="en-US" sz="700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081328A-6F2D-4B12-B98D-0E73CE7EDA8E}"/>
              </a:ext>
            </a:extLst>
          </p:cNvPr>
          <p:cNvGrpSpPr/>
          <p:nvPr/>
        </p:nvGrpSpPr>
        <p:grpSpPr>
          <a:xfrm>
            <a:off x="3556879" y="2587357"/>
            <a:ext cx="914400" cy="914400"/>
            <a:chOff x="1357023" y="2715370"/>
            <a:chExt cx="914400" cy="914400"/>
          </a:xfrm>
        </p:grpSpPr>
        <p:pic>
          <p:nvPicPr>
            <p:cNvPr id="11" name="그래픽 10" descr="컴퓨터">
              <a:extLst>
                <a:ext uri="{FF2B5EF4-FFF2-40B4-BE49-F238E27FC236}">
                  <a16:creationId xmlns:a16="http://schemas.microsoft.com/office/drawing/2014/main" id="{B4FFE3C3-27D6-4CFE-9C8D-86616A56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00D517-89F6-454A-B6AF-B95D37720431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Windows</a:t>
              </a:r>
              <a:endParaRPr lang="ko-KR" altLang="en-US" sz="700" b="1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F1583CDB-4E7E-4907-8C45-FDA59EAEE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187" y="3363219"/>
            <a:ext cx="198387" cy="1983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D6BD4FF-B7D7-48B3-BCB1-56058AEC0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68902" y="3363219"/>
            <a:ext cx="198387" cy="198387"/>
          </a:xfrm>
          <a:prstGeom prst="rect">
            <a:avLst/>
          </a:prstGeom>
        </p:spPr>
      </p:pic>
      <p:sp>
        <p:nvSpPr>
          <p:cNvPr id="20" name="화살표: 위쪽/아래쪽 19">
            <a:extLst>
              <a:ext uri="{FF2B5EF4-FFF2-40B4-BE49-F238E27FC236}">
                <a16:creationId xmlns:a16="http://schemas.microsoft.com/office/drawing/2014/main" id="{E55A68E3-EC5A-4609-9DCC-3FCED7B18FEC}"/>
              </a:ext>
            </a:extLst>
          </p:cNvPr>
          <p:cNvSpPr/>
          <p:nvPr/>
        </p:nvSpPr>
        <p:spPr>
          <a:xfrm>
            <a:off x="1418067" y="2932348"/>
            <a:ext cx="107343" cy="385456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1AD05D-7FE8-4132-8DBC-3CC6D87015EF}"/>
              </a:ext>
            </a:extLst>
          </p:cNvPr>
          <p:cNvSpPr txBox="1"/>
          <p:nvPr/>
        </p:nvSpPr>
        <p:spPr>
          <a:xfrm>
            <a:off x="593042" y="3377773"/>
            <a:ext cx="675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left port </a:t>
            </a:r>
          </a:p>
          <a:p>
            <a:pPr algn="ctr"/>
            <a:r>
              <a:rPr lang="en-US" altLang="ko-KR" sz="500" dirty="0"/>
              <a:t>5001 / 5003</a:t>
            </a:r>
            <a:endParaRPr lang="ko-KR" altLang="en-US" sz="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E74E4E-C50A-4B81-B86C-C70F659E9F69}"/>
              </a:ext>
            </a:extLst>
          </p:cNvPr>
          <p:cNvSpPr txBox="1"/>
          <p:nvPr/>
        </p:nvSpPr>
        <p:spPr>
          <a:xfrm>
            <a:off x="1694573" y="3371171"/>
            <a:ext cx="710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right port</a:t>
            </a:r>
          </a:p>
          <a:p>
            <a:pPr algn="ctr"/>
            <a:r>
              <a:rPr lang="en-US" altLang="ko-KR" sz="500" dirty="0"/>
              <a:t>5002 / 5004</a:t>
            </a:r>
            <a:endParaRPr lang="ko-KR" altLang="en-US" sz="5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A52FDDA-3DBA-4B7F-ABD2-75C230AF1D6A}"/>
              </a:ext>
            </a:extLst>
          </p:cNvPr>
          <p:cNvSpPr/>
          <p:nvPr/>
        </p:nvSpPr>
        <p:spPr>
          <a:xfrm rot="20373564">
            <a:off x="2156631" y="2273220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BDCA81-EB38-4D1A-A6A7-1AFAF5C3E22F}"/>
              </a:ext>
            </a:extLst>
          </p:cNvPr>
          <p:cNvSpPr txBox="1"/>
          <p:nvPr/>
        </p:nvSpPr>
        <p:spPr>
          <a:xfrm>
            <a:off x="2338155" y="2037022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데이터 전송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6B61D-7179-4445-9FCB-55BD7FF276DA}"/>
              </a:ext>
            </a:extLst>
          </p:cNvPr>
          <p:cNvSpPr txBox="1"/>
          <p:nvPr/>
        </p:nvSpPr>
        <p:spPr>
          <a:xfrm>
            <a:off x="1784906" y="2531417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client</a:t>
            </a:r>
            <a:endParaRPr lang="ko-KR" altLang="en-US" sz="5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38DB92-2E50-4FB3-B816-15AC5FEBA9F5}"/>
              </a:ext>
            </a:extLst>
          </p:cNvPr>
          <p:cNvSpPr txBox="1"/>
          <p:nvPr/>
        </p:nvSpPr>
        <p:spPr>
          <a:xfrm>
            <a:off x="3173397" y="2057927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server</a:t>
            </a:r>
            <a:endParaRPr lang="ko-KR" altLang="en-US" sz="50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709F7E1-19BD-4279-86F2-E0CB35606161}"/>
              </a:ext>
            </a:extLst>
          </p:cNvPr>
          <p:cNvGrpSpPr/>
          <p:nvPr/>
        </p:nvGrpSpPr>
        <p:grpSpPr>
          <a:xfrm>
            <a:off x="963429" y="4522481"/>
            <a:ext cx="914400" cy="914400"/>
            <a:chOff x="1357023" y="2715370"/>
            <a:chExt cx="914400" cy="914400"/>
          </a:xfrm>
        </p:grpSpPr>
        <p:pic>
          <p:nvPicPr>
            <p:cNvPr id="30" name="그래픽 29" descr="컴퓨터">
              <a:extLst>
                <a:ext uri="{FF2B5EF4-FFF2-40B4-BE49-F238E27FC236}">
                  <a16:creationId xmlns:a16="http://schemas.microsoft.com/office/drawing/2014/main" id="{901DEF40-97B2-407D-A374-2D3C9CF57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AF56C3-75D0-455C-BFB4-FDEAB2C38ABB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Ubuntu_1</a:t>
              </a:r>
              <a:endParaRPr lang="ko-KR" altLang="en-US" sz="7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923843B-C575-4AE1-ADD9-42CA450AFBD2}"/>
              </a:ext>
            </a:extLst>
          </p:cNvPr>
          <p:cNvGrpSpPr/>
          <p:nvPr/>
        </p:nvGrpSpPr>
        <p:grpSpPr>
          <a:xfrm>
            <a:off x="3559908" y="5027389"/>
            <a:ext cx="914400" cy="914400"/>
            <a:chOff x="1357023" y="2715370"/>
            <a:chExt cx="914400" cy="914400"/>
          </a:xfrm>
        </p:grpSpPr>
        <p:pic>
          <p:nvPicPr>
            <p:cNvPr id="33" name="그래픽 32" descr="컴퓨터">
              <a:extLst>
                <a:ext uri="{FF2B5EF4-FFF2-40B4-BE49-F238E27FC236}">
                  <a16:creationId xmlns:a16="http://schemas.microsoft.com/office/drawing/2014/main" id="{BD97D824-0EF7-45D7-A043-556C876E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044483-FE4E-4FCC-98BF-23EB9A57EA0B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Windows</a:t>
              </a:r>
              <a:endParaRPr lang="ko-KR" altLang="en-US" sz="700" b="1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4A24651-3CE0-4352-9372-BC50BD19AC3C}"/>
              </a:ext>
            </a:extLst>
          </p:cNvPr>
          <p:cNvSpPr txBox="1"/>
          <p:nvPr/>
        </p:nvSpPr>
        <p:spPr>
          <a:xfrm>
            <a:off x="2405264" y="4724898"/>
            <a:ext cx="710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시간 동기화</a:t>
            </a:r>
            <a:endParaRPr lang="en-US" altLang="ko-KR" sz="500" dirty="0"/>
          </a:p>
          <a:p>
            <a:pPr algn="ctr"/>
            <a:r>
              <a:rPr lang="en-US" altLang="ko-KR" sz="500" dirty="0"/>
              <a:t>port 123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D969DA-7C70-4C7A-978E-EC19F04E32B1}"/>
              </a:ext>
            </a:extLst>
          </p:cNvPr>
          <p:cNvSpPr txBox="1"/>
          <p:nvPr/>
        </p:nvSpPr>
        <p:spPr>
          <a:xfrm>
            <a:off x="1782544" y="4874967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client</a:t>
            </a:r>
            <a:endParaRPr lang="ko-KR" altLang="en-US" sz="5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5A06B9-35F3-4DEF-B69F-EEBB372CAADD}"/>
              </a:ext>
            </a:extLst>
          </p:cNvPr>
          <p:cNvSpPr txBox="1"/>
          <p:nvPr/>
        </p:nvSpPr>
        <p:spPr>
          <a:xfrm>
            <a:off x="3175710" y="5315312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server</a:t>
            </a:r>
            <a:endParaRPr lang="ko-KR" altLang="en-US" sz="500" b="1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B2CD381-2502-45D7-AB07-7AF68B23443D}"/>
              </a:ext>
            </a:extLst>
          </p:cNvPr>
          <p:cNvGrpSpPr/>
          <p:nvPr/>
        </p:nvGrpSpPr>
        <p:grpSpPr>
          <a:xfrm>
            <a:off x="6221276" y="5026282"/>
            <a:ext cx="948946" cy="914400"/>
            <a:chOff x="1322477" y="2715370"/>
            <a:chExt cx="948946" cy="914400"/>
          </a:xfrm>
        </p:grpSpPr>
        <p:pic>
          <p:nvPicPr>
            <p:cNvPr id="46" name="그래픽 45" descr="컴퓨터">
              <a:extLst>
                <a:ext uri="{FF2B5EF4-FFF2-40B4-BE49-F238E27FC236}">
                  <a16:creationId xmlns:a16="http://schemas.microsoft.com/office/drawing/2014/main" id="{A314E2DF-3316-491D-9B79-7A35BB5F6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533FE3-028D-416E-AF7F-B0AA496B5A4C}"/>
                </a:ext>
              </a:extLst>
            </p:cNvPr>
            <p:cNvSpPr txBox="1"/>
            <p:nvPr/>
          </p:nvSpPr>
          <p:spPr>
            <a:xfrm>
              <a:off x="1322477" y="2715370"/>
              <a:ext cx="94894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/>
                <a:t>외부 </a:t>
              </a:r>
              <a:r>
                <a:rPr lang="en-US" altLang="ko-KR" sz="700" b="1" dirty="0"/>
                <a:t>NTP </a:t>
              </a:r>
              <a:r>
                <a:rPr lang="ko-KR" altLang="en-US" sz="700" b="1" dirty="0"/>
                <a:t>서버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40EC3EF-0D3F-4B61-BE2A-171D3D8F95E3}"/>
              </a:ext>
            </a:extLst>
          </p:cNvPr>
          <p:cNvSpPr txBox="1"/>
          <p:nvPr/>
        </p:nvSpPr>
        <p:spPr>
          <a:xfrm>
            <a:off x="6238549" y="5725238"/>
            <a:ext cx="94894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time.windows.com</a:t>
            </a:r>
            <a:endParaRPr lang="ko-KR" altLang="en-US" sz="500" b="1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75475F8-FE40-4D94-816A-71DDB3F48465}"/>
              </a:ext>
            </a:extLst>
          </p:cNvPr>
          <p:cNvSpPr/>
          <p:nvPr/>
        </p:nvSpPr>
        <p:spPr>
          <a:xfrm>
            <a:off x="4732491" y="5404795"/>
            <a:ext cx="1335819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424FB3-1F38-434C-BB29-6C61415D9502}"/>
              </a:ext>
            </a:extLst>
          </p:cNvPr>
          <p:cNvSpPr txBox="1"/>
          <p:nvPr/>
        </p:nvSpPr>
        <p:spPr>
          <a:xfrm>
            <a:off x="5045055" y="5261489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시간 동기화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B1756-6835-494B-8B7E-198450540188}"/>
              </a:ext>
            </a:extLst>
          </p:cNvPr>
          <p:cNvSpPr txBox="1"/>
          <p:nvPr/>
        </p:nvSpPr>
        <p:spPr>
          <a:xfrm>
            <a:off x="5163661" y="5495752"/>
            <a:ext cx="473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port 123</a:t>
            </a:r>
            <a:endParaRPr lang="ko-KR" altLang="en-US" sz="5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FB0A0F-A488-42C0-9672-14D20E758CC2}"/>
              </a:ext>
            </a:extLst>
          </p:cNvPr>
          <p:cNvSpPr txBox="1"/>
          <p:nvPr/>
        </p:nvSpPr>
        <p:spPr>
          <a:xfrm>
            <a:off x="963429" y="1906217"/>
            <a:ext cx="858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데이터 전송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0B8AF2-2F16-47EA-893A-7E2EC3E6E421}"/>
              </a:ext>
            </a:extLst>
          </p:cNvPr>
          <p:cNvSpPr txBox="1"/>
          <p:nvPr/>
        </p:nvSpPr>
        <p:spPr>
          <a:xfrm>
            <a:off x="964767" y="4307430"/>
            <a:ext cx="858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시간 동기화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AD7C5D-F045-433E-BA8D-CCC61DF14715}"/>
              </a:ext>
            </a:extLst>
          </p:cNvPr>
          <p:cNvSpPr txBox="1"/>
          <p:nvPr/>
        </p:nvSpPr>
        <p:spPr>
          <a:xfrm>
            <a:off x="838200" y="6283320"/>
            <a:ext cx="48854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내부 </a:t>
            </a:r>
            <a:r>
              <a:rPr lang="en-US" altLang="ko-KR" sz="500" dirty="0"/>
              <a:t>NTP </a:t>
            </a:r>
            <a:r>
              <a:rPr lang="ko-KR" altLang="en-US" sz="500" dirty="0"/>
              <a:t>서버 역할</a:t>
            </a:r>
            <a:r>
              <a:rPr lang="en-US" altLang="ko-KR" sz="500" dirty="0"/>
              <a:t>(Windows)</a:t>
            </a:r>
            <a:r>
              <a:rPr lang="ko-KR" altLang="en-US" sz="500" dirty="0"/>
              <a:t>로 운용할 서버의 시간 동기화 대상을 외부 </a:t>
            </a:r>
            <a:r>
              <a:rPr lang="en-US" altLang="ko-KR" sz="500" dirty="0"/>
              <a:t>NTP(ex. Time.windows.com)</a:t>
            </a:r>
            <a:r>
              <a:rPr lang="ko-KR" altLang="en-US" sz="500" dirty="0"/>
              <a:t>으로 설정하고 설정</a:t>
            </a:r>
            <a:r>
              <a:rPr lang="en-US" altLang="ko-KR" sz="500" dirty="0"/>
              <a:t>(</a:t>
            </a:r>
            <a:r>
              <a:rPr lang="ko-KR" altLang="en-US" sz="500" dirty="0"/>
              <a:t>레지스트리</a:t>
            </a:r>
            <a:r>
              <a:rPr lang="en-US" altLang="ko-KR" sz="500" dirty="0"/>
              <a:t>)</a:t>
            </a:r>
            <a:r>
              <a:rPr lang="ko-KR" altLang="en-US" sz="500" dirty="0"/>
              <a:t>값을 확인 후 동기화 작업 수행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AE9D5E0-35CC-4286-90F8-0F7D42991848}"/>
              </a:ext>
            </a:extLst>
          </p:cNvPr>
          <p:cNvGrpSpPr/>
          <p:nvPr/>
        </p:nvGrpSpPr>
        <p:grpSpPr>
          <a:xfrm>
            <a:off x="3556879" y="1685366"/>
            <a:ext cx="914400" cy="914400"/>
            <a:chOff x="1357023" y="2715370"/>
            <a:chExt cx="914400" cy="914400"/>
          </a:xfrm>
        </p:grpSpPr>
        <p:pic>
          <p:nvPicPr>
            <p:cNvPr id="51" name="그래픽 50" descr="컴퓨터">
              <a:extLst>
                <a:ext uri="{FF2B5EF4-FFF2-40B4-BE49-F238E27FC236}">
                  <a16:creationId xmlns:a16="http://schemas.microsoft.com/office/drawing/2014/main" id="{C761E1FD-059E-4C03-B676-C1BFB7DA4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A7D4DF-D895-4181-B41E-8254B7BBD3C3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Ubuntu_2</a:t>
              </a:r>
              <a:endParaRPr lang="ko-KR" altLang="en-US" sz="700" b="1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E0180D2-37E5-4B10-B251-51FFFD129D21}"/>
              </a:ext>
            </a:extLst>
          </p:cNvPr>
          <p:cNvSpPr txBox="1"/>
          <p:nvPr/>
        </p:nvSpPr>
        <p:spPr>
          <a:xfrm>
            <a:off x="3173397" y="2986284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server</a:t>
            </a:r>
            <a:endParaRPr lang="ko-KR" altLang="en-US" sz="5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B09761-AE3B-4379-83C0-A394CCD15878}"/>
              </a:ext>
            </a:extLst>
          </p:cNvPr>
          <p:cNvSpPr txBox="1"/>
          <p:nvPr/>
        </p:nvSpPr>
        <p:spPr>
          <a:xfrm>
            <a:off x="4428202" y="1993061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5001 / 5002</a:t>
            </a:r>
            <a:endParaRPr lang="ko-KR" altLang="en-US" sz="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BF57B7-C7AE-4C89-8A87-B6A28CABE4FD}"/>
              </a:ext>
            </a:extLst>
          </p:cNvPr>
          <p:cNvSpPr txBox="1"/>
          <p:nvPr/>
        </p:nvSpPr>
        <p:spPr>
          <a:xfrm>
            <a:off x="4428201" y="2926290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5003 / 5004</a:t>
            </a:r>
            <a:endParaRPr lang="ko-KR" altLang="en-US" sz="500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4BAE10A4-38F8-42E8-9C57-5F25491659C9}"/>
              </a:ext>
            </a:extLst>
          </p:cNvPr>
          <p:cNvSpPr/>
          <p:nvPr/>
        </p:nvSpPr>
        <p:spPr>
          <a:xfrm rot="1226436" flipV="1">
            <a:off x="2156632" y="2809281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4CD6AC8-FAE1-4404-84D2-538E91399DBC}"/>
              </a:ext>
            </a:extLst>
          </p:cNvPr>
          <p:cNvGrpSpPr/>
          <p:nvPr/>
        </p:nvGrpSpPr>
        <p:grpSpPr>
          <a:xfrm>
            <a:off x="963429" y="5449952"/>
            <a:ext cx="914400" cy="914400"/>
            <a:chOff x="1357023" y="2715370"/>
            <a:chExt cx="914400" cy="914400"/>
          </a:xfrm>
        </p:grpSpPr>
        <p:pic>
          <p:nvPicPr>
            <p:cNvPr id="63" name="그래픽 62" descr="컴퓨터">
              <a:extLst>
                <a:ext uri="{FF2B5EF4-FFF2-40B4-BE49-F238E27FC236}">
                  <a16:creationId xmlns:a16="http://schemas.microsoft.com/office/drawing/2014/main" id="{D213DCC5-CB00-461E-B0AE-10E89DF8F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5F58990-ED45-41A1-BFA6-2E71FE61DD1F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Ubuntu_2</a:t>
              </a:r>
              <a:endParaRPr lang="ko-KR" altLang="en-US" sz="700" b="1" dirty="0"/>
            </a:p>
          </p:txBody>
        </p:sp>
      </p:grp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6397D533-94C9-4B7E-9DAD-40E964C697D6}"/>
              </a:ext>
            </a:extLst>
          </p:cNvPr>
          <p:cNvSpPr/>
          <p:nvPr/>
        </p:nvSpPr>
        <p:spPr>
          <a:xfrm rot="1226436" flipV="1">
            <a:off x="2192035" y="5045932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F97C8F94-2566-4F67-8FD1-8F86D36EBDE2}"/>
              </a:ext>
            </a:extLst>
          </p:cNvPr>
          <p:cNvSpPr/>
          <p:nvPr/>
        </p:nvSpPr>
        <p:spPr>
          <a:xfrm rot="20373564">
            <a:off x="2192036" y="5581993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1F2B2E-302E-4189-A52B-17CF406B5EEA}"/>
              </a:ext>
            </a:extLst>
          </p:cNvPr>
          <p:cNvSpPr txBox="1"/>
          <p:nvPr/>
        </p:nvSpPr>
        <p:spPr>
          <a:xfrm>
            <a:off x="1786063" y="5792020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client</a:t>
            </a:r>
            <a:endParaRPr lang="ko-KR" altLang="en-US" sz="5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CFA94B-815B-4141-A603-593D56C6AF8C}"/>
              </a:ext>
            </a:extLst>
          </p:cNvPr>
          <p:cNvSpPr txBox="1"/>
          <p:nvPr/>
        </p:nvSpPr>
        <p:spPr>
          <a:xfrm>
            <a:off x="11025278" y="6396335"/>
            <a:ext cx="1166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Ubuntu_1 :  Camera</a:t>
            </a:r>
          </a:p>
          <a:p>
            <a:r>
              <a:rPr lang="en-US" altLang="ko-KR" sz="800" b="1" dirty="0"/>
              <a:t>Ubuntu_2 :  Cloud</a:t>
            </a:r>
          </a:p>
          <a:p>
            <a:r>
              <a:rPr lang="en-US" altLang="ko-KR" sz="800" b="1" dirty="0"/>
              <a:t>Windows :   Unity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7065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96517-6E6B-4568-AD2F-27BE705A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환경 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1C8D5E-2478-4FD5-BA5D-3C61671DA188}"/>
              </a:ext>
            </a:extLst>
          </p:cNvPr>
          <p:cNvSpPr/>
          <p:nvPr/>
        </p:nvSpPr>
        <p:spPr>
          <a:xfrm>
            <a:off x="655983" y="2770201"/>
            <a:ext cx="4941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$ </a:t>
            </a:r>
            <a:r>
              <a:rPr lang="ko-KR" altLang="en-US" sz="800" dirty="0" err="1"/>
              <a:t>conda</a:t>
            </a:r>
            <a:r>
              <a:rPr lang="ko-KR" altLang="en-US" sz="800" dirty="0"/>
              <a:t> </a:t>
            </a:r>
            <a:r>
              <a:rPr lang="ko-KR" altLang="en-US" sz="800" dirty="0" err="1"/>
              <a:t>create</a:t>
            </a:r>
            <a:r>
              <a:rPr lang="ko-KR" altLang="en-US" sz="800" dirty="0"/>
              <a:t> -</a:t>
            </a:r>
            <a:r>
              <a:rPr lang="ko-KR" altLang="en-US" sz="800" dirty="0" err="1"/>
              <a:t>n</a:t>
            </a:r>
            <a:r>
              <a:rPr lang="ko-KR" altLang="en-US" sz="800" dirty="0"/>
              <a:t> RTSP 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=3.7</a:t>
            </a:r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conda</a:t>
            </a:r>
            <a:r>
              <a:rPr lang="ko-KR" altLang="en-US" sz="800" dirty="0"/>
              <a:t> </a:t>
            </a:r>
            <a:r>
              <a:rPr lang="ko-KR" altLang="en-US" sz="800" dirty="0" err="1"/>
              <a:t>activate</a:t>
            </a:r>
            <a:r>
              <a:rPr lang="ko-KR" altLang="en-US" sz="800" dirty="0"/>
              <a:t> RTSP</a:t>
            </a:r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pip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</a:t>
            </a:r>
            <a:r>
              <a:rPr lang="ko-KR" altLang="en-US" sz="800" dirty="0" err="1"/>
              <a:t>opencv-python</a:t>
            </a:r>
            <a:r>
              <a:rPr lang="ko-KR" altLang="en-US" sz="800" dirty="0"/>
              <a:t>==4.6.0.66 </a:t>
            </a:r>
            <a:r>
              <a:rPr lang="ko-KR" altLang="en-US" sz="800" dirty="0" err="1"/>
              <a:t>opencv-contrib-python</a:t>
            </a:r>
            <a:r>
              <a:rPr lang="ko-KR" altLang="en-US" sz="800" dirty="0"/>
              <a:t>==4.6.0.66 </a:t>
            </a:r>
            <a:r>
              <a:rPr lang="ko-KR" altLang="en-US" sz="800" dirty="0" err="1"/>
              <a:t>numpy</a:t>
            </a:r>
            <a:r>
              <a:rPr lang="ko-KR" altLang="en-US" sz="800" dirty="0"/>
              <a:t> </a:t>
            </a:r>
            <a:r>
              <a:rPr lang="ko-KR" altLang="en-US" sz="800" dirty="0" err="1"/>
              <a:t>pyudev</a:t>
            </a:r>
            <a:r>
              <a:rPr lang="ko-KR" altLang="en-US" sz="800" dirty="0"/>
              <a:t> </a:t>
            </a:r>
            <a:r>
              <a:rPr lang="ko-KR" altLang="en-US" sz="800" dirty="0" err="1"/>
              <a:t>pyyaml</a:t>
            </a:r>
            <a:r>
              <a:rPr lang="ko-KR" altLang="en-US" sz="800" dirty="0"/>
              <a:t> </a:t>
            </a:r>
            <a:r>
              <a:rPr lang="ko-KR" altLang="en-US" sz="800" dirty="0" err="1"/>
              <a:t>ntplib</a:t>
            </a:r>
            <a:endParaRPr lang="en-US" altLang="ko-KR" sz="800" dirty="0"/>
          </a:p>
          <a:p>
            <a:r>
              <a:rPr lang="en-US" altLang="ko-KR" sz="800" dirty="0"/>
              <a:t>$ git clone https://github.com/UnstructuredWork/udp_streamer.git</a:t>
            </a:r>
            <a:endParaRPr lang="ko-KR" altLang="en-US" sz="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D4988-D086-4963-B4CE-F39C4B00382D}"/>
              </a:ext>
            </a:extLst>
          </p:cNvPr>
          <p:cNvSpPr/>
          <p:nvPr/>
        </p:nvSpPr>
        <p:spPr>
          <a:xfrm>
            <a:off x="655983" y="3350385"/>
            <a:ext cx="4941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Ubuntu</a:t>
            </a:r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sudo</a:t>
            </a:r>
            <a:r>
              <a:rPr lang="ko-KR" altLang="en-US" sz="800" dirty="0"/>
              <a:t> </a:t>
            </a:r>
            <a:r>
              <a:rPr lang="ko-KR" altLang="en-US" sz="800" dirty="0" err="1"/>
              <a:t>apt-get</a:t>
            </a:r>
            <a:r>
              <a:rPr lang="ko-KR" altLang="en-US" sz="800" dirty="0"/>
              <a:t> </a:t>
            </a:r>
            <a:r>
              <a:rPr lang="ko-KR" altLang="en-US" sz="800" dirty="0" err="1"/>
              <a:t>update</a:t>
            </a:r>
            <a:endParaRPr lang="ko-KR" altLang="en-US" sz="800" dirty="0"/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sudo</a:t>
            </a:r>
            <a:r>
              <a:rPr lang="ko-KR" altLang="en-US" sz="800" dirty="0"/>
              <a:t> </a:t>
            </a:r>
            <a:r>
              <a:rPr lang="ko-KR" altLang="en-US" sz="800" dirty="0" err="1"/>
              <a:t>apt-get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</a:t>
            </a:r>
            <a:r>
              <a:rPr lang="ko-KR" altLang="en-US" sz="800" dirty="0" err="1"/>
              <a:t>libturbojpeg</a:t>
            </a:r>
            <a:endParaRPr lang="ko-KR" altLang="en-US" sz="800" dirty="0"/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pip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-</a:t>
            </a:r>
            <a:r>
              <a:rPr lang="ko-KR" altLang="en-US" sz="800" dirty="0" err="1"/>
              <a:t>U</a:t>
            </a:r>
            <a:r>
              <a:rPr lang="ko-KR" altLang="en-US" sz="800" dirty="0"/>
              <a:t> </a:t>
            </a:r>
            <a:r>
              <a:rPr lang="ko-KR" altLang="en-US" sz="800" dirty="0" err="1"/>
              <a:t>git+https</a:t>
            </a:r>
            <a:r>
              <a:rPr lang="ko-KR" altLang="en-US" sz="800" dirty="0"/>
              <a:t>://github.com/lilohuang/PyTurboJPEG.git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B84C5-767F-472C-BD7E-5E7275A7F1AA}"/>
              </a:ext>
            </a:extLst>
          </p:cNvPr>
          <p:cNvSpPr/>
          <p:nvPr/>
        </p:nvSpPr>
        <p:spPr>
          <a:xfrm>
            <a:off x="655983" y="3935160"/>
            <a:ext cx="4941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Windows</a:t>
            </a:r>
          </a:p>
          <a:p>
            <a:r>
              <a:rPr lang="en-US" altLang="ko-KR" sz="800" dirty="0">
                <a:latin typeface="+mn-ea"/>
              </a:rPr>
              <a:t>download '</a:t>
            </a:r>
            <a:r>
              <a:rPr lang="en-US" altLang="ko-KR" sz="800" dirty="0" err="1">
                <a:latin typeface="+mn-ea"/>
              </a:rPr>
              <a:t>libjpeg</a:t>
            </a:r>
            <a:r>
              <a:rPr lang="en-US" altLang="ko-KR" sz="800" dirty="0">
                <a:latin typeface="+mn-ea"/>
              </a:rPr>
              <a:t>-turbo-{VERSION}-vc64.exe' </a:t>
            </a:r>
            <a:r>
              <a:rPr lang="en-US" altLang="ko-KR" sz="800" dirty="0" err="1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libjpeg</a:t>
            </a:r>
            <a:r>
              <a:rPr lang="en-US" altLang="ko-KR" sz="800" dirty="0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-turbo official installer</a:t>
            </a:r>
            <a:endParaRPr lang="en-US" altLang="ko-KR" sz="800" dirty="0"/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pip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-</a:t>
            </a:r>
            <a:r>
              <a:rPr lang="ko-KR" altLang="en-US" sz="800" dirty="0" err="1"/>
              <a:t>U</a:t>
            </a:r>
            <a:r>
              <a:rPr lang="ko-KR" altLang="en-US" sz="800" dirty="0"/>
              <a:t> </a:t>
            </a:r>
            <a:r>
              <a:rPr lang="ko-KR" altLang="en-US" sz="800" dirty="0" err="1"/>
              <a:t>git+https</a:t>
            </a:r>
            <a:r>
              <a:rPr lang="ko-KR" altLang="en-US" sz="800" dirty="0"/>
              <a:t>://github.com/lilohuang/PyTurboJPEG.git 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36E5229-790D-44D4-BC7E-6BCECE471430}"/>
              </a:ext>
            </a:extLst>
          </p:cNvPr>
          <p:cNvGrpSpPr/>
          <p:nvPr/>
        </p:nvGrpSpPr>
        <p:grpSpPr>
          <a:xfrm>
            <a:off x="6838122" y="1955826"/>
            <a:ext cx="5004318" cy="3705178"/>
            <a:chOff x="485030" y="2972363"/>
            <a:chExt cx="5004318" cy="37051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7CBBF7-9F92-4FEC-AD50-E1C4956C6140}"/>
                </a:ext>
              </a:extLst>
            </p:cNvPr>
            <p:cNvSpPr txBox="1"/>
            <p:nvPr/>
          </p:nvSpPr>
          <p:spPr>
            <a:xfrm>
              <a:off x="485030" y="6492875"/>
              <a:ext cx="32918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최신 버전</a:t>
              </a:r>
              <a:r>
                <a:rPr lang="en-US" altLang="ko-KR" sz="600" dirty="0"/>
                <a:t>(2022.12.29 </a:t>
              </a:r>
              <a:r>
                <a:rPr lang="ko-KR" altLang="en-US" sz="600" dirty="0"/>
                <a:t>기준 </a:t>
              </a:r>
              <a:r>
                <a:rPr lang="en-US" altLang="ko-KR" sz="600" dirty="0"/>
                <a:t>‘2.1.4’)</a:t>
              </a:r>
              <a:r>
                <a:rPr lang="ko-KR" altLang="en-US" sz="600" dirty="0"/>
                <a:t> 폴더에 들어가서 </a:t>
              </a:r>
              <a:r>
                <a:rPr lang="en-US" altLang="ko-KR" sz="600" dirty="0"/>
                <a:t>‘libjpeg-turbo-2.1.4-vc64.exe’</a:t>
              </a:r>
              <a:r>
                <a:rPr lang="ko-KR" altLang="en-US" sz="600" dirty="0"/>
                <a:t> 다운로드 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1886923-57CD-4B41-827F-0A128EB2257E}"/>
                </a:ext>
              </a:extLst>
            </p:cNvPr>
            <p:cNvGrpSpPr/>
            <p:nvPr/>
          </p:nvGrpSpPr>
          <p:grpSpPr>
            <a:xfrm>
              <a:off x="542134" y="2972363"/>
              <a:ext cx="2246016" cy="3484096"/>
              <a:chOff x="542134" y="2972363"/>
              <a:chExt cx="2246016" cy="3484096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F78DD8E1-BCA1-4A13-9FA0-D0772FD2B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134" y="2972363"/>
                <a:ext cx="2246016" cy="3484096"/>
              </a:xfrm>
              <a:prstGeom prst="rect">
                <a:avLst/>
              </a:prstGeom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E9E727A-F3CD-4EB6-AB93-23E599EFE280}"/>
                  </a:ext>
                </a:extLst>
              </p:cNvPr>
              <p:cNvSpPr/>
              <p:nvPr/>
            </p:nvSpPr>
            <p:spPr>
              <a:xfrm>
                <a:off x="542134" y="4194313"/>
                <a:ext cx="193362" cy="9144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9DD1364-2B83-495E-9511-206753D36419}"/>
                </a:ext>
              </a:extLst>
            </p:cNvPr>
            <p:cNvGrpSpPr/>
            <p:nvPr/>
          </p:nvGrpSpPr>
          <p:grpSpPr>
            <a:xfrm>
              <a:off x="3168229" y="2972363"/>
              <a:ext cx="2321119" cy="3484096"/>
              <a:chOff x="3168229" y="2972363"/>
              <a:chExt cx="2321119" cy="3484096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4802D798-6D5D-4B0C-B58F-120EE4A2A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5000" r="57353" b="5817"/>
              <a:stretch/>
            </p:blipFill>
            <p:spPr>
              <a:xfrm>
                <a:off x="3168230" y="2972363"/>
                <a:ext cx="2321118" cy="3484096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E23F144-CEAC-434F-A800-82B38293D8D4}"/>
                  </a:ext>
                </a:extLst>
              </p:cNvPr>
              <p:cNvSpPr/>
              <p:nvPr/>
            </p:nvSpPr>
            <p:spPr>
              <a:xfrm>
                <a:off x="3168229" y="6127804"/>
                <a:ext cx="564907" cy="9409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638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Windows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Server</a:t>
            </a:r>
            <a:endParaRPr lang="ko-KR" altLang="en-US" sz="3200" dirty="0"/>
          </a:p>
        </p:txBody>
      </p:sp>
      <p:pic>
        <p:nvPicPr>
          <p:cNvPr id="19" name="그림 18" descr="C:\Users\KETI_UnstructedWork\AppData\Local\Microsoft\Windows\INetCache\Content.MSO\21287955.tmp">
            <a:extLst>
              <a:ext uri="{FF2B5EF4-FFF2-40B4-BE49-F238E27FC236}">
                <a16:creationId xmlns:a16="http://schemas.microsoft.com/office/drawing/2014/main" id="{72C8A024-D4A3-46EC-9916-9E2B9C98CA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2643"/>
            <a:ext cx="4768910" cy="39367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780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ko-KR" dirty="0"/>
              <a:t>방화벽 실행</a:t>
            </a:r>
            <a:r>
              <a:rPr lang="en-US" altLang="ko-KR" dirty="0"/>
              <a:t> -&gt; </a:t>
            </a:r>
            <a:r>
              <a:rPr lang="ko-KR" altLang="ko-KR" dirty="0"/>
              <a:t>고급 보안이 포함된</a:t>
            </a:r>
            <a:r>
              <a:rPr lang="en-US" altLang="ko-KR" dirty="0"/>
              <a:t> Windows Defender </a:t>
            </a:r>
            <a:r>
              <a:rPr lang="ko-KR" altLang="ko-KR" dirty="0"/>
              <a:t>방화벽</a:t>
            </a:r>
            <a:r>
              <a:rPr lang="en-US" altLang="ko-KR" dirty="0"/>
              <a:t>' </a:t>
            </a:r>
            <a:r>
              <a:rPr lang="ko-KR" altLang="ko-KR" dirty="0"/>
              <a:t>실행</a:t>
            </a:r>
            <a:r>
              <a:rPr lang="en-US" altLang="ko-KR" dirty="0"/>
              <a:t> </a:t>
            </a:r>
            <a:endParaRPr lang="ko-KR" altLang="ko-KR" dirty="0"/>
          </a:p>
        </p:txBody>
      </p:sp>
      <p:pic>
        <p:nvPicPr>
          <p:cNvPr id="25" name="그림 24" descr="C:\Users\KETI_UnstructedWork\AppData\Local\Microsoft\Windows\INetCache\Content.MSO\9D040B2B.tmp">
            <a:extLst>
              <a:ext uri="{FF2B5EF4-FFF2-40B4-BE49-F238E27FC236}">
                <a16:creationId xmlns:a16="http://schemas.microsoft.com/office/drawing/2014/main" id="{D3B124BF-904F-463C-8D69-EC70AD26BC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37" y="2853267"/>
            <a:ext cx="4654576" cy="2463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120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Windows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Server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ko-KR" dirty="0" err="1"/>
              <a:t>인바운드</a:t>
            </a:r>
            <a:r>
              <a:rPr lang="en-US" altLang="ko-KR" dirty="0"/>
              <a:t> </a:t>
            </a:r>
            <a:r>
              <a:rPr lang="ko-KR" altLang="ko-KR" dirty="0"/>
              <a:t>규칙에 마우스 오른쪽 버튼을 누르고</a:t>
            </a:r>
            <a:r>
              <a:rPr lang="en-US" altLang="ko-KR" dirty="0"/>
              <a:t> '</a:t>
            </a:r>
            <a:r>
              <a:rPr lang="ko-KR" altLang="ko-KR" dirty="0"/>
              <a:t>새 규칙</a:t>
            </a:r>
            <a:r>
              <a:rPr lang="en-US" altLang="ko-KR" dirty="0"/>
              <a:t>' </a:t>
            </a:r>
            <a:r>
              <a:rPr lang="ko-KR" altLang="ko-KR" dirty="0"/>
              <a:t>클릭</a:t>
            </a:r>
            <a:r>
              <a:rPr lang="en-US" altLang="ko-KR" dirty="0"/>
              <a:t>(</a:t>
            </a:r>
            <a:r>
              <a:rPr lang="ko-KR" altLang="ko-KR" dirty="0" err="1">
                <a:solidFill>
                  <a:srgbClr val="FF0000"/>
                </a:solidFill>
              </a:rPr>
              <a:t>아웃바운드</a:t>
            </a:r>
            <a:r>
              <a:rPr lang="en-US" altLang="ko-KR" dirty="0"/>
              <a:t> </a:t>
            </a:r>
            <a:r>
              <a:rPr lang="ko-KR" altLang="ko-KR" dirty="0"/>
              <a:t>규칙도 동일하게 진행</a:t>
            </a:r>
            <a:r>
              <a:rPr lang="en-US" altLang="ko-KR" dirty="0"/>
              <a:t>)</a:t>
            </a:r>
            <a:endParaRPr lang="ko-KR" altLang="ko-KR" dirty="0"/>
          </a:p>
        </p:txBody>
      </p:sp>
      <p:pic>
        <p:nvPicPr>
          <p:cNvPr id="7" name="그림 6" descr="C:\Users\KETI_UnstructedWork\AppData\Local\Microsoft\Windows\INetCache\Content.MSO\6A303971.tmp">
            <a:extLst>
              <a:ext uri="{FF2B5EF4-FFF2-40B4-BE49-F238E27FC236}">
                <a16:creationId xmlns:a16="http://schemas.microsoft.com/office/drawing/2014/main" id="{BA0CD1A2-7BA9-47CB-A126-BAB8C3DFC9C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745" y="2728567"/>
            <a:ext cx="4640210" cy="3453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35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Windows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Server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3. </a:t>
            </a:r>
            <a:r>
              <a:rPr lang="ko-KR" altLang="ko-KR" dirty="0"/>
              <a:t>새</a:t>
            </a:r>
            <a:r>
              <a:rPr lang="en-US" altLang="ko-KR" dirty="0"/>
              <a:t> </a:t>
            </a:r>
            <a:r>
              <a:rPr lang="ko-KR" altLang="ko-KR" dirty="0" err="1"/>
              <a:t>인바운드</a:t>
            </a:r>
            <a:r>
              <a:rPr lang="en-US" altLang="ko-KR" dirty="0"/>
              <a:t> </a:t>
            </a:r>
            <a:r>
              <a:rPr lang="ko-KR" altLang="ko-KR" dirty="0"/>
              <a:t>규칙 생성</a:t>
            </a:r>
            <a:r>
              <a:rPr lang="en-US" altLang="ko-KR" dirty="0"/>
              <a:t>  </a:t>
            </a:r>
            <a:endParaRPr lang="ko-KR" altLang="ko-KR" dirty="0"/>
          </a:p>
        </p:txBody>
      </p:sp>
      <p:pic>
        <p:nvPicPr>
          <p:cNvPr id="11" name="그림 10" descr="C:\Users\KETI_UnstructedWork\AppData\Local\Microsoft\Windows\INetCache\Content.MSO\6C9D4BDF.tmp">
            <a:extLst>
              <a:ext uri="{FF2B5EF4-FFF2-40B4-BE49-F238E27FC236}">
                <a16:creationId xmlns:a16="http://schemas.microsoft.com/office/drawing/2014/main" id="{012D80F8-A7E2-4A9A-94C0-CF1C0B8DD6D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884" y="4633476"/>
            <a:ext cx="3149398" cy="1745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C:\Users\KETI_UnstructedWork\AppData\Local\Microsoft\Windows\INetCache\Content.MSO\264BEDA7.tmp">
            <a:extLst>
              <a:ext uri="{FF2B5EF4-FFF2-40B4-BE49-F238E27FC236}">
                <a16:creationId xmlns:a16="http://schemas.microsoft.com/office/drawing/2014/main" id="{04880B52-5FE6-4940-96B6-F7A3F0D2A6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73" y="2479557"/>
            <a:ext cx="3144996" cy="176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 descr="C:\Users\KETI_UnstructedWork\AppData\Local\Microsoft\Windows\INetCache\Content.MSO\8F294D4D.tmp">
            <a:extLst>
              <a:ext uri="{FF2B5EF4-FFF2-40B4-BE49-F238E27FC236}">
                <a16:creationId xmlns:a16="http://schemas.microsoft.com/office/drawing/2014/main" id="{5357FAC3-C3AB-4500-A031-2C604F3F584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910" y="2475890"/>
            <a:ext cx="3169196" cy="177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 descr="C:\Users\KETI_UnstructedWork\AppData\Local\Microsoft\Windows\INetCache\Content.MSO\2DFD19E3.tmp">
            <a:extLst>
              <a:ext uri="{FF2B5EF4-FFF2-40B4-BE49-F238E27FC236}">
                <a16:creationId xmlns:a16="http://schemas.microsoft.com/office/drawing/2014/main" id="{C99A504B-19E9-45B1-BBF4-7D8B1AC4AAD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47" y="2483222"/>
            <a:ext cx="3150130" cy="17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 descr="C:\Users\KETI_UnstructedWork\AppData\Local\Microsoft\Windows\INetCache\Content.MSO\602510E9.tmp">
            <a:extLst>
              <a:ext uri="{FF2B5EF4-FFF2-40B4-BE49-F238E27FC236}">
                <a16:creationId xmlns:a16="http://schemas.microsoft.com/office/drawing/2014/main" id="{5C77FB6C-9CD0-4762-8A69-FFF6F09B2DC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362" y="4622476"/>
            <a:ext cx="3144998" cy="1756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87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Windows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Server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658620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4. </a:t>
            </a:r>
            <a:r>
              <a:rPr lang="ko-KR" altLang="en-US" dirty="0"/>
              <a:t>관리자 권한으로 </a:t>
            </a:r>
            <a:r>
              <a:rPr lang="en-US" altLang="ko-KR" dirty="0"/>
              <a:t>Anaconda Prompt </a:t>
            </a:r>
            <a:r>
              <a:rPr lang="ko-KR" altLang="en-US" dirty="0"/>
              <a:t>실행 후</a:t>
            </a:r>
            <a:r>
              <a:rPr lang="en-US" altLang="ko-KR" dirty="0"/>
              <a:t>, window_registry.py </a:t>
            </a:r>
            <a:r>
              <a:rPr lang="ko-KR" altLang="en-US" dirty="0"/>
              <a:t>실행</a:t>
            </a:r>
            <a:r>
              <a:rPr lang="en-US" altLang="ko-KR" dirty="0"/>
              <a:t>  </a:t>
            </a:r>
            <a:endParaRPr lang="ko-KR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FF51CF-A9D5-494D-9EC5-49D6156DD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" b="9815"/>
          <a:stretch/>
        </p:blipFill>
        <p:spPr>
          <a:xfrm>
            <a:off x="1530475" y="2180353"/>
            <a:ext cx="4662884" cy="43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Windows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Server</a:t>
            </a:r>
            <a:endParaRPr lang="ko-KR" altLang="en-US" sz="32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5. </a:t>
            </a:r>
            <a:r>
              <a:rPr lang="ko-KR" altLang="ko-KR" dirty="0"/>
              <a:t>레지스트리 편집기에서</a:t>
            </a:r>
            <a:r>
              <a:rPr lang="en-US" altLang="ko-KR" dirty="0"/>
              <a:t> </a:t>
            </a:r>
            <a:r>
              <a:rPr lang="en-US" altLang="ko-KR" dirty="0" err="1"/>
              <a:t>AnnounceFlags</a:t>
            </a:r>
            <a:r>
              <a:rPr lang="en-US" altLang="ko-KR" dirty="0"/>
              <a:t>(5)</a:t>
            </a:r>
            <a:r>
              <a:rPr lang="ko-KR" altLang="ko-KR" dirty="0"/>
              <a:t>와</a:t>
            </a:r>
            <a:r>
              <a:rPr lang="en-US" altLang="ko-KR" dirty="0"/>
              <a:t> Enabled(1) </a:t>
            </a:r>
            <a:r>
              <a:rPr lang="ko-KR" altLang="ko-KR" dirty="0"/>
              <a:t>값 수정</a:t>
            </a:r>
            <a:r>
              <a:rPr lang="en-US" altLang="ko-KR" dirty="0"/>
              <a:t>  </a:t>
            </a:r>
            <a:endParaRPr lang="ko-KR" altLang="ko-KR" dirty="0"/>
          </a:p>
        </p:txBody>
      </p:sp>
      <p:pic>
        <p:nvPicPr>
          <p:cNvPr id="9" name="그림 8" descr="C:\Users\KETI_UnstructedWork\AppData\Local\Microsoft\Windows\INetCache\Content.MSO\DCFCA045.tmp">
            <a:extLst>
              <a:ext uri="{FF2B5EF4-FFF2-40B4-BE49-F238E27FC236}">
                <a16:creationId xmlns:a16="http://schemas.microsoft.com/office/drawing/2014/main" id="{2F4D34A0-8B33-4BA6-A730-2EE2F26941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1" y="2968002"/>
            <a:ext cx="4199368" cy="20328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4E65F70-1B08-4CB7-B255-B0BF98A4A516}"/>
              </a:ext>
            </a:extLst>
          </p:cNvPr>
          <p:cNvSpPr/>
          <p:nvPr/>
        </p:nvSpPr>
        <p:spPr>
          <a:xfrm>
            <a:off x="597661" y="5000878"/>
            <a:ext cx="437732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>
                <a:solidFill>
                  <a:srgbClr val="333333"/>
                </a:solidFill>
                <a:cs typeface="Times New Roman" panose="02020603050405020304" pitchFamily="18" charset="0"/>
              </a:rPr>
              <a:t>컴퓨터</a:t>
            </a:r>
            <a:r>
              <a:rPr lang="en-US" altLang="ko-KR" sz="800" dirty="0">
                <a:solidFill>
                  <a:srgbClr val="333333"/>
                </a:solidFill>
                <a:cs typeface="Times New Roman" panose="02020603050405020304" pitchFamily="18" charset="0"/>
              </a:rPr>
              <a:t>\HKEY_LOCAL_MACHINE\SYSTEM\</a:t>
            </a:r>
            <a:r>
              <a:rPr lang="en-US" altLang="ko-KR" sz="800" dirty="0" err="1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CurrentControlSet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\Services\W32Time\Config </a:t>
            </a:r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66B9B7-2D16-4E19-A948-E3BBB6F23D3B}"/>
              </a:ext>
            </a:extLst>
          </p:cNvPr>
          <p:cNvSpPr/>
          <p:nvPr/>
        </p:nvSpPr>
        <p:spPr>
          <a:xfrm>
            <a:off x="5784084" y="4660715"/>
            <a:ext cx="53069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>
                <a:solidFill>
                  <a:srgbClr val="333333"/>
                </a:solidFill>
                <a:cs typeface="Times New Roman" panose="02020603050405020304" pitchFamily="18" charset="0"/>
              </a:rPr>
              <a:t>컴퓨터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\HKEY_LOCAL_MACHINE\SYSTEM\</a:t>
            </a:r>
            <a:r>
              <a:rPr lang="en-US" altLang="ko-KR" sz="800" dirty="0" err="1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CurrentControlSet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\Services\W32Time\</a:t>
            </a:r>
            <a:r>
              <a:rPr lang="en-US" altLang="ko-KR" sz="800" dirty="0" err="1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TimeProviders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\</a:t>
            </a:r>
            <a:r>
              <a:rPr lang="en-US" altLang="ko-KR" sz="800" dirty="0" err="1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NtpServer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en-US" sz="800" dirty="0"/>
          </a:p>
        </p:txBody>
      </p:sp>
      <p:pic>
        <p:nvPicPr>
          <p:cNvPr id="16" name="그림 15" descr="C:\Users\KETI_UnstructedWork\AppData\Local\Microsoft\Windows\INetCache\Content.MSO\EE8FFF9B.tmp">
            <a:extLst>
              <a:ext uri="{FF2B5EF4-FFF2-40B4-BE49-F238E27FC236}">
                <a16:creationId xmlns:a16="http://schemas.microsoft.com/office/drawing/2014/main" id="{318B80E5-6784-4359-AD9D-7BBBA04086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084" y="3028687"/>
            <a:ext cx="5707326" cy="163202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0F157E-9B79-4317-8740-3D2A3085D582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4" action="ppaction://hlinksldjump"/>
              </a:rPr>
              <a:t>8</a:t>
            </a:r>
            <a:r>
              <a:rPr lang="ko-KR" altLang="en-US" sz="800" dirty="0">
                <a:solidFill>
                  <a:srgbClr val="FF0000"/>
                </a:solidFill>
                <a:hlinkClick r:id="rId4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06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737</Words>
  <Application>Microsoft Office PowerPoint</Application>
  <PresentationFormat>와이드스크린</PresentationFormat>
  <Paragraphs>109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Times New Roman</vt:lpstr>
      <vt:lpstr>Office 테마</vt:lpstr>
      <vt:lpstr>udp_streamer</vt:lpstr>
      <vt:lpstr>목차</vt:lpstr>
      <vt:lpstr>Architecture</vt:lpstr>
      <vt:lpstr>환경 설정</vt:lpstr>
      <vt:lpstr>Windows NTP Server</vt:lpstr>
      <vt:lpstr>Windows NTP Server</vt:lpstr>
      <vt:lpstr>Windows NTP Server</vt:lpstr>
      <vt:lpstr>Windows NTP Server</vt:lpstr>
      <vt:lpstr>Windows NTP Server</vt:lpstr>
      <vt:lpstr>Windows NTP Server</vt:lpstr>
      <vt:lpstr>Windows NTP Server</vt:lpstr>
      <vt:lpstr>Linux NTP Client</vt:lpstr>
      <vt:lpstr>Linux NTP Client</vt:lpstr>
      <vt:lpstr>Linux NTP Client</vt:lpstr>
      <vt:lpstr>Ubuntu bashrc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udp_streamer</dc:title>
  <dc:creator>KETI_UnstructedWork</dc:creator>
  <cp:lastModifiedBy>KETI_UnstructedWork</cp:lastModifiedBy>
  <cp:revision>47</cp:revision>
  <dcterms:created xsi:type="dcterms:W3CDTF">2022-12-21T07:10:02Z</dcterms:created>
  <dcterms:modified xsi:type="dcterms:W3CDTF">2023-03-31T08:41:19Z</dcterms:modified>
</cp:coreProperties>
</file>