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71" r:id="rId6"/>
    <p:sldId id="258" r:id="rId7"/>
    <p:sldId id="263" r:id="rId8"/>
    <p:sldId id="264" r:id="rId9"/>
    <p:sldId id="265" r:id="rId10"/>
    <p:sldId id="272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50" d="100"/>
          <a:sy n="50" d="100"/>
        </p:scale>
        <p:origin x="1204" y="2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9193-BB44-4EB6-97E3-11F4733E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02B8-3335-44D4-B722-3E6A72B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21FD-208F-4573-B3CB-0F67AB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E11-9C4D-4691-9505-901E8B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A574-D3E1-49C7-AC41-2D3092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91A0-DDB4-472B-9BEA-5762240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CBA4D-3872-4376-9887-F08D3CDD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BD08D-7C10-402D-BDD9-B8953C4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0570-2A67-432D-A295-1747E27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867C-5BC4-4C16-81E7-601F165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ECA27-EADD-441F-A5B1-3176F3FB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C118-AB69-44F1-B701-9716CC7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733D-9254-49B3-8482-C97D17A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524C-65EB-430E-894E-BD764D7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1BB93-EA44-4BEB-9666-D71B880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BBB1-0D76-41FD-8173-16CA945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24FD4-6B44-4669-9247-A6C82BA1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60DC-6CE0-4040-9D17-84DC636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257F-A777-49F9-9539-BCAFA7E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911B-2D7A-42C8-B971-9F36F0C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B676-7C62-420A-968E-52B0D23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0DE3-ACFB-455F-BABB-2D81A2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F703-1383-4F7A-8E15-B5408B8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35C4-8388-4A35-B0A4-CFBCBF1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0F5B-88B0-406C-8508-E1CCCCC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4CDF-CDCC-44E6-A395-2BB65DA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7E1A-D75B-4E73-B0AE-A12C0A4B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C0910-D4BC-4BD6-B3C5-816B20B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509C-00B6-4291-B1CC-A43977E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E789-897C-4D39-9074-131C35E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799B-7EF7-492A-BB44-50D4A360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B5F88-2723-4429-9C61-FBD5669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6A576-C17D-47B3-ADFD-FAD9C7D1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5A57-4956-4D9B-BBA3-DAB7A174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254CC-5BBB-4E82-9B41-8C4572DB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A9E03-E1F5-4A89-AB1F-6987E07D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478D8-2728-4D5A-AE3E-681E2FA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CD6B2-1443-4850-A2AD-4BB6D9F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32230-6942-4F36-BCFE-2379B4B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FFF17-E9B4-4ACF-9AD7-A3361B6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B5E83-4B30-4269-AAFF-597F4B6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CD5F5-4B89-4878-AC4E-22BAA76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999AE-12FB-474D-9265-C3B62CF1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0B3C6-D6A3-4BC9-B5FC-5A9C84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C3E52-8B5D-41B0-AC68-AC7F94F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7A13-2DC8-4F9D-A43B-5F4E270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870-C360-4484-AFB5-A358F45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B5EC-261A-4EF5-98B2-ABA401D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9816A-4411-418D-836E-EFAA7E2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8764-1CAE-47F6-A94C-94925D6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67F0-57FA-40FC-88BB-110DF27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FAC7-C3B8-4E7A-84E5-B91282F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FF2C-C18D-40CB-AA17-C2E922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7DD8D-D3B4-452A-9855-44D185B6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94F4A-B31C-4EB0-8026-86A3869D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6D09-F8C2-4597-A589-A1EEF4B7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2CFF-1243-46CA-A5B5-C678041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568-EA4E-4AC1-9284-4AFA0D6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9BEDE-49FE-4152-9E0C-8FDD49A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45BC-9E9C-45FE-AB9F-C1D0EA22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239-D1C2-4FF0-B3EE-05D14B6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E3D8-F22A-47D7-9F70-F613600D8D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75D2-5B77-4D8B-870A-CF8A6A2B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FCC-22B4-4ADA-9151-756B4F1E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ny.tuxfamily.org/doc/3.4/chrony.conf.html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support.huawei.com/enterprise/en/doc/EDOC1000128405/d6d7cc5a/ntp-max-dist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libjpeg-turbo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ny.tuxfamily.org/doc/3.4/chrony.conf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544E-42AD-4FF6-B79D-5C9E0298F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err="1"/>
              <a:t>time_synchronization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6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11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5. NTP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와의 </a:t>
            </a:r>
            <a:r>
              <a:rPr lang="en-US" altLang="ko-KR" dirty="0"/>
              <a:t>offset </a:t>
            </a:r>
            <a:r>
              <a:rPr lang="ko-KR" altLang="en-US" dirty="0"/>
              <a:t>확인 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D0E357-3535-45AC-B46B-2196D8FA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40" b="50653"/>
          <a:stretch/>
        </p:blipFill>
        <p:spPr>
          <a:xfrm>
            <a:off x="838200" y="2531527"/>
            <a:ext cx="4892058" cy="164659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302531-9A75-4318-AF7E-40F1F72C87E2}"/>
              </a:ext>
            </a:extLst>
          </p:cNvPr>
          <p:cNvSpPr/>
          <p:nvPr/>
        </p:nvSpPr>
        <p:spPr>
          <a:xfrm>
            <a:off x="838200" y="4178125"/>
            <a:ext cx="436435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w32tm /</a:t>
            </a:r>
            <a:r>
              <a:rPr lang="en-US" altLang="ko-KR" sz="800" dirty="0" err="1"/>
              <a:t>stripchart</a:t>
            </a:r>
            <a:r>
              <a:rPr lang="en-US" altLang="ko-KR" sz="800" dirty="0"/>
              <a:t> /computer:10.252.101.191 /</a:t>
            </a:r>
            <a:r>
              <a:rPr lang="en-US" altLang="ko-KR" sz="800" dirty="0" err="1"/>
              <a:t>dataonly</a:t>
            </a:r>
            <a:r>
              <a:rPr lang="en-US" altLang="ko-KR" sz="800" dirty="0"/>
              <a:t> /samples:5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417E69-DC10-48F9-A2B1-519087CD35E6}"/>
              </a:ext>
            </a:extLst>
          </p:cNvPr>
          <p:cNvSpPr/>
          <p:nvPr/>
        </p:nvSpPr>
        <p:spPr>
          <a:xfrm>
            <a:off x="838200" y="4512366"/>
            <a:ext cx="17936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computer: </a:t>
            </a:r>
            <a:r>
              <a:rPr lang="en-US" altLang="ko-KR" sz="800" dirty="0" err="1"/>
              <a:t>ntp</a:t>
            </a:r>
            <a:r>
              <a:rPr lang="en-US" altLang="ko-KR" sz="800" dirty="0"/>
              <a:t> server domain or </a:t>
            </a:r>
            <a:r>
              <a:rPr lang="en-US" altLang="ko-KR" sz="800" dirty="0" err="1"/>
              <a:t>ip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01589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680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4B0DC-3E88-43E1-BAAC-CDB7EFE24713}"/>
              </a:ext>
            </a:extLst>
          </p:cNvPr>
          <p:cNvSpPr/>
          <p:nvPr/>
        </p:nvSpPr>
        <p:spPr>
          <a:xfrm>
            <a:off x="8380649" y="4647500"/>
            <a:ext cx="35227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2"/>
              </a:rPr>
              <a:t>https://support.huawei.com/enterprise/en/doc/EDOC1000128405/d6d7cc5a/ntp-max-distance</a:t>
            </a:r>
            <a:endParaRPr lang="ko-KR" altLang="en-US" sz="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4FED9-7506-462E-BF35-805A760D042B}"/>
              </a:ext>
            </a:extLst>
          </p:cNvPr>
          <p:cNvSpPr/>
          <p:nvPr/>
        </p:nvSpPr>
        <p:spPr>
          <a:xfrm>
            <a:off x="9843203" y="6492875"/>
            <a:ext cx="20601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hlinkClick r:id="rId3"/>
              </a:rPr>
              <a:t>https://chrony.tuxfamily.org/doc/3.4/chrony.conf.html</a:t>
            </a:r>
            <a:endParaRPr lang="ko-KR" altLang="en-US" sz="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72378-09EB-4627-886E-D00AE4FEB0FE}"/>
              </a:ext>
            </a:extLst>
          </p:cNvPr>
          <p:cNvGrpSpPr/>
          <p:nvPr/>
        </p:nvGrpSpPr>
        <p:grpSpPr>
          <a:xfrm>
            <a:off x="8743335" y="565654"/>
            <a:ext cx="2727042" cy="4076900"/>
            <a:chOff x="8688145" y="365125"/>
            <a:chExt cx="2907741" cy="4347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D2276-25E8-494D-ABCD-201B6FC7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8146" y="365125"/>
              <a:ext cx="2907740" cy="43470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7798AB-0598-41FB-B020-6A9345001889}"/>
                </a:ext>
              </a:extLst>
            </p:cNvPr>
            <p:cNvSpPr/>
            <p:nvPr/>
          </p:nvSpPr>
          <p:spPr>
            <a:xfrm>
              <a:off x="8688145" y="3349299"/>
              <a:ext cx="2907739" cy="487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05C5C1-141C-49A9-A4E5-C325E021BF43}"/>
              </a:ext>
            </a:extLst>
          </p:cNvPr>
          <p:cNvGrpSpPr/>
          <p:nvPr/>
        </p:nvGrpSpPr>
        <p:grpSpPr>
          <a:xfrm>
            <a:off x="8529848" y="5299671"/>
            <a:ext cx="3224334" cy="1195428"/>
            <a:chOff x="8529848" y="5299671"/>
            <a:chExt cx="3224334" cy="11954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B8726FE-973C-4BCA-AAEC-646E958CE601}"/>
                </a:ext>
              </a:extLst>
            </p:cNvPr>
            <p:cNvGrpSpPr/>
            <p:nvPr/>
          </p:nvGrpSpPr>
          <p:grpSpPr>
            <a:xfrm>
              <a:off x="8529848" y="5299671"/>
              <a:ext cx="3224334" cy="1195428"/>
              <a:chOff x="7266167" y="4696728"/>
              <a:chExt cx="3224334" cy="119542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C5BC69A-C3CF-4418-9B2A-0DFC591981AB}"/>
                  </a:ext>
                </a:extLst>
              </p:cNvPr>
              <p:cNvGrpSpPr/>
              <p:nvPr/>
            </p:nvGrpSpPr>
            <p:grpSpPr>
              <a:xfrm>
                <a:off x="7266167" y="5114456"/>
                <a:ext cx="3224334" cy="777700"/>
                <a:chOff x="7302226" y="5207027"/>
                <a:chExt cx="4601156" cy="11097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27CCCB1-0655-4129-BD52-96A10F1E9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2226" y="5207027"/>
                  <a:ext cx="4601156" cy="1109786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2C53F-D78F-4E2B-974B-66CB9AFE52D4}"/>
                    </a:ext>
                  </a:extLst>
                </p:cNvPr>
                <p:cNvSpPr/>
                <p:nvPr/>
              </p:nvSpPr>
              <p:spPr>
                <a:xfrm>
                  <a:off x="8025538" y="5807912"/>
                  <a:ext cx="1782396" cy="1317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47ACF97-9DDE-40E2-BF98-FBF0169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167" y="4696728"/>
                <a:ext cx="3154018" cy="368500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7604B3-4434-4753-A228-C564505F8E78}"/>
                </a:ext>
              </a:extLst>
            </p:cNvPr>
            <p:cNvSpPr/>
            <p:nvPr/>
          </p:nvSpPr>
          <p:spPr>
            <a:xfrm>
              <a:off x="8705822" y="5394024"/>
              <a:ext cx="3048360" cy="264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98415FC-A7EB-4E7E-A84D-920249B2F4BB}"/>
              </a:ext>
            </a:extLst>
          </p:cNvPr>
          <p:cNvGrpSpPr/>
          <p:nvPr/>
        </p:nvGrpSpPr>
        <p:grpSpPr>
          <a:xfrm>
            <a:off x="838200" y="2978846"/>
            <a:ext cx="3168650" cy="3521974"/>
            <a:chOff x="838200" y="3247900"/>
            <a:chExt cx="3168650" cy="35219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39444CE-D681-47FA-8422-F025E195BC34}"/>
                </a:ext>
              </a:extLst>
            </p:cNvPr>
            <p:cNvSpPr/>
            <p:nvPr/>
          </p:nvSpPr>
          <p:spPr>
            <a:xfrm>
              <a:off x="838200" y="6492875"/>
              <a:ext cx="24347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" dirty="0" err="1"/>
                <a:t>maxdistance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미지정시</a:t>
              </a:r>
              <a:r>
                <a:rPr lang="en-US" altLang="ko-KR" sz="600" dirty="0"/>
                <a:t>, default</a:t>
              </a:r>
              <a:r>
                <a:rPr lang="ko-KR" altLang="en-US" sz="600" dirty="0"/>
                <a:t>는 </a:t>
              </a:r>
              <a:r>
                <a:rPr lang="en-US" altLang="ko-KR" sz="600" dirty="0"/>
                <a:t>3 seconds (</a:t>
              </a:r>
              <a:r>
                <a:rPr lang="en-US" altLang="ko-KR" sz="600" dirty="0" err="1"/>
                <a:t>chrony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기준</a:t>
              </a:r>
              <a:r>
                <a:rPr lang="en-US" altLang="ko-KR" sz="600" dirty="0"/>
                <a:t>)</a:t>
              </a:r>
            </a:p>
            <a:p>
              <a:r>
                <a:rPr lang="ko-KR" altLang="en-US" sz="600" dirty="0"/>
                <a:t>동기화하는 시간이 </a:t>
              </a:r>
              <a:r>
                <a:rPr lang="en-US" altLang="ko-KR" sz="600" dirty="0" err="1"/>
                <a:t>maxdistance</a:t>
              </a:r>
              <a:r>
                <a:rPr lang="ko-KR" altLang="en-US" sz="600" dirty="0"/>
                <a:t>를 초과할 경우 동기화 실패 </a:t>
              </a:r>
              <a:r>
                <a:rPr lang="en-US" altLang="ko-KR" sz="600" dirty="0"/>
                <a:t>X </a:t>
              </a:r>
              <a:endParaRPr lang="ko-KR" altLang="en-US" sz="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1CDF705-F075-48C6-B2D0-9E15F8F7D759}"/>
                </a:ext>
              </a:extLst>
            </p:cNvPr>
            <p:cNvGrpSpPr/>
            <p:nvPr/>
          </p:nvGrpSpPr>
          <p:grpSpPr>
            <a:xfrm>
              <a:off x="838200" y="3247900"/>
              <a:ext cx="3168650" cy="3244975"/>
              <a:chOff x="4317070" y="2883353"/>
              <a:chExt cx="3168650" cy="324497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05AA1B7-DF9D-40C1-A6C6-A4188725D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0560" b="22625"/>
              <a:stretch/>
            </p:blipFill>
            <p:spPr>
              <a:xfrm>
                <a:off x="4317070" y="2883353"/>
                <a:ext cx="3168650" cy="3244975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3209A44-5727-4639-95BA-7D2B70060063}"/>
                  </a:ext>
                </a:extLst>
              </p:cNvPr>
              <p:cNvSpPr/>
              <p:nvPr/>
            </p:nvSpPr>
            <p:spPr>
              <a:xfrm>
                <a:off x="4317070" y="4304510"/>
                <a:ext cx="992492" cy="1641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58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6. synchronization check</a:t>
            </a:r>
            <a:endParaRPr lang="ko-KR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5551A5-8913-4D95-91ED-57D4D2A47E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 b="35000"/>
          <a:stretch/>
        </p:blipFill>
        <p:spPr bwMode="auto">
          <a:xfrm>
            <a:off x="910684" y="2892085"/>
            <a:ext cx="4716234" cy="2692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7CEA9-CDA8-4872-9082-D44A0C1386D7}"/>
              </a:ext>
            </a:extLst>
          </p:cNvPr>
          <p:cNvSpPr/>
          <p:nvPr/>
        </p:nvSpPr>
        <p:spPr>
          <a:xfrm>
            <a:off x="838200" y="5584529"/>
            <a:ext cx="1845365" cy="21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IP </a:t>
            </a:r>
            <a:r>
              <a:rPr lang="ko-KR" altLang="en-US" sz="800" dirty="0"/>
              <a:t>주소 앞에 </a:t>
            </a:r>
            <a:r>
              <a:rPr lang="en-US" altLang="ko-KR" sz="800" dirty="0"/>
              <a:t>'</a:t>
            </a:r>
            <a:r>
              <a:rPr lang="ko-KR" altLang="en-US" sz="800" dirty="0"/>
              <a:t>*</a:t>
            </a:r>
            <a:r>
              <a:rPr lang="en-US" altLang="ko-KR" sz="800" dirty="0"/>
              <a:t>’ </a:t>
            </a:r>
            <a:r>
              <a:rPr lang="ko-KR" altLang="en-US" sz="800" dirty="0"/>
              <a:t>표시가 나타나야 함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6FE3AD-7E66-47F3-8F6A-2914109C0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 b="69604"/>
          <a:stretch/>
        </p:blipFill>
        <p:spPr bwMode="auto">
          <a:xfrm>
            <a:off x="6145834" y="2892085"/>
            <a:ext cx="3359150" cy="113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9C047-0FBC-437A-A2C3-272B09881D48}"/>
              </a:ext>
            </a:extLst>
          </p:cNvPr>
          <p:cNvSpPr/>
          <p:nvPr/>
        </p:nvSpPr>
        <p:spPr>
          <a:xfrm>
            <a:off x="6096000" y="4028735"/>
            <a:ext cx="28730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된 경우 </a:t>
            </a:r>
            <a:r>
              <a:rPr lang="en-US" altLang="ko-KR" sz="800" dirty="0"/>
              <a:t>--&gt; 'System clock synchronized: yes'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547206-E7CA-4CC0-B860-4A743C140FB5}"/>
              </a:ext>
            </a:extLst>
          </p:cNvPr>
          <p:cNvSpPr/>
          <p:nvPr/>
        </p:nvSpPr>
        <p:spPr>
          <a:xfrm>
            <a:off x="910684" y="5293287"/>
            <a:ext cx="134913" cy="10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A50D3-BF7E-4735-B7E7-371E7B3E48E8}"/>
              </a:ext>
            </a:extLst>
          </p:cNvPr>
          <p:cNvGrpSpPr/>
          <p:nvPr/>
        </p:nvGrpSpPr>
        <p:grpSpPr>
          <a:xfrm>
            <a:off x="6145834" y="4362721"/>
            <a:ext cx="4222115" cy="1769110"/>
            <a:chOff x="6145834" y="4555906"/>
            <a:chExt cx="4222115" cy="17691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98551E5-B3CA-4A4B-A865-9506C62D9CA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26" b="47923"/>
            <a:stretch/>
          </p:blipFill>
          <p:spPr bwMode="auto">
            <a:xfrm>
              <a:off x="6145834" y="4555906"/>
              <a:ext cx="4222115" cy="1769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15F8B6-500C-43A3-9267-7ACF33B55AFE}"/>
                </a:ext>
              </a:extLst>
            </p:cNvPr>
            <p:cNvSpPr/>
            <p:nvPr/>
          </p:nvSpPr>
          <p:spPr>
            <a:xfrm>
              <a:off x="6145834" y="6188350"/>
              <a:ext cx="123769" cy="136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F58DB-A541-495D-ABBB-81B4A6A1E55C}"/>
              </a:ext>
            </a:extLst>
          </p:cNvPr>
          <p:cNvSpPr/>
          <p:nvPr/>
        </p:nvSpPr>
        <p:spPr>
          <a:xfrm>
            <a:off x="6095999" y="6131831"/>
            <a:ext cx="287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되지 않은 경우</a:t>
            </a:r>
            <a:endParaRPr lang="en-US" altLang="ko-KR" sz="800" dirty="0"/>
          </a:p>
          <a:p>
            <a:r>
              <a:rPr lang="ko-KR" altLang="en-US" sz="800" dirty="0"/>
              <a:t>해결법 중 하나로 </a:t>
            </a:r>
            <a:r>
              <a:rPr lang="en-US" altLang="ko-KR" sz="800" dirty="0"/>
              <a:t>system-</a:t>
            </a:r>
            <a:r>
              <a:rPr lang="en-US" altLang="ko-KR" sz="800" dirty="0" err="1"/>
              <a:t>timesyncd</a:t>
            </a:r>
            <a:r>
              <a:rPr lang="ko-KR" altLang="en-US" sz="800" dirty="0"/>
              <a:t>를 </a:t>
            </a:r>
            <a:r>
              <a:rPr lang="en-US" altLang="ko-KR" sz="800" dirty="0"/>
              <a:t>disable</a:t>
            </a:r>
            <a:r>
              <a:rPr lang="ko-KR" altLang="en-US" sz="800" dirty="0"/>
              <a:t>하기 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9C97B-3B4B-4438-9815-AE8DAB1FA02B}"/>
              </a:ext>
            </a:extLst>
          </p:cNvPr>
          <p:cNvSpPr/>
          <p:nvPr/>
        </p:nvSpPr>
        <p:spPr>
          <a:xfrm>
            <a:off x="8860403" y="6132455"/>
            <a:ext cx="2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disable </a:t>
            </a:r>
            <a:r>
              <a:rPr lang="en-US" altLang="ko-KR" sz="800" dirty="0" err="1"/>
              <a:t>systemd-timesyncd.service</a:t>
            </a:r>
            <a:endParaRPr lang="ko-KR" altLang="ko-KR" sz="800" dirty="0"/>
          </a:p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restart </a:t>
            </a:r>
            <a:r>
              <a:rPr lang="en-US" altLang="ko-KR" sz="800" dirty="0" err="1"/>
              <a:t>chrony</a:t>
            </a:r>
            <a:r>
              <a:rPr lang="en-US" altLang="ko-KR" sz="800" dirty="0"/>
              <a:t> </a:t>
            </a:r>
            <a:endParaRPr lang="ko-KR" altLang="ko-KR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11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7873-058E-40D0-A9F7-F72C271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ETC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55B5-AD4C-4732-A0AD-0A41C36E1F2A}"/>
              </a:ext>
            </a:extLst>
          </p:cNvPr>
          <p:cNvSpPr txBox="1"/>
          <p:nvPr/>
        </p:nvSpPr>
        <p:spPr>
          <a:xfrm>
            <a:off x="699053" y="6012524"/>
            <a:ext cx="136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nano</a:t>
            </a:r>
            <a:r>
              <a:rPr lang="en-US" altLang="ko-KR" sz="800" dirty="0"/>
              <a:t> ~/.</a:t>
            </a:r>
            <a:r>
              <a:rPr lang="en-US" altLang="ko-KR" sz="800" dirty="0" err="1"/>
              <a:t>bashrc</a:t>
            </a:r>
            <a:endParaRPr lang="en-US" altLang="ko-KR" sz="800" dirty="0"/>
          </a:p>
          <a:p>
            <a:pPr lvl="0" fontAlgn="base"/>
            <a:r>
              <a:rPr lang="en-US" altLang="ko-KR" sz="800" dirty="0"/>
              <a:t>source ~/.</a:t>
            </a:r>
            <a:r>
              <a:rPr lang="en-US" altLang="ko-KR" sz="800" dirty="0" err="1"/>
              <a:t>bashrc</a:t>
            </a:r>
            <a:endParaRPr lang="en-US" altLang="ko-KR" sz="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06EEF9-940B-46D2-8C46-A08FDBEACC68}"/>
              </a:ext>
            </a:extLst>
          </p:cNvPr>
          <p:cNvGrpSpPr/>
          <p:nvPr/>
        </p:nvGrpSpPr>
        <p:grpSpPr>
          <a:xfrm>
            <a:off x="790492" y="2155095"/>
            <a:ext cx="2922768" cy="3872474"/>
            <a:chOff x="838200" y="2309855"/>
            <a:chExt cx="2787595" cy="3693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0ED08-3F89-46FD-B98F-77ABF72C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71"/>
            <a:stretch/>
          </p:blipFill>
          <p:spPr>
            <a:xfrm>
              <a:off x="838200" y="2309855"/>
              <a:ext cx="2787595" cy="36933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ED0EB2-AB7C-4198-B256-261ECBC384F8}"/>
                </a:ext>
              </a:extLst>
            </p:cNvPr>
            <p:cNvSpPr/>
            <p:nvPr/>
          </p:nvSpPr>
          <p:spPr>
            <a:xfrm>
              <a:off x="838200" y="5577722"/>
              <a:ext cx="1264920" cy="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C5B5BA-829C-4C51-BDC9-83799990139D}"/>
              </a:ext>
            </a:extLst>
          </p:cNvPr>
          <p:cNvSpPr txBox="1"/>
          <p:nvPr/>
        </p:nvSpPr>
        <p:spPr>
          <a:xfrm>
            <a:off x="790492" y="1815169"/>
            <a:ext cx="767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800" dirty="0"/>
              <a:t>단축키 설정 </a:t>
            </a:r>
            <a:endParaRPr lang="en-US" altLang="ko-KR" sz="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C15342-9FA0-4655-AD6F-27FF4B83B88E}"/>
              </a:ext>
            </a:extLst>
          </p:cNvPr>
          <p:cNvGrpSpPr/>
          <p:nvPr/>
        </p:nvGrpSpPr>
        <p:grpSpPr>
          <a:xfrm>
            <a:off x="6002906" y="2838106"/>
            <a:ext cx="5637804" cy="966344"/>
            <a:chOff x="6002906" y="2838106"/>
            <a:chExt cx="5637804" cy="9663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7F9A6D-187D-44D5-9694-AF76F93C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2906" y="3053550"/>
              <a:ext cx="5637804" cy="750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9A6DB4-E122-45CF-BD7A-889BB264835E}"/>
                </a:ext>
              </a:extLst>
            </p:cNvPr>
            <p:cNvSpPr txBox="1"/>
            <p:nvPr/>
          </p:nvSpPr>
          <p:spPr>
            <a:xfrm>
              <a:off x="6002906" y="2838106"/>
              <a:ext cx="2298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/>
              <a:r>
                <a:rPr lang="en-US" altLang="ko-KR" sz="800" dirty="0"/>
                <a:t>NTP Server</a:t>
              </a:r>
              <a:r>
                <a:rPr lang="ko-KR" altLang="en-US" sz="800" dirty="0"/>
                <a:t>와 시간 동기화된 </a:t>
              </a:r>
              <a:r>
                <a:rPr lang="en-US" altLang="ko-KR" sz="800" dirty="0"/>
                <a:t>NTP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Client </a:t>
              </a:r>
              <a:r>
                <a:rPr lang="ko-KR" altLang="en-US" sz="800" dirty="0"/>
                <a:t>확인</a:t>
              </a:r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B50B-AC3B-4B5B-B86D-CC680FF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BD7A-FE8A-4E3B-8D81-A71183A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 action="ppaction://hlinksldjump"/>
              </a:rPr>
              <a:t>Architecture</a:t>
            </a:r>
            <a:endParaRPr lang="en-US" altLang="ko-KR" sz="2000" dirty="0"/>
          </a:p>
          <a:p>
            <a:r>
              <a:rPr lang="ko-KR" altLang="en-US" sz="2000" dirty="0">
                <a:hlinkClick r:id="rId3" action="ppaction://hlinksldjump"/>
              </a:rPr>
              <a:t>환경 설정</a:t>
            </a:r>
            <a:endParaRPr lang="en-US" altLang="ko-KR" sz="2000" dirty="0"/>
          </a:p>
          <a:p>
            <a:r>
              <a:rPr lang="en-US" altLang="ko-KR" sz="2000" dirty="0">
                <a:hlinkClick r:id="rId4" action="ppaction://hlinksldjump"/>
              </a:rPr>
              <a:t>Linux NTP Server</a:t>
            </a:r>
            <a:endParaRPr lang="en-US" altLang="ko-KR" sz="2000" dirty="0"/>
          </a:p>
          <a:p>
            <a:r>
              <a:rPr lang="en-US" altLang="ko-KR" sz="2000" dirty="0">
                <a:hlinkClick r:id="rId5" action="ppaction://hlinksldjump"/>
              </a:rPr>
              <a:t>Windows NTP Client</a:t>
            </a:r>
            <a:endParaRPr lang="en-US" altLang="ko-KR" sz="2000" dirty="0"/>
          </a:p>
          <a:p>
            <a:r>
              <a:rPr lang="en-US" altLang="ko-KR" sz="2000" dirty="0">
                <a:hlinkClick r:id="rId6" action="ppaction://hlinksldjump"/>
              </a:rPr>
              <a:t>Linux NTP Client</a:t>
            </a:r>
            <a:endParaRPr lang="en-US" altLang="ko-KR" sz="2000" dirty="0"/>
          </a:p>
          <a:p>
            <a:r>
              <a:rPr lang="en-US" altLang="ko-KR" sz="2000" dirty="0">
                <a:hlinkClick r:id="rId7" action="ppaction://hlinksldjump"/>
              </a:rPr>
              <a:t>ETC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2441-AFA9-42D8-96C7-6EB1408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9695E-1B0E-49F5-84FA-8FB110EE47AC}"/>
              </a:ext>
            </a:extLst>
          </p:cNvPr>
          <p:cNvGrpSpPr/>
          <p:nvPr/>
        </p:nvGrpSpPr>
        <p:grpSpPr>
          <a:xfrm>
            <a:off x="963429" y="2158779"/>
            <a:ext cx="914400" cy="914400"/>
            <a:chOff x="1357023" y="2715370"/>
            <a:chExt cx="914400" cy="914400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5F8ADF1E-EADF-4DB6-A93B-D4FFAF5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6A11BF-D0A9-44A0-AE01-7FB0BC2A83B9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81328A-6F2D-4B12-B98D-0E73CE7EDA8E}"/>
              </a:ext>
            </a:extLst>
          </p:cNvPr>
          <p:cNvGrpSpPr/>
          <p:nvPr/>
        </p:nvGrpSpPr>
        <p:grpSpPr>
          <a:xfrm>
            <a:off x="3556879" y="2587357"/>
            <a:ext cx="914400" cy="914400"/>
            <a:chOff x="1357023" y="2715370"/>
            <a:chExt cx="914400" cy="914400"/>
          </a:xfrm>
        </p:grpSpPr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B4FFE3C3-27D6-4CFE-9C8D-86616A56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0D517-89F6-454A-B6AF-B95D37720431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1583CDB-4E7E-4907-8C45-FDA59EA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87" y="3363219"/>
            <a:ext cx="198387" cy="1983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6BD4FF-B7D7-48B3-BCB1-56058AEC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902" y="3363219"/>
            <a:ext cx="198387" cy="198387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E55A68E3-EC5A-4609-9DCC-3FCED7B18FEC}"/>
              </a:ext>
            </a:extLst>
          </p:cNvPr>
          <p:cNvSpPr/>
          <p:nvPr/>
        </p:nvSpPr>
        <p:spPr>
          <a:xfrm>
            <a:off x="1418067" y="2932348"/>
            <a:ext cx="107343" cy="3854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AD05D-7FE8-4132-8DBC-3CC6D87015EF}"/>
              </a:ext>
            </a:extLst>
          </p:cNvPr>
          <p:cNvSpPr txBox="1"/>
          <p:nvPr/>
        </p:nvSpPr>
        <p:spPr>
          <a:xfrm>
            <a:off x="593042" y="3377773"/>
            <a:ext cx="67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left port </a:t>
            </a:r>
          </a:p>
          <a:p>
            <a:pPr algn="ctr"/>
            <a:r>
              <a:rPr lang="en-US" altLang="ko-KR" sz="500" dirty="0"/>
              <a:t>5001 / 5003</a:t>
            </a:r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74E4E-C50A-4B81-B86C-C70F659E9F69}"/>
              </a:ext>
            </a:extLst>
          </p:cNvPr>
          <p:cNvSpPr txBox="1"/>
          <p:nvPr/>
        </p:nvSpPr>
        <p:spPr>
          <a:xfrm>
            <a:off x="1694573" y="3371171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right port</a:t>
            </a:r>
          </a:p>
          <a:p>
            <a:pPr algn="ctr"/>
            <a:r>
              <a:rPr lang="en-US" altLang="ko-KR" sz="500" dirty="0"/>
              <a:t>5002 / 5004</a:t>
            </a:r>
            <a:endParaRPr lang="ko-KR" altLang="en-US" sz="5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52FDDA-3DBA-4B7F-ABD2-75C230AF1D6A}"/>
              </a:ext>
            </a:extLst>
          </p:cNvPr>
          <p:cNvSpPr/>
          <p:nvPr/>
        </p:nvSpPr>
        <p:spPr>
          <a:xfrm rot="20373564">
            <a:off x="2156631" y="2273220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CA81-EB38-4D1A-A6A7-1AFAF5C3E22F}"/>
              </a:ext>
            </a:extLst>
          </p:cNvPr>
          <p:cNvSpPr txBox="1"/>
          <p:nvPr/>
        </p:nvSpPr>
        <p:spPr>
          <a:xfrm>
            <a:off x="2338155" y="2037022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데이터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6B61D-7179-4445-9FCB-55BD7FF276DA}"/>
              </a:ext>
            </a:extLst>
          </p:cNvPr>
          <p:cNvSpPr txBox="1"/>
          <p:nvPr/>
        </p:nvSpPr>
        <p:spPr>
          <a:xfrm>
            <a:off x="1784906" y="253141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8DB92-2E50-4FB3-B816-15AC5FEBA9F5}"/>
              </a:ext>
            </a:extLst>
          </p:cNvPr>
          <p:cNvSpPr txBox="1"/>
          <p:nvPr/>
        </p:nvSpPr>
        <p:spPr>
          <a:xfrm>
            <a:off x="3173397" y="205792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9F7E1-19BD-4279-86F2-E0CB35606161}"/>
              </a:ext>
            </a:extLst>
          </p:cNvPr>
          <p:cNvGrpSpPr/>
          <p:nvPr/>
        </p:nvGrpSpPr>
        <p:grpSpPr>
          <a:xfrm>
            <a:off x="963429" y="4522481"/>
            <a:ext cx="914400" cy="914400"/>
            <a:chOff x="1357023" y="2715370"/>
            <a:chExt cx="914400" cy="914400"/>
          </a:xfrm>
        </p:grpSpPr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901DEF40-97B2-407D-A374-2D3C9CF57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F56C3-75D0-455C-BFB4-FDEAB2C38AB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23843B-C575-4AE1-ADD9-42CA450AFBD2}"/>
              </a:ext>
            </a:extLst>
          </p:cNvPr>
          <p:cNvGrpSpPr/>
          <p:nvPr/>
        </p:nvGrpSpPr>
        <p:grpSpPr>
          <a:xfrm>
            <a:off x="3559908" y="5027389"/>
            <a:ext cx="914400" cy="914400"/>
            <a:chOff x="1357023" y="2715370"/>
            <a:chExt cx="914400" cy="914400"/>
          </a:xfrm>
        </p:grpSpPr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BD97D824-0EF7-45D7-A043-556C876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044483-FE4E-4FCC-98BF-23EB9A57EA0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4A24651-3CE0-4352-9372-BC50BD19AC3C}"/>
              </a:ext>
            </a:extLst>
          </p:cNvPr>
          <p:cNvSpPr txBox="1"/>
          <p:nvPr/>
        </p:nvSpPr>
        <p:spPr>
          <a:xfrm>
            <a:off x="2405264" y="4724898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  <a:endParaRPr lang="en-US" altLang="ko-KR" sz="500" dirty="0"/>
          </a:p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969DA-7C70-4C7A-978E-EC19F04E32B1}"/>
              </a:ext>
            </a:extLst>
          </p:cNvPr>
          <p:cNvSpPr txBox="1"/>
          <p:nvPr/>
        </p:nvSpPr>
        <p:spPr>
          <a:xfrm>
            <a:off x="1782544" y="487496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A06B9-35F3-4DEF-B69F-EEBB372CAADD}"/>
              </a:ext>
            </a:extLst>
          </p:cNvPr>
          <p:cNvSpPr txBox="1"/>
          <p:nvPr/>
        </p:nvSpPr>
        <p:spPr>
          <a:xfrm>
            <a:off x="3175710" y="5315312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2CD381-2502-45D7-AB07-7AF68B23443D}"/>
              </a:ext>
            </a:extLst>
          </p:cNvPr>
          <p:cNvGrpSpPr/>
          <p:nvPr/>
        </p:nvGrpSpPr>
        <p:grpSpPr>
          <a:xfrm>
            <a:off x="6221276" y="5026282"/>
            <a:ext cx="948946" cy="914400"/>
            <a:chOff x="1322477" y="2715370"/>
            <a:chExt cx="948946" cy="914400"/>
          </a:xfrm>
        </p:grpSpPr>
        <p:pic>
          <p:nvPicPr>
            <p:cNvPr id="46" name="그래픽 45" descr="컴퓨터">
              <a:extLst>
                <a:ext uri="{FF2B5EF4-FFF2-40B4-BE49-F238E27FC236}">
                  <a16:creationId xmlns:a16="http://schemas.microsoft.com/office/drawing/2014/main" id="{A314E2DF-3316-491D-9B79-7A35BB5F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533FE3-028D-416E-AF7F-B0AA496B5A4C}"/>
                </a:ext>
              </a:extLst>
            </p:cNvPr>
            <p:cNvSpPr txBox="1"/>
            <p:nvPr/>
          </p:nvSpPr>
          <p:spPr>
            <a:xfrm>
              <a:off x="1322477" y="2715370"/>
              <a:ext cx="9489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외부 </a:t>
              </a:r>
              <a:r>
                <a:rPr lang="en-US" altLang="ko-KR" sz="700" b="1" dirty="0"/>
                <a:t>NTP </a:t>
              </a:r>
              <a:r>
                <a:rPr lang="ko-KR" altLang="en-US" sz="700" b="1" dirty="0"/>
                <a:t>서버</a:t>
              </a:r>
            </a:p>
          </p:txBody>
        </p:sp>
      </p:grp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5475F8-FE40-4D94-816A-71DDB3F48465}"/>
              </a:ext>
            </a:extLst>
          </p:cNvPr>
          <p:cNvSpPr/>
          <p:nvPr/>
        </p:nvSpPr>
        <p:spPr>
          <a:xfrm>
            <a:off x="4732491" y="5404795"/>
            <a:ext cx="1335819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24FB3-1F38-434C-BB29-6C61415D9502}"/>
              </a:ext>
            </a:extLst>
          </p:cNvPr>
          <p:cNvSpPr txBox="1"/>
          <p:nvPr/>
        </p:nvSpPr>
        <p:spPr>
          <a:xfrm>
            <a:off x="5045055" y="5261489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B1756-6835-494B-8B7E-198450540188}"/>
              </a:ext>
            </a:extLst>
          </p:cNvPr>
          <p:cNvSpPr txBox="1"/>
          <p:nvPr/>
        </p:nvSpPr>
        <p:spPr>
          <a:xfrm>
            <a:off x="5163661" y="5495752"/>
            <a:ext cx="473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FB0A0F-A488-42C0-9672-14D20E758CC2}"/>
              </a:ext>
            </a:extLst>
          </p:cNvPr>
          <p:cNvSpPr txBox="1"/>
          <p:nvPr/>
        </p:nvSpPr>
        <p:spPr>
          <a:xfrm>
            <a:off x="963429" y="1906217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데이터 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B8AF2-2F16-47EA-893A-7E2EC3E6E421}"/>
              </a:ext>
            </a:extLst>
          </p:cNvPr>
          <p:cNvSpPr txBox="1"/>
          <p:nvPr/>
        </p:nvSpPr>
        <p:spPr>
          <a:xfrm>
            <a:off x="964767" y="4307430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시간 동기화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E9D5E0-35CC-4286-90F8-0F7D42991848}"/>
              </a:ext>
            </a:extLst>
          </p:cNvPr>
          <p:cNvGrpSpPr/>
          <p:nvPr/>
        </p:nvGrpSpPr>
        <p:grpSpPr>
          <a:xfrm>
            <a:off x="3556879" y="1685366"/>
            <a:ext cx="914400" cy="914400"/>
            <a:chOff x="1357023" y="2715370"/>
            <a:chExt cx="914400" cy="914400"/>
          </a:xfrm>
        </p:grpSpPr>
        <p:pic>
          <p:nvPicPr>
            <p:cNvPr id="51" name="그래픽 50" descr="컴퓨터">
              <a:extLst>
                <a:ext uri="{FF2B5EF4-FFF2-40B4-BE49-F238E27FC236}">
                  <a16:creationId xmlns:a16="http://schemas.microsoft.com/office/drawing/2014/main" id="{C761E1FD-059E-4C03-B676-C1BFB7DA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A7D4DF-D895-4181-B41E-8254B7BBD3C3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0180D2-37E5-4B10-B251-51FFFD129D21}"/>
              </a:ext>
            </a:extLst>
          </p:cNvPr>
          <p:cNvSpPr txBox="1"/>
          <p:nvPr/>
        </p:nvSpPr>
        <p:spPr>
          <a:xfrm>
            <a:off x="3173397" y="2986284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09761-AE3B-4379-83C0-A394CCD15878}"/>
              </a:ext>
            </a:extLst>
          </p:cNvPr>
          <p:cNvSpPr txBox="1"/>
          <p:nvPr/>
        </p:nvSpPr>
        <p:spPr>
          <a:xfrm>
            <a:off x="4428202" y="1993061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5001 / 5002</a:t>
            </a:r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F57B7-C7AE-4C89-8A87-B6A28CABE4FD}"/>
              </a:ext>
            </a:extLst>
          </p:cNvPr>
          <p:cNvSpPr txBox="1"/>
          <p:nvPr/>
        </p:nvSpPr>
        <p:spPr>
          <a:xfrm>
            <a:off x="4428201" y="2926290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5003 / 5004</a:t>
            </a:r>
            <a:endParaRPr lang="ko-KR" altLang="en-US" sz="5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AE10A4-38F8-42E8-9C57-5F25491659C9}"/>
              </a:ext>
            </a:extLst>
          </p:cNvPr>
          <p:cNvSpPr/>
          <p:nvPr/>
        </p:nvSpPr>
        <p:spPr>
          <a:xfrm rot="1226436" flipV="1">
            <a:off x="2156632" y="2809281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CD6AC8-FAE1-4404-84D2-538E91399DBC}"/>
              </a:ext>
            </a:extLst>
          </p:cNvPr>
          <p:cNvGrpSpPr/>
          <p:nvPr/>
        </p:nvGrpSpPr>
        <p:grpSpPr>
          <a:xfrm>
            <a:off x="963429" y="5449952"/>
            <a:ext cx="914400" cy="914400"/>
            <a:chOff x="1357023" y="2715370"/>
            <a:chExt cx="914400" cy="914400"/>
          </a:xfrm>
        </p:grpSpPr>
        <p:pic>
          <p:nvPicPr>
            <p:cNvPr id="63" name="그래픽 62" descr="컴퓨터">
              <a:extLst>
                <a:ext uri="{FF2B5EF4-FFF2-40B4-BE49-F238E27FC236}">
                  <a16:creationId xmlns:a16="http://schemas.microsoft.com/office/drawing/2014/main" id="{D213DCC5-CB00-461E-B0AE-10E89DF8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58990-ED45-41A1-BFA6-2E71FE61DD1F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6397D533-94C9-4B7E-9DAD-40E964C697D6}"/>
              </a:ext>
            </a:extLst>
          </p:cNvPr>
          <p:cNvSpPr/>
          <p:nvPr/>
        </p:nvSpPr>
        <p:spPr>
          <a:xfrm rot="1226436" flipV="1">
            <a:off x="2192035" y="5045932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97C8F94-2566-4F67-8FD1-8F86D36EBDE2}"/>
              </a:ext>
            </a:extLst>
          </p:cNvPr>
          <p:cNvSpPr/>
          <p:nvPr/>
        </p:nvSpPr>
        <p:spPr>
          <a:xfrm rot="20373564">
            <a:off x="2192036" y="5581993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F2B2E-302E-4189-A52B-17CF406B5EEA}"/>
              </a:ext>
            </a:extLst>
          </p:cNvPr>
          <p:cNvSpPr txBox="1"/>
          <p:nvPr/>
        </p:nvSpPr>
        <p:spPr>
          <a:xfrm>
            <a:off x="1786063" y="5792020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CFA94B-815B-4141-A603-593D56C6AF8C}"/>
              </a:ext>
            </a:extLst>
          </p:cNvPr>
          <p:cNvSpPr txBox="1"/>
          <p:nvPr/>
        </p:nvSpPr>
        <p:spPr>
          <a:xfrm>
            <a:off x="11025278" y="6396335"/>
            <a:ext cx="11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Ubuntu_1 :  Camera</a:t>
            </a:r>
          </a:p>
          <a:p>
            <a:r>
              <a:rPr lang="en-US" altLang="ko-KR" sz="800" b="1" dirty="0"/>
              <a:t>Ubuntu_2 :  Cloud</a:t>
            </a:r>
          </a:p>
          <a:p>
            <a:r>
              <a:rPr lang="en-US" altLang="ko-KR" sz="800" b="1" dirty="0"/>
              <a:t>Windows :   Unity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065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517-6E6B-4568-AD2F-27BE705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C8D5E-2478-4FD5-BA5D-3C61671DA188}"/>
              </a:ext>
            </a:extLst>
          </p:cNvPr>
          <p:cNvSpPr/>
          <p:nvPr/>
        </p:nvSpPr>
        <p:spPr>
          <a:xfrm>
            <a:off x="655983" y="2770201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create</a:t>
            </a:r>
            <a:r>
              <a:rPr lang="ko-KR" altLang="en-US" sz="800" dirty="0"/>
              <a:t> -</a:t>
            </a:r>
            <a:r>
              <a:rPr lang="ko-KR" altLang="en-US" sz="800" dirty="0" err="1"/>
              <a:t>n</a:t>
            </a:r>
            <a:r>
              <a:rPr lang="ko-KR" altLang="en-US" sz="800" dirty="0"/>
              <a:t> RTSP 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=3.7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activate</a:t>
            </a:r>
            <a:r>
              <a:rPr lang="ko-KR" altLang="en-US" sz="800" dirty="0"/>
              <a:t> RTSP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opencv-python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opencv-contrib-python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pyudev</a:t>
            </a:r>
            <a:r>
              <a:rPr lang="ko-KR" altLang="en-US" sz="800" dirty="0"/>
              <a:t> </a:t>
            </a:r>
            <a:r>
              <a:rPr lang="ko-KR" altLang="en-US" sz="800" dirty="0" err="1"/>
              <a:t>pyyaml</a:t>
            </a:r>
            <a:r>
              <a:rPr lang="ko-KR" altLang="en-US" sz="800" dirty="0"/>
              <a:t> </a:t>
            </a:r>
            <a:r>
              <a:rPr lang="ko-KR" altLang="en-US" sz="800" dirty="0" err="1"/>
              <a:t>ntplib</a:t>
            </a:r>
            <a:endParaRPr lang="en-US" altLang="ko-KR" sz="800" dirty="0"/>
          </a:p>
          <a:p>
            <a:r>
              <a:rPr lang="en-US" altLang="ko-KR" sz="800" dirty="0"/>
              <a:t>$ git clone https://github.com/UnstructuredWork/udp_streamer.git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D4988-D086-4963-B4CE-F39C4B00382D}"/>
              </a:ext>
            </a:extLst>
          </p:cNvPr>
          <p:cNvSpPr/>
          <p:nvPr/>
        </p:nvSpPr>
        <p:spPr>
          <a:xfrm>
            <a:off x="655983" y="3350385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Ubuntu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update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libturbojpeg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B84C5-767F-472C-BD7E-5E7275A7F1AA}"/>
              </a:ext>
            </a:extLst>
          </p:cNvPr>
          <p:cNvSpPr/>
          <p:nvPr/>
        </p:nvSpPr>
        <p:spPr>
          <a:xfrm>
            <a:off x="655983" y="3935160"/>
            <a:ext cx="494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Windows</a:t>
            </a:r>
          </a:p>
          <a:p>
            <a:r>
              <a:rPr lang="en-US" altLang="ko-KR" sz="800" dirty="0">
                <a:latin typeface="+mn-ea"/>
              </a:rPr>
              <a:t>download '</a:t>
            </a:r>
            <a:r>
              <a:rPr lang="en-US" altLang="ko-KR" sz="800" dirty="0" err="1">
                <a:latin typeface="+mn-ea"/>
              </a:rPr>
              <a:t>libjpeg</a:t>
            </a:r>
            <a:r>
              <a:rPr lang="en-US" altLang="ko-KR" sz="800" dirty="0">
                <a:latin typeface="+mn-ea"/>
              </a:rPr>
              <a:t>-turbo-{VERSION}-vc64.exe' </a:t>
            </a:r>
            <a:r>
              <a:rPr lang="en-US" altLang="ko-KR" sz="800" dirty="0" err="1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libjpeg</a:t>
            </a:r>
            <a:r>
              <a:rPr lang="en-US" altLang="ko-KR" sz="8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-turbo official installer</a:t>
            </a:r>
            <a:endParaRPr lang="en-US" altLang="ko-KR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E5229-790D-44D4-BC7E-6BCECE471430}"/>
              </a:ext>
            </a:extLst>
          </p:cNvPr>
          <p:cNvGrpSpPr/>
          <p:nvPr/>
        </p:nvGrpSpPr>
        <p:grpSpPr>
          <a:xfrm>
            <a:off x="6838122" y="1955826"/>
            <a:ext cx="5004318" cy="3705178"/>
            <a:chOff x="485030" y="2972363"/>
            <a:chExt cx="5004318" cy="3705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CBBF7-9F92-4FEC-AD50-E1C4956C6140}"/>
                </a:ext>
              </a:extLst>
            </p:cNvPr>
            <p:cNvSpPr txBox="1"/>
            <p:nvPr/>
          </p:nvSpPr>
          <p:spPr>
            <a:xfrm>
              <a:off x="485030" y="6492875"/>
              <a:ext cx="3291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최신 버전</a:t>
              </a:r>
              <a:r>
                <a:rPr lang="en-US" altLang="ko-KR" sz="600" dirty="0"/>
                <a:t>(2022.12.29 </a:t>
              </a:r>
              <a:r>
                <a:rPr lang="ko-KR" altLang="en-US" sz="600" dirty="0"/>
                <a:t>기준 </a:t>
              </a:r>
              <a:r>
                <a:rPr lang="en-US" altLang="ko-KR" sz="600" dirty="0"/>
                <a:t>‘2.1.4’)</a:t>
              </a:r>
              <a:r>
                <a:rPr lang="ko-KR" altLang="en-US" sz="600" dirty="0"/>
                <a:t> 폴더에 들어가서 </a:t>
              </a:r>
              <a:r>
                <a:rPr lang="en-US" altLang="ko-KR" sz="600" dirty="0"/>
                <a:t>‘libjpeg-turbo-2.1.4-vc64.exe’</a:t>
              </a:r>
              <a:r>
                <a:rPr lang="ko-KR" altLang="en-US" sz="600" dirty="0"/>
                <a:t> 다운로드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886923-57CD-4B41-827F-0A128EB2257E}"/>
                </a:ext>
              </a:extLst>
            </p:cNvPr>
            <p:cNvGrpSpPr/>
            <p:nvPr/>
          </p:nvGrpSpPr>
          <p:grpSpPr>
            <a:xfrm>
              <a:off x="542134" y="2972363"/>
              <a:ext cx="2246016" cy="3484096"/>
              <a:chOff x="542134" y="2972363"/>
              <a:chExt cx="2246016" cy="348409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78DD8E1-BCA1-4A13-9FA0-D0772FD2B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34" y="2972363"/>
                <a:ext cx="2246016" cy="348409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E727A-F3CD-4EB6-AB93-23E599EFE280}"/>
                  </a:ext>
                </a:extLst>
              </p:cNvPr>
              <p:cNvSpPr/>
              <p:nvPr/>
            </p:nvSpPr>
            <p:spPr>
              <a:xfrm>
                <a:off x="542134" y="4194313"/>
                <a:ext cx="193362" cy="914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DD1364-2B83-495E-9511-206753D36419}"/>
                </a:ext>
              </a:extLst>
            </p:cNvPr>
            <p:cNvGrpSpPr/>
            <p:nvPr/>
          </p:nvGrpSpPr>
          <p:grpSpPr>
            <a:xfrm>
              <a:off x="3168229" y="2972363"/>
              <a:ext cx="2321119" cy="3484096"/>
              <a:chOff x="3168229" y="2972363"/>
              <a:chExt cx="2321119" cy="34840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802D798-6D5D-4B0C-B58F-120EE4A2A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00" r="57353" b="5817"/>
              <a:stretch/>
            </p:blipFill>
            <p:spPr>
              <a:xfrm>
                <a:off x="3168230" y="2972363"/>
                <a:ext cx="2321118" cy="3484096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23F144-CEAC-434F-A800-82B38293D8D4}"/>
                  </a:ext>
                </a:extLst>
              </p:cNvPr>
              <p:cNvSpPr/>
              <p:nvPr/>
            </p:nvSpPr>
            <p:spPr>
              <a:xfrm>
                <a:off x="3168229" y="6127804"/>
                <a:ext cx="564907" cy="940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 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466032"/>
            <a:ext cx="8508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endParaRPr lang="ko-KR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D16406-A322-4E8D-9706-B4EE005C6057}"/>
              </a:ext>
            </a:extLst>
          </p:cNvPr>
          <p:cNvGrpSpPr/>
          <p:nvPr/>
        </p:nvGrpSpPr>
        <p:grpSpPr>
          <a:xfrm>
            <a:off x="6881851" y="3744401"/>
            <a:ext cx="4299008" cy="2295356"/>
            <a:chOff x="7365556" y="3148907"/>
            <a:chExt cx="4299008" cy="229535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001BBC-BA93-46D8-9832-B78CB9F2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556" y="3148907"/>
              <a:ext cx="4299008" cy="211069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A86BFC-FA43-4C7F-9BA8-3FC4F9BFCB1F}"/>
                </a:ext>
              </a:extLst>
            </p:cNvPr>
            <p:cNvSpPr/>
            <p:nvPr/>
          </p:nvSpPr>
          <p:spPr>
            <a:xfrm>
              <a:off x="9604385" y="5259597"/>
              <a:ext cx="2060179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hlinkClick r:id="rId3"/>
                </a:rPr>
                <a:t>https://chrony.tuxfamily.org/doc/3.4/chrony.conf.html</a:t>
              </a:r>
              <a:endParaRPr lang="ko-KR" altLang="en-US" sz="6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E675D14-FC1D-4993-9005-F025C47B3A8C}"/>
              </a:ext>
            </a:extLst>
          </p:cNvPr>
          <p:cNvGrpSpPr/>
          <p:nvPr/>
        </p:nvGrpSpPr>
        <p:grpSpPr>
          <a:xfrm>
            <a:off x="1324443" y="3086794"/>
            <a:ext cx="3881785" cy="3661672"/>
            <a:chOff x="634754" y="2275762"/>
            <a:chExt cx="3881785" cy="366167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ECFB8A6-47B1-4A29-83F8-21D73E9DC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755" y="2275762"/>
              <a:ext cx="3881784" cy="347700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5ACDDC-AD75-415C-8395-727296805677}"/>
                </a:ext>
              </a:extLst>
            </p:cNvPr>
            <p:cNvSpPr/>
            <p:nvPr/>
          </p:nvSpPr>
          <p:spPr>
            <a:xfrm>
              <a:off x="634755" y="5752768"/>
              <a:ext cx="243474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" dirty="0"/>
                <a:t>allow</a:t>
              </a:r>
              <a:r>
                <a:rPr lang="ko-KR" altLang="en-US" sz="600" dirty="0"/>
                <a:t>를 설정해준 </a:t>
              </a:r>
              <a:r>
                <a:rPr lang="en-US" altLang="ko-KR" sz="600" dirty="0"/>
                <a:t>NTP Client IP</a:t>
              </a:r>
              <a:r>
                <a:rPr lang="ko-KR" altLang="en-US" sz="600" dirty="0"/>
                <a:t>만 </a:t>
              </a:r>
              <a:r>
                <a:rPr lang="en-US" altLang="ko-KR" sz="600" dirty="0"/>
                <a:t>NTP Server</a:t>
              </a:r>
              <a:r>
                <a:rPr lang="ko-KR" altLang="en-US" sz="600" dirty="0"/>
                <a:t>에 시간 동기화 가능 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02B89B-1F32-4EC2-8163-AB38D917CD9D}"/>
                </a:ext>
              </a:extLst>
            </p:cNvPr>
            <p:cNvSpPr/>
            <p:nvPr/>
          </p:nvSpPr>
          <p:spPr>
            <a:xfrm>
              <a:off x="634754" y="3805432"/>
              <a:ext cx="685163" cy="184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5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명령 프롬프트</a:t>
            </a:r>
            <a:r>
              <a:rPr lang="en-US" altLang="ko-KR" dirty="0"/>
              <a:t>(CMD)</a:t>
            </a:r>
            <a:r>
              <a:rPr lang="ko-KR" altLang="en-US" dirty="0"/>
              <a:t>를 관리자 권한으로 실행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03366A-EE9D-4780-B2B1-DAE8C2B3FF6D}"/>
              </a:ext>
            </a:extLst>
          </p:cNvPr>
          <p:cNvGrpSpPr/>
          <p:nvPr/>
        </p:nvGrpSpPr>
        <p:grpSpPr>
          <a:xfrm>
            <a:off x="574399" y="2334552"/>
            <a:ext cx="3494101" cy="2857214"/>
            <a:chOff x="1718677" y="2226830"/>
            <a:chExt cx="4771446" cy="39017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046B3C-7D9A-4F0D-AF53-8B6779F317D8}"/>
                </a:ext>
              </a:extLst>
            </p:cNvPr>
            <p:cNvSpPr/>
            <p:nvPr/>
          </p:nvSpPr>
          <p:spPr>
            <a:xfrm>
              <a:off x="1718678" y="5834357"/>
              <a:ext cx="3157099" cy="294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/>
                <a:t>w32tm /</a:t>
              </a:r>
              <a:r>
                <a:rPr lang="en-US" altLang="ko-KR" sz="800" dirty="0" err="1"/>
                <a:t>dumpreg</a:t>
              </a:r>
              <a:r>
                <a:rPr lang="en-US" altLang="ko-KR" sz="800" dirty="0"/>
                <a:t> /</a:t>
              </a:r>
              <a:r>
                <a:rPr lang="en-US" altLang="ko-KR" sz="800" dirty="0" err="1"/>
                <a:t>subkey:Parameters</a:t>
              </a:r>
              <a:endParaRPr lang="ko-KR" altLang="en-US" sz="8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DB6BB19-7246-4D54-A09B-4A070CBE4F0F}"/>
                </a:ext>
              </a:extLst>
            </p:cNvPr>
            <p:cNvGrpSpPr/>
            <p:nvPr/>
          </p:nvGrpSpPr>
          <p:grpSpPr>
            <a:xfrm>
              <a:off x="1721388" y="2467634"/>
              <a:ext cx="4768735" cy="3366722"/>
              <a:chOff x="1721388" y="2467634"/>
              <a:chExt cx="4768735" cy="336672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837B553-6C24-4C30-9D80-F80CEEA447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1783"/>
              <a:stretch/>
            </p:blipFill>
            <p:spPr>
              <a:xfrm>
                <a:off x="1721388" y="2467634"/>
                <a:ext cx="4768735" cy="3366722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D4256B-F405-4B4B-9090-EB7E8BE6E203}"/>
                  </a:ext>
                </a:extLst>
              </p:cNvPr>
              <p:cNvSpPr/>
              <p:nvPr/>
            </p:nvSpPr>
            <p:spPr>
              <a:xfrm>
                <a:off x="4423115" y="3953115"/>
                <a:ext cx="1238214" cy="1418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1A6A59-AE4B-41B5-AB4C-D7AAD4B81251}"/>
                </a:ext>
              </a:extLst>
            </p:cNvPr>
            <p:cNvSpPr/>
            <p:nvPr/>
          </p:nvSpPr>
          <p:spPr>
            <a:xfrm>
              <a:off x="1718677" y="2226830"/>
              <a:ext cx="1919277" cy="294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수정 전 </a:t>
              </a:r>
              <a:r>
                <a:rPr lang="en-US" altLang="ko-KR" sz="800" dirty="0"/>
                <a:t>NTP </a:t>
              </a:r>
              <a:r>
                <a:rPr lang="ko-KR" altLang="en-US" sz="800" dirty="0"/>
                <a:t>외부 서버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4CCBE96-7F77-4AF6-ABC1-0DA2F555C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01"/>
          <a:stretch/>
        </p:blipFill>
        <p:spPr>
          <a:xfrm>
            <a:off x="4478532" y="2510891"/>
            <a:ext cx="4092974" cy="2439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832BA1-A0AD-4CB7-8D81-E348F2854911}"/>
              </a:ext>
            </a:extLst>
          </p:cNvPr>
          <p:cNvSpPr/>
          <p:nvPr/>
        </p:nvSpPr>
        <p:spPr>
          <a:xfrm>
            <a:off x="4478532" y="4950541"/>
            <a:ext cx="37788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w32tm /config /</a:t>
            </a:r>
            <a:r>
              <a:rPr lang="en-US" altLang="ko-KR" sz="800" dirty="0" err="1"/>
              <a:t>syncfromflags:manual</a:t>
            </a:r>
            <a:r>
              <a:rPr lang="en-US" altLang="ko-KR" sz="800" dirty="0"/>
              <a:t> /manualpeerlist:10.252.101.191 /update</a:t>
            </a:r>
            <a:endParaRPr lang="ko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3EBA68-78BD-4A94-91E3-B8B3582CB5D0}"/>
              </a:ext>
            </a:extLst>
          </p:cNvPr>
          <p:cNvSpPr/>
          <p:nvPr/>
        </p:nvSpPr>
        <p:spPr>
          <a:xfrm>
            <a:off x="4478532" y="2295447"/>
            <a:ext cx="23430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기본 </a:t>
            </a:r>
            <a:r>
              <a:rPr lang="en-US" altLang="ko-KR" sz="800" dirty="0"/>
              <a:t>NTP </a:t>
            </a:r>
            <a:r>
              <a:rPr lang="ko-KR" altLang="en-US" sz="800" dirty="0"/>
              <a:t>서버에서 원하는 </a:t>
            </a:r>
            <a:r>
              <a:rPr lang="en-US" altLang="ko-KR" sz="800" dirty="0"/>
              <a:t>NTP </a:t>
            </a:r>
            <a:r>
              <a:rPr lang="ko-KR" altLang="en-US" sz="800" dirty="0"/>
              <a:t>서버로 설정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E9AA8B-807B-407E-A012-2FB48BB12736}"/>
              </a:ext>
            </a:extLst>
          </p:cNvPr>
          <p:cNvSpPr/>
          <p:nvPr/>
        </p:nvSpPr>
        <p:spPr>
          <a:xfrm>
            <a:off x="7510007" y="3926029"/>
            <a:ext cx="632240" cy="9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0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62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레지스트리 편집기에서 </a:t>
            </a:r>
            <a:r>
              <a:rPr lang="en-US" altLang="ko-KR" dirty="0" err="1"/>
              <a:t>SpecialPollInterval</a:t>
            </a:r>
            <a:r>
              <a:rPr lang="en-US" altLang="ko-KR" dirty="0"/>
              <a:t>(258), </a:t>
            </a:r>
            <a:r>
              <a:rPr lang="en-US" altLang="ko-KR" dirty="0" err="1"/>
              <a:t>MaxPosPhaseCorrection</a:t>
            </a:r>
            <a:r>
              <a:rPr lang="en-US" altLang="ko-KR" dirty="0"/>
              <a:t>(258), </a:t>
            </a:r>
            <a:r>
              <a:rPr lang="en-US" altLang="ko-KR" dirty="0" err="1"/>
              <a:t>MaxNegPhaseCorrection</a:t>
            </a:r>
            <a:r>
              <a:rPr lang="en-US" altLang="ko-KR" dirty="0"/>
              <a:t>(258)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4F137A-3849-41DD-9FF7-ADB7D7EEFB8F}"/>
              </a:ext>
            </a:extLst>
          </p:cNvPr>
          <p:cNvGrpSpPr/>
          <p:nvPr/>
        </p:nvGrpSpPr>
        <p:grpSpPr>
          <a:xfrm>
            <a:off x="609186" y="2674557"/>
            <a:ext cx="4459924" cy="3633762"/>
            <a:chOff x="609186" y="2674557"/>
            <a:chExt cx="4459924" cy="36337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9D4A98-6153-4FA8-B9B7-7C8146B6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186" y="2674557"/>
              <a:ext cx="4459924" cy="34183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EC1DBE-CE7A-4D72-9A95-EB21B692B97E}"/>
                </a:ext>
              </a:extLst>
            </p:cNvPr>
            <p:cNvSpPr/>
            <p:nvPr/>
          </p:nvSpPr>
          <p:spPr>
            <a:xfrm>
              <a:off x="609186" y="6092875"/>
              <a:ext cx="436435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컴퓨터</a:t>
              </a:r>
              <a:r>
                <a:rPr lang="en-US" altLang="ko-KR" sz="800" dirty="0"/>
                <a:t>\HKEY_LOCAL_MACHINE\SYSTEM\</a:t>
              </a:r>
              <a:r>
                <a:rPr lang="en-US" altLang="ko-KR" sz="800" dirty="0" err="1"/>
                <a:t>CurrentControlSet</a:t>
              </a:r>
              <a:r>
                <a:rPr lang="en-US" altLang="ko-KR" sz="800" dirty="0"/>
                <a:t>\Services\W32Time\Config</a:t>
              </a:r>
              <a:endParaRPr lang="ko-KR" altLang="en-US" sz="8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6F2281-30A6-46F8-A806-E7F3AD56C1CE}"/>
                </a:ext>
              </a:extLst>
            </p:cNvPr>
            <p:cNvSpPr/>
            <p:nvPr/>
          </p:nvSpPr>
          <p:spPr>
            <a:xfrm>
              <a:off x="1668272" y="3873020"/>
              <a:ext cx="534240" cy="748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9259AC-69A1-4422-BEE0-78646266041E}"/>
                </a:ext>
              </a:extLst>
            </p:cNvPr>
            <p:cNvSpPr/>
            <p:nvPr/>
          </p:nvSpPr>
          <p:spPr>
            <a:xfrm>
              <a:off x="1668272" y="3740784"/>
              <a:ext cx="534240" cy="748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622862-6E93-4983-87BC-6E751C8B55A0}"/>
              </a:ext>
            </a:extLst>
          </p:cNvPr>
          <p:cNvGrpSpPr/>
          <p:nvPr/>
        </p:nvGrpSpPr>
        <p:grpSpPr>
          <a:xfrm>
            <a:off x="5917075" y="2611551"/>
            <a:ext cx="5242581" cy="3854866"/>
            <a:chOff x="6278859" y="2611551"/>
            <a:chExt cx="5242581" cy="38548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0AE5542-466C-482A-B2F1-6B3BF7FF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8859" y="2611551"/>
              <a:ext cx="4748400" cy="363942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6167B2-4B0B-4F89-850B-79C284EB3CD1}"/>
                </a:ext>
              </a:extLst>
            </p:cNvPr>
            <p:cNvSpPr/>
            <p:nvPr/>
          </p:nvSpPr>
          <p:spPr>
            <a:xfrm>
              <a:off x="6278859" y="6250973"/>
              <a:ext cx="524258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컴퓨터</a:t>
              </a:r>
              <a:r>
                <a:rPr lang="en-US" altLang="ko-KR" sz="800" dirty="0"/>
                <a:t>\HKEY_LOCAL_MACHINE\SYSTEM\</a:t>
              </a:r>
              <a:r>
                <a:rPr lang="en-US" altLang="ko-KR" sz="800" dirty="0" err="1"/>
                <a:t>CurrentControlSet</a:t>
              </a:r>
              <a:r>
                <a:rPr lang="en-US" altLang="ko-KR" sz="800" dirty="0"/>
                <a:t>\Services\W32Time\</a:t>
              </a:r>
              <a:r>
                <a:rPr lang="en-US" altLang="ko-KR" sz="800" dirty="0" err="1"/>
                <a:t>TimeProviders</a:t>
              </a:r>
              <a:r>
                <a:rPr lang="en-US" altLang="ko-KR" sz="800" dirty="0"/>
                <a:t>\</a:t>
              </a:r>
              <a:r>
                <a:rPr lang="en-US" altLang="ko-KR" sz="800" dirty="0" err="1"/>
                <a:t>NtpClient</a:t>
              </a:r>
              <a:endParaRPr lang="ko-KR" altLang="en-US" sz="8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4C582A-D85D-40BC-975F-3FB9DAE00288}"/>
                </a:ext>
              </a:extLst>
            </p:cNvPr>
            <p:cNvSpPr/>
            <p:nvPr/>
          </p:nvSpPr>
          <p:spPr>
            <a:xfrm>
              <a:off x="7386585" y="3740784"/>
              <a:ext cx="497133" cy="1036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F2AE80-E71A-4098-984B-F55C47DC4A87}"/>
              </a:ext>
            </a:extLst>
          </p:cNvPr>
          <p:cNvSpPr/>
          <p:nvPr/>
        </p:nvSpPr>
        <p:spPr>
          <a:xfrm>
            <a:off x="7320915" y="6492875"/>
            <a:ext cx="4790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SpecialPollInterval</a:t>
            </a:r>
            <a:r>
              <a:rPr lang="en-US" altLang="ko-KR" sz="800" dirty="0"/>
              <a:t>: N</a:t>
            </a:r>
            <a:r>
              <a:rPr lang="ko-KR" altLang="en-US" sz="800" dirty="0"/>
              <a:t>초 주기로 동기화하겠다는 의미</a:t>
            </a:r>
            <a:endParaRPr lang="en-US" altLang="ko-KR" sz="800" dirty="0"/>
          </a:p>
          <a:p>
            <a:r>
              <a:rPr lang="en-US" altLang="ko-KR" sz="800" dirty="0" err="1"/>
              <a:t>MaxPosPhaseCorrection</a:t>
            </a:r>
            <a:r>
              <a:rPr lang="en-US" altLang="ko-KR" sz="800" dirty="0"/>
              <a:t>, </a:t>
            </a:r>
            <a:r>
              <a:rPr lang="en-US" altLang="ko-KR" sz="800" dirty="0" err="1"/>
              <a:t>MaxNegPhaseCorrection</a:t>
            </a:r>
            <a:r>
              <a:rPr lang="en-US" altLang="ko-KR" sz="800" dirty="0"/>
              <a:t>: N</a:t>
            </a:r>
            <a:r>
              <a:rPr lang="ko-KR" altLang="en-US" sz="800" dirty="0"/>
              <a:t>초 이상 차이가 나면 동기화하지 않는다는 의미</a:t>
            </a:r>
          </a:p>
        </p:txBody>
      </p:sp>
    </p:spTree>
    <p:extLst>
      <p:ext uri="{BB962C8B-B14F-4D97-AF65-F5344CB8AC3E}">
        <p14:creationId xmlns:p14="http://schemas.microsoft.com/office/powerpoint/2010/main" val="158735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3. Windows Time </a:t>
            </a:r>
            <a:r>
              <a:rPr lang="ko-KR" altLang="en-US" dirty="0"/>
              <a:t>서비스가 자동으로 시작되도록 설정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11FEC-1E49-4B57-BD1E-2F257E63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743"/>
            <a:ext cx="7733522" cy="371402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1B43-7FD9-48FF-9813-DE6F679F4B58}"/>
              </a:ext>
            </a:extLst>
          </p:cNvPr>
          <p:cNvSpPr/>
          <p:nvPr/>
        </p:nvSpPr>
        <p:spPr>
          <a:xfrm>
            <a:off x="8702637" y="3869051"/>
            <a:ext cx="3204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sc</a:t>
            </a:r>
            <a:r>
              <a:rPr lang="en-US" altLang="ko-KR" sz="800" dirty="0"/>
              <a:t> config w32time start=auto</a:t>
            </a:r>
          </a:p>
          <a:p>
            <a:r>
              <a:rPr lang="en-US" altLang="ko-KR" sz="800" dirty="0" err="1"/>
              <a:t>sc</a:t>
            </a:r>
            <a:r>
              <a:rPr lang="en-US" altLang="ko-KR" sz="800" dirty="0"/>
              <a:t> </a:t>
            </a:r>
            <a:r>
              <a:rPr lang="en-US" altLang="ko-KR" sz="800" dirty="0" err="1"/>
              <a:t>triggerinfo</a:t>
            </a:r>
            <a:r>
              <a:rPr lang="en-US" altLang="ko-KR" sz="800" dirty="0"/>
              <a:t> w32time start/</a:t>
            </a:r>
            <a:r>
              <a:rPr lang="en-US" altLang="ko-KR" sz="800" dirty="0" err="1"/>
              <a:t>networkon</a:t>
            </a:r>
            <a:r>
              <a:rPr lang="en-US" altLang="ko-KR" sz="800" dirty="0"/>
              <a:t> stop/</a:t>
            </a:r>
            <a:r>
              <a:rPr lang="en-US" altLang="ko-KR" sz="800" dirty="0" err="1"/>
              <a:t>networkoff</a:t>
            </a:r>
            <a:endParaRPr lang="en-US" altLang="ko-KR" sz="800" dirty="0"/>
          </a:p>
          <a:p>
            <a:r>
              <a:rPr lang="en-US" altLang="ko-KR" sz="800" dirty="0"/>
              <a:t>net stop w32time</a:t>
            </a:r>
          </a:p>
          <a:p>
            <a:r>
              <a:rPr lang="en-US" altLang="ko-KR" sz="800" dirty="0"/>
              <a:t>net start w32time</a:t>
            </a:r>
          </a:p>
          <a:p>
            <a:r>
              <a:rPr lang="en-US" altLang="ko-KR" sz="800" dirty="0"/>
              <a:t>w32tm /resync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8587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11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날짜 및 시간 조정 </a:t>
            </a:r>
            <a:r>
              <a:rPr lang="en-US" altLang="ko-KR" dirty="0"/>
              <a:t>-&gt; </a:t>
            </a:r>
            <a:r>
              <a:rPr lang="ko-KR" altLang="en-US" dirty="0"/>
              <a:t>다른 시간대에 대한 시계 추가 </a:t>
            </a:r>
            <a:r>
              <a:rPr lang="en-US" altLang="ko-KR" dirty="0"/>
              <a:t>-&gt; </a:t>
            </a:r>
            <a:r>
              <a:rPr lang="ko-KR" altLang="en-US" dirty="0"/>
              <a:t>인터넷 시간 </a:t>
            </a:r>
            <a:r>
              <a:rPr lang="en-US" altLang="ko-KR" dirty="0"/>
              <a:t>-&gt; </a:t>
            </a:r>
            <a:r>
              <a:rPr lang="ko-KR" altLang="en-US" dirty="0"/>
              <a:t>설정 변경 </a:t>
            </a:r>
            <a:r>
              <a:rPr lang="en-US" altLang="ko-KR" dirty="0"/>
              <a:t>-&gt; </a:t>
            </a:r>
            <a:r>
              <a:rPr lang="ko-KR" altLang="en-US" dirty="0"/>
              <a:t>서버 입력 </a:t>
            </a:r>
            <a:r>
              <a:rPr lang="en-US" altLang="ko-KR" dirty="0"/>
              <a:t>-&gt; </a:t>
            </a:r>
            <a:r>
              <a:rPr lang="ko-KR" altLang="en-US" dirty="0"/>
              <a:t>확인 </a:t>
            </a:r>
            <a:endParaRPr lang="ko-KR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F636A0-592A-49C1-A3CC-A30FEA98CFE6}"/>
              </a:ext>
            </a:extLst>
          </p:cNvPr>
          <p:cNvGrpSpPr/>
          <p:nvPr/>
        </p:nvGrpSpPr>
        <p:grpSpPr>
          <a:xfrm>
            <a:off x="491842" y="2598698"/>
            <a:ext cx="2553614" cy="2755488"/>
            <a:chOff x="937115" y="2598699"/>
            <a:chExt cx="2553614" cy="275548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7E32C4-1BC6-4522-B160-232B6069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115" y="2598699"/>
              <a:ext cx="2553614" cy="275548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FCE0C3-096A-4240-B1D9-3A37400DF52E}"/>
                </a:ext>
              </a:extLst>
            </p:cNvPr>
            <p:cNvSpPr/>
            <p:nvPr/>
          </p:nvSpPr>
          <p:spPr>
            <a:xfrm>
              <a:off x="1973782" y="4525066"/>
              <a:ext cx="670027" cy="1310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598CAF-27CF-42AA-9F2E-D985E0F9D6F3}"/>
              </a:ext>
            </a:extLst>
          </p:cNvPr>
          <p:cNvGrpSpPr/>
          <p:nvPr/>
        </p:nvGrpSpPr>
        <p:grpSpPr>
          <a:xfrm>
            <a:off x="3404491" y="2935214"/>
            <a:ext cx="1788358" cy="2206850"/>
            <a:chOff x="4182116" y="2902225"/>
            <a:chExt cx="1788358" cy="22068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FE9B60-DC98-4E97-ADEF-9E96AB380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2116" y="2902225"/>
              <a:ext cx="1788358" cy="220685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020384-3F9C-4386-8E10-6B9D2C49CC5B}"/>
                </a:ext>
              </a:extLst>
            </p:cNvPr>
            <p:cNvSpPr/>
            <p:nvPr/>
          </p:nvSpPr>
          <p:spPr>
            <a:xfrm>
              <a:off x="5215264" y="4168861"/>
              <a:ext cx="670027" cy="1310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7F5A88-6CEB-41B2-AA1E-89A73CBF1E8E}"/>
              </a:ext>
            </a:extLst>
          </p:cNvPr>
          <p:cNvGrpSpPr/>
          <p:nvPr/>
        </p:nvGrpSpPr>
        <p:grpSpPr>
          <a:xfrm>
            <a:off x="5551884" y="3366548"/>
            <a:ext cx="2105572" cy="1448440"/>
            <a:chOff x="6661861" y="3434134"/>
            <a:chExt cx="2105572" cy="144844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8B0A226-E173-4256-930F-24362289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861" y="3434134"/>
              <a:ext cx="2105572" cy="144844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9D95D87-3AB6-4094-BE36-F19FE2132E65}"/>
                </a:ext>
              </a:extLst>
            </p:cNvPr>
            <p:cNvSpPr/>
            <p:nvPr/>
          </p:nvSpPr>
          <p:spPr>
            <a:xfrm>
              <a:off x="7123578" y="3914246"/>
              <a:ext cx="477870" cy="124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C20F4D-B139-44C8-BDED-8585F41A1F53}"/>
                </a:ext>
              </a:extLst>
            </p:cNvPr>
            <p:cNvSpPr/>
            <p:nvPr/>
          </p:nvSpPr>
          <p:spPr>
            <a:xfrm>
              <a:off x="7867816" y="4656073"/>
              <a:ext cx="393589" cy="130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D56F97D-A856-4D98-BEE4-0A332FB092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433"/>
          <a:stretch/>
        </p:blipFill>
        <p:spPr>
          <a:xfrm>
            <a:off x="8606830" y="3128746"/>
            <a:ext cx="2105572" cy="181978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C50DF6-9860-4680-8F20-7A1533978CEF}"/>
              </a:ext>
            </a:extLst>
          </p:cNvPr>
          <p:cNvSpPr/>
          <p:nvPr/>
        </p:nvSpPr>
        <p:spPr>
          <a:xfrm>
            <a:off x="8606830" y="4594706"/>
            <a:ext cx="652464" cy="124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739701-B917-4860-9DCB-C6BE1E5457EF}"/>
              </a:ext>
            </a:extLst>
          </p:cNvPr>
          <p:cNvSpPr/>
          <p:nvPr/>
        </p:nvSpPr>
        <p:spPr>
          <a:xfrm>
            <a:off x="9259294" y="4208464"/>
            <a:ext cx="548640" cy="156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C72B2-22A4-4082-9CFD-CCED442A8728}"/>
              </a:ext>
            </a:extLst>
          </p:cNvPr>
          <p:cNvSpPr/>
          <p:nvPr/>
        </p:nvSpPr>
        <p:spPr>
          <a:xfrm>
            <a:off x="8606830" y="2941204"/>
            <a:ext cx="7421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EFA21C-039E-4D31-AF7F-EB0102D6D840}"/>
              </a:ext>
            </a:extLst>
          </p:cNvPr>
          <p:cNvSpPr/>
          <p:nvPr/>
        </p:nvSpPr>
        <p:spPr>
          <a:xfrm>
            <a:off x="8606829" y="4948532"/>
            <a:ext cx="13283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w32tm /query /status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590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688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time_synchronization</vt:lpstr>
      <vt:lpstr>목차</vt:lpstr>
      <vt:lpstr>Architecture</vt:lpstr>
      <vt:lpstr>환경 설정</vt:lpstr>
      <vt:lpstr>Linux NTP Server</vt:lpstr>
      <vt:lpstr>Windows NTP Client</vt:lpstr>
      <vt:lpstr>Windows NTP Client</vt:lpstr>
      <vt:lpstr>Windows NTP Client</vt:lpstr>
      <vt:lpstr>Windows NTP Client</vt:lpstr>
      <vt:lpstr>Windows NTP Client</vt:lpstr>
      <vt:lpstr>Linux NTP Client</vt:lpstr>
      <vt:lpstr>Linux NTP Client</vt:lpstr>
      <vt:lpstr>ETC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udp_streamer</dc:title>
  <dc:creator>KETI_UnstructedWork</dc:creator>
  <cp:lastModifiedBy>KETI_UnstructedWork</cp:lastModifiedBy>
  <cp:revision>45</cp:revision>
  <dcterms:created xsi:type="dcterms:W3CDTF">2022-12-21T07:10:02Z</dcterms:created>
  <dcterms:modified xsi:type="dcterms:W3CDTF">2023-02-13T03:40:06Z</dcterms:modified>
</cp:coreProperties>
</file>