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.com/enterprise/en/doc/EDOC1000128405/d6d7cc5a/ntp-max-distance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hrony.tuxfamily.org/doc/3.4/chrony.conf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udp_streamer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6.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5"/>
          <a:stretch/>
        </p:blipFill>
        <p:spPr>
          <a:xfrm>
            <a:off x="838200" y="2679590"/>
            <a:ext cx="7733522" cy="2484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38200" y="5163704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7797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539FE-6CA5-4F8C-AF79-258C034CD50C}"/>
              </a:ext>
            </a:extLst>
          </p:cNvPr>
          <p:cNvGrpSpPr/>
          <p:nvPr/>
        </p:nvGrpSpPr>
        <p:grpSpPr>
          <a:xfrm>
            <a:off x="975456" y="2888550"/>
            <a:ext cx="3168650" cy="3517900"/>
            <a:chOff x="975456" y="2888550"/>
            <a:chExt cx="3168650" cy="35179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7E252F-3ED5-448B-8B46-BDD090E0E972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12" b="21983"/>
            <a:stretch/>
          </p:blipFill>
          <p:spPr bwMode="auto">
            <a:xfrm>
              <a:off x="975456" y="2888550"/>
              <a:ext cx="3168650" cy="3517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9931-F261-4D08-886A-F7C754FBE81A}"/>
                </a:ext>
              </a:extLst>
            </p:cNvPr>
            <p:cNvSpPr/>
            <p:nvPr/>
          </p:nvSpPr>
          <p:spPr>
            <a:xfrm>
              <a:off x="975456" y="4423780"/>
              <a:ext cx="992492" cy="1641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4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9444CE-D681-47FA-8422-F025E195BC34}"/>
              </a:ext>
            </a:extLst>
          </p:cNvPr>
          <p:cNvSpPr/>
          <p:nvPr/>
        </p:nvSpPr>
        <p:spPr>
          <a:xfrm>
            <a:off x="838200" y="6492875"/>
            <a:ext cx="2434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 err="1"/>
              <a:t>maxdistance</a:t>
            </a:r>
            <a:r>
              <a:rPr lang="en-US" altLang="ko-KR" sz="600" dirty="0"/>
              <a:t> </a:t>
            </a:r>
            <a:r>
              <a:rPr lang="ko-KR" altLang="en-US" sz="600" dirty="0"/>
              <a:t>미지정시</a:t>
            </a:r>
            <a:r>
              <a:rPr lang="en-US" altLang="ko-KR" sz="600" dirty="0"/>
              <a:t>, default</a:t>
            </a:r>
            <a:r>
              <a:rPr lang="ko-KR" altLang="en-US" sz="600" dirty="0"/>
              <a:t>는 </a:t>
            </a:r>
            <a:r>
              <a:rPr lang="en-US" altLang="ko-KR" sz="600" dirty="0"/>
              <a:t>3 seconds (</a:t>
            </a:r>
            <a:r>
              <a:rPr lang="en-US" altLang="ko-KR" sz="600" dirty="0" err="1"/>
              <a:t>chrony</a:t>
            </a:r>
            <a:r>
              <a:rPr lang="en-US" altLang="ko-KR" sz="600" dirty="0"/>
              <a:t> </a:t>
            </a:r>
            <a:r>
              <a:rPr lang="ko-KR" altLang="en-US" sz="600" dirty="0"/>
              <a:t>기준</a:t>
            </a:r>
            <a:r>
              <a:rPr lang="en-US" altLang="ko-KR" sz="600" dirty="0"/>
              <a:t>)</a:t>
            </a:r>
          </a:p>
          <a:p>
            <a:r>
              <a:rPr lang="ko-KR" altLang="en-US" sz="600" dirty="0"/>
              <a:t>동기화하는 시간이 </a:t>
            </a:r>
            <a:r>
              <a:rPr lang="en-US" altLang="ko-KR" sz="600" dirty="0" err="1"/>
              <a:t>maxdistance</a:t>
            </a:r>
            <a:r>
              <a:rPr lang="ko-KR" altLang="en-US" sz="600" dirty="0"/>
              <a:t>를 초과할 경우 동기화 실패 </a:t>
            </a:r>
            <a:r>
              <a:rPr lang="en-US" altLang="ko-KR" sz="600" dirty="0"/>
              <a:t>X </a:t>
            </a:r>
            <a:endParaRPr lang="ko-KR" altLang="en-US" sz="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6.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6818-FDD0-4447-80F1-76CE1753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trike="sngStrike" dirty="0"/>
              <a:t>부팅 후 설정 </a:t>
            </a:r>
            <a:r>
              <a:rPr lang="en-US" altLang="ko-KR" sz="3200" strike="sngStrike" dirty="0"/>
              <a:t>(Windows) </a:t>
            </a:r>
            <a:endParaRPr lang="ko-KR" altLang="en-US" sz="3200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A96AC-C9F6-4660-A01D-77E36DB27913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자동으로 시간 설정’</a:t>
            </a:r>
            <a:r>
              <a:rPr lang="en-US" altLang="ko-KR" dirty="0"/>
              <a:t> </a:t>
            </a:r>
            <a:r>
              <a:rPr lang="ko-KR" altLang="en-US" dirty="0"/>
              <a:t>다시 켜기</a:t>
            </a:r>
            <a:endParaRPr lang="ko-KR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8B8FFA-AEF7-49D2-8AD4-AF9C48C51190}"/>
              </a:ext>
            </a:extLst>
          </p:cNvPr>
          <p:cNvGrpSpPr/>
          <p:nvPr/>
        </p:nvGrpSpPr>
        <p:grpSpPr>
          <a:xfrm>
            <a:off x="925357" y="2386615"/>
            <a:ext cx="3197394" cy="3443614"/>
            <a:chOff x="1042836" y="2551458"/>
            <a:chExt cx="3504565" cy="3774440"/>
          </a:xfrm>
        </p:grpSpPr>
        <p:pic>
          <p:nvPicPr>
            <p:cNvPr id="7" name="그림 6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6E538DA3-0C8B-4A0B-994A-A088B342382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3906AC-CB03-40EF-A57E-0235518EAF43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AF88B9-D9C8-45F4-A1AF-64F61572E6A1}"/>
              </a:ext>
            </a:extLst>
          </p:cNvPr>
          <p:cNvSpPr txBox="1"/>
          <p:nvPr/>
        </p:nvSpPr>
        <p:spPr>
          <a:xfrm>
            <a:off x="858918" y="1346216"/>
            <a:ext cx="2198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</a:t>
            </a:r>
            <a:r>
              <a:rPr lang="ko-KR" altLang="en-US" sz="800" dirty="0">
                <a:solidFill>
                  <a:srgbClr val="FF0000"/>
                </a:solidFill>
              </a:rPr>
              <a:t> 설정 추가 시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부팅 후 설정 필요 </a:t>
            </a:r>
            <a:r>
              <a:rPr lang="en-US" altLang="ko-KR" sz="800" dirty="0">
                <a:solidFill>
                  <a:srgbClr val="FF0000"/>
                </a:solidFill>
              </a:rPr>
              <a:t>x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3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Ubuntu </a:t>
            </a:r>
            <a:r>
              <a:rPr lang="en-US" altLang="ko-KR" sz="3200" dirty="0" err="1"/>
              <a:t>bashrc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838200" y="1827954"/>
            <a:ext cx="27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0" fontAlgn="base"/>
            <a:r>
              <a:rPr lang="en-US" altLang="ko-KR" dirty="0"/>
              <a:t>2.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838200" y="2691808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Windows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Linux NTP Client</a:t>
            </a:r>
            <a:endParaRPr lang="en-US" altLang="ko-KR" sz="2000" dirty="0"/>
          </a:p>
          <a:p>
            <a:r>
              <a:rPr lang="ko-KR" altLang="en-US" sz="2000" dirty="0">
                <a:hlinkClick r:id="rId6" action="ppaction://hlinksldjump"/>
              </a:rPr>
              <a:t>부팅 후 설정 </a:t>
            </a:r>
            <a:r>
              <a:rPr lang="en-US" altLang="ko-KR" sz="2000" dirty="0">
                <a:hlinkClick r:id="rId6" action="ppaction://hlinksldjump"/>
              </a:rPr>
              <a:t>(Windows)</a:t>
            </a:r>
            <a:endParaRPr lang="en-US" altLang="ko-KR" sz="2000" dirty="0"/>
          </a:p>
          <a:p>
            <a:r>
              <a:rPr lang="en-US" altLang="ko-KR" sz="2000" dirty="0">
                <a:hlinkClick r:id="rId7" action="ppaction://hlinksldjump"/>
              </a:rPr>
              <a:t>Ubuntu </a:t>
            </a:r>
            <a:r>
              <a:rPr lang="en-US" altLang="ko-KR" sz="2000" dirty="0" err="1">
                <a:hlinkClick r:id="rId7" action="ppaction://hlinksldjump"/>
              </a:rPr>
              <a:t>bashrc</a:t>
            </a:r>
            <a:r>
              <a:rPr lang="en-US" altLang="ko-KR" sz="2000" dirty="0">
                <a:hlinkClick r:id="rId7" action="ppaction://hlinksldjump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0EC3EF-0D3F-4B61-BE2A-171D3D8F95E3}"/>
              </a:ext>
            </a:extLst>
          </p:cNvPr>
          <p:cNvSpPr txBox="1"/>
          <p:nvPr/>
        </p:nvSpPr>
        <p:spPr>
          <a:xfrm>
            <a:off x="6238549" y="5725238"/>
            <a:ext cx="9489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time.windows.com</a:t>
            </a:r>
            <a:endParaRPr lang="ko-KR" altLang="en-US" sz="5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AD7C5D-F045-433E-BA8D-CCC61DF14715}"/>
              </a:ext>
            </a:extLst>
          </p:cNvPr>
          <p:cNvSpPr txBox="1"/>
          <p:nvPr/>
        </p:nvSpPr>
        <p:spPr>
          <a:xfrm>
            <a:off x="838200" y="6283320"/>
            <a:ext cx="48854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내부 </a:t>
            </a:r>
            <a:r>
              <a:rPr lang="en-US" altLang="ko-KR" sz="500" dirty="0"/>
              <a:t>NTP </a:t>
            </a:r>
            <a:r>
              <a:rPr lang="ko-KR" altLang="en-US" sz="500" dirty="0"/>
              <a:t>서버 역할</a:t>
            </a:r>
            <a:r>
              <a:rPr lang="en-US" altLang="ko-KR" sz="500" dirty="0"/>
              <a:t>(Windows)</a:t>
            </a:r>
            <a:r>
              <a:rPr lang="ko-KR" altLang="en-US" sz="500" dirty="0"/>
              <a:t>로 운용할 서버의 시간 동기화 대상을 외부 </a:t>
            </a:r>
            <a:r>
              <a:rPr lang="en-US" altLang="ko-KR" sz="500" dirty="0"/>
              <a:t>NTP(ex. Time.windows.com)</a:t>
            </a:r>
            <a:r>
              <a:rPr lang="ko-KR" altLang="en-US" sz="500" dirty="0"/>
              <a:t>으로 설정하고 설정</a:t>
            </a:r>
            <a:r>
              <a:rPr lang="en-US" altLang="ko-KR" sz="500" dirty="0"/>
              <a:t>(</a:t>
            </a:r>
            <a:r>
              <a:rPr lang="ko-KR" altLang="en-US" sz="500" dirty="0"/>
              <a:t>레지스트리</a:t>
            </a:r>
            <a:r>
              <a:rPr lang="en-US" altLang="ko-KR" sz="500" dirty="0"/>
              <a:t>)</a:t>
            </a:r>
            <a:r>
              <a:rPr lang="ko-KR" altLang="en-US" sz="500" dirty="0"/>
              <a:t>값을 확인 후 동기화 작업 수행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pic>
        <p:nvPicPr>
          <p:cNvPr id="19" name="그림 18" descr="C:\Users\KETI_UnstructedWork\AppData\Local\Microsoft\Windows\INetCache\Content.MSO\21287955.tmp">
            <a:extLst>
              <a:ext uri="{FF2B5EF4-FFF2-40B4-BE49-F238E27FC236}">
                <a16:creationId xmlns:a16="http://schemas.microsoft.com/office/drawing/2014/main" id="{72C8A024-D4A3-46EC-9916-9E2B9C98CA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643"/>
            <a:ext cx="4768910" cy="39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방화벽 실행</a:t>
            </a:r>
            <a:r>
              <a:rPr lang="en-US" altLang="ko-KR" dirty="0"/>
              <a:t> -&gt; </a:t>
            </a:r>
            <a:r>
              <a:rPr lang="ko-KR" altLang="ko-KR" dirty="0"/>
              <a:t>고급 보안이 포함된</a:t>
            </a:r>
            <a:r>
              <a:rPr lang="en-US" altLang="ko-KR" dirty="0"/>
              <a:t> Windows Defender </a:t>
            </a:r>
            <a:r>
              <a:rPr lang="ko-KR" altLang="ko-KR" dirty="0"/>
              <a:t>방화벽</a:t>
            </a:r>
            <a:r>
              <a:rPr lang="en-US" altLang="ko-KR" dirty="0"/>
              <a:t>' </a:t>
            </a:r>
            <a:r>
              <a:rPr lang="ko-KR" altLang="ko-KR" dirty="0"/>
              <a:t>실행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25" name="그림 24" descr="C:\Users\KETI_UnstructedWork\AppData\Local\Microsoft\Windows\INetCache\Content.MSO\9D040B2B.tmp">
            <a:extLst>
              <a:ext uri="{FF2B5EF4-FFF2-40B4-BE49-F238E27FC236}">
                <a16:creationId xmlns:a16="http://schemas.microsoft.com/office/drawing/2014/main" id="{D3B124BF-904F-463C-8D69-EC70AD26B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7" y="2853267"/>
            <a:ext cx="4654576" cy="246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규칙에 마우스 오른쪽 버튼을 누르고</a:t>
            </a:r>
            <a:r>
              <a:rPr lang="en-US" altLang="ko-KR" dirty="0"/>
              <a:t> '</a:t>
            </a:r>
            <a:r>
              <a:rPr lang="ko-KR" altLang="ko-KR" dirty="0"/>
              <a:t>새 규칙</a:t>
            </a:r>
            <a:r>
              <a:rPr lang="en-US" altLang="ko-KR" dirty="0"/>
              <a:t>' </a:t>
            </a:r>
            <a:r>
              <a:rPr lang="ko-KR" altLang="ko-KR" dirty="0"/>
              <a:t>클릭</a:t>
            </a:r>
            <a:r>
              <a:rPr lang="en-US" altLang="ko-KR" dirty="0"/>
              <a:t>(</a:t>
            </a:r>
            <a:r>
              <a:rPr lang="ko-KR" altLang="ko-KR" dirty="0" err="1">
                <a:solidFill>
                  <a:srgbClr val="FF0000"/>
                </a:solidFill>
              </a:rPr>
              <a:t>아웃바운드</a:t>
            </a:r>
            <a:r>
              <a:rPr lang="en-US" altLang="ko-KR" dirty="0"/>
              <a:t> </a:t>
            </a:r>
            <a:r>
              <a:rPr lang="ko-KR" altLang="ko-KR" dirty="0"/>
              <a:t>규칙도 동일하게 진행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7" name="그림 6" descr="C:\Users\KETI_UnstructedWork\AppData\Local\Microsoft\Windows\INetCache\Content.MSO\6A303971.tmp">
            <a:extLst>
              <a:ext uri="{FF2B5EF4-FFF2-40B4-BE49-F238E27FC236}">
                <a16:creationId xmlns:a16="http://schemas.microsoft.com/office/drawing/2014/main" id="{BA0CD1A2-7BA9-47CB-A126-BAB8C3DFC9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5" y="2728567"/>
            <a:ext cx="4640210" cy="345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</a:t>
            </a:r>
            <a:r>
              <a:rPr lang="ko-KR" altLang="ko-KR" dirty="0"/>
              <a:t>새</a:t>
            </a:r>
            <a:r>
              <a:rPr lang="en-US" altLang="ko-KR" dirty="0"/>
              <a:t> 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 생성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11" name="그림 10" descr="C:\Users\KETI_UnstructedWork\AppData\Local\Microsoft\Windows\INetCache\Content.MSO\6C9D4BDF.tmp">
            <a:extLst>
              <a:ext uri="{FF2B5EF4-FFF2-40B4-BE49-F238E27FC236}">
                <a16:creationId xmlns:a16="http://schemas.microsoft.com/office/drawing/2014/main" id="{012D80F8-A7E2-4A9A-94C0-CF1C0B8DD6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4" y="4633476"/>
            <a:ext cx="3149398" cy="17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KETI_UnstructedWork\AppData\Local\Microsoft\Windows\INetCache\Content.MSO\264BEDA7.tmp">
            <a:extLst>
              <a:ext uri="{FF2B5EF4-FFF2-40B4-BE49-F238E27FC236}">
                <a16:creationId xmlns:a16="http://schemas.microsoft.com/office/drawing/2014/main" id="{04880B52-5FE6-4940-96B6-F7A3F0D2A6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73" y="2479557"/>
            <a:ext cx="3144996" cy="17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KETI_UnstructedWork\AppData\Local\Microsoft\Windows\INetCache\Content.MSO\8F294D4D.tmp">
            <a:extLst>
              <a:ext uri="{FF2B5EF4-FFF2-40B4-BE49-F238E27FC236}">
                <a16:creationId xmlns:a16="http://schemas.microsoft.com/office/drawing/2014/main" id="{5357FAC3-C3AB-4500-A031-2C604F3F58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0" y="2475890"/>
            <a:ext cx="3169196" cy="177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KETI_UnstructedWork\AppData\Local\Microsoft\Windows\INetCache\Content.MSO\2DFD19E3.tmp">
            <a:extLst>
              <a:ext uri="{FF2B5EF4-FFF2-40B4-BE49-F238E27FC236}">
                <a16:creationId xmlns:a16="http://schemas.microsoft.com/office/drawing/2014/main" id="{C99A504B-19E9-45B1-BBF4-7D8B1AC4AA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7" y="2483222"/>
            <a:ext cx="3150130" cy="1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KETI_UnstructedWork\AppData\Local\Microsoft\Windows\INetCache\Content.MSO\602510E9.tmp">
            <a:extLst>
              <a:ext uri="{FF2B5EF4-FFF2-40B4-BE49-F238E27FC236}">
                <a16:creationId xmlns:a16="http://schemas.microsoft.com/office/drawing/2014/main" id="{5C77FB6C-9CD0-4762-8A69-FFF6F09B2D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2" y="4622476"/>
            <a:ext cx="3144998" cy="17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4. </a:t>
            </a:r>
            <a:r>
              <a:rPr lang="ko-KR" altLang="ko-KR" dirty="0"/>
              <a:t>레지스트리 편집기에서</a:t>
            </a:r>
            <a:r>
              <a:rPr lang="en-US" altLang="ko-KR" dirty="0"/>
              <a:t> </a:t>
            </a:r>
            <a:r>
              <a:rPr lang="en-US" altLang="ko-KR" dirty="0" err="1"/>
              <a:t>AnnounceFlags</a:t>
            </a:r>
            <a:r>
              <a:rPr lang="en-US" altLang="ko-KR" dirty="0"/>
              <a:t>(5)</a:t>
            </a:r>
            <a:r>
              <a:rPr lang="ko-KR" altLang="ko-KR" dirty="0"/>
              <a:t>와</a:t>
            </a:r>
            <a:r>
              <a:rPr lang="en-US" altLang="ko-KR" dirty="0"/>
              <a:t> Enabled(1) </a:t>
            </a:r>
            <a:r>
              <a:rPr lang="ko-KR" altLang="ko-KR" dirty="0"/>
              <a:t>값 수정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9" name="그림 8" descr="C:\Users\KETI_UnstructedWork\AppData\Local\Microsoft\Windows\INetCache\Content.MSO\DCFCA045.tmp">
            <a:extLst>
              <a:ext uri="{FF2B5EF4-FFF2-40B4-BE49-F238E27FC236}">
                <a16:creationId xmlns:a16="http://schemas.microsoft.com/office/drawing/2014/main" id="{2F4D34A0-8B33-4BA6-A730-2EE2F2694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" y="2968002"/>
            <a:ext cx="4199368" cy="20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65F70-1B08-4CB7-B255-B0BF98A4A516}"/>
              </a:ext>
            </a:extLst>
          </p:cNvPr>
          <p:cNvSpPr/>
          <p:nvPr/>
        </p:nvSpPr>
        <p:spPr>
          <a:xfrm>
            <a:off x="597661" y="5000878"/>
            <a:ext cx="4377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\Services\W32Time\Config 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6B9B7-2D16-4E19-A948-E3BBB6F23D3B}"/>
              </a:ext>
            </a:extLst>
          </p:cNvPr>
          <p:cNvSpPr/>
          <p:nvPr/>
        </p:nvSpPr>
        <p:spPr>
          <a:xfrm>
            <a:off x="5784084" y="4660715"/>
            <a:ext cx="53069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TimeProviders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NtpServer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800" dirty="0"/>
          </a:p>
        </p:txBody>
      </p:sp>
      <p:pic>
        <p:nvPicPr>
          <p:cNvPr id="16" name="그림 15" descr="C:\Users\KETI_UnstructedWork\AppData\Local\Microsoft\Windows\INetCache\Content.MSO\EE8FFF9B.tmp">
            <a:extLst>
              <a:ext uri="{FF2B5EF4-FFF2-40B4-BE49-F238E27FC236}">
                <a16:creationId xmlns:a16="http://schemas.microsoft.com/office/drawing/2014/main" id="{318B80E5-6784-4359-AD9D-7BBBA04086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84" y="3028687"/>
            <a:ext cx="5707326" cy="1632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5. Windows NTP Server </a:t>
            </a:r>
            <a:r>
              <a:rPr lang="ko-KR" altLang="ko-KR" dirty="0"/>
              <a:t>설정확인</a:t>
            </a:r>
            <a:r>
              <a:rPr lang="en-US" altLang="ko-KR" dirty="0"/>
              <a:t> – </a:t>
            </a:r>
            <a:r>
              <a:rPr lang="ko-KR" altLang="ko-KR" dirty="0"/>
              <a:t>관리자 권한으로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DF875A-7209-4828-8C5A-CABC6A44CB6A}"/>
              </a:ext>
            </a:extLst>
          </p:cNvPr>
          <p:cNvSpPr/>
          <p:nvPr/>
        </p:nvSpPr>
        <p:spPr>
          <a:xfrm>
            <a:off x="4090375" y="5283365"/>
            <a:ext cx="24347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UDP 123 port</a:t>
            </a:r>
            <a:r>
              <a:rPr lang="ko-KR" altLang="en-US" sz="600" dirty="0"/>
              <a:t>가 보이지 않을 경우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시간 설정 다시 켜기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CCB226-0B3C-47E9-A0CE-84BE04C5E4F2}"/>
              </a:ext>
            </a:extLst>
          </p:cNvPr>
          <p:cNvGrpSpPr/>
          <p:nvPr/>
        </p:nvGrpSpPr>
        <p:grpSpPr>
          <a:xfrm>
            <a:off x="1171858" y="2652098"/>
            <a:ext cx="2704392" cy="2912648"/>
            <a:chOff x="1042836" y="2551458"/>
            <a:chExt cx="3504565" cy="3774440"/>
          </a:xfrm>
        </p:grpSpPr>
        <p:pic>
          <p:nvPicPr>
            <p:cNvPr id="10" name="그림 9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43F45B98-66DB-4130-B5D4-2BC58C5C33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21B76-77C4-48C1-87E8-C58F5B3F26A6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88D8BB-1DF8-4CC8-9A24-352CAAE3A83F}"/>
              </a:ext>
            </a:extLst>
          </p:cNvPr>
          <p:cNvGrpSpPr/>
          <p:nvPr/>
        </p:nvGrpSpPr>
        <p:grpSpPr>
          <a:xfrm>
            <a:off x="4090375" y="2933479"/>
            <a:ext cx="3382116" cy="2349886"/>
            <a:chOff x="4959971" y="2916094"/>
            <a:chExt cx="4382812" cy="30451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6F07B-EA05-4476-9C44-7EF3A1DA9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" r="32061"/>
            <a:stretch/>
          </p:blipFill>
          <p:spPr>
            <a:xfrm>
              <a:off x="4959971" y="2916094"/>
              <a:ext cx="4382812" cy="30451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50FEA9-9356-409C-AD0E-3E3EBF570600}"/>
                </a:ext>
              </a:extLst>
            </p:cNvPr>
            <p:cNvSpPr/>
            <p:nvPr/>
          </p:nvSpPr>
          <p:spPr>
            <a:xfrm>
              <a:off x="5030524" y="5514403"/>
              <a:ext cx="1871207" cy="256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49FFD8-E5C1-4797-A19E-E37938E5A549}"/>
              </a:ext>
            </a:extLst>
          </p:cNvPr>
          <p:cNvSpPr/>
          <p:nvPr/>
        </p:nvSpPr>
        <p:spPr>
          <a:xfrm>
            <a:off x="7846725" y="3982927"/>
            <a:ext cx="1143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w32time process </a:t>
            </a:r>
            <a:r>
              <a:rPr lang="ko-KR" altLang="en-US" sz="600" dirty="0"/>
              <a:t>실행 확인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FBA6E-1B0D-422E-8F6E-CED07C5C1D40}"/>
              </a:ext>
            </a:extLst>
          </p:cNvPr>
          <p:cNvGrpSpPr/>
          <p:nvPr/>
        </p:nvGrpSpPr>
        <p:grpSpPr>
          <a:xfrm>
            <a:off x="7846725" y="3054595"/>
            <a:ext cx="3312192" cy="928332"/>
            <a:chOff x="7501564" y="2869178"/>
            <a:chExt cx="3312192" cy="928332"/>
          </a:xfrm>
        </p:grpSpPr>
        <p:pic>
          <p:nvPicPr>
            <p:cNvPr id="15" name="그림 14" descr="C:\Users\KETI_UnstructedWork\AppData\Local\Microsoft\Windows\INetCache\Content.MSO\19127117.tmp">
              <a:extLst>
                <a:ext uri="{FF2B5EF4-FFF2-40B4-BE49-F238E27FC236}">
                  <a16:creationId xmlns:a16="http://schemas.microsoft.com/office/drawing/2014/main" id="{DF34C667-A646-4E23-9514-8137F28C8F2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2869178"/>
              <a:ext cx="3312192" cy="928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74C640-2D21-432E-851C-047CC80813F9}"/>
                </a:ext>
              </a:extLst>
            </p:cNvPr>
            <p:cNvSpPr/>
            <p:nvPr/>
          </p:nvSpPr>
          <p:spPr>
            <a:xfrm>
              <a:off x="8758362" y="3234405"/>
              <a:ext cx="489006" cy="98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EC15C-DDEB-470A-A178-1BEA795FBC6C}"/>
              </a:ext>
            </a:extLst>
          </p:cNvPr>
          <p:cNvSpPr/>
          <p:nvPr/>
        </p:nvSpPr>
        <p:spPr>
          <a:xfrm>
            <a:off x="7846724" y="5287243"/>
            <a:ext cx="22228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외부 </a:t>
            </a:r>
            <a:r>
              <a:rPr lang="en-US" altLang="ko-KR" sz="600" dirty="0"/>
              <a:t>NTP </a:t>
            </a:r>
            <a:r>
              <a:rPr lang="ko-KR" altLang="en-US" sz="600" dirty="0"/>
              <a:t>서버</a:t>
            </a:r>
            <a:r>
              <a:rPr lang="en-US" altLang="ko-KR" sz="600" dirty="0"/>
              <a:t>(time.windows.com)</a:t>
            </a:r>
            <a:r>
              <a:rPr lang="ko-KR" altLang="en-US" sz="600" dirty="0"/>
              <a:t>와 동기화되었는지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F38D7-0FBC-411A-A334-86E8B805D8D1}"/>
              </a:ext>
            </a:extLst>
          </p:cNvPr>
          <p:cNvGrpSpPr/>
          <p:nvPr/>
        </p:nvGrpSpPr>
        <p:grpSpPr>
          <a:xfrm>
            <a:off x="7846725" y="4403953"/>
            <a:ext cx="2072622" cy="884358"/>
            <a:chOff x="7501564" y="4218536"/>
            <a:chExt cx="2072622" cy="884358"/>
          </a:xfrm>
        </p:grpSpPr>
        <p:pic>
          <p:nvPicPr>
            <p:cNvPr id="18" name="그림 17" descr="C:\Users\KETI_UnstructedWork\AppData\Local\Microsoft\Windows\INetCache\Content.MSO\FBF2523D.tmp">
              <a:extLst>
                <a:ext uri="{FF2B5EF4-FFF2-40B4-BE49-F238E27FC236}">
                  <a16:creationId xmlns:a16="http://schemas.microsoft.com/office/drawing/2014/main" id="{BA779A8E-CA0D-472F-9627-CD59A1549F0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4218536"/>
              <a:ext cx="2072622" cy="884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98488-BCC7-4BB0-9AE4-A913B9840B6D}"/>
                </a:ext>
              </a:extLst>
            </p:cNvPr>
            <p:cNvSpPr/>
            <p:nvPr/>
          </p:nvSpPr>
          <p:spPr>
            <a:xfrm>
              <a:off x="8293371" y="4373536"/>
              <a:ext cx="814847" cy="12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36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646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udp_streamer</vt:lpstr>
      <vt:lpstr>목차</vt:lpstr>
      <vt:lpstr>Architecture</vt:lpstr>
      <vt:lpstr>환경 설정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Linux NTP Client</vt:lpstr>
      <vt:lpstr>Linux NTP Client</vt:lpstr>
      <vt:lpstr>부팅 후 설정 (Windows) </vt:lpstr>
      <vt:lpstr>Ubuntu bashrc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33</cp:revision>
  <dcterms:created xsi:type="dcterms:W3CDTF">2022-12-21T07:10:02Z</dcterms:created>
  <dcterms:modified xsi:type="dcterms:W3CDTF">2023-01-31T03:58:03Z</dcterms:modified>
</cp:coreProperties>
</file>