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9" r:id="rId10"/>
    <p:sldId id="270" r:id="rId11"/>
    <p:sldId id="272" r:id="rId12"/>
    <p:sldId id="271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416" y="19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Приложение для обмена сообщениями Мессенджер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 smtClean="0"/>
              <a:t>курс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 Королёв Д.А, Коновалов И.Р.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-125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Обмениваться сообщениями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Добавлять пользователей в список контактов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Просматривать историю диалогов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Королёв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Димтрий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Коновалов Игорь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699" y="2562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159815" y="1012843"/>
            <a:ext cx="8360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smtClean="0"/>
              <a:t>На сегодняшний день есть программы для обмена сообщениями через интернет имеют большую популярность. 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Реализовать простой мессенджер для обмена сообщениями между пользователями.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Создание аккаунта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диалогов между пользователями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Просмотр диалогов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Написание и отправка сообщений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Возможность добавлять пользователей в список контактов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1026" name="Picture 2" descr="ÐÐ°ÑÑÐ¸Ð½ÐºÐ¸ Ð¿Ð¾ Ð·Ð°Ð¿ÑÐ¾ÑÑ vi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3" y="2504342"/>
            <a:ext cx="1137576" cy="11375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whats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82" y="2531594"/>
            <a:ext cx="1136983" cy="1136983"/>
          </a:xfrm>
          <a:prstGeom prst="round2DiagRect">
            <a:avLst>
              <a:gd name="adj1" fmla="val 16667"/>
              <a:gd name="adj2" fmla="val 1591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tele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01" y="2607240"/>
            <a:ext cx="1061337" cy="1061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sig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0" y="2644989"/>
            <a:ext cx="985838" cy="985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28" y="1709021"/>
            <a:ext cx="109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Viber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8918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entury" panose="02040604050505020304" pitchFamily="18" charset="0"/>
              </a:rPr>
              <a:t>Whatsapp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9493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Telegram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7303" y="1709020"/>
            <a:ext cx="154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Signal</a:t>
            </a:r>
            <a:endParaRPr lang="ru-RU" sz="2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81" y="1022506"/>
            <a:ext cx="2541665" cy="142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9" y="2645599"/>
            <a:ext cx="4082596" cy="2041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11700" y="34750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246</Words>
  <Application>Microsoft Office PowerPoint</Application>
  <PresentationFormat>Экран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</vt:lpstr>
      <vt:lpstr>Times New Roman</vt:lpstr>
      <vt:lpstr>Wingdings</vt:lpstr>
      <vt:lpstr>Simple Light</vt:lpstr>
      <vt:lpstr>Приложение для обмена сообщениями Мессенджер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dc:creator>Alex</dc:creator>
  <cp:lastModifiedBy>Alex</cp:lastModifiedBy>
  <cp:revision>59</cp:revision>
  <dcterms:modified xsi:type="dcterms:W3CDTF">2019-06-06T10:43:26Z</dcterms:modified>
</cp:coreProperties>
</file>