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9" r:id="rId10"/>
    <p:sldId id="270" r:id="rId11"/>
    <p:sldId id="271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317" d="100"/>
          <a:sy n="317" d="100"/>
        </p:scale>
        <p:origin x="24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872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7fd0cd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7fd0cd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7fd0cd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7fd0cd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29442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Приложение для обмена сообщениями Мессенджер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Факультет Компьютерных </a:t>
            </a:r>
            <a:r>
              <a:rPr lang="ru-RU" sz="1800" dirty="0"/>
              <a:t>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59121" y="323918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Выполнили</a:t>
            </a:r>
            <a:r>
              <a:rPr lang="en-US" sz="1800" dirty="0"/>
              <a:t>:</a:t>
            </a:r>
            <a:r>
              <a:rPr lang="ru-RU" sz="1800" dirty="0"/>
              <a:t> студенты 3.1 группы</a:t>
            </a:r>
            <a:r>
              <a:rPr lang="en-US" sz="1800" dirty="0"/>
              <a:t>, 3 </a:t>
            </a:r>
            <a:r>
              <a:rPr lang="ru-RU" sz="1800" dirty="0" smtClean="0"/>
              <a:t>курс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 Королёв Д.А, Коновалов И.Р.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2019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Тестирование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131242-78DD-481D-A469-3A50203B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3" y="918585"/>
            <a:ext cx="2844364" cy="28995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A220D3-BBB2-4499-B55C-A2C7D59E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" y="979546"/>
            <a:ext cx="3065561" cy="2899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4953-1DEE-415C-8230-2508453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8" y="979546"/>
            <a:ext cx="2844364" cy="26219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3AE46-8994-4223-9E1C-CF12D71FB5FB}"/>
              </a:ext>
            </a:extLst>
          </p:cNvPr>
          <p:cNvSpPr/>
          <p:nvPr/>
        </p:nvSpPr>
        <p:spPr>
          <a:xfrm>
            <a:off x="311700" y="4118560"/>
            <a:ext cx="9011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результатам тестирований принято решение о возможности использования разработанного приложения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-125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готового продукта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09" y="694323"/>
            <a:ext cx="7358595" cy="41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Заключение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931590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Обмениваться сообщениями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Добавлять пользователей в список контактов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Просматривать историю диалогов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12</a:t>
            </a:fld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Разделение задач</a:t>
            </a:r>
            <a:r>
              <a:rPr lang="en-US" b="1" dirty="0"/>
              <a:t> </a:t>
            </a:r>
            <a:r>
              <a:rPr lang="ru-RU" b="1" dirty="0"/>
              <a:t>в команде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712012"/>
            <a:ext cx="3466402" cy="433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Королёв </a:t>
            </a:r>
            <a:r>
              <a:rPr lang="ru-RU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Димтрий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Реализация графического интерфейса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приложения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ActivityDiagramg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SequenceDiagram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StateDiagram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pPr lvl="0" algn="r" rtl="0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B3C7BFC-C15E-4D0F-98F2-51EA8E10B255}"/>
              </a:ext>
            </a:extLst>
          </p:cNvPr>
          <p:cNvSpPr txBox="1">
            <a:spLocks/>
          </p:cNvSpPr>
          <p:nvPr/>
        </p:nvSpPr>
        <p:spPr>
          <a:xfrm>
            <a:off x="3678866" y="712013"/>
            <a:ext cx="5682966" cy="43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Коновалов Игорь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Реализация базы данных и интерфейса взаимодействия с базой 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данных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CommunicationDiagra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DeploymentDiagram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UseCase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699" y="2562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Введение. Актуальность </a:t>
            </a:r>
            <a:endParaRPr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E98EB3-EFF7-4F56-BCE7-CBB4759EF734}"/>
              </a:ext>
            </a:extLst>
          </p:cNvPr>
          <p:cNvSpPr/>
          <p:nvPr/>
        </p:nvSpPr>
        <p:spPr>
          <a:xfrm>
            <a:off x="159815" y="1012843"/>
            <a:ext cx="8360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sz="2000" dirty="0" smtClean="0"/>
              <a:t>На сегодняшний день есть программы для обмена сообщениями через интернет имеют большую популярность. Они позволяют бесплатно обмениваться сообщениями между пользователями. </a:t>
            </a:r>
            <a:r>
              <a:rPr lang="ru-RU" sz="2000" dirty="0" smtClean="0"/>
              <a:t>Большинство </a:t>
            </a:r>
            <a:r>
              <a:rPr lang="ru-RU" sz="2000" dirty="0" smtClean="0"/>
              <a:t>из </a:t>
            </a:r>
            <a:r>
              <a:rPr lang="ru-RU" sz="2000" dirty="0" smtClean="0"/>
              <a:t>ни</a:t>
            </a:r>
            <a:r>
              <a:rPr lang="ru-RU" sz="2000" dirty="0" smtClean="0"/>
              <a:t>х поддерживают шифрование.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CDF48-0913-485A-8EF7-E43BC37DBCEF}"/>
              </a:ext>
            </a:extLst>
          </p:cNvPr>
          <p:cNvSpPr/>
          <p:nvPr/>
        </p:nvSpPr>
        <p:spPr>
          <a:xfrm>
            <a:off x="803931" y="1360468"/>
            <a:ext cx="6676238" cy="313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Целью выполнения курсового проекта является создание программы для мобильных устройств, работающих на операционной системе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Android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Кроме этого необходимо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сопровождающую техническую документацию к программе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программу и методику предварительных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испытания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документацию о прохождении программой испытаний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подключить к программе базу данных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удобный интерфейс для пользователя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D8CB6A-76A5-4E35-A8FA-DC34B99ED65B}"/>
              </a:ext>
            </a:extLst>
          </p:cNvPr>
          <p:cNvSpPr/>
          <p:nvPr/>
        </p:nvSpPr>
        <p:spPr>
          <a:xfrm>
            <a:off x="728904" y="788158"/>
            <a:ext cx="682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Реализовать простой мессенджер для обмена сообщениями между пользователями.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B6FF7-1A0F-4D2A-8A0C-04F6505E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33" y="2336453"/>
            <a:ext cx="575786" cy="634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F149C-C982-472D-B341-913807411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55" y="3812911"/>
            <a:ext cx="575786" cy="685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31C53-05D1-49CE-9AD7-5BFFAF681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33" y="3020384"/>
            <a:ext cx="575786" cy="7360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D7FDEC-8F3F-486E-824B-19B29EF9C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195" y="604531"/>
            <a:ext cx="895350" cy="1511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199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581248" y="887795"/>
            <a:ext cx="7612379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Функциональные требования к разрабатываемому программному обеспечению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Создание аккаунта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диалогов между пользователями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Просмотр диалогов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Написание и отправка сообщений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Возможность добавлять пользователей в список контактов</a:t>
            </a:r>
            <a:endParaRPr lang="ru-RU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84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Модульная схема продукта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785812"/>
            <a:ext cx="7667625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/>
          </a:p>
        </p:txBody>
      </p:sp>
      <p:pic>
        <p:nvPicPr>
          <p:cNvPr id="1026" name="Picture 2" descr="ÐÐ°ÑÑÐ¸Ð½ÐºÐ¸ Ð¿Ð¾ Ð·Ð°Ð¿ÑÐ¾ÑÑ vi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3" y="2504342"/>
            <a:ext cx="1137576" cy="11375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whats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82" y="2531594"/>
            <a:ext cx="1136983" cy="1136983"/>
          </a:xfrm>
          <a:prstGeom prst="round2DiagRect">
            <a:avLst>
              <a:gd name="adj1" fmla="val 16667"/>
              <a:gd name="adj2" fmla="val 15917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tele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01" y="2607240"/>
            <a:ext cx="1061337" cy="10613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sig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0" y="2644989"/>
            <a:ext cx="985838" cy="9858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928" y="1709021"/>
            <a:ext cx="109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Viber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8918" y="1709021"/>
            <a:ext cx="17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entury" panose="02040604050505020304" pitchFamily="18" charset="0"/>
              </a:rPr>
              <a:t>Whatsapp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9493" y="1709021"/>
            <a:ext cx="17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Telegram</a:t>
            </a:r>
            <a:endParaRPr lang="ru-RU" sz="2400" dirty="0">
              <a:latin typeface="Century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7303" y="1709020"/>
            <a:ext cx="154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Signal</a:t>
            </a:r>
            <a:endParaRPr lang="ru-RU" sz="24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pic>
        <p:nvPicPr>
          <p:cNvPr id="1028" name="Picture 4" descr="ÐÐ°ÑÑÐ¸Ð½ÐºÐ¸ Ð¿Ð¾ Ð·Ð°Ð¿ÑÐ¾ÑÑ android studio logo">
            <a:extLst>
              <a:ext uri="{FF2B5EF4-FFF2-40B4-BE49-F238E27FC236}">
                <a16:creationId xmlns:a16="http://schemas.microsoft.com/office/drawing/2014/main" id="{2E5675CF-757E-4C8B-ACC6-7AE60B24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4" y="1136695"/>
            <a:ext cx="2699016" cy="1710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81" y="1022506"/>
            <a:ext cx="2541665" cy="1423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38C2B7A-02F7-4DB0-9325-A0F5DA0DE30C}"/>
              </a:ext>
            </a:extLst>
          </p:cNvPr>
          <p:cNvSpPr/>
          <p:nvPr/>
        </p:nvSpPr>
        <p:spPr>
          <a:xfrm>
            <a:off x="989064" y="239507"/>
            <a:ext cx="6543892" cy="101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решения поставленной задачи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ÐÐ°ÑÑÐ¸Ð½ÐºÐ¸ Ð¿Ð¾ Ð·Ð°Ð¿ÑÐ¾ÑÑ fire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9" y="2645599"/>
            <a:ext cx="4082596" cy="20412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План тестирования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E0332-4505-40EC-B8F0-F8F733F95118}"/>
              </a:ext>
            </a:extLst>
          </p:cNvPr>
          <p:cNvSpPr/>
          <p:nvPr/>
        </p:nvSpPr>
        <p:spPr>
          <a:xfrm>
            <a:off x="311700" y="165259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модульного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программы и методики предварительных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документации по результатам прохождения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E1ACCD-4CA3-46A6-A155-7602AC6A903E}"/>
              </a:ext>
            </a:extLst>
          </p:cNvPr>
          <p:cNvSpPr/>
          <p:nvPr/>
        </p:nvSpPr>
        <p:spPr>
          <a:xfrm>
            <a:off x="311700" y="612872"/>
            <a:ext cx="6413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тестирования, которые были выбраны для проведения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Юзабилити тестирование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DB06CA-239B-4900-AC6C-FFB2B1C831BE}"/>
              </a:ext>
            </a:extLst>
          </p:cNvPr>
          <p:cNvSpPr/>
          <p:nvPr/>
        </p:nvSpPr>
        <p:spPr>
          <a:xfrm>
            <a:off x="4883700" y="165259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функционального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пользовательских сценариев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Выполнение действий по пользовательским сценариям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27D8FE-0F30-46CF-BFD9-EA07069E57B2}"/>
              </a:ext>
            </a:extLst>
          </p:cNvPr>
          <p:cNvSpPr/>
          <p:nvPr/>
        </p:nvSpPr>
        <p:spPr>
          <a:xfrm>
            <a:off x="311700" y="34750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тестирования удобства использования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Подготовка условий тестирования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 с привлечением сторонних пользователей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725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275</Words>
  <Application>Microsoft Office PowerPoint</Application>
  <PresentationFormat>Экран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</vt:lpstr>
      <vt:lpstr>Times New Roman</vt:lpstr>
      <vt:lpstr>Wingdings</vt:lpstr>
      <vt:lpstr>Simple Light</vt:lpstr>
      <vt:lpstr>Приложение для обмена сообщениями Мессенджер</vt:lpstr>
      <vt:lpstr>Разделение задач в команде</vt:lpstr>
      <vt:lpstr>Введение. Актуальность </vt:lpstr>
      <vt:lpstr>Постановка задачи</vt:lpstr>
      <vt:lpstr>Постановка задачи</vt:lpstr>
      <vt:lpstr>Модульная схема продукта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Демонстрация готового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dc:creator>Alex</dc:creator>
  <cp:lastModifiedBy>Alex</cp:lastModifiedBy>
  <cp:revision>63</cp:revision>
  <dcterms:modified xsi:type="dcterms:W3CDTF">2019-09-26T11:02:29Z</dcterms:modified>
</cp:coreProperties>
</file>