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9" r:id="rId10"/>
    <p:sldId id="270" r:id="rId11"/>
    <p:sldId id="272" r:id="rId12"/>
    <p:sldId id="271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8B4799-A696-42D9-B6AA-974CD2A0E4F3}">
  <a:tblStyle styleId="{7C8B4799-A696-42D9-B6AA-974CD2A0E4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08" d="100"/>
          <a:sy n="308" d="100"/>
        </p:scale>
        <p:origin x="516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04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073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872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a973f2f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a973f2f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7fd0cd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7fd0cd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7fd0cd4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7fd0cd4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7fd0cd4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7fd0cd4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7fd0cd4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7fd0cd4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7fd0cd4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7fd0cd4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8527e9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8527e9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75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429442"/>
            <a:ext cx="9144000" cy="16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Приложение для обмена сообщениями Мессенджер</a:t>
            </a:r>
            <a:endParaRPr b="1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82785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Воронежский Государственный Университет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Факу</a:t>
            </a:r>
            <a:r>
              <a:rPr lang="ru-RU" sz="1800" dirty="0" err="1"/>
              <a:t>льтет</a:t>
            </a:r>
            <a:r>
              <a:rPr lang="ru-RU" sz="1800" dirty="0"/>
              <a:t> Компьютерных Наук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Кафедра </a:t>
            </a:r>
            <a:r>
              <a:rPr lang="ru-RU" sz="1800" dirty="0"/>
              <a:t>П</a:t>
            </a:r>
            <a:r>
              <a:rPr lang="ru" sz="1800" dirty="0"/>
              <a:t>рограммирования и </a:t>
            </a:r>
            <a:r>
              <a:rPr lang="ru-RU" sz="1800" dirty="0"/>
              <a:t>И</a:t>
            </a:r>
            <a:r>
              <a:rPr lang="ru" sz="1800" dirty="0"/>
              <a:t>нформационных </a:t>
            </a:r>
            <a:r>
              <a:rPr lang="ru-RU" sz="1800" dirty="0"/>
              <a:t>Т</a:t>
            </a:r>
            <a:r>
              <a:rPr lang="ru" sz="1800" dirty="0"/>
              <a:t>ехнологий</a:t>
            </a:r>
            <a:endParaRPr sz="18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3359121" y="3239180"/>
            <a:ext cx="5643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Выполнили</a:t>
            </a:r>
            <a:r>
              <a:rPr lang="en-US" sz="1800" dirty="0"/>
              <a:t>:</a:t>
            </a:r>
            <a:r>
              <a:rPr lang="ru-RU" sz="1800" dirty="0"/>
              <a:t> студенты 3.1 группы</a:t>
            </a:r>
            <a:r>
              <a:rPr lang="en-US" sz="1800" dirty="0"/>
              <a:t>, 3 </a:t>
            </a:r>
            <a:r>
              <a:rPr lang="ru-RU" sz="1800" dirty="0" smtClean="0"/>
              <a:t>курс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 Королёв Д.А, Коновалов И.Р.</a:t>
            </a:r>
            <a:endParaRPr lang="ru"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         </a:t>
            </a:r>
            <a:endParaRPr sz="1800" dirty="0"/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E962814C-7B28-4E74-9E92-1AB322E61056}"/>
              </a:ext>
            </a:extLst>
          </p:cNvPr>
          <p:cNvSpPr txBox="1"/>
          <p:nvPr/>
        </p:nvSpPr>
        <p:spPr>
          <a:xfrm>
            <a:off x="-472144" y="4561162"/>
            <a:ext cx="5643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Воронеж 2019</a:t>
            </a:r>
            <a:endParaRPr lang="ru"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         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/>
              <a:t>Тестирование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10</a:t>
            </a:fld>
            <a:endParaRPr sz="1800" b="1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D131242-78DD-481D-A469-3A50203BE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33" y="918585"/>
            <a:ext cx="2844364" cy="289953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A220D3-BBB2-4499-B55C-A2C7D59E8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8" y="979546"/>
            <a:ext cx="3065561" cy="28995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65F4953-1DEE-415C-8230-2508453D9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238" y="979546"/>
            <a:ext cx="2844364" cy="262190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073AE46-8994-4223-9E1C-CF12D71FB5FB}"/>
              </a:ext>
            </a:extLst>
          </p:cNvPr>
          <p:cNvSpPr/>
          <p:nvPr/>
        </p:nvSpPr>
        <p:spPr>
          <a:xfrm>
            <a:off x="311700" y="4118560"/>
            <a:ext cx="9011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 результатам тестирований принято решение о возможности использования разработанного приложения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7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20313" y="-637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Реализация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11</a:t>
            </a:fld>
            <a:endParaRPr sz="1800" b="1"/>
          </a:p>
        </p:txBody>
      </p:sp>
    </p:spTree>
    <p:extLst>
      <p:ext uri="{BB962C8B-B14F-4D97-AF65-F5344CB8AC3E}">
        <p14:creationId xmlns:p14="http://schemas.microsoft.com/office/powerpoint/2010/main" val="254959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-1255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Демонстрация готового продукта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12</a:t>
            </a:fld>
            <a:endParaRPr sz="1800" b="1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09" y="694323"/>
            <a:ext cx="7358595" cy="41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5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178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 dirty="0"/>
              <a:t>Заключение</a:t>
            </a:r>
            <a:endParaRPr dirty="0"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11700" y="931590"/>
            <a:ext cx="8520600" cy="4026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результате выполнения работы команде удалось подготовить проектную документацию и создать программу для мобильных устройств, которая позволяет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Обмениваться сообщениями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Добавлять пользователей в список контактов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Просматривать историю диалогов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13</a:t>
            </a:fld>
            <a:endParaRPr sz="1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42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Разделение задач</a:t>
            </a:r>
            <a:r>
              <a:rPr lang="en-US" b="1" dirty="0"/>
              <a:t> </a:t>
            </a:r>
            <a:r>
              <a:rPr lang="ru-RU" b="1" dirty="0"/>
              <a:t>в команде</a:t>
            </a:r>
            <a:endParaRPr b="1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712012"/>
            <a:ext cx="3466402" cy="433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Clr>
                <a:srgbClr val="000000"/>
              </a:buClr>
              <a:buNone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Королёв </a:t>
            </a:r>
            <a:r>
              <a:rPr lang="ru-RU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Димтрий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55795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ru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pPr lvl="0" algn="r" rtl="0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AB3C7BFC-C15E-4D0F-98F2-51EA8E10B255}"/>
              </a:ext>
            </a:extLst>
          </p:cNvPr>
          <p:cNvSpPr txBox="1">
            <a:spLocks/>
          </p:cNvSpPr>
          <p:nvPr/>
        </p:nvSpPr>
        <p:spPr>
          <a:xfrm>
            <a:off x="3678866" y="712013"/>
            <a:ext cx="5682966" cy="43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Коновалов Игорь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699" y="2562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Введение. Актуальность </a:t>
            </a:r>
            <a:endParaRPr b="1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3</a:t>
            </a:fld>
            <a:endParaRPr sz="1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E98EB3-EFF7-4F56-BCE7-CBB4759EF734}"/>
              </a:ext>
            </a:extLst>
          </p:cNvPr>
          <p:cNvSpPr/>
          <p:nvPr/>
        </p:nvSpPr>
        <p:spPr>
          <a:xfrm>
            <a:off x="159815" y="1012843"/>
            <a:ext cx="8360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dirty="0" smtClean="0"/>
              <a:t>На сегодняшний день есть программы для обмена сообщениями через интернет имеют большую популярность. 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-511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Постановка задачи</a:t>
            </a:r>
            <a:endParaRPr b="1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4</a:t>
            </a:fld>
            <a:endParaRPr sz="1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DCDF48-0913-485A-8EF7-E43BC37DBCEF}"/>
              </a:ext>
            </a:extLst>
          </p:cNvPr>
          <p:cNvSpPr/>
          <p:nvPr/>
        </p:nvSpPr>
        <p:spPr>
          <a:xfrm>
            <a:off x="803931" y="1360468"/>
            <a:ext cx="6676238" cy="3137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Целью выполнения курсового проекта является создание программы для мобильных устройств, работающих на операционной системе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Android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Кроме этого необходимо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сопровождающую техническую документацию к программе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программу и методику предварительных испытаний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провести испытания программы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документацию о прохождении программой испытаний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подключить к программе базу данных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разработать удобный интерфейс для пользователя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D8CB6A-76A5-4E35-A8FA-DC34B99ED65B}"/>
              </a:ext>
            </a:extLst>
          </p:cNvPr>
          <p:cNvSpPr/>
          <p:nvPr/>
        </p:nvSpPr>
        <p:spPr>
          <a:xfrm>
            <a:off x="728904" y="788158"/>
            <a:ext cx="682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Реализовать простой мессенджер для обмена сообщениями между пользователями.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7B6FF7-1A0F-4D2A-8A0C-04F6505E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733" y="2336453"/>
            <a:ext cx="575786" cy="6348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3F149C-C982-472D-B341-913807411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355" y="3812911"/>
            <a:ext cx="575786" cy="6850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431C53-05D1-49CE-9AD7-5BFFAF681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733" y="3020384"/>
            <a:ext cx="575786" cy="7360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D7FDEC-8F3F-486E-824B-19B29EF9C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195" y="604531"/>
            <a:ext cx="895350" cy="15118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11991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Постановка задачи</a:t>
            </a:r>
            <a:endParaRPr b="1"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5</a:t>
            </a:fld>
            <a:endParaRPr sz="1800" b="1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6283DD-877C-442E-8AD7-867CA7F64364}"/>
              </a:ext>
            </a:extLst>
          </p:cNvPr>
          <p:cNvSpPr/>
          <p:nvPr/>
        </p:nvSpPr>
        <p:spPr>
          <a:xfrm>
            <a:off x="581248" y="887795"/>
            <a:ext cx="7612379" cy="331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Функциональные требования к разрабатываемому программному обеспечению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sz="18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Создание аккаунта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диалогов между пользователями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Просмотр диалогов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Написание и отправка сообщений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Возможность добавлять пользователей в список контактов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84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Модульная схема продукта</a:t>
            </a:r>
            <a:endParaRPr b="1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6</a:t>
            </a:fld>
            <a:endParaRPr sz="1800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C77E2F3-245D-4F93-AD22-1C1C655947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11" y="723900"/>
            <a:ext cx="7693549" cy="3784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/>
              <a:t>Анализ предметной области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7</a:t>
            </a:fld>
            <a:endParaRPr sz="1800" b="1"/>
          </a:p>
        </p:txBody>
      </p:sp>
      <p:pic>
        <p:nvPicPr>
          <p:cNvPr id="1026" name="Picture 2" descr="ÐÐ°ÑÑÐ¸Ð½ÐºÐ¸ Ð¿Ð¾ Ð·Ð°Ð¿ÑÐ¾ÑÑ vi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33" y="2504342"/>
            <a:ext cx="1137576" cy="11375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whats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82" y="2531594"/>
            <a:ext cx="1136983" cy="1136983"/>
          </a:xfrm>
          <a:prstGeom prst="round2DiagRect">
            <a:avLst>
              <a:gd name="adj1" fmla="val 16667"/>
              <a:gd name="adj2" fmla="val 15917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Ð°ÑÑÐ¸Ð½ÐºÐ¸ Ð¿Ð¾ Ð·Ð°Ð¿ÑÐ¾ÑÑ tele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01" y="2607240"/>
            <a:ext cx="1061337" cy="10613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Ð°ÑÑÐ¸Ð½ÐºÐ¸ Ð¿Ð¾ Ð·Ð°Ð¿ÑÐ¾ÑÑ sign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0" y="2644989"/>
            <a:ext cx="985838" cy="9858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0928" y="1709021"/>
            <a:ext cx="109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" panose="02040604050505020304" pitchFamily="18" charset="0"/>
              </a:rPr>
              <a:t>Viber</a:t>
            </a:r>
            <a:endParaRPr lang="ru-RU" sz="2400" dirty="0">
              <a:latin typeface="Century" panose="020406040505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78918" y="1709021"/>
            <a:ext cx="1797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entury" panose="02040604050505020304" pitchFamily="18" charset="0"/>
              </a:rPr>
              <a:t>Whatsapp</a:t>
            </a:r>
            <a:endParaRPr lang="ru-RU" sz="2400" dirty="0">
              <a:latin typeface="Century" panose="020406040505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9493" y="1709021"/>
            <a:ext cx="1797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" panose="02040604050505020304" pitchFamily="18" charset="0"/>
              </a:rPr>
              <a:t>Telegram</a:t>
            </a:r>
            <a:endParaRPr lang="ru-RU" sz="2400" dirty="0">
              <a:latin typeface="Century" panose="020406040505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87303" y="1709020"/>
            <a:ext cx="1544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" panose="02040604050505020304" pitchFamily="18" charset="0"/>
              </a:rPr>
              <a:t>Signal</a:t>
            </a:r>
            <a:endParaRPr lang="ru-RU" sz="24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Анализ предметной области</a:t>
            </a:r>
            <a:endParaRPr b="1" dirty="0"/>
          </a:p>
        </p:txBody>
      </p:sp>
      <p:pic>
        <p:nvPicPr>
          <p:cNvPr id="1028" name="Picture 4" descr="ÐÐ°ÑÑÐ¸Ð½ÐºÐ¸ Ð¿Ð¾ Ð·Ð°Ð¿ÑÐ¾ÑÑ android studio logo">
            <a:extLst>
              <a:ext uri="{FF2B5EF4-FFF2-40B4-BE49-F238E27FC236}">
                <a16:creationId xmlns:a16="http://schemas.microsoft.com/office/drawing/2014/main" id="{2E5675CF-757E-4C8B-ACC6-7AE60B240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4" y="1136695"/>
            <a:ext cx="2699016" cy="1710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java logo">
            <a:extLst>
              <a:ext uri="{FF2B5EF4-FFF2-40B4-BE49-F238E27FC236}">
                <a16:creationId xmlns:a16="http://schemas.microsoft.com/office/drawing/2014/main" id="{48E55C41-2DDB-49EB-B7DB-A0B2826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281" y="1022506"/>
            <a:ext cx="2541665" cy="1423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38C2B7A-02F7-4DB0-9325-A0F5DA0DE30C}"/>
              </a:ext>
            </a:extLst>
          </p:cNvPr>
          <p:cNvSpPr/>
          <p:nvPr/>
        </p:nvSpPr>
        <p:spPr>
          <a:xfrm>
            <a:off x="989064" y="239507"/>
            <a:ext cx="6543892" cy="101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Инструменты для решения поставленной задачи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ÐÐ°ÑÑÐ¸Ð½ÐºÐ¸ Ð¿Ð¾ Ð·Ð°Ð¿ÑÐ¾ÑÑ fire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99" y="2645599"/>
            <a:ext cx="4082596" cy="20412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План тестирования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9</a:t>
            </a:fld>
            <a:endParaRPr sz="18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CE0332-4505-40EC-B8F0-F8F733F95118}"/>
              </a:ext>
            </a:extLst>
          </p:cNvPr>
          <p:cNvSpPr/>
          <p:nvPr/>
        </p:nvSpPr>
        <p:spPr>
          <a:xfrm>
            <a:off x="311700" y="1652598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Этапы модульного тестирования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Разработка программы и методики предварительных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Установка критериев прохождения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Проведение соответствующих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Разработка документации по результатам прохождения тестирования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6E1ACCD-4CA3-46A6-A155-7602AC6A903E}"/>
              </a:ext>
            </a:extLst>
          </p:cNvPr>
          <p:cNvSpPr/>
          <p:nvPr/>
        </p:nvSpPr>
        <p:spPr>
          <a:xfrm>
            <a:off x="311700" y="612872"/>
            <a:ext cx="64132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Виды тестирования, которые были выбраны для проведения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Модульное тестирование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Функциональное тестирование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Юзабилити тестирование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DDB06CA-239B-4900-AC6C-FFB2B1C831BE}"/>
              </a:ext>
            </a:extLst>
          </p:cNvPr>
          <p:cNvSpPr/>
          <p:nvPr/>
        </p:nvSpPr>
        <p:spPr>
          <a:xfrm>
            <a:off x="4883700" y="165259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Этапы функционального тестирования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Разработка пользовательских сценариев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Установка критериев прохождения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Выполнение действий по пользовательским сценариям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Формирование результатов тестирования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27D8FE-0F30-46CF-BFD9-EA07069E57B2}"/>
              </a:ext>
            </a:extLst>
          </p:cNvPr>
          <p:cNvSpPr/>
          <p:nvPr/>
        </p:nvSpPr>
        <p:spPr>
          <a:xfrm>
            <a:off x="311700" y="347502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Этапы тестирования удобства использования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Подготовка условий тестирования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Установка критериев прохождения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Проведение соответствующих испытаний с привлечением сторонних пользователей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Формирование результатов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9725592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246</Words>
  <Application>Microsoft Office PowerPoint</Application>
  <PresentationFormat>Экран (16:9)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</vt:lpstr>
      <vt:lpstr>Times New Roman</vt:lpstr>
      <vt:lpstr>Wingdings</vt:lpstr>
      <vt:lpstr>Simple Light</vt:lpstr>
      <vt:lpstr>Приложение для обмена сообщениями Мессенджер</vt:lpstr>
      <vt:lpstr>Разделение задач в команде</vt:lpstr>
      <vt:lpstr>Введение. Актуальность </vt:lpstr>
      <vt:lpstr>Постановка задачи</vt:lpstr>
      <vt:lpstr>Постановка задачи</vt:lpstr>
      <vt:lpstr>Модульная схема продукта</vt:lpstr>
      <vt:lpstr>Анализ предметной области</vt:lpstr>
      <vt:lpstr>Анализ предметной области</vt:lpstr>
      <vt:lpstr>План тестирования</vt:lpstr>
      <vt:lpstr>Тестирование</vt:lpstr>
      <vt:lpstr>Реализация</vt:lpstr>
      <vt:lpstr>Демонстрация готового продукта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закупочной деятельности</dc:title>
  <dc:creator>Alex</dc:creator>
  <cp:lastModifiedBy>Alex</cp:lastModifiedBy>
  <cp:revision>60</cp:revision>
  <dcterms:modified xsi:type="dcterms:W3CDTF">2019-09-24T19:20:47Z</dcterms:modified>
</cp:coreProperties>
</file>