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2d9a28b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2d9a28b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2d9a28b4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2d9a28b4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d88cd5f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d88cd5f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72d9a28b4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72d9a28b4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d88cd5f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d88cd5f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d88cd5f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d88cd5f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d9a28b4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d9a28b4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d9a28b4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d9a28b4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2d9a28b4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2d9a28b4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2d9a28b4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2d9a28b4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2d9a28b4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2d9a28b4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2d9a28b4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2d9a28b4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2d9a28b4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2d9a28b4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2d9a28b4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2d9a28b4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62p5LRyuFKWWTpriXEHySnbwn4NsX7-vgKCax2GQb1I/edit#gid=5021166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1sIhpqoaipMYXH0eS_5dfsNjWPXOIcDc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Basketball Website progress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14300" y="4637400"/>
            <a:ext cx="392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Austin Guzzetti-Ouellette, Kyle Stewart, Eduardo Carey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307850"/>
            <a:ext cx="36690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</a:t>
            </a:r>
            <a:r>
              <a:rPr lang="en"/>
              <a:t> </a:t>
            </a:r>
            <a:r>
              <a:rPr lang="en"/>
              <a:t>menus</a:t>
            </a:r>
            <a:r>
              <a:rPr lang="en"/>
              <a:t> are </a:t>
            </a:r>
            <a:r>
              <a:rPr lang="en"/>
              <a:t>incorporated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Navigation has been incorporated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963" y="2571750"/>
            <a:ext cx="236203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000" y="101775"/>
            <a:ext cx="2246000" cy="24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400825"/>
            <a:ext cx="70389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looks like (so far)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0" y="13796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Navigation: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0" y="25257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Dropdown menu: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9800"/>
            <a:ext cx="9144001" cy="4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58825"/>
            <a:ext cx="9143999" cy="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0475"/>
            <a:ext cx="3520500" cy="19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Sheets (40s - 70s are all completed)!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Navigation is complete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 Down</a:t>
            </a:r>
            <a:r>
              <a:rPr lang="en"/>
              <a:t> </a:t>
            </a:r>
            <a:r>
              <a:rPr lang="en"/>
              <a:t>menus</a:t>
            </a:r>
            <a:r>
              <a:rPr lang="en"/>
              <a:t> have been incorporated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 Sheet (40% complete)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Research is complete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left to do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32745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Stat Sheets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Fill in homepage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rest of decade web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franchise history </a:t>
            </a:r>
            <a:r>
              <a:rPr lang="en"/>
              <a:t>web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all time lineups web pages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32745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statistics for remaining decades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Finish recording those stats in sheets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layouts for other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 decade information into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 franchise </a:t>
            </a:r>
            <a:r>
              <a:rPr lang="en"/>
              <a:t>history</a:t>
            </a:r>
            <a:r>
              <a:rPr lang="en"/>
              <a:t> information into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 all time lineup information into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Basketball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Made entirely with HTML and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 to Portfolio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Informational Website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Presents in-depth information about basketball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Incorporates mix of images and videos to present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grids, tables, and columns to organize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to portfolio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show my in-depth knowledge of the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apply web skills </a:t>
            </a:r>
            <a:r>
              <a:rPr lang="en"/>
              <a:t>learned</a:t>
            </a:r>
            <a:r>
              <a:rPr lang="en"/>
              <a:t> to produce final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learn more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gain more teamwork experience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is being </a:t>
            </a:r>
            <a:r>
              <a:rPr lang="en"/>
              <a:t>built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Microsoft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Trello Chart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is being built (pt 2)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Chart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2650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slightly behind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Have </a:t>
            </a:r>
            <a:r>
              <a:rPr lang="en"/>
              <a:t>the</a:t>
            </a:r>
            <a:r>
              <a:rPr lang="en"/>
              <a:t> work for 9/13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Have most work for 9/26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Began to start code on 10/14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00" y="0"/>
            <a:ext cx="4891500" cy="200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500" y="2326748"/>
            <a:ext cx="4891501" cy="242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2126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sports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Studying sport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Making stat sheets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Organizing player statistics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5228400" y="1567550"/>
            <a:ext cx="387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https://docs.google.com/spreadsheets/d/162p5LRyuFKWWTpriXEHySnbwn4NsX7-vgKCax2GQb1I/edit#gid=50211667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Link to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spreadsheet (40s, 50s, 60s, 70s decades are complete)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2791800" cy="30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Spent most time on so far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Thought it was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Was wrong, went back and revised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Currently completed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5235475" y="1567550"/>
            <a:ext cx="382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https://docs.google.com/document/d/11sIhpqoaipMYXH0eS_5dfsNjWPXOIcDc/edit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Link to Design document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