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jZ5FUdst+9V7y1/LA9ajjOWFmn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ee5a27063_0_3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ee5a27063_0_3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ee5a27063_0_3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ee5a27063_0_3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ee5a27063_0_3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ee5a27063_0_3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ee5a27063_0_3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ee5a27063_0_3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ee5a27063_0_3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ee5a27063_0_3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ee5a27063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ee5a27063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ee5a27063_0_3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ee5a27063_0_3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ee5a27063_0_3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ee5a27063_0_3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ee5a27063_0_3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ee5a27063_0_3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ee5a27063_0_3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ee5a27063_0_3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ee5a27063_0_3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ee5a27063_0_3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ee5a27063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ee5a27063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ee5a27063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ee5a27063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ee5a27063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ee5a27063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ee5a27063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ee5a27063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ee5a27063_0_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ee5a27063_0_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ee5a27063_0_2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ee5a27063_0_2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ee5a27063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ee5a27063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aee5a27063_0_90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0B0B0B"/>
          </a:solidFill>
          <a:ln>
            <a:noFill/>
          </a:ln>
        </p:spPr>
      </p:sp>
      <p:sp>
        <p:nvSpPr>
          <p:cNvPr id="11" name="Google Shape;11;g1aee5a27063_0_9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Impact"/>
              <a:buNone/>
              <a:defRPr sz="36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1aee5a27063_0_9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Impact"/>
              <a:buNone/>
              <a:defRPr sz="16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1aee5a27063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aee5a27063_0_13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1aee5a27063_0_13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1aee5a27063_0_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ee5a27063_0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ee5a27063_0_4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aee5a27063_0_416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aee5a27063_0_416"/>
          <p:cNvSpPr txBox="1"/>
          <p:nvPr>
            <p:ph type="ctrTitle"/>
          </p:nvPr>
        </p:nvSpPr>
        <p:spPr>
          <a:xfrm>
            <a:off x="1016700" y="976500"/>
            <a:ext cx="7110600" cy="188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1aee5a27063_0_416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1aee5a27063_0_4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8">
    <p:bg>
      <p:bgPr>
        <a:solidFill>
          <a:srgbClr val="37474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ee5a27063_0_26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aee5a27063_0_2652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aee5a27063_0_2652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aee5a27063_0_2652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g1aee5a27063_0_2652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g1aee5a27063_0_2652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aee5a27063_0_265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g1aee5a27063_0_2652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g1aee5a27063_0_26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9">
    <p:bg>
      <p:bgPr>
        <a:solidFill>
          <a:srgbClr val="37474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ee5a27063_0_26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aee5a27063_0_2662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aee5a27063_0_2662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aee5a27063_0_2662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g1aee5a27063_0_2662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g1aee5a27063_0_2662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g1aee5a27063_0_266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g1aee5a27063_0_2662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g1aee5a27063_0_26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aee5a27063_0_9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1B360E"/>
          </a:solidFill>
          <a:ln>
            <a:noFill/>
          </a:ln>
        </p:spPr>
      </p:sp>
      <p:sp>
        <p:nvSpPr>
          <p:cNvPr id="16" name="Google Shape;16;g1aee5a27063_0_9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0B0B0B"/>
          </a:solidFill>
          <a:ln>
            <a:noFill/>
          </a:ln>
        </p:spPr>
      </p:sp>
      <p:sp>
        <p:nvSpPr>
          <p:cNvPr id="17" name="Google Shape;17;g1aee5a27063_0_9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Impact"/>
              <a:buNone/>
              <a:defRPr sz="36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1aee5a27063_0_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0000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aee5a27063_0_10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1aee5a27063_0_100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rgbClr val="1B360E"/>
          </a:solidFill>
          <a:ln cap="flat" cmpd="sng" w="9525">
            <a:solidFill>
              <a:srgbClr val="1B360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g1aee5a27063_0_100"/>
          <p:cNvSpPr/>
          <p:nvPr/>
        </p:nvSpPr>
        <p:spPr>
          <a:xfrm>
            <a:off x="-125" y="-3775"/>
            <a:ext cx="4316900" cy="4399556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0B0B0B"/>
          </a:solidFill>
          <a:ln>
            <a:noFill/>
          </a:ln>
        </p:spPr>
      </p:sp>
      <p:sp>
        <p:nvSpPr>
          <p:cNvPr id="23" name="Google Shape;23;g1aee5a27063_0_10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Impact"/>
              <a:buNone/>
              <a:defRPr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1aee5a27063_0_10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  <a:defRPr>
                <a:solidFill>
                  <a:srgbClr val="38761D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○"/>
              <a:defRPr>
                <a:solidFill>
                  <a:srgbClr val="38761D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■"/>
              <a:defRPr>
                <a:solidFill>
                  <a:srgbClr val="38761D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  <a:defRPr>
                <a:solidFill>
                  <a:srgbClr val="38761D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○"/>
              <a:defRPr>
                <a:solidFill>
                  <a:srgbClr val="38761D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■"/>
              <a:defRPr>
                <a:solidFill>
                  <a:srgbClr val="38761D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  <a:defRPr>
                <a:solidFill>
                  <a:srgbClr val="38761D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○"/>
              <a:defRPr>
                <a:solidFill>
                  <a:srgbClr val="38761D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■"/>
              <a:defRPr>
                <a:solidFill>
                  <a:srgbClr val="38761D"/>
                </a:solidFill>
              </a:defRPr>
            </a:lvl9pPr>
          </a:lstStyle>
          <a:p/>
        </p:txBody>
      </p:sp>
      <p:sp>
        <p:nvSpPr>
          <p:cNvPr id="25" name="Google Shape;25;g1aee5a27063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aee5a27063_0_10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1aee5a27063_0_10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aee5a27063_0_10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1aee5a27063_0_10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1aee5a27063_0_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ee5a27063_0_11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aee5a27063_0_1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aee5a27063_0_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aee5a27063_0_11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1aee5a27063_0_1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1aee5a27063_0_1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1aee5a27063_0_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aee5a27063_0_1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1aee5a27063_0_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aee5a27063_0_1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aee5a27063_0_12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aee5a27063_0_125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1aee5a27063_0_12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1aee5a27063_0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ee5a27063_0_13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aee5a27063_0_13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1aee5a27063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aee5a27063_0_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1aee5a27063_0_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aee5a27063_0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u/0/d/162p5LRyuFKWWTpriXEHySnbwn4NsX7-vgKCax2GQb1I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1sIhpqoaipMYXH0eS_5dfsNjWPXOIcDc/edit?usp=sharing&amp;ouid=116366462711465970706&amp;rtpof=true&amp;sd=tru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016700" y="976500"/>
            <a:ext cx="7110600" cy="18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Everything Basketball Website progress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By: Austin Guzzetti-Ouellette, Kyle Stewart, Eduardo Carey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ee5a27063_0_32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1aee5a27063_0_3226"/>
          <p:cNvSpPr txBox="1"/>
          <p:nvPr>
            <p:ph idx="1" type="body"/>
          </p:nvPr>
        </p:nvSpPr>
        <p:spPr>
          <a:xfrm>
            <a:off x="70750" y="1371300"/>
            <a:ext cx="4832400" cy="3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Drop Down menus are incorporated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Navigation has been incorporated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CSS File has been revised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Took out unnecessary code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Decades that have multiple pages only have dropdowns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g1aee5a27063_0_3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575" y="1416200"/>
            <a:ext cx="2049825" cy="3194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g1aee5a27063_0_3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8325" y="1416200"/>
            <a:ext cx="2049825" cy="3194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ee5a27063_0_32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Code (Continued)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1aee5a27063_0_3234"/>
          <p:cNvSpPr txBox="1"/>
          <p:nvPr>
            <p:ph idx="1" type="body"/>
          </p:nvPr>
        </p:nvSpPr>
        <p:spPr>
          <a:xfrm>
            <a:off x="148575" y="1367100"/>
            <a:ext cx="48324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Grid code is complete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Dropdown Arrows are now incorporated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Added a class titled “second”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second class displays information under the grid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example, the original rules on the homepage</a:t>
            </a:r>
            <a:endParaRPr/>
          </a:p>
        </p:txBody>
      </p:sp>
      <p:pic>
        <p:nvPicPr>
          <p:cNvPr id="156" name="Google Shape;156;g1aee5a27063_0_3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150" y="2636450"/>
            <a:ext cx="1563300" cy="20986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g1aee5a27063_0_3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4750" y="2636437"/>
            <a:ext cx="1296275" cy="23948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g1aee5a27063_0_3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7300" y="1367100"/>
            <a:ext cx="1973725" cy="11117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ee5a27063_0_33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the Grid looks like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g1aee5a27063_0_3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75" y="1509100"/>
            <a:ext cx="7432277" cy="335139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ee5a27063_0_33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the </a:t>
            </a: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class looks like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g1aee5a27063_0_3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00" y="1744225"/>
            <a:ext cx="6908399" cy="30313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ee5a27063_0_33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the second class looks like (pt2)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g1aee5a27063_0_3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75" y="1986150"/>
            <a:ext cx="7768299" cy="23739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ee5a27063_0_326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it looks like (so far)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g1aee5a27063_0_3262"/>
          <p:cNvSpPr txBox="1"/>
          <p:nvPr>
            <p:ph idx="1" type="body"/>
          </p:nvPr>
        </p:nvSpPr>
        <p:spPr>
          <a:xfrm>
            <a:off x="77825" y="1505675"/>
            <a:ext cx="15564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Navigation: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g1aee5a27063_0_3262"/>
          <p:cNvSpPr txBox="1"/>
          <p:nvPr>
            <p:ph idx="2" type="body"/>
          </p:nvPr>
        </p:nvSpPr>
        <p:spPr>
          <a:xfrm>
            <a:off x="77825" y="2495450"/>
            <a:ext cx="31455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Drop Down menu/arrows: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g1aee5a27063_0_3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5" y="2079750"/>
            <a:ext cx="8783948" cy="283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g1aee5a27063_0_3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00" y="3088787"/>
            <a:ext cx="4662399" cy="17226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g1aee5a27063_0_3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7450" y="3088775"/>
            <a:ext cx="3145577" cy="1722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1aee5a27063_0_3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050" y="378512"/>
            <a:ext cx="2226100" cy="43864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g1aee5a27063_0_3342"/>
          <p:cNvSpPr txBox="1"/>
          <p:nvPr>
            <p:ph type="title"/>
          </p:nvPr>
        </p:nvSpPr>
        <p:spPr>
          <a:xfrm>
            <a:off x="311725" y="500925"/>
            <a:ext cx="31275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More Drop Down Menus/Arrows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g1aee5a27063_0_3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2400" y="378500"/>
            <a:ext cx="1863425" cy="43864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ee5a27063_0_3243"/>
          <p:cNvSpPr txBox="1"/>
          <p:nvPr>
            <p:ph type="title"/>
          </p:nvPr>
        </p:nvSpPr>
        <p:spPr>
          <a:xfrm>
            <a:off x="311700" y="3880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Code (Continued)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1aee5a27063_0_3243"/>
          <p:cNvSpPr txBox="1"/>
          <p:nvPr>
            <p:ph idx="1" type="body"/>
          </p:nvPr>
        </p:nvSpPr>
        <p:spPr>
          <a:xfrm>
            <a:off x="120275" y="1411475"/>
            <a:ext cx="32757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Added a class titled “third”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Displays information below the second class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g1aee5a27063_0_3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924" y="1411463"/>
            <a:ext cx="2036275" cy="3466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g1aee5a27063_0_3243"/>
          <p:cNvPicPr preferRelativeResize="0"/>
          <p:nvPr/>
        </p:nvPicPr>
        <p:blipFill rotWithShape="1">
          <a:blip r:embed="rId4">
            <a:alphaModFix/>
          </a:blip>
          <a:srcRect b="0" l="0" r="1107" t="0"/>
          <a:stretch/>
        </p:blipFill>
        <p:spPr>
          <a:xfrm>
            <a:off x="3504075" y="1436225"/>
            <a:ext cx="3146400" cy="34171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ee5a27063_0_337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Current Status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g1aee5a27063_0_3372"/>
          <p:cNvSpPr txBox="1"/>
          <p:nvPr>
            <p:ph idx="1" type="body"/>
          </p:nvPr>
        </p:nvSpPr>
        <p:spPr>
          <a:xfrm>
            <a:off x="4905325" y="741900"/>
            <a:ext cx="3942600" cy="3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 Sheets (40s - 80s are all completed)!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Navigation is complete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menus have been incorporated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 Sheet (50% complete)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Research is complete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Homepage is complete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Layouts for decades pages are complete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ee5a27063_0_338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What is left to do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g1aee5a27063_0_3382"/>
          <p:cNvSpPr txBox="1"/>
          <p:nvPr>
            <p:ph idx="1" type="body"/>
          </p:nvPr>
        </p:nvSpPr>
        <p:spPr>
          <a:xfrm>
            <a:off x="4891175" y="849000"/>
            <a:ext cx="3942600" cy="34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Finish Stat Sheets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information into decade web pages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layout franchise history web pages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layout all time lineups web pages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What it is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Basketball Website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Made entirely with HTML and CSS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Addition to Portfolio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Informational Website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ee5a27063_0_3387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g1aee5a27063_0_3387"/>
          <p:cNvSpPr txBox="1"/>
          <p:nvPr>
            <p:ph idx="1" type="body"/>
          </p:nvPr>
        </p:nvSpPr>
        <p:spPr>
          <a:xfrm>
            <a:off x="4891175" y="726725"/>
            <a:ext cx="3942600" cy="36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Look up statistics for remaining decades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Finish recording those stats in sheets ASAP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layouts for other pages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decade information into code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franchise history information into code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all time lineup information into code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ee5a27063_0_67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it does</a:t>
            </a:r>
            <a:endParaRPr sz="3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aee5a27063_0_674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Presents in-depth information about basketball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Incorporates mix of images and videos to present information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Uses grids, tables, and columns to organize information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ee5a27063_0_72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Why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aee5a27063_0_724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add to portfolio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show my in-depth knowledge of the topic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apply web skills learned to produce final product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learn more CSS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gain more teamwork experience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ee5a27063_0_1019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it is being built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(Part 1)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1aee5a27063_0_1019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 -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Microsoft word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Trello Chart -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P</a:t>
            </a: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roject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ee5a27063_0_1103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How it is being built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(Part 2)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aee5a27063_0_1103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-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(All code is written within Visual Studio Code)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ee5a27063_0_187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g1aee5a27063_0_1874"/>
          <p:cNvSpPr txBox="1"/>
          <p:nvPr>
            <p:ph idx="1" type="body"/>
          </p:nvPr>
        </p:nvSpPr>
        <p:spPr>
          <a:xfrm>
            <a:off x="4891175" y="1069200"/>
            <a:ext cx="3942600" cy="3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Lato"/>
                <a:ea typeface="Lato"/>
                <a:cs typeface="Lato"/>
                <a:sym typeface="Lato"/>
              </a:rPr>
              <a:t>Studying sports statistics</a:t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50">
                <a:latin typeface="Lato"/>
                <a:ea typeface="Lato"/>
                <a:cs typeface="Lato"/>
                <a:sym typeface="Lato"/>
              </a:rPr>
              <a:t>Studying sport history</a:t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50">
                <a:latin typeface="Lato"/>
                <a:ea typeface="Lato"/>
                <a:cs typeface="Lato"/>
                <a:sym typeface="Lato"/>
              </a:rPr>
              <a:t>Making stat sheets</a:t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50">
                <a:latin typeface="Lato"/>
                <a:ea typeface="Lato"/>
                <a:cs typeface="Lato"/>
                <a:sym typeface="Lato"/>
              </a:rPr>
              <a:t>Organizing player statistics</a:t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5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Basketball_Stats</a:t>
            </a:r>
            <a:r>
              <a:rPr b="1" lang="en" sz="2150">
                <a:latin typeface="Lato"/>
                <a:ea typeface="Lato"/>
                <a:cs typeface="Lato"/>
                <a:sym typeface="Lato"/>
              </a:rPr>
              <a:t> - Link to spreadsheet (40s, 50s, 60s, 70s, and 80s decades are complete)</a:t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ee5a27063_0_229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1aee5a27063_0_2292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Thought it was done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Was wrong, went back and revised it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Currently completed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Austin_swDesTemplate.docx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- Link to Design document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ee5a27063_0_1217"/>
          <p:cNvSpPr txBox="1"/>
          <p:nvPr>
            <p:ph type="title"/>
          </p:nvPr>
        </p:nvSpPr>
        <p:spPr>
          <a:xfrm>
            <a:off x="311300" y="347550"/>
            <a:ext cx="37785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Trello Chart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1aee5a27063_0_1217"/>
          <p:cNvSpPr txBox="1"/>
          <p:nvPr/>
        </p:nvSpPr>
        <p:spPr>
          <a:xfrm>
            <a:off x="669500" y="1555800"/>
            <a:ext cx="30621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Currently on schedule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Have the work for 9/13 done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Have most work for 9/26 done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Began to start code on 10/14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g1aee5a27063_0_1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3000" y="884375"/>
            <a:ext cx="3247349" cy="1556500"/>
          </a:xfrm>
          <a:prstGeom prst="rect">
            <a:avLst/>
          </a:prstGeom>
          <a:noFill/>
          <a:ln cap="flat" cmpd="sng" w="38100">
            <a:solidFill>
              <a:srgbClr val="69696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g1aee5a27063_0_1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000" y="2688487"/>
            <a:ext cx="3247351" cy="1556488"/>
          </a:xfrm>
          <a:prstGeom prst="rect">
            <a:avLst/>
          </a:prstGeom>
          <a:noFill/>
          <a:ln cap="flat" cmpd="sng" w="38100">
            <a:solidFill>
              <a:srgbClr val="69696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