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9" r:id="rId5"/>
    <p:sldId id="278" r:id="rId6"/>
    <p:sldId id="265" r:id="rId7"/>
    <p:sldId id="260" r:id="rId8"/>
    <p:sldId id="266" r:id="rId9"/>
    <p:sldId id="286" r:id="rId10"/>
    <p:sldId id="267" r:id="rId11"/>
    <p:sldId id="262" r:id="rId12"/>
    <p:sldId id="276" r:id="rId13"/>
    <p:sldId id="275" r:id="rId14"/>
    <p:sldId id="263" r:id="rId15"/>
    <p:sldId id="274" r:id="rId16"/>
    <p:sldId id="264" r:id="rId17"/>
    <p:sldId id="270" r:id="rId18"/>
    <p:sldId id="261" r:id="rId19"/>
    <p:sldId id="271" r:id="rId20"/>
    <p:sldId id="272" r:id="rId21"/>
    <p:sldId id="273" r:id="rId22"/>
    <p:sldId id="277" r:id="rId23"/>
    <p:sldId id="259" r:id="rId24"/>
    <p:sldId id="268" r:id="rId25"/>
    <p:sldId id="288" r:id="rId26"/>
    <p:sldId id="269" r:id="rId27"/>
    <p:sldId id="281" r:id="rId28"/>
    <p:sldId id="287" r:id="rId29"/>
    <p:sldId id="285" r:id="rId30"/>
    <p:sldId id="284" r:id="rId31"/>
    <p:sldId id="28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EFBD0-179C-49DF-BAC8-20C2A8BC333A}" v="145" dt="2023-09-13T13:50:15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Sons" userId="4415bf36-13f0-454f-9233-529d084dd0c8" providerId="ADAL" clId="{7EFEFBD0-179C-49DF-BAC8-20C2A8BC333A}"/>
    <pc:docChg chg="undo redo custSel addSld delSld modSld sldOrd">
      <pc:chgData name="Vera Sons" userId="4415bf36-13f0-454f-9233-529d084dd0c8" providerId="ADAL" clId="{7EFEFBD0-179C-49DF-BAC8-20C2A8BC333A}" dt="2023-09-13T14:13:46.290" v="9499"/>
      <pc:docMkLst>
        <pc:docMk/>
      </pc:docMkLst>
      <pc:sldChg chg="modSp mod">
        <pc:chgData name="Vera Sons" userId="4415bf36-13f0-454f-9233-529d084dd0c8" providerId="ADAL" clId="{7EFEFBD0-179C-49DF-BAC8-20C2A8BC333A}" dt="2023-09-11T20:36:03.190" v="40" actId="1076"/>
        <pc:sldMkLst>
          <pc:docMk/>
          <pc:sldMk cId="1820189384" sldId="256"/>
        </pc:sldMkLst>
        <pc:spChg chg="mod">
          <ac:chgData name="Vera Sons" userId="4415bf36-13f0-454f-9233-529d084dd0c8" providerId="ADAL" clId="{7EFEFBD0-179C-49DF-BAC8-20C2A8BC333A}" dt="2023-09-11T20:36:03.190" v="40" actId="1076"/>
          <ac:spMkLst>
            <pc:docMk/>
            <pc:sldMk cId="1820189384" sldId="256"/>
            <ac:spMk id="2" creationId="{B0A215A6-410D-A672-392D-DD13AB9AF5AC}"/>
          </ac:spMkLst>
        </pc:spChg>
      </pc:sldChg>
      <pc:sldChg chg="modSp mod">
        <pc:chgData name="Vera Sons" userId="4415bf36-13f0-454f-9233-529d084dd0c8" providerId="ADAL" clId="{7EFEFBD0-179C-49DF-BAC8-20C2A8BC333A}" dt="2023-09-13T00:32:49.064" v="7981" actId="20577"/>
        <pc:sldMkLst>
          <pc:docMk/>
          <pc:sldMk cId="3288856216" sldId="257"/>
        </pc:sldMkLst>
        <pc:spChg chg="mod">
          <ac:chgData name="Vera Sons" userId="4415bf36-13f0-454f-9233-529d084dd0c8" providerId="ADAL" clId="{7EFEFBD0-179C-49DF-BAC8-20C2A8BC333A}" dt="2023-09-12T00:30:35.931" v="4874" actId="20577"/>
          <ac:spMkLst>
            <pc:docMk/>
            <pc:sldMk cId="3288856216" sldId="257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3T00:32:49.064" v="7981" actId="20577"/>
          <ac:spMkLst>
            <pc:docMk/>
            <pc:sldMk cId="3288856216" sldId="257"/>
            <ac:spMk id="3" creationId="{67FBA065-5285-2362-D3CB-FBD6982E60BB}"/>
          </ac:spMkLst>
        </pc:spChg>
      </pc:sldChg>
      <pc:sldChg chg="modSp mod">
        <pc:chgData name="Vera Sons" userId="4415bf36-13f0-454f-9233-529d084dd0c8" providerId="ADAL" clId="{7EFEFBD0-179C-49DF-BAC8-20C2A8BC333A}" dt="2023-09-13T11:59:15.990" v="8569" actId="20577"/>
        <pc:sldMkLst>
          <pc:docMk/>
          <pc:sldMk cId="3554835955" sldId="258"/>
        </pc:sldMkLst>
        <pc:spChg chg="mod">
          <ac:chgData name="Vera Sons" userId="4415bf36-13f0-454f-9233-529d084dd0c8" providerId="ADAL" clId="{7EFEFBD0-179C-49DF-BAC8-20C2A8BC333A}" dt="2023-09-13T11:59:15.990" v="8569" actId="20577"/>
          <ac:spMkLst>
            <pc:docMk/>
            <pc:sldMk cId="3554835955" sldId="258"/>
            <ac:spMk id="3" creationId="{67FBA065-5285-2362-D3CB-FBD6982E60BB}"/>
          </ac:spMkLst>
        </pc:spChg>
      </pc:sldChg>
      <pc:sldChg chg="addSp modSp mod ord">
        <pc:chgData name="Vera Sons" userId="4415bf36-13f0-454f-9233-529d084dd0c8" providerId="ADAL" clId="{7EFEFBD0-179C-49DF-BAC8-20C2A8BC333A}" dt="2023-09-12T23:50:32.452" v="6720" actId="20577"/>
        <pc:sldMkLst>
          <pc:docMk/>
          <pc:sldMk cId="3141624187" sldId="259"/>
        </pc:sldMkLst>
        <pc:spChg chg="mod">
          <ac:chgData name="Vera Sons" userId="4415bf36-13f0-454f-9233-529d084dd0c8" providerId="ADAL" clId="{7EFEFBD0-179C-49DF-BAC8-20C2A8BC333A}" dt="2023-09-12T23:50:32.452" v="6720" actId="20577"/>
          <ac:spMkLst>
            <pc:docMk/>
            <pc:sldMk cId="3141624187" sldId="259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2T00:29:31.405" v="4848" actId="20577"/>
          <ac:spMkLst>
            <pc:docMk/>
            <pc:sldMk cId="3141624187" sldId="259"/>
            <ac:spMk id="3" creationId="{67FBA065-5285-2362-D3CB-FBD6982E60BB}"/>
          </ac:spMkLst>
        </pc:spChg>
        <pc:graphicFrameChg chg="add mod modGraphic">
          <ac:chgData name="Vera Sons" userId="4415bf36-13f0-454f-9233-529d084dd0c8" providerId="ADAL" clId="{7EFEFBD0-179C-49DF-BAC8-20C2A8BC333A}" dt="2023-09-12T22:57:58.845" v="5566" actId="20577"/>
          <ac:graphicFrameMkLst>
            <pc:docMk/>
            <pc:sldMk cId="3141624187" sldId="259"/>
            <ac:graphicFrameMk id="6" creationId="{2AFF23E7-7C7A-62A3-C5E3-8F6E2D523353}"/>
          </ac:graphicFrameMkLst>
        </pc:graphicFrameChg>
      </pc:sldChg>
      <pc:sldChg chg="modSp mod">
        <pc:chgData name="Vera Sons" userId="4415bf36-13f0-454f-9233-529d084dd0c8" providerId="ADAL" clId="{7EFEFBD0-179C-49DF-BAC8-20C2A8BC333A}" dt="2023-09-13T13:32:56.389" v="9143" actId="20578"/>
        <pc:sldMkLst>
          <pc:docMk/>
          <pc:sldMk cId="1327019187" sldId="260"/>
        </pc:sldMkLst>
        <pc:spChg chg="mod">
          <ac:chgData name="Vera Sons" userId="4415bf36-13f0-454f-9233-529d084dd0c8" providerId="ADAL" clId="{7EFEFBD0-179C-49DF-BAC8-20C2A8BC333A}" dt="2023-09-13T13:32:56.389" v="9143" actId="20578"/>
          <ac:spMkLst>
            <pc:docMk/>
            <pc:sldMk cId="1327019187" sldId="260"/>
            <ac:spMk id="3" creationId="{67FBA065-5285-2362-D3CB-FBD6982E60BB}"/>
          </ac:spMkLst>
        </pc:spChg>
      </pc:sldChg>
      <pc:sldChg chg="modSp mod ord">
        <pc:chgData name="Vera Sons" userId="4415bf36-13f0-454f-9233-529d084dd0c8" providerId="ADAL" clId="{7EFEFBD0-179C-49DF-BAC8-20C2A8BC333A}" dt="2023-09-13T00:42:26.332" v="8220"/>
        <pc:sldMkLst>
          <pc:docMk/>
          <pc:sldMk cId="3862970756" sldId="261"/>
        </pc:sldMkLst>
        <pc:spChg chg="mod">
          <ac:chgData name="Vera Sons" userId="4415bf36-13f0-454f-9233-529d084dd0c8" providerId="ADAL" clId="{7EFEFBD0-179C-49DF-BAC8-20C2A8BC333A}" dt="2023-09-13T00:42:26.332" v="8220"/>
          <ac:spMkLst>
            <pc:docMk/>
            <pc:sldMk cId="3862970756" sldId="261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3T00:26:28.343" v="7761" actId="20577"/>
          <ac:spMkLst>
            <pc:docMk/>
            <pc:sldMk cId="3862970756" sldId="261"/>
            <ac:spMk id="3" creationId="{67FBA065-5285-2362-D3CB-FBD6982E60BB}"/>
          </ac:spMkLst>
        </pc:spChg>
      </pc:sldChg>
      <pc:sldChg chg="addSp delSp modSp mod ord">
        <pc:chgData name="Vera Sons" userId="4415bf36-13f0-454f-9233-529d084dd0c8" providerId="ADAL" clId="{7EFEFBD0-179C-49DF-BAC8-20C2A8BC333A}" dt="2023-09-13T00:43:03.309" v="8225" actId="14100"/>
        <pc:sldMkLst>
          <pc:docMk/>
          <pc:sldMk cId="1009486995" sldId="262"/>
        </pc:sldMkLst>
        <pc:spChg chg="mod">
          <ac:chgData name="Vera Sons" userId="4415bf36-13f0-454f-9233-529d084dd0c8" providerId="ADAL" clId="{7EFEFBD0-179C-49DF-BAC8-20C2A8BC333A}" dt="2023-09-13T00:43:03.309" v="8225" actId="14100"/>
          <ac:spMkLst>
            <pc:docMk/>
            <pc:sldMk cId="1009486995" sldId="262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2T23:03:28.324" v="5822" actId="20577"/>
          <ac:spMkLst>
            <pc:docMk/>
            <pc:sldMk cId="1009486995" sldId="262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3T00:19:01.549" v="7611" actId="478"/>
          <ac:spMkLst>
            <pc:docMk/>
            <pc:sldMk cId="1009486995" sldId="262"/>
            <ac:spMk id="7" creationId="{A0613359-2C53-AA1C-78BA-DE8B80FF0F4D}"/>
          </ac:spMkLst>
        </pc:spChg>
        <pc:graphicFrameChg chg="add mod modGraphic">
          <ac:chgData name="Vera Sons" userId="4415bf36-13f0-454f-9233-529d084dd0c8" providerId="ADAL" clId="{7EFEFBD0-179C-49DF-BAC8-20C2A8BC333A}" dt="2023-09-13T00:19:12.207" v="7613" actId="1076"/>
          <ac:graphicFrameMkLst>
            <pc:docMk/>
            <pc:sldMk cId="1009486995" sldId="262"/>
            <ac:graphicFrameMk id="6" creationId="{D0D6A924-B3F1-9C18-2B50-EA9EEDF228C2}"/>
          </ac:graphicFrameMkLst>
        </pc:graphicFrameChg>
      </pc:sldChg>
      <pc:sldChg chg="addSp delSp modSp mod ord">
        <pc:chgData name="Vera Sons" userId="4415bf36-13f0-454f-9233-529d084dd0c8" providerId="ADAL" clId="{7EFEFBD0-179C-49DF-BAC8-20C2A8BC333A}" dt="2023-09-13T13:00:17.070" v="9053" actId="20577"/>
        <pc:sldMkLst>
          <pc:docMk/>
          <pc:sldMk cId="2632227278" sldId="263"/>
        </pc:sldMkLst>
        <pc:spChg chg="mod">
          <ac:chgData name="Vera Sons" userId="4415bf36-13f0-454f-9233-529d084dd0c8" providerId="ADAL" clId="{7EFEFBD0-179C-49DF-BAC8-20C2A8BC333A}" dt="2023-09-13T00:43:38.894" v="8230"/>
          <ac:spMkLst>
            <pc:docMk/>
            <pc:sldMk cId="2632227278" sldId="263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06:01.335" v="1375" actId="931"/>
          <ac:spMkLst>
            <pc:docMk/>
            <pc:sldMk cId="2632227278" sldId="263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2T23:05:33.827" v="5833" actId="931"/>
          <ac:spMkLst>
            <pc:docMk/>
            <pc:sldMk cId="2632227278" sldId="263"/>
            <ac:spMk id="6" creationId="{6E1D7F12-BAE6-12C3-E69F-ED47B6A9E7E0}"/>
          </ac:spMkLst>
        </pc:spChg>
        <pc:spChg chg="add mod">
          <ac:chgData name="Vera Sons" userId="4415bf36-13f0-454f-9233-529d084dd0c8" providerId="ADAL" clId="{7EFEFBD0-179C-49DF-BAC8-20C2A8BC333A}" dt="2023-09-13T12:45:45.689" v="8886" actId="1076"/>
          <ac:spMkLst>
            <pc:docMk/>
            <pc:sldMk cId="2632227278" sldId="263"/>
            <ac:spMk id="6" creationId="{F91AA170-0806-2DF2-36D7-F711CB4263C1}"/>
          </ac:spMkLst>
        </pc:spChg>
        <pc:spChg chg="add mod">
          <ac:chgData name="Vera Sons" userId="4415bf36-13f0-454f-9233-529d084dd0c8" providerId="ADAL" clId="{7EFEFBD0-179C-49DF-BAC8-20C2A8BC333A}" dt="2023-09-13T12:30:43.841" v="8787" actId="14100"/>
          <ac:spMkLst>
            <pc:docMk/>
            <pc:sldMk cId="2632227278" sldId="263"/>
            <ac:spMk id="7" creationId="{D650BBB6-7927-A879-5597-00050A8AA568}"/>
          </ac:spMkLst>
        </pc:spChg>
        <pc:spChg chg="add del mod">
          <ac:chgData name="Vera Sons" userId="4415bf36-13f0-454f-9233-529d084dd0c8" providerId="ADAL" clId="{7EFEFBD0-179C-49DF-BAC8-20C2A8BC333A}" dt="2023-09-13T13:00:17.070" v="9053" actId="20577"/>
          <ac:spMkLst>
            <pc:docMk/>
            <pc:sldMk cId="2632227278" sldId="263"/>
            <ac:spMk id="44" creationId="{8BC03118-4A25-3231-CC2C-23F2BD2E389D}"/>
          </ac:spMkLst>
        </pc:spChg>
        <pc:spChg chg="add del mod">
          <ac:chgData name="Vera Sons" userId="4415bf36-13f0-454f-9233-529d084dd0c8" providerId="ADAL" clId="{7EFEFBD0-179C-49DF-BAC8-20C2A8BC333A}" dt="2023-09-13T12:49:09.632" v="8960" actId="1076"/>
          <ac:spMkLst>
            <pc:docMk/>
            <pc:sldMk cId="2632227278" sldId="263"/>
            <ac:spMk id="45" creationId="{A0E21EB0-EEB7-369A-C0A0-3D0F80A27151}"/>
          </ac:spMkLst>
        </pc:spChg>
        <pc:spChg chg="add del mod">
          <ac:chgData name="Vera Sons" userId="4415bf36-13f0-454f-9233-529d084dd0c8" providerId="ADAL" clId="{7EFEFBD0-179C-49DF-BAC8-20C2A8BC333A}" dt="2023-09-13T12:47:41.708" v="8950"/>
          <ac:spMkLst>
            <pc:docMk/>
            <pc:sldMk cId="2632227278" sldId="263"/>
            <ac:spMk id="46" creationId="{368CDA0B-47B0-CF09-19C9-98BFB7686296}"/>
          </ac:spMkLst>
        </pc:spChg>
        <pc:spChg chg="add del mod">
          <ac:chgData name="Vera Sons" userId="4415bf36-13f0-454f-9233-529d084dd0c8" providerId="ADAL" clId="{7EFEFBD0-179C-49DF-BAC8-20C2A8BC333A}" dt="2023-09-13T12:47:44.387" v="8952"/>
          <ac:spMkLst>
            <pc:docMk/>
            <pc:sldMk cId="2632227278" sldId="263"/>
            <ac:spMk id="47" creationId="{88C0B4C4-CC75-565F-9DDD-90E528DEC8DA}"/>
          </ac:spMkLst>
        </pc:spChg>
        <pc:spChg chg="add del mod">
          <ac:chgData name="Vera Sons" userId="4415bf36-13f0-454f-9233-529d084dd0c8" providerId="ADAL" clId="{7EFEFBD0-179C-49DF-BAC8-20C2A8BC333A}" dt="2023-09-13T12:47:47.024" v="8954"/>
          <ac:spMkLst>
            <pc:docMk/>
            <pc:sldMk cId="2632227278" sldId="263"/>
            <ac:spMk id="48" creationId="{E3A992DE-4877-B3D1-BE04-EB3838DA3C78}"/>
          </ac:spMkLst>
        </pc:spChg>
        <pc:spChg chg="add mod">
          <ac:chgData name="Vera Sons" userId="4415bf36-13f0-454f-9233-529d084dd0c8" providerId="ADAL" clId="{7EFEFBD0-179C-49DF-BAC8-20C2A8BC333A}" dt="2023-09-13T12:45:41.435" v="8884" actId="164"/>
          <ac:spMkLst>
            <pc:docMk/>
            <pc:sldMk cId="2632227278" sldId="263"/>
            <ac:spMk id="58" creationId="{4D237223-7637-4100-AC9F-D11EC9D8BB1C}"/>
          </ac:spMkLst>
        </pc:spChg>
        <pc:spChg chg="add del">
          <ac:chgData name="Vera Sons" userId="4415bf36-13f0-454f-9233-529d084dd0c8" providerId="ADAL" clId="{7EFEFBD0-179C-49DF-BAC8-20C2A8BC333A}" dt="2023-09-13T12:41:55.190" v="8838" actId="34122"/>
          <ac:spMkLst>
            <pc:docMk/>
            <pc:sldMk cId="2632227278" sldId="263"/>
            <ac:spMk id="63" creationId="{547BAC4C-8CFD-4A38-BD66-B44569D4F04E}"/>
          </ac:spMkLst>
        </pc:spChg>
        <pc:spChg chg="add del">
          <ac:chgData name="Vera Sons" userId="4415bf36-13f0-454f-9233-529d084dd0c8" providerId="ADAL" clId="{7EFEFBD0-179C-49DF-BAC8-20C2A8BC333A}" dt="2023-09-13T12:41:48.563" v="8836" actId="34122"/>
          <ac:spMkLst>
            <pc:docMk/>
            <pc:sldMk cId="2632227278" sldId="263"/>
            <ac:spMk id="91" creationId="{1C9B3E46-E5A6-4AE4-8EA0-A68125AC1E24}"/>
          </ac:spMkLst>
        </pc:spChg>
        <pc:spChg chg="add del">
          <ac:chgData name="Vera Sons" userId="4415bf36-13f0-454f-9233-529d084dd0c8" providerId="ADAL" clId="{7EFEFBD0-179C-49DF-BAC8-20C2A8BC333A}" dt="2023-09-13T12:41:55.190" v="8838" actId="34122"/>
          <ac:spMkLst>
            <pc:docMk/>
            <pc:sldMk cId="2632227278" sldId="263"/>
            <ac:spMk id="113" creationId="{2C1F4DDC-8B96-4DDD-B6B3-FD6BF2056DDB}"/>
          </ac:spMkLst>
        </pc:spChg>
        <pc:grpChg chg="del mod">
          <ac:chgData name="Vera Sons" userId="4415bf36-13f0-454f-9233-529d084dd0c8" providerId="ADAL" clId="{7EFEFBD0-179C-49DF-BAC8-20C2A8BC333A}" dt="2023-09-13T12:40:45.856" v="8810"/>
          <ac:grpSpMkLst>
            <pc:docMk/>
            <pc:sldMk cId="2632227278" sldId="263"/>
            <ac:grpSpMk id="13" creationId="{A7B1520D-3B14-0739-EC1F-9986DFF156DE}"/>
          </ac:grpSpMkLst>
        </pc:grpChg>
        <pc:grpChg chg="del mod">
          <ac:chgData name="Vera Sons" userId="4415bf36-13f0-454f-9233-529d084dd0c8" providerId="ADAL" clId="{7EFEFBD0-179C-49DF-BAC8-20C2A8BC333A}" dt="2023-09-13T12:40:48.797" v="8813"/>
          <ac:grpSpMkLst>
            <pc:docMk/>
            <pc:sldMk cId="2632227278" sldId="263"/>
            <ac:grpSpMk id="16" creationId="{D67E4A1D-5FDB-8EDA-8B6C-50C76AF75540}"/>
          </ac:grpSpMkLst>
        </pc:grpChg>
        <pc:grpChg chg="del mod">
          <ac:chgData name="Vera Sons" userId="4415bf36-13f0-454f-9233-529d084dd0c8" providerId="ADAL" clId="{7EFEFBD0-179C-49DF-BAC8-20C2A8BC333A}" dt="2023-09-13T12:40:54.428" v="8819"/>
          <ac:grpSpMkLst>
            <pc:docMk/>
            <pc:sldMk cId="2632227278" sldId="263"/>
            <ac:grpSpMk id="19" creationId="{9C0CC414-6478-2100-672B-91EFAC9F9B94}"/>
          </ac:grpSpMkLst>
        </pc:grpChg>
        <pc:grpChg chg="del mod">
          <ac:chgData name="Vera Sons" userId="4415bf36-13f0-454f-9233-529d084dd0c8" providerId="ADAL" clId="{7EFEFBD0-179C-49DF-BAC8-20C2A8BC333A}" dt="2023-09-13T12:41:09.374" v="8829"/>
          <ac:grpSpMkLst>
            <pc:docMk/>
            <pc:sldMk cId="2632227278" sldId="263"/>
            <ac:grpSpMk id="25" creationId="{4A727D1F-29FA-C99A-9FE2-1BF0C7908230}"/>
          </ac:grpSpMkLst>
        </pc:grpChg>
        <pc:grpChg chg="del mod">
          <ac:chgData name="Vera Sons" userId="4415bf36-13f0-454f-9233-529d084dd0c8" providerId="ADAL" clId="{7EFEFBD0-179C-49DF-BAC8-20C2A8BC333A}" dt="2023-09-13T12:41:13.666" v="8834"/>
          <ac:grpSpMkLst>
            <pc:docMk/>
            <pc:sldMk cId="2632227278" sldId="263"/>
            <ac:grpSpMk id="35" creationId="{CDBB4185-8B8F-3107-5755-64DE805981FC}"/>
          </ac:grpSpMkLst>
        </pc:grpChg>
        <pc:grpChg chg="add del mod">
          <ac:chgData name="Vera Sons" userId="4415bf36-13f0-454f-9233-529d084dd0c8" providerId="ADAL" clId="{7EFEFBD0-179C-49DF-BAC8-20C2A8BC333A}" dt="2023-09-13T12:42:17.950" v="8852"/>
          <ac:grpSpMkLst>
            <pc:docMk/>
            <pc:sldMk cId="2632227278" sldId="263"/>
            <ac:grpSpMk id="40" creationId="{303F8747-5F0A-CA7C-F87F-608D3372C469}"/>
          </ac:grpSpMkLst>
        </pc:grpChg>
        <pc:grpChg chg="del mod">
          <ac:chgData name="Vera Sons" userId="4415bf36-13f0-454f-9233-529d084dd0c8" providerId="ADAL" clId="{7EFEFBD0-179C-49DF-BAC8-20C2A8BC333A}" dt="2023-09-13T12:42:23.850" v="8853" actId="34122"/>
          <ac:grpSpMkLst>
            <pc:docMk/>
            <pc:sldMk cId="2632227278" sldId="263"/>
            <ac:grpSpMk id="42" creationId="{810DE31F-C69F-436A-CA75-7D28EB64DAD5}"/>
          </ac:grpSpMkLst>
        </pc:grpChg>
        <pc:grpChg chg="add mod">
          <ac:chgData name="Vera Sons" userId="4415bf36-13f0-454f-9233-529d084dd0c8" providerId="ADAL" clId="{7EFEFBD0-179C-49DF-BAC8-20C2A8BC333A}" dt="2023-09-13T12:45:55.295" v="8887" actId="1076"/>
          <ac:grpSpMkLst>
            <pc:docMk/>
            <pc:sldMk cId="2632227278" sldId="263"/>
            <ac:grpSpMk id="43" creationId="{432A58BA-3C41-8199-3285-3634F5B39835}"/>
          </ac:grpSpMkLst>
        </pc:grpChg>
        <pc:picChg chg="add del mod">
          <ac:chgData name="Vera Sons" userId="4415bf36-13f0-454f-9233-529d084dd0c8" providerId="ADAL" clId="{7EFEFBD0-179C-49DF-BAC8-20C2A8BC333A}" dt="2023-09-12T23:05:27.435" v="5832" actId="478"/>
          <ac:picMkLst>
            <pc:docMk/>
            <pc:sldMk cId="2632227278" sldId="263"/>
            <ac:picMk id="7" creationId="{C92376DB-3BF7-AF54-4462-D2169E661825}"/>
          </ac:picMkLst>
        </pc:picChg>
        <pc:picChg chg="add mod modCrop">
          <ac:chgData name="Vera Sons" userId="4415bf36-13f0-454f-9233-529d084dd0c8" providerId="ADAL" clId="{7EFEFBD0-179C-49DF-BAC8-20C2A8BC333A}" dt="2023-09-13T12:22:33.730" v="8620" actId="732"/>
          <ac:picMkLst>
            <pc:docMk/>
            <pc:sldMk cId="2632227278" sldId="263"/>
            <ac:picMk id="9" creationId="{2F6B48BD-7965-E217-B9C7-E19500F45F54}"/>
          </ac:picMkLst>
        </pc:picChg>
        <pc:inkChg chg="add del mod topLvl">
          <ac:chgData name="Vera Sons" userId="4415bf36-13f0-454f-9233-529d084dd0c8" providerId="ADAL" clId="{7EFEFBD0-179C-49DF-BAC8-20C2A8BC333A}" dt="2023-09-13T12:42:10.079" v="8842"/>
          <ac:inkMkLst>
            <pc:docMk/>
            <pc:sldMk cId="2632227278" sldId="263"/>
            <ac:inkMk id="8" creationId="{078FEC34-316C-05DB-3255-2E9DE3988E04}"/>
          </ac:inkMkLst>
        </pc:inkChg>
        <pc:inkChg chg="add del mod topLvl">
          <ac:chgData name="Vera Sons" userId="4415bf36-13f0-454f-9233-529d084dd0c8" providerId="ADAL" clId="{7EFEFBD0-179C-49DF-BAC8-20C2A8BC333A}" dt="2023-09-13T12:42:10.070" v="8839"/>
          <ac:inkMkLst>
            <pc:docMk/>
            <pc:sldMk cId="2632227278" sldId="263"/>
            <ac:inkMk id="10" creationId="{00105D13-2283-9B86-54F3-5FCDB1B7BBAC}"/>
          </ac:inkMkLst>
        </pc:inkChg>
        <pc:inkChg chg="add del mod">
          <ac:chgData name="Vera Sons" userId="4415bf36-13f0-454f-9233-529d084dd0c8" providerId="ADAL" clId="{7EFEFBD0-179C-49DF-BAC8-20C2A8BC333A}" dt="2023-09-13T12:42:10.078" v="8841"/>
          <ac:inkMkLst>
            <pc:docMk/>
            <pc:sldMk cId="2632227278" sldId="263"/>
            <ac:inkMk id="11" creationId="{A0554E7C-94EE-B4CB-6459-B68606DAF437}"/>
          </ac:inkMkLst>
        </pc:inkChg>
        <pc:inkChg chg="add del mod">
          <ac:chgData name="Vera Sons" userId="4415bf36-13f0-454f-9233-529d084dd0c8" providerId="ADAL" clId="{7EFEFBD0-179C-49DF-BAC8-20C2A8BC333A}" dt="2023-09-13T12:42:10.070" v="8840"/>
          <ac:inkMkLst>
            <pc:docMk/>
            <pc:sldMk cId="2632227278" sldId="263"/>
            <ac:inkMk id="12" creationId="{EC26D764-4BC0-3855-CA43-9B67E42671B1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14" creationId="{FD329F40-AD87-55E5-62AF-C3585E6C323B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15" creationId="{50A80E8F-F11D-95CE-9D98-DF3E5347A62B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17" creationId="{1996B49B-FCD6-E6BD-19E8-A2903EBBAFA7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18" creationId="{0A65E635-6D6A-569F-82EE-5B56EB4B41C2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20" creationId="{EC728019-9223-E689-2E9C-A41D2A1F312B}"/>
          </ac:inkMkLst>
        </pc:inkChg>
        <pc:inkChg chg="add del mod">
          <ac:chgData name="Vera Sons" userId="4415bf36-13f0-454f-9233-529d084dd0c8" providerId="ADAL" clId="{7EFEFBD0-179C-49DF-BAC8-20C2A8BC333A}" dt="2023-09-13T12:42:11.731" v="8846"/>
          <ac:inkMkLst>
            <pc:docMk/>
            <pc:sldMk cId="2632227278" sldId="263"/>
            <ac:inkMk id="21" creationId="{1C8F552C-ADE0-8D1E-C901-BC4CEF907861}"/>
          </ac:inkMkLst>
        </pc:inkChg>
        <pc:inkChg chg="add del mod">
          <ac:chgData name="Vera Sons" userId="4415bf36-13f0-454f-9233-529d084dd0c8" providerId="ADAL" clId="{7EFEFBD0-179C-49DF-BAC8-20C2A8BC333A}" dt="2023-09-13T12:42:11.731" v="8844"/>
          <ac:inkMkLst>
            <pc:docMk/>
            <pc:sldMk cId="2632227278" sldId="263"/>
            <ac:inkMk id="22" creationId="{525553AD-84B6-C4DA-5894-5A788A48C357}"/>
          </ac:inkMkLst>
        </pc:inkChg>
        <pc:inkChg chg="add del mod">
          <ac:chgData name="Vera Sons" userId="4415bf36-13f0-454f-9233-529d084dd0c8" providerId="ADAL" clId="{7EFEFBD0-179C-49DF-BAC8-20C2A8BC333A}" dt="2023-09-13T12:42:11.731" v="8845"/>
          <ac:inkMkLst>
            <pc:docMk/>
            <pc:sldMk cId="2632227278" sldId="263"/>
            <ac:inkMk id="23" creationId="{EDF194F7-97BC-FC9F-3230-EEE925408119}"/>
          </ac:inkMkLst>
        </pc:inkChg>
        <pc:inkChg chg="add del mod">
          <ac:chgData name="Vera Sons" userId="4415bf36-13f0-454f-9233-529d084dd0c8" providerId="ADAL" clId="{7EFEFBD0-179C-49DF-BAC8-20C2A8BC333A}" dt="2023-09-13T12:42:11.731" v="8843"/>
          <ac:inkMkLst>
            <pc:docMk/>
            <pc:sldMk cId="2632227278" sldId="263"/>
            <ac:inkMk id="24" creationId="{CF668C94-0548-F06D-8354-BC53BBE76968}"/>
          </ac:inkMkLst>
        </pc:inkChg>
        <pc:inkChg chg="add del mod topLvl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26" creationId="{37C9DAF6-8BB8-E0B3-8737-03F735AD737D}"/>
          </ac:inkMkLst>
        </pc:inkChg>
        <pc:inkChg chg="add del mod topLvl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27" creationId="{5A119DE7-14CD-A95C-C55C-A8AB1615B264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28" creationId="{D9855351-17CB-A680-8082-72605F31DE65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29" creationId="{997C9E16-1A45-0665-9453-4E41BBBB9B38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30" creationId="{92C3F871-7A31-636F-F4B4-596B3BF9E324}"/>
          </ac:inkMkLst>
        </pc:inkChg>
        <pc:inkChg chg="add del mod">
          <ac:chgData name="Vera Sons" userId="4415bf36-13f0-454f-9233-529d084dd0c8" providerId="ADAL" clId="{7EFEFBD0-179C-49DF-BAC8-20C2A8BC333A}" dt="2023-09-13T12:42:13.230" v="8848"/>
          <ac:inkMkLst>
            <pc:docMk/>
            <pc:sldMk cId="2632227278" sldId="263"/>
            <ac:inkMk id="31" creationId="{204DD35F-2ED0-7328-8B52-26F3F9A72943}"/>
          </ac:inkMkLst>
        </pc:inkChg>
        <pc:inkChg chg="add del mod">
          <ac:chgData name="Vera Sons" userId="4415bf36-13f0-454f-9233-529d084dd0c8" providerId="ADAL" clId="{7EFEFBD0-179C-49DF-BAC8-20C2A8BC333A}" dt="2023-09-13T12:42:13.230" v="8849"/>
          <ac:inkMkLst>
            <pc:docMk/>
            <pc:sldMk cId="2632227278" sldId="263"/>
            <ac:inkMk id="32" creationId="{D8180BE9-B5D8-2E06-D81B-1CD56A8AA7F9}"/>
          </ac:inkMkLst>
        </pc:inkChg>
        <pc:inkChg chg="add del mod">
          <ac:chgData name="Vera Sons" userId="4415bf36-13f0-454f-9233-529d084dd0c8" providerId="ADAL" clId="{7EFEFBD0-179C-49DF-BAC8-20C2A8BC333A}" dt="2023-09-13T12:42:13.230" v="8850"/>
          <ac:inkMkLst>
            <pc:docMk/>
            <pc:sldMk cId="2632227278" sldId="263"/>
            <ac:inkMk id="33" creationId="{9ADEEA8F-53BB-3EBC-0475-6B0D4145A25F}"/>
          </ac:inkMkLst>
        </pc:inkChg>
        <pc:inkChg chg="add del mod">
          <ac:chgData name="Vera Sons" userId="4415bf36-13f0-454f-9233-529d084dd0c8" providerId="ADAL" clId="{7EFEFBD0-179C-49DF-BAC8-20C2A8BC333A}" dt="2023-09-13T12:42:13.230" v="8847"/>
          <ac:inkMkLst>
            <pc:docMk/>
            <pc:sldMk cId="2632227278" sldId="263"/>
            <ac:inkMk id="34" creationId="{838F8608-459F-AEAA-8635-FE04D5AA134D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36" creationId="{28A3E2A2-CA71-FA0F-DC50-2A69EDF0C595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37" creationId="{DF08D8B7-8143-EBEE-28A5-2B7B51D71586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38" creationId="{279BB66F-D1A7-0388-F6DF-F5C103130AE8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39" creationId="{19A85CEC-EAC7-702C-4756-DD65B3AE6F39}"/>
          </ac:inkMkLst>
        </pc:inkChg>
        <pc:inkChg chg="add del mod">
          <ac:chgData name="Vera Sons" userId="4415bf36-13f0-454f-9233-529d084dd0c8" providerId="ADAL" clId="{7EFEFBD0-179C-49DF-BAC8-20C2A8BC333A}" dt="2023-09-13T12:42:23.850" v="8853" actId="34122"/>
          <ac:inkMkLst>
            <pc:docMk/>
            <pc:sldMk cId="2632227278" sldId="263"/>
            <ac:inkMk id="41" creationId="{5D385867-FAA6-3352-84F9-FE4AB3E66991}"/>
          </ac:inkMkLst>
        </pc:inkChg>
      </pc:sldChg>
      <pc:sldChg chg="addSp delSp modSp mod">
        <pc:chgData name="Vera Sons" userId="4415bf36-13f0-454f-9233-529d084dd0c8" providerId="ADAL" clId="{7EFEFBD0-179C-49DF-BAC8-20C2A8BC333A}" dt="2023-09-13T00:43:45.098" v="8232"/>
        <pc:sldMkLst>
          <pc:docMk/>
          <pc:sldMk cId="1943808799" sldId="264"/>
        </pc:sldMkLst>
        <pc:spChg chg="mod">
          <ac:chgData name="Vera Sons" userId="4415bf36-13f0-454f-9233-529d084dd0c8" providerId="ADAL" clId="{7EFEFBD0-179C-49DF-BAC8-20C2A8BC333A}" dt="2023-09-13T00:43:45.098" v="8232"/>
          <ac:spMkLst>
            <pc:docMk/>
            <pc:sldMk cId="1943808799" sldId="264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06:57.179" v="1381" actId="931"/>
          <ac:spMkLst>
            <pc:docMk/>
            <pc:sldMk cId="1943808799" sldId="264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2T23:06:26.201" v="5851" actId="931"/>
          <ac:spMkLst>
            <pc:docMk/>
            <pc:sldMk cId="1943808799" sldId="264"/>
            <ac:spMk id="6" creationId="{23767E35-9365-0F5B-A4BB-D255817F3E76}"/>
          </ac:spMkLst>
        </pc:spChg>
        <pc:spChg chg="add mod">
          <ac:chgData name="Vera Sons" userId="4415bf36-13f0-454f-9233-529d084dd0c8" providerId="ADAL" clId="{7EFEFBD0-179C-49DF-BAC8-20C2A8BC333A}" dt="2023-09-12T00:08:47.655" v="3951" actId="1076"/>
          <ac:spMkLst>
            <pc:docMk/>
            <pc:sldMk cId="1943808799" sldId="264"/>
            <ac:spMk id="8" creationId="{57E8E619-A37C-792D-623F-3B6CAF44FAD9}"/>
          </ac:spMkLst>
        </pc:spChg>
        <pc:picChg chg="add del mod">
          <ac:chgData name="Vera Sons" userId="4415bf36-13f0-454f-9233-529d084dd0c8" providerId="ADAL" clId="{7EFEFBD0-179C-49DF-BAC8-20C2A8BC333A}" dt="2023-09-12T23:06:18.389" v="5850" actId="478"/>
          <ac:picMkLst>
            <pc:docMk/>
            <pc:sldMk cId="1943808799" sldId="264"/>
            <ac:picMk id="7" creationId="{5EA50CEA-D227-3DFC-0DBE-CC897D5A02B5}"/>
          </ac:picMkLst>
        </pc:picChg>
        <pc:picChg chg="add mod modCrop">
          <ac:chgData name="Vera Sons" userId="4415bf36-13f0-454f-9233-529d084dd0c8" providerId="ADAL" clId="{7EFEFBD0-179C-49DF-BAC8-20C2A8BC333A}" dt="2023-09-13T00:42:39.693" v="8221" actId="1076"/>
          <ac:picMkLst>
            <pc:docMk/>
            <pc:sldMk cId="1943808799" sldId="264"/>
            <ac:picMk id="10" creationId="{44CA4739-DEB8-E2EC-D7A9-599D9B8B1757}"/>
          </ac:picMkLst>
        </pc:picChg>
      </pc:sldChg>
      <pc:sldChg chg="addSp delSp modSp mod ord">
        <pc:chgData name="Vera Sons" userId="4415bf36-13f0-454f-9233-529d084dd0c8" providerId="ADAL" clId="{7EFEFBD0-179C-49DF-BAC8-20C2A8BC333A}" dt="2023-09-12T23:14:30.717" v="6030" actId="14100"/>
        <pc:sldMkLst>
          <pc:docMk/>
          <pc:sldMk cId="3188337575" sldId="265"/>
        </pc:sldMkLst>
        <pc:spChg chg="mod">
          <ac:chgData name="Vera Sons" userId="4415bf36-13f0-454f-9233-529d084dd0c8" providerId="ADAL" clId="{7EFEFBD0-179C-49DF-BAC8-20C2A8BC333A}" dt="2023-09-11T21:33:38.547" v="478" actId="20577"/>
          <ac:spMkLst>
            <pc:docMk/>
            <pc:sldMk cId="3188337575" sldId="265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1:01:40.198" v="205" actId="22"/>
          <ac:spMkLst>
            <pc:docMk/>
            <pc:sldMk cId="3188337575" sldId="265"/>
            <ac:spMk id="3" creationId="{67FBA065-5285-2362-D3CB-FBD6982E60BB}"/>
          </ac:spMkLst>
        </pc:spChg>
        <pc:spChg chg="add mod">
          <ac:chgData name="Vera Sons" userId="4415bf36-13f0-454f-9233-529d084dd0c8" providerId="ADAL" clId="{7EFEFBD0-179C-49DF-BAC8-20C2A8BC333A}" dt="2023-09-12T23:14:30.717" v="6030" actId="14100"/>
          <ac:spMkLst>
            <pc:docMk/>
            <pc:sldMk cId="3188337575" sldId="265"/>
            <ac:spMk id="9" creationId="{911D9022-7C96-BB98-641A-3886FD8028C5}"/>
          </ac:spMkLst>
        </pc:spChg>
        <pc:spChg chg="add mod topLvl">
          <ac:chgData name="Vera Sons" userId="4415bf36-13f0-454f-9233-529d084dd0c8" providerId="ADAL" clId="{7EFEFBD0-179C-49DF-BAC8-20C2A8BC333A}" dt="2023-09-11T21:31:33.843" v="440" actId="164"/>
          <ac:spMkLst>
            <pc:docMk/>
            <pc:sldMk cId="3188337575" sldId="265"/>
            <ac:spMk id="14" creationId="{B14DF2E5-FAD7-8458-B4CE-7A4F1423DE4E}"/>
          </ac:spMkLst>
        </pc:spChg>
        <pc:grpChg chg="add del mod">
          <ac:chgData name="Vera Sons" userId="4415bf36-13f0-454f-9233-529d084dd0c8" providerId="ADAL" clId="{7EFEFBD0-179C-49DF-BAC8-20C2A8BC333A}" dt="2023-09-11T21:30:05.551" v="434" actId="478"/>
          <ac:grpSpMkLst>
            <pc:docMk/>
            <pc:sldMk cId="3188337575" sldId="265"/>
            <ac:grpSpMk id="15" creationId="{A7A60559-8742-B242-5DF6-E08517EF7B36}"/>
          </ac:grpSpMkLst>
        </pc:grpChg>
        <pc:grpChg chg="add mod">
          <ac:chgData name="Vera Sons" userId="4415bf36-13f0-454f-9233-529d084dd0c8" providerId="ADAL" clId="{7EFEFBD0-179C-49DF-BAC8-20C2A8BC333A}" dt="2023-09-11T21:33:51.523" v="479" actId="1076"/>
          <ac:grpSpMkLst>
            <pc:docMk/>
            <pc:sldMk cId="3188337575" sldId="265"/>
            <ac:grpSpMk id="20" creationId="{0A262ED2-AFE4-0E8A-55E8-AD7875ABC10B}"/>
          </ac:grpSpMkLst>
        </pc:grpChg>
        <pc:picChg chg="add del mod ord">
          <ac:chgData name="Vera Sons" userId="4415bf36-13f0-454f-9233-529d084dd0c8" providerId="ADAL" clId="{7EFEFBD0-179C-49DF-BAC8-20C2A8BC333A}" dt="2023-09-11T21:03:33.057" v="206" actId="478"/>
          <ac:picMkLst>
            <pc:docMk/>
            <pc:sldMk cId="3188337575" sldId="265"/>
            <ac:picMk id="7" creationId="{5A111637-2D70-4D58-CF82-81D3B0FB81A8}"/>
          </ac:picMkLst>
        </pc:picChg>
        <pc:picChg chg="add del mod modCrop">
          <ac:chgData name="Vera Sons" userId="4415bf36-13f0-454f-9233-529d084dd0c8" providerId="ADAL" clId="{7EFEFBD0-179C-49DF-BAC8-20C2A8BC333A}" dt="2023-09-11T21:05:15.418" v="213" actId="478"/>
          <ac:picMkLst>
            <pc:docMk/>
            <pc:sldMk cId="3188337575" sldId="265"/>
            <ac:picMk id="11" creationId="{1D5AAA8B-1448-86F8-3437-FEF7A30C8958}"/>
          </ac:picMkLst>
        </pc:picChg>
        <pc:picChg chg="add del mod topLvl modCrop">
          <ac:chgData name="Vera Sons" userId="4415bf36-13f0-454f-9233-529d084dd0c8" providerId="ADAL" clId="{7EFEFBD0-179C-49DF-BAC8-20C2A8BC333A}" dt="2023-09-11T21:30:05.551" v="434" actId="478"/>
          <ac:picMkLst>
            <pc:docMk/>
            <pc:sldMk cId="3188337575" sldId="265"/>
            <ac:picMk id="13" creationId="{C964B160-101E-B2C1-BD9C-975275D76485}"/>
          </ac:picMkLst>
        </pc:picChg>
        <pc:picChg chg="add del mod">
          <ac:chgData name="Vera Sons" userId="4415bf36-13f0-454f-9233-529d084dd0c8" providerId="ADAL" clId="{7EFEFBD0-179C-49DF-BAC8-20C2A8BC333A}" dt="2023-09-11T21:31:04.732" v="436" actId="478"/>
          <ac:picMkLst>
            <pc:docMk/>
            <pc:sldMk cId="3188337575" sldId="265"/>
            <ac:picMk id="17" creationId="{4990FEDA-7CE1-9AEB-1331-975C5528CC3B}"/>
          </ac:picMkLst>
        </pc:picChg>
        <pc:picChg chg="add mod">
          <ac:chgData name="Vera Sons" userId="4415bf36-13f0-454f-9233-529d084dd0c8" providerId="ADAL" clId="{7EFEFBD0-179C-49DF-BAC8-20C2A8BC333A}" dt="2023-09-11T21:31:33.843" v="440" actId="164"/>
          <ac:picMkLst>
            <pc:docMk/>
            <pc:sldMk cId="3188337575" sldId="265"/>
            <ac:picMk id="19" creationId="{7785BE8A-2034-1FE2-62DB-50FBB5CE0EB2}"/>
          </ac:picMkLst>
        </pc:picChg>
      </pc:sldChg>
      <pc:sldChg chg="addSp delSp modSp mod ord">
        <pc:chgData name="Vera Sons" userId="4415bf36-13f0-454f-9233-529d084dd0c8" providerId="ADAL" clId="{7EFEFBD0-179C-49DF-BAC8-20C2A8BC333A}" dt="2023-09-13T12:08:58.380" v="8580" actId="207"/>
        <pc:sldMkLst>
          <pc:docMk/>
          <pc:sldMk cId="1431371689" sldId="266"/>
        </pc:sldMkLst>
        <pc:spChg chg="mod">
          <ac:chgData name="Vera Sons" userId="4415bf36-13f0-454f-9233-529d084dd0c8" providerId="ADAL" clId="{7EFEFBD0-179C-49DF-BAC8-20C2A8BC333A}" dt="2023-09-12T23:15:26.813" v="6037" actId="20577"/>
          <ac:spMkLst>
            <pc:docMk/>
            <pc:sldMk cId="1431371689" sldId="266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14:50.812" v="1531" actId="3680"/>
          <ac:spMkLst>
            <pc:docMk/>
            <pc:sldMk cId="1431371689" sldId="266"/>
            <ac:spMk id="3" creationId="{67FBA065-5285-2362-D3CB-FBD6982E60BB}"/>
          </ac:spMkLst>
        </pc:spChg>
        <pc:spChg chg="add mod">
          <ac:chgData name="Vera Sons" userId="4415bf36-13f0-454f-9233-529d084dd0c8" providerId="ADAL" clId="{7EFEFBD0-179C-49DF-BAC8-20C2A8BC333A}" dt="2023-09-12T00:11:39.324" v="4057" actId="1076"/>
          <ac:spMkLst>
            <pc:docMk/>
            <pc:sldMk cId="1431371689" sldId="266"/>
            <ac:spMk id="7" creationId="{AB354AB8-B382-0582-92FE-7B616CEFA786}"/>
          </ac:spMkLst>
        </pc:spChg>
        <pc:graphicFrameChg chg="add mod ord modGraphic">
          <ac:chgData name="Vera Sons" userId="4415bf36-13f0-454f-9233-529d084dd0c8" providerId="ADAL" clId="{7EFEFBD0-179C-49DF-BAC8-20C2A8BC333A}" dt="2023-09-13T12:08:58.380" v="8580" actId="207"/>
          <ac:graphicFrameMkLst>
            <pc:docMk/>
            <pc:sldMk cId="1431371689" sldId="266"/>
            <ac:graphicFrameMk id="6" creationId="{1C2518EA-DD7B-2E63-2AD4-89247FCC9AAF}"/>
          </ac:graphicFrameMkLst>
        </pc:graphicFrameChg>
      </pc:sldChg>
      <pc:sldChg chg="modSp mod">
        <pc:chgData name="Vera Sons" userId="4415bf36-13f0-454f-9233-529d084dd0c8" providerId="ADAL" clId="{7EFEFBD0-179C-49DF-BAC8-20C2A8BC333A}" dt="2023-09-13T00:43:22.479" v="8228"/>
        <pc:sldMkLst>
          <pc:docMk/>
          <pc:sldMk cId="2823632287" sldId="267"/>
        </pc:sldMkLst>
        <pc:spChg chg="mod">
          <ac:chgData name="Vera Sons" userId="4415bf36-13f0-454f-9233-529d084dd0c8" providerId="ADAL" clId="{7EFEFBD0-179C-49DF-BAC8-20C2A8BC333A}" dt="2023-09-13T00:43:22.479" v="8228"/>
          <ac:spMkLst>
            <pc:docMk/>
            <pc:sldMk cId="2823632287" sldId="267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1T23:40:13.975" v="2603" actId="20577"/>
          <ac:spMkLst>
            <pc:docMk/>
            <pc:sldMk cId="2823632287" sldId="267"/>
            <ac:spMk id="3" creationId="{67FBA065-5285-2362-D3CB-FBD6982E60BB}"/>
          </ac:spMkLst>
        </pc:spChg>
      </pc:sldChg>
      <pc:sldChg chg="addSp modSp mod">
        <pc:chgData name="Vera Sons" userId="4415bf36-13f0-454f-9233-529d084dd0c8" providerId="ADAL" clId="{7EFEFBD0-179C-49DF-BAC8-20C2A8BC333A}" dt="2023-09-13T13:50:01.960" v="9253" actId="20577"/>
        <pc:sldMkLst>
          <pc:docMk/>
          <pc:sldMk cId="228809940" sldId="268"/>
        </pc:sldMkLst>
        <pc:spChg chg="mod">
          <ac:chgData name="Vera Sons" userId="4415bf36-13f0-454f-9233-529d084dd0c8" providerId="ADAL" clId="{7EFEFBD0-179C-49DF-BAC8-20C2A8BC333A}" dt="2023-09-13T13:50:01.960" v="9253" actId="20577"/>
          <ac:spMkLst>
            <pc:docMk/>
            <pc:sldMk cId="228809940" sldId="268"/>
            <ac:spMk id="3" creationId="{67FBA065-5285-2362-D3CB-FBD6982E60BB}"/>
          </ac:spMkLst>
        </pc:spChg>
        <pc:spChg chg="add mod">
          <ac:chgData name="Vera Sons" userId="4415bf36-13f0-454f-9233-529d084dd0c8" providerId="ADAL" clId="{7EFEFBD0-179C-49DF-BAC8-20C2A8BC333A}" dt="2023-09-13T00:30:23.026" v="7964" actId="1076"/>
          <ac:spMkLst>
            <pc:docMk/>
            <pc:sldMk cId="228809940" sldId="268"/>
            <ac:spMk id="6" creationId="{693C7532-F17B-2CCE-E57D-C0FE8CF1720B}"/>
          </ac:spMkLst>
        </pc:spChg>
        <pc:graphicFrameChg chg="add mod modGraphic">
          <ac:chgData name="Vera Sons" userId="4415bf36-13f0-454f-9233-529d084dd0c8" providerId="ADAL" clId="{7EFEFBD0-179C-49DF-BAC8-20C2A8BC333A}" dt="2023-09-13T00:30:39.557" v="7967" actId="1076"/>
          <ac:graphicFrameMkLst>
            <pc:docMk/>
            <pc:sldMk cId="228809940" sldId="268"/>
            <ac:graphicFrameMk id="7" creationId="{4818A6CB-54B2-1443-3337-E5245C64B854}"/>
          </ac:graphicFrameMkLst>
        </pc:graphicFrameChg>
      </pc:sldChg>
      <pc:sldChg chg="addSp delSp modSp mod">
        <pc:chgData name="Vera Sons" userId="4415bf36-13f0-454f-9233-529d084dd0c8" providerId="ADAL" clId="{7EFEFBD0-179C-49DF-BAC8-20C2A8BC333A}" dt="2023-09-13T00:43:48.483" v="8233"/>
        <pc:sldMkLst>
          <pc:docMk/>
          <pc:sldMk cId="1859593679" sldId="270"/>
        </pc:sldMkLst>
        <pc:spChg chg="mod">
          <ac:chgData name="Vera Sons" userId="4415bf36-13f0-454f-9233-529d084dd0c8" providerId="ADAL" clId="{7EFEFBD0-179C-49DF-BAC8-20C2A8BC333A}" dt="2023-09-13T00:43:48.483" v="8233"/>
          <ac:spMkLst>
            <pc:docMk/>
            <pc:sldMk cId="1859593679" sldId="270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08:40.822" v="1413" actId="931"/>
          <ac:spMkLst>
            <pc:docMk/>
            <pc:sldMk cId="1859593679" sldId="270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2T23:07:20.436" v="5860" actId="931"/>
          <ac:spMkLst>
            <pc:docMk/>
            <pc:sldMk cId="1859593679" sldId="270"/>
            <ac:spMk id="6" creationId="{CB015A98-4125-39A5-3449-F8D0ECFBB105}"/>
          </ac:spMkLst>
        </pc:spChg>
        <pc:spChg chg="add mod">
          <ac:chgData name="Vera Sons" userId="4415bf36-13f0-454f-9233-529d084dd0c8" providerId="ADAL" clId="{7EFEFBD0-179C-49DF-BAC8-20C2A8BC333A}" dt="2023-09-12T23:32:38.502" v="6366" actId="164"/>
          <ac:spMkLst>
            <pc:docMk/>
            <pc:sldMk cId="1859593679" sldId="270"/>
            <ac:spMk id="8" creationId="{73424527-834E-EE97-EA25-1138F4FAC9D6}"/>
          </ac:spMkLst>
        </pc:spChg>
        <pc:spChg chg="add mod">
          <ac:chgData name="Vera Sons" userId="4415bf36-13f0-454f-9233-529d084dd0c8" providerId="ADAL" clId="{7EFEFBD0-179C-49DF-BAC8-20C2A8BC333A}" dt="2023-09-12T23:32:38.502" v="6366" actId="164"/>
          <ac:spMkLst>
            <pc:docMk/>
            <pc:sldMk cId="1859593679" sldId="270"/>
            <ac:spMk id="9" creationId="{160DA25E-F058-C700-50C1-369D706EACAA}"/>
          </ac:spMkLst>
        </pc:spChg>
        <pc:spChg chg="add mod">
          <ac:chgData name="Vera Sons" userId="4415bf36-13f0-454f-9233-529d084dd0c8" providerId="ADAL" clId="{7EFEFBD0-179C-49DF-BAC8-20C2A8BC333A}" dt="2023-09-12T23:33:29.961" v="6367" actId="164"/>
          <ac:spMkLst>
            <pc:docMk/>
            <pc:sldMk cId="1859593679" sldId="270"/>
            <ac:spMk id="12" creationId="{C0B7BA6E-4A6B-2E11-45EB-CD36B88F6AB7}"/>
          </ac:spMkLst>
        </pc:spChg>
        <pc:spChg chg="add mod">
          <ac:chgData name="Vera Sons" userId="4415bf36-13f0-454f-9233-529d084dd0c8" providerId="ADAL" clId="{7EFEFBD0-179C-49DF-BAC8-20C2A8BC333A}" dt="2023-09-12T23:37:23.731" v="6387" actId="1582"/>
          <ac:spMkLst>
            <pc:docMk/>
            <pc:sldMk cId="1859593679" sldId="270"/>
            <ac:spMk id="20" creationId="{AEAB0969-58BA-9941-B29D-1701D7D41C55}"/>
          </ac:spMkLst>
        </pc:spChg>
        <pc:grpChg chg="add mod">
          <ac:chgData name="Vera Sons" userId="4415bf36-13f0-454f-9233-529d084dd0c8" providerId="ADAL" clId="{7EFEFBD0-179C-49DF-BAC8-20C2A8BC333A}" dt="2023-09-12T23:32:38.502" v="6366" actId="164"/>
          <ac:grpSpMkLst>
            <pc:docMk/>
            <pc:sldMk cId="1859593679" sldId="270"/>
            <ac:grpSpMk id="17" creationId="{25FE9613-E3EF-487A-716B-1E2D592B9A9E}"/>
          </ac:grpSpMkLst>
        </pc:grpChg>
        <pc:grpChg chg="add mod">
          <ac:chgData name="Vera Sons" userId="4415bf36-13f0-454f-9233-529d084dd0c8" providerId="ADAL" clId="{7EFEFBD0-179C-49DF-BAC8-20C2A8BC333A}" dt="2023-09-12T23:34:59.713" v="6375" actId="1076"/>
          <ac:grpSpMkLst>
            <pc:docMk/>
            <pc:sldMk cId="1859593679" sldId="270"/>
            <ac:grpSpMk id="18" creationId="{4F48D990-344A-83E1-7977-2EF114F7C44F}"/>
          </ac:grpSpMkLst>
        </pc:grpChg>
        <pc:picChg chg="add del mod">
          <ac:chgData name="Vera Sons" userId="4415bf36-13f0-454f-9233-529d084dd0c8" providerId="ADAL" clId="{7EFEFBD0-179C-49DF-BAC8-20C2A8BC333A}" dt="2023-09-12T23:07:12.451" v="5859" actId="478"/>
          <ac:picMkLst>
            <pc:docMk/>
            <pc:sldMk cId="1859593679" sldId="270"/>
            <ac:picMk id="7" creationId="{A98F8525-F74D-0D7C-A6BC-91E60643385D}"/>
          </ac:picMkLst>
        </pc:picChg>
        <pc:picChg chg="add mod modCrop">
          <ac:chgData name="Vera Sons" userId="4415bf36-13f0-454f-9233-529d084dd0c8" providerId="ADAL" clId="{7EFEFBD0-179C-49DF-BAC8-20C2A8BC333A}" dt="2023-09-12T23:35:50.801" v="6377" actId="732"/>
          <ac:picMkLst>
            <pc:docMk/>
            <pc:sldMk cId="1859593679" sldId="270"/>
            <ac:picMk id="11" creationId="{C76D64E3-266B-9317-1207-FF8BFE40BD1E}"/>
          </ac:picMkLst>
        </pc:picChg>
        <pc:picChg chg="add mod modCrop">
          <ac:chgData name="Vera Sons" userId="4415bf36-13f0-454f-9233-529d084dd0c8" providerId="ADAL" clId="{7EFEFBD0-179C-49DF-BAC8-20C2A8BC333A}" dt="2023-09-12T23:36:38.370" v="6378" actId="2085"/>
          <ac:picMkLst>
            <pc:docMk/>
            <pc:sldMk cId="1859593679" sldId="270"/>
            <ac:picMk id="13" creationId="{701E8C2C-2C83-CB66-7424-8004AE35BE3E}"/>
          </ac:picMkLst>
        </pc:picChg>
        <pc:cxnChg chg="add mod">
          <ac:chgData name="Vera Sons" userId="4415bf36-13f0-454f-9233-529d084dd0c8" providerId="ADAL" clId="{7EFEFBD0-179C-49DF-BAC8-20C2A8BC333A}" dt="2023-09-12T23:34:48.646" v="6373" actId="14100"/>
          <ac:cxnSpMkLst>
            <pc:docMk/>
            <pc:sldMk cId="1859593679" sldId="270"/>
            <ac:cxnSpMk id="15" creationId="{31387174-BEA5-CCED-C5EE-417A26CC28B6}"/>
          </ac:cxnSpMkLst>
        </pc:cxnChg>
      </pc:sldChg>
      <pc:sldChg chg="addSp delSp modSp mod">
        <pc:chgData name="Vera Sons" userId="4415bf36-13f0-454f-9233-529d084dd0c8" providerId="ADAL" clId="{7EFEFBD0-179C-49DF-BAC8-20C2A8BC333A}" dt="2023-09-13T13:50:05.743" v="9255" actId="20577"/>
        <pc:sldMkLst>
          <pc:docMk/>
          <pc:sldMk cId="873942086" sldId="271"/>
        </pc:sldMkLst>
        <pc:spChg chg="mod">
          <ac:chgData name="Vera Sons" userId="4415bf36-13f0-454f-9233-529d084dd0c8" providerId="ADAL" clId="{7EFEFBD0-179C-49DF-BAC8-20C2A8BC333A}" dt="2023-09-13T00:27:05.013" v="7780" actId="20577"/>
          <ac:spMkLst>
            <pc:docMk/>
            <pc:sldMk cId="873942086" sldId="271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09:16.289" v="1418" actId="931"/>
          <ac:spMkLst>
            <pc:docMk/>
            <pc:sldMk cId="873942086" sldId="271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2T23:10:38.793" v="5994" actId="931"/>
          <ac:spMkLst>
            <pc:docMk/>
            <pc:sldMk cId="873942086" sldId="271"/>
            <ac:spMk id="6" creationId="{BD797B92-344F-887A-6E7F-51D8CAFF9505}"/>
          </ac:spMkLst>
        </pc:spChg>
        <pc:spChg chg="add del mod">
          <ac:chgData name="Vera Sons" userId="4415bf36-13f0-454f-9233-529d084dd0c8" providerId="ADAL" clId="{7EFEFBD0-179C-49DF-BAC8-20C2A8BC333A}" dt="2023-09-12T23:41:44.433" v="6505" actId="478"/>
          <ac:spMkLst>
            <pc:docMk/>
            <pc:sldMk cId="873942086" sldId="271"/>
            <ac:spMk id="8" creationId="{C785A650-C710-B19D-832E-576354783637}"/>
          </ac:spMkLst>
        </pc:spChg>
        <pc:spChg chg="add mod">
          <ac:chgData name="Vera Sons" userId="4415bf36-13f0-454f-9233-529d084dd0c8" providerId="ADAL" clId="{7EFEFBD0-179C-49DF-BAC8-20C2A8BC333A}" dt="2023-09-12T23:42:15.790" v="6508" actId="14100"/>
          <ac:spMkLst>
            <pc:docMk/>
            <pc:sldMk cId="873942086" sldId="271"/>
            <ac:spMk id="9" creationId="{C62191D3-656A-89B2-ABDF-D869455404F3}"/>
          </ac:spMkLst>
        </pc:spChg>
        <pc:spChg chg="mod">
          <ac:chgData name="Vera Sons" userId="4415bf36-13f0-454f-9233-529d084dd0c8" providerId="ADAL" clId="{7EFEFBD0-179C-49DF-BAC8-20C2A8BC333A}" dt="2023-09-12T23:41:28.346" v="6499"/>
          <ac:spMkLst>
            <pc:docMk/>
            <pc:sldMk cId="873942086" sldId="271"/>
            <ac:spMk id="13" creationId="{015A55C4-ADA7-194C-AD48-ADF979A0A1AA}"/>
          </ac:spMkLst>
        </pc:spChg>
        <pc:spChg chg="mod">
          <ac:chgData name="Vera Sons" userId="4415bf36-13f0-454f-9233-529d084dd0c8" providerId="ADAL" clId="{7EFEFBD0-179C-49DF-BAC8-20C2A8BC333A}" dt="2023-09-12T23:41:28.346" v="6499"/>
          <ac:spMkLst>
            <pc:docMk/>
            <pc:sldMk cId="873942086" sldId="271"/>
            <ac:spMk id="14" creationId="{2CFA0E62-47FD-B31A-9B02-90B1E5B6449F}"/>
          </ac:spMkLst>
        </pc:spChg>
        <pc:spChg chg="mod">
          <ac:chgData name="Vera Sons" userId="4415bf36-13f0-454f-9233-529d084dd0c8" providerId="ADAL" clId="{7EFEFBD0-179C-49DF-BAC8-20C2A8BC333A}" dt="2023-09-13T13:50:05.743" v="9255" actId="20577"/>
          <ac:spMkLst>
            <pc:docMk/>
            <pc:sldMk cId="873942086" sldId="271"/>
            <ac:spMk id="16" creationId="{921E1EA0-4D3C-071F-2C4A-3E60E434256A}"/>
          </ac:spMkLst>
        </pc:spChg>
        <pc:spChg chg="mod">
          <ac:chgData name="Vera Sons" userId="4415bf36-13f0-454f-9233-529d084dd0c8" providerId="ADAL" clId="{7EFEFBD0-179C-49DF-BAC8-20C2A8BC333A}" dt="2023-09-13T12:56:51.576" v="8964" actId="20578"/>
          <ac:spMkLst>
            <pc:docMk/>
            <pc:sldMk cId="873942086" sldId="271"/>
            <ac:spMk id="17" creationId="{88F868A1-4586-A3CD-5D6E-0B0B3A2C7E79}"/>
          </ac:spMkLst>
        </pc:spChg>
        <pc:grpChg chg="add del mod">
          <ac:chgData name="Vera Sons" userId="4415bf36-13f0-454f-9233-529d084dd0c8" providerId="ADAL" clId="{7EFEFBD0-179C-49DF-BAC8-20C2A8BC333A}" dt="2023-09-12T23:41:40.566" v="6504"/>
          <ac:grpSpMkLst>
            <pc:docMk/>
            <pc:sldMk cId="873942086" sldId="271"/>
            <ac:grpSpMk id="12" creationId="{08648EAE-C806-F3A1-4B7C-24E3FF534856}"/>
          </ac:grpSpMkLst>
        </pc:grpChg>
        <pc:grpChg chg="add mod">
          <ac:chgData name="Vera Sons" userId="4415bf36-13f0-454f-9233-529d084dd0c8" providerId="ADAL" clId="{7EFEFBD0-179C-49DF-BAC8-20C2A8BC333A}" dt="2023-09-13T12:56:51.576" v="8964" actId="20578"/>
          <ac:grpSpMkLst>
            <pc:docMk/>
            <pc:sldMk cId="873942086" sldId="271"/>
            <ac:grpSpMk id="15" creationId="{03173587-B659-3464-66F3-B686DBD1C0B1}"/>
          </ac:grpSpMkLst>
        </pc:grpChg>
        <pc:picChg chg="add del mod">
          <ac:chgData name="Vera Sons" userId="4415bf36-13f0-454f-9233-529d084dd0c8" providerId="ADAL" clId="{7EFEFBD0-179C-49DF-BAC8-20C2A8BC333A}" dt="2023-09-12T23:10:23.133" v="5993" actId="478"/>
          <ac:picMkLst>
            <pc:docMk/>
            <pc:sldMk cId="873942086" sldId="271"/>
            <ac:picMk id="7" creationId="{3EF246D4-8295-B33E-7650-59B43B0E8334}"/>
          </ac:picMkLst>
        </pc:picChg>
        <pc:picChg chg="add mod modCrop">
          <ac:chgData name="Vera Sons" userId="4415bf36-13f0-454f-9233-529d084dd0c8" providerId="ADAL" clId="{7EFEFBD0-179C-49DF-BAC8-20C2A8BC333A}" dt="2023-09-12T23:42:08.113" v="6507" actId="1076"/>
          <ac:picMkLst>
            <pc:docMk/>
            <pc:sldMk cId="873942086" sldId="271"/>
            <ac:picMk id="11" creationId="{13DB7C9A-43D6-4EC5-5C06-52323C267DC8}"/>
          </ac:picMkLst>
        </pc:picChg>
      </pc:sldChg>
      <pc:sldChg chg="addSp delSp modSp mod">
        <pc:chgData name="Vera Sons" userId="4415bf36-13f0-454f-9233-529d084dd0c8" providerId="ADAL" clId="{7EFEFBD0-179C-49DF-BAC8-20C2A8BC333A}" dt="2023-09-13T13:04:31.341" v="9142" actId="14100"/>
        <pc:sldMkLst>
          <pc:docMk/>
          <pc:sldMk cId="181589768" sldId="272"/>
        </pc:sldMkLst>
        <pc:spChg chg="mod">
          <ac:chgData name="Vera Sons" userId="4415bf36-13f0-454f-9233-529d084dd0c8" providerId="ADAL" clId="{7EFEFBD0-179C-49DF-BAC8-20C2A8BC333A}" dt="2023-09-13T00:41:44.669" v="8162" actId="20577"/>
          <ac:spMkLst>
            <pc:docMk/>
            <pc:sldMk cId="181589768" sldId="272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09:53.329" v="1424" actId="931"/>
          <ac:spMkLst>
            <pc:docMk/>
            <pc:sldMk cId="181589768" sldId="272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2T23:11:30.635" v="6004" actId="931"/>
          <ac:spMkLst>
            <pc:docMk/>
            <pc:sldMk cId="181589768" sldId="272"/>
            <ac:spMk id="6" creationId="{D915A221-8154-656A-85D6-F344274AB11D}"/>
          </ac:spMkLst>
        </pc:spChg>
        <pc:spChg chg="add mod">
          <ac:chgData name="Vera Sons" userId="4415bf36-13f0-454f-9233-529d084dd0c8" providerId="ADAL" clId="{7EFEFBD0-179C-49DF-BAC8-20C2A8BC333A}" dt="2023-09-13T13:04:31.341" v="9142" actId="14100"/>
          <ac:spMkLst>
            <pc:docMk/>
            <pc:sldMk cId="181589768" sldId="272"/>
            <ac:spMk id="8" creationId="{68A5379D-F0A6-65F5-B8EF-12280CE87489}"/>
          </ac:spMkLst>
        </pc:spChg>
        <pc:spChg chg="add mod">
          <ac:chgData name="Vera Sons" userId="4415bf36-13f0-454f-9233-529d084dd0c8" providerId="ADAL" clId="{7EFEFBD0-179C-49DF-BAC8-20C2A8BC333A}" dt="2023-09-13T13:03:56.619" v="9139" actId="1076"/>
          <ac:spMkLst>
            <pc:docMk/>
            <pc:sldMk cId="181589768" sldId="272"/>
            <ac:spMk id="9" creationId="{9BD49148-656E-D4D8-282F-E0A2E26D6457}"/>
          </ac:spMkLst>
        </pc:spChg>
        <pc:spChg chg="add mod">
          <ac:chgData name="Vera Sons" userId="4415bf36-13f0-454f-9233-529d084dd0c8" providerId="ADAL" clId="{7EFEFBD0-179C-49DF-BAC8-20C2A8BC333A}" dt="2023-09-13T13:03:45.331" v="9137" actId="1076"/>
          <ac:spMkLst>
            <pc:docMk/>
            <pc:sldMk cId="181589768" sldId="272"/>
            <ac:spMk id="10" creationId="{3BA67DFB-272F-1C14-BA9F-55BD70881EEA}"/>
          </ac:spMkLst>
        </pc:spChg>
        <pc:grpChg chg="add mod">
          <ac:chgData name="Vera Sons" userId="4415bf36-13f0-454f-9233-529d084dd0c8" providerId="ADAL" clId="{7EFEFBD0-179C-49DF-BAC8-20C2A8BC333A}" dt="2023-09-12T23:41:20.081" v="6498" actId="164"/>
          <ac:grpSpMkLst>
            <pc:docMk/>
            <pc:sldMk cId="181589768" sldId="272"/>
            <ac:grpSpMk id="13" creationId="{161AB16A-8844-6584-8491-F29F04EB759D}"/>
          </ac:grpSpMkLst>
        </pc:grpChg>
        <pc:picChg chg="add del mod">
          <ac:chgData name="Vera Sons" userId="4415bf36-13f0-454f-9233-529d084dd0c8" providerId="ADAL" clId="{7EFEFBD0-179C-49DF-BAC8-20C2A8BC333A}" dt="2023-09-12T23:11:19.731" v="6003" actId="478"/>
          <ac:picMkLst>
            <pc:docMk/>
            <pc:sldMk cId="181589768" sldId="272"/>
            <ac:picMk id="7" creationId="{2974017E-E010-3729-E72E-613107AC11EF}"/>
          </ac:picMkLst>
        </pc:picChg>
        <pc:picChg chg="add mod modCrop">
          <ac:chgData name="Vera Sons" userId="4415bf36-13f0-454f-9233-529d084dd0c8" providerId="ADAL" clId="{7EFEFBD0-179C-49DF-BAC8-20C2A8BC333A}" dt="2023-09-12T23:12:03.639" v="6011" actId="1076"/>
          <ac:picMkLst>
            <pc:docMk/>
            <pc:sldMk cId="181589768" sldId="272"/>
            <ac:picMk id="12" creationId="{FC3B2010-5829-D042-1432-9648A9A0E90D}"/>
          </ac:picMkLst>
        </pc:picChg>
      </pc:sldChg>
      <pc:sldChg chg="addSp delSp modSp mod">
        <pc:chgData name="Vera Sons" userId="4415bf36-13f0-454f-9233-529d084dd0c8" providerId="ADAL" clId="{7EFEFBD0-179C-49DF-BAC8-20C2A8BC333A}" dt="2023-09-13T00:27:10.755" v="7781" actId="20577"/>
        <pc:sldMkLst>
          <pc:docMk/>
          <pc:sldMk cId="726133994" sldId="273"/>
        </pc:sldMkLst>
        <pc:spChg chg="mod">
          <ac:chgData name="Vera Sons" userId="4415bf36-13f0-454f-9233-529d084dd0c8" providerId="ADAL" clId="{7EFEFBD0-179C-49DF-BAC8-20C2A8BC333A}" dt="2023-09-13T00:27:10.755" v="7781" actId="20577"/>
          <ac:spMkLst>
            <pc:docMk/>
            <pc:sldMk cId="726133994" sldId="273"/>
            <ac:spMk id="2" creationId="{3D0430C0-6E55-E61A-89FB-9EE0F41381E7}"/>
          </ac:spMkLst>
        </pc:spChg>
        <pc:spChg chg="del">
          <ac:chgData name="Vera Sons" userId="4415bf36-13f0-454f-9233-529d084dd0c8" providerId="ADAL" clId="{7EFEFBD0-179C-49DF-BAC8-20C2A8BC333A}" dt="2023-09-11T23:10:26.960" v="1427" actId="931"/>
          <ac:spMkLst>
            <pc:docMk/>
            <pc:sldMk cId="726133994" sldId="273"/>
            <ac:spMk id="3" creationId="{67FBA065-5285-2362-D3CB-FBD6982E60BB}"/>
          </ac:spMkLst>
        </pc:spChg>
        <pc:spChg chg="add del mod">
          <ac:chgData name="Vera Sons" userId="4415bf36-13f0-454f-9233-529d084dd0c8" providerId="ADAL" clId="{7EFEFBD0-179C-49DF-BAC8-20C2A8BC333A}" dt="2023-09-12T23:12:14.957" v="6013" actId="931"/>
          <ac:spMkLst>
            <pc:docMk/>
            <pc:sldMk cId="726133994" sldId="273"/>
            <ac:spMk id="6" creationId="{6C59CB35-74C9-548B-C717-1760329E8A0A}"/>
          </ac:spMkLst>
        </pc:spChg>
        <pc:spChg chg="add mod">
          <ac:chgData name="Vera Sons" userId="4415bf36-13f0-454f-9233-529d084dd0c8" providerId="ADAL" clId="{7EFEFBD0-179C-49DF-BAC8-20C2A8BC333A}" dt="2023-09-12T00:17:57.156" v="4266" actId="20577"/>
          <ac:spMkLst>
            <pc:docMk/>
            <pc:sldMk cId="726133994" sldId="273"/>
            <ac:spMk id="8" creationId="{8874C258-5164-3CD9-420B-9C3599BF745D}"/>
          </ac:spMkLst>
        </pc:spChg>
        <pc:picChg chg="add del mod">
          <ac:chgData name="Vera Sons" userId="4415bf36-13f0-454f-9233-529d084dd0c8" providerId="ADAL" clId="{7EFEFBD0-179C-49DF-BAC8-20C2A8BC333A}" dt="2023-09-12T23:12:07.602" v="6012" actId="478"/>
          <ac:picMkLst>
            <pc:docMk/>
            <pc:sldMk cId="726133994" sldId="273"/>
            <ac:picMk id="7" creationId="{4F86DC52-EEDD-6B72-BE18-762E2F527C01}"/>
          </ac:picMkLst>
        </pc:picChg>
        <pc:picChg chg="add mod modCrop">
          <ac:chgData name="Vera Sons" userId="4415bf36-13f0-454f-9233-529d084dd0c8" providerId="ADAL" clId="{7EFEFBD0-179C-49DF-BAC8-20C2A8BC333A}" dt="2023-09-12T23:12:51.239" v="6021" actId="14100"/>
          <ac:picMkLst>
            <pc:docMk/>
            <pc:sldMk cId="726133994" sldId="273"/>
            <ac:picMk id="10" creationId="{1E372195-8EBC-BEA0-7CE4-EA95EEFD86DD}"/>
          </ac:picMkLst>
        </pc:picChg>
      </pc:sldChg>
      <pc:sldChg chg="delSp modSp add mod ord">
        <pc:chgData name="Vera Sons" userId="4415bf36-13f0-454f-9233-529d084dd0c8" providerId="ADAL" clId="{7EFEFBD0-179C-49DF-BAC8-20C2A8BC333A}" dt="2023-09-13T00:43:41.979" v="8231"/>
        <pc:sldMkLst>
          <pc:docMk/>
          <pc:sldMk cId="3546427003" sldId="274"/>
        </pc:sldMkLst>
        <pc:spChg chg="mod">
          <ac:chgData name="Vera Sons" userId="4415bf36-13f0-454f-9233-529d084dd0c8" providerId="ADAL" clId="{7EFEFBD0-179C-49DF-BAC8-20C2A8BC333A}" dt="2023-09-13T00:43:41.979" v="8231"/>
          <ac:spMkLst>
            <pc:docMk/>
            <pc:sldMk cId="3546427003" sldId="274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2T23:02:17.701" v="5785" actId="20577"/>
          <ac:spMkLst>
            <pc:docMk/>
            <pc:sldMk cId="3546427003" sldId="274"/>
            <ac:spMk id="3" creationId="{67FBA065-5285-2362-D3CB-FBD6982E60BB}"/>
          </ac:spMkLst>
        </pc:spChg>
        <pc:spChg chg="del">
          <ac:chgData name="Vera Sons" userId="4415bf36-13f0-454f-9233-529d084dd0c8" providerId="ADAL" clId="{7EFEFBD0-179C-49DF-BAC8-20C2A8BC333A}" dt="2023-09-13T00:24:40.683" v="7703" actId="478"/>
          <ac:spMkLst>
            <pc:docMk/>
            <pc:sldMk cId="3546427003" sldId="274"/>
            <ac:spMk id="7" creationId="{A0613359-2C53-AA1C-78BA-DE8B80FF0F4D}"/>
          </ac:spMkLst>
        </pc:spChg>
        <pc:graphicFrameChg chg="mod modGraphic">
          <ac:chgData name="Vera Sons" userId="4415bf36-13f0-454f-9233-529d084dd0c8" providerId="ADAL" clId="{7EFEFBD0-179C-49DF-BAC8-20C2A8BC333A}" dt="2023-09-13T00:24:35.673" v="7702" actId="1076"/>
          <ac:graphicFrameMkLst>
            <pc:docMk/>
            <pc:sldMk cId="3546427003" sldId="274"/>
            <ac:graphicFrameMk id="6" creationId="{D0D6A924-B3F1-9C18-2B50-EA9EEDF228C2}"/>
          </ac:graphicFrameMkLst>
        </pc:graphicFrameChg>
      </pc:sldChg>
      <pc:sldChg chg="delSp modSp add mod">
        <pc:chgData name="Vera Sons" userId="4415bf36-13f0-454f-9233-529d084dd0c8" providerId="ADAL" clId="{7EFEFBD0-179C-49DF-BAC8-20C2A8BC333A}" dt="2023-09-13T00:43:31.274" v="8229"/>
        <pc:sldMkLst>
          <pc:docMk/>
          <pc:sldMk cId="2064720468" sldId="275"/>
        </pc:sldMkLst>
        <pc:spChg chg="mod">
          <ac:chgData name="Vera Sons" userId="4415bf36-13f0-454f-9233-529d084dd0c8" providerId="ADAL" clId="{7EFEFBD0-179C-49DF-BAC8-20C2A8BC333A}" dt="2023-09-13T00:43:31.274" v="8229"/>
          <ac:spMkLst>
            <pc:docMk/>
            <pc:sldMk cId="2064720468" sldId="275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3T00:18:43.186" v="7607" actId="1076"/>
          <ac:spMkLst>
            <pc:docMk/>
            <pc:sldMk cId="2064720468" sldId="275"/>
            <ac:spMk id="3" creationId="{67FBA065-5285-2362-D3CB-FBD6982E60BB}"/>
          </ac:spMkLst>
        </pc:spChg>
        <pc:spChg chg="del mod">
          <ac:chgData name="Vera Sons" userId="4415bf36-13f0-454f-9233-529d084dd0c8" providerId="ADAL" clId="{7EFEFBD0-179C-49DF-BAC8-20C2A8BC333A}" dt="2023-09-13T00:18:51.051" v="7609" actId="478"/>
          <ac:spMkLst>
            <pc:docMk/>
            <pc:sldMk cId="2064720468" sldId="275"/>
            <ac:spMk id="7" creationId="{A0613359-2C53-AA1C-78BA-DE8B80FF0F4D}"/>
          </ac:spMkLst>
        </pc:spChg>
        <pc:graphicFrameChg chg="mod modGraphic">
          <ac:chgData name="Vera Sons" userId="4415bf36-13f0-454f-9233-529d084dd0c8" providerId="ADAL" clId="{7EFEFBD0-179C-49DF-BAC8-20C2A8BC333A}" dt="2023-09-13T00:21:47.114" v="7635" actId="20577"/>
          <ac:graphicFrameMkLst>
            <pc:docMk/>
            <pc:sldMk cId="2064720468" sldId="275"/>
            <ac:graphicFrameMk id="6" creationId="{D0D6A924-B3F1-9C18-2B50-EA9EEDF228C2}"/>
          </ac:graphicFrameMkLst>
        </pc:graphicFrameChg>
      </pc:sldChg>
      <pc:sldChg chg="addSp delSp modSp add mod">
        <pc:chgData name="Vera Sons" userId="4415bf36-13f0-454f-9233-529d084dd0c8" providerId="ADAL" clId="{7EFEFBD0-179C-49DF-BAC8-20C2A8BC333A}" dt="2023-09-13T12:19:01.336" v="8613" actId="478"/>
        <pc:sldMkLst>
          <pc:docMk/>
          <pc:sldMk cId="4087088727" sldId="276"/>
        </pc:sldMkLst>
        <pc:spChg chg="mod">
          <ac:chgData name="Vera Sons" userId="4415bf36-13f0-454f-9233-529d084dd0c8" providerId="ADAL" clId="{7EFEFBD0-179C-49DF-BAC8-20C2A8BC333A}" dt="2023-09-13T00:43:16.757" v="8227" actId="14100"/>
          <ac:spMkLst>
            <pc:docMk/>
            <pc:sldMk cId="4087088727" sldId="276"/>
            <ac:spMk id="2" creationId="{3D0430C0-6E55-E61A-89FB-9EE0F41381E7}"/>
          </ac:spMkLst>
        </pc:spChg>
        <pc:spChg chg="add del mod">
          <ac:chgData name="Vera Sons" userId="4415bf36-13f0-454f-9233-529d084dd0c8" providerId="ADAL" clId="{7EFEFBD0-179C-49DF-BAC8-20C2A8BC333A}" dt="2023-09-12T23:04:31.139" v="5824" actId="931"/>
          <ac:spMkLst>
            <pc:docMk/>
            <pc:sldMk cId="4087088727" sldId="276"/>
            <ac:spMk id="6" creationId="{7AFE6B6F-CBC5-DF0A-1729-7DA7697E1E28}"/>
          </ac:spMkLst>
        </pc:spChg>
        <pc:spChg chg="add del mod">
          <ac:chgData name="Vera Sons" userId="4415bf36-13f0-454f-9233-529d084dd0c8" providerId="ADAL" clId="{7EFEFBD0-179C-49DF-BAC8-20C2A8BC333A}" dt="2023-09-11T23:07:55.331" v="1409" actId="931"/>
          <ac:spMkLst>
            <pc:docMk/>
            <pc:sldMk cId="4087088727" sldId="276"/>
            <ac:spMk id="6" creationId="{C50F0AF0-6AF2-CC36-33B5-C868178B2D63}"/>
          </ac:spMkLst>
        </pc:spChg>
        <pc:spChg chg="add del mod">
          <ac:chgData name="Vera Sons" userId="4415bf36-13f0-454f-9233-529d084dd0c8" providerId="ADAL" clId="{7EFEFBD0-179C-49DF-BAC8-20C2A8BC333A}" dt="2023-09-13T12:18:15.557" v="8587" actId="767"/>
          <ac:spMkLst>
            <pc:docMk/>
            <pc:sldMk cId="4087088727" sldId="276"/>
            <ac:spMk id="7" creationId="{A0FBEADF-B1B1-CFF1-20A5-67D391527CA0}"/>
          </ac:spMkLst>
        </pc:spChg>
        <pc:spChg chg="add mod">
          <ac:chgData name="Vera Sons" userId="4415bf36-13f0-454f-9233-529d084dd0c8" providerId="ADAL" clId="{7EFEFBD0-179C-49DF-BAC8-20C2A8BC333A}" dt="2023-09-13T12:18:55.788" v="8612" actId="20577"/>
          <ac:spMkLst>
            <pc:docMk/>
            <pc:sldMk cId="4087088727" sldId="276"/>
            <ac:spMk id="10" creationId="{CF00DE86-E71A-A4D8-84BD-DC84A6CC07F7}"/>
          </ac:spMkLst>
        </pc:spChg>
        <pc:graphicFrameChg chg="add del">
          <ac:chgData name="Vera Sons" userId="4415bf36-13f0-454f-9233-529d084dd0c8" providerId="ADAL" clId="{7EFEFBD0-179C-49DF-BAC8-20C2A8BC333A}" dt="2023-09-13T12:17:58.257" v="8582"/>
          <ac:graphicFrameMkLst>
            <pc:docMk/>
            <pc:sldMk cId="4087088727" sldId="276"/>
            <ac:graphicFrameMk id="3" creationId="{897E922C-E2F6-D77B-6497-770226213601}"/>
          </ac:graphicFrameMkLst>
        </pc:graphicFrameChg>
        <pc:graphicFrameChg chg="add del">
          <ac:chgData name="Vera Sons" userId="4415bf36-13f0-454f-9233-529d084dd0c8" providerId="ADAL" clId="{7EFEFBD0-179C-49DF-BAC8-20C2A8BC333A}" dt="2023-09-13T12:19:01.336" v="8613" actId="478"/>
          <ac:graphicFrameMkLst>
            <pc:docMk/>
            <pc:sldMk cId="4087088727" sldId="276"/>
            <ac:graphicFrameMk id="6" creationId="{08A70CB5-4F8B-C0C0-01F3-943801236634}"/>
          </ac:graphicFrameMkLst>
        </pc:graphicFrameChg>
        <pc:picChg chg="del">
          <ac:chgData name="Vera Sons" userId="4415bf36-13f0-454f-9233-529d084dd0c8" providerId="ADAL" clId="{7EFEFBD0-179C-49DF-BAC8-20C2A8BC333A}" dt="2023-09-11T23:07:49.138" v="1408" actId="478"/>
          <ac:picMkLst>
            <pc:docMk/>
            <pc:sldMk cId="4087088727" sldId="276"/>
            <ac:picMk id="7" creationId="{C92376DB-3BF7-AF54-4462-D2169E661825}"/>
          </ac:picMkLst>
        </pc:picChg>
        <pc:picChg chg="add mod modCrop">
          <ac:chgData name="Vera Sons" userId="4415bf36-13f0-454f-9233-529d084dd0c8" providerId="ADAL" clId="{7EFEFBD0-179C-49DF-BAC8-20C2A8BC333A}" dt="2023-09-12T23:05:11.709" v="5831" actId="14100"/>
          <ac:picMkLst>
            <pc:docMk/>
            <pc:sldMk cId="4087088727" sldId="276"/>
            <ac:picMk id="8" creationId="{91959AEF-034D-6988-B657-30A82CBEE446}"/>
          </ac:picMkLst>
        </pc:picChg>
        <pc:picChg chg="add del mod">
          <ac:chgData name="Vera Sons" userId="4415bf36-13f0-454f-9233-529d084dd0c8" providerId="ADAL" clId="{7EFEFBD0-179C-49DF-BAC8-20C2A8BC333A}" dt="2023-09-12T23:04:14.625" v="5823" actId="478"/>
          <ac:picMkLst>
            <pc:docMk/>
            <pc:sldMk cId="4087088727" sldId="276"/>
            <ac:picMk id="9" creationId="{95C8745D-F1DF-1D08-53D4-6726A7F163FB}"/>
          </ac:picMkLst>
        </pc:picChg>
      </pc:sldChg>
      <pc:sldChg chg="addSp delSp modSp add mod">
        <pc:chgData name="Vera Sons" userId="4415bf36-13f0-454f-9233-529d084dd0c8" providerId="ADAL" clId="{7EFEFBD0-179C-49DF-BAC8-20C2A8BC333A}" dt="2023-09-13T00:41:39.667" v="8161" actId="20577"/>
        <pc:sldMkLst>
          <pc:docMk/>
          <pc:sldMk cId="3188000975" sldId="277"/>
        </pc:sldMkLst>
        <pc:spChg chg="mod">
          <ac:chgData name="Vera Sons" userId="4415bf36-13f0-454f-9233-529d084dd0c8" providerId="ADAL" clId="{7EFEFBD0-179C-49DF-BAC8-20C2A8BC333A}" dt="2023-09-13T00:41:39.667" v="8161" actId="20577"/>
          <ac:spMkLst>
            <pc:docMk/>
            <pc:sldMk cId="3188000975" sldId="277"/>
            <ac:spMk id="2" creationId="{3D0430C0-6E55-E61A-89FB-9EE0F41381E7}"/>
          </ac:spMkLst>
        </pc:spChg>
        <pc:spChg chg="add del mod">
          <ac:chgData name="Vera Sons" userId="4415bf36-13f0-454f-9233-529d084dd0c8" providerId="ADAL" clId="{7EFEFBD0-179C-49DF-BAC8-20C2A8BC333A}" dt="2023-09-11T23:11:01.535" v="1436" actId="931"/>
          <ac:spMkLst>
            <pc:docMk/>
            <pc:sldMk cId="3188000975" sldId="277"/>
            <ac:spMk id="6" creationId="{616D201E-4131-1C23-0B39-C831378BFAAB}"/>
          </ac:spMkLst>
        </pc:spChg>
        <pc:spChg chg="add del mod">
          <ac:chgData name="Vera Sons" userId="4415bf36-13f0-454f-9233-529d084dd0c8" providerId="ADAL" clId="{7EFEFBD0-179C-49DF-BAC8-20C2A8BC333A}" dt="2023-09-12T23:13:15.368" v="6023" actId="931"/>
          <ac:spMkLst>
            <pc:docMk/>
            <pc:sldMk cId="3188000975" sldId="277"/>
            <ac:spMk id="7" creationId="{D530EB6D-0C1F-DDF1-C2EF-DEA185D5851C}"/>
          </ac:spMkLst>
        </pc:spChg>
        <pc:spChg chg="add mod">
          <ac:chgData name="Vera Sons" userId="4415bf36-13f0-454f-9233-529d084dd0c8" providerId="ADAL" clId="{7EFEFBD0-179C-49DF-BAC8-20C2A8BC333A}" dt="2023-09-11T23:58:18.178" v="3525" actId="20577"/>
          <ac:spMkLst>
            <pc:docMk/>
            <pc:sldMk cId="3188000975" sldId="277"/>
            <ac:spMk id="11" creationId="{464BB016-9793-72A0-36DD-6DE0F53A9177}"/>
          </ac:spMkLst>
        </pc:spChg>
        <pc:picChg chg="add del mod modCrop">
          <ac:chgData name="Vera Sons" userId="4415bf36-13f0-454f-9233-529d084dd0c8" providerId="ADAL" clId="{7EFEFBD0-179C-49DF-BAC8-20C2A8BC333A}" dt="2023-09-12T22:58:09.425" v="5567" actId="478"/>
          <ac:picMkLst>
            <pc:docMk/>
            <pc:sldMk cId="3188000975" sldId="277"/>
            <ac:picMk id="6" creationId="{AA4C489C-E8F5-91F2-A16A-A453CBEA12B1}"/>
          </ac:picMkLst>
        </pc:picChg>
        <pc:picChg chg="del">
          <ac:chgData name="Vera Sons" userId="4415bf36-13f0-454f-9233-529d084dd0c8" providerId="ADAL" clId="{7EFEFBD0-179C-49DF-BAC8-20C2A8BC333A}" dt="2023-09-11T23:10:55.208" v="1435" actId="478"/>
          <ac:picMkLst>
            <pc:docMk/>
            <pc:sldMk cId="3188000975" sldId="277"/>
            <ac:picMk id="7" creationId="{4F86DC52-EEDD-6B72-BE18-762E2F527C01}"/>
          </ac:picMkLst>
        </pc:picChg>
        <pc:picChg chg="add del mod">
          <ac:chgData name="Vera Sons" userId="4415bf36-13f0-454f-9233-529d084dd0c8" providerId="ADAL" clId="{7EFEFBD0-179C-49DF-BAC8-20C2A8BC333A}" dt="2023-09-12T23:13:06.182" v="6022" actId="478"/>
          <ac:picMkLst>
            <pc:docMk/>
            <pc:sldMk cId="3188000975" sldId="277"/>
            <ac:picMk id="9" creationId="{2947FE71-FEEA-D711-78A4-D4177AEC6198}"/>
          </ac:picMkLst>
        </pc:picChg>
        <pc:picChg chg="add mod modCrop">
          <ac:chgData name="Vera Sons" userId="4415bf36-13f0-454f-9233-529d084dd0c8" providerId="ADAL" clId="{7EFEFBD0-179C-49DF-BAC8-20C2A8BC333A}" dt="2023-09-12T23:13:41.651" v="6029" actId="14100"/>
          <ac:picMkLst>
            <pc:docMk/>
            <pc:sldMk cId="3188000975" sldId="277"/>
            <ac:picMk id="10" creationId="{92ED1050-601D-8A4F-ECDC-3C914093D307}"/>
          </ac:picMkLst>
        </pc:picChg>
      </pc:sldChg>
      <pc:sldChg chg="addSp delSp modSp add mod">
        <pc:chgData name="Vera Sons" userId="4415bf36-13f0-454f-9233-529d084dd0c8" providerId="ADAL" clId="{7EFEFBD0-179C-49DF-BAC8-20C2A8BC333A}" dt="2023-09-12T23:45:01.523" v="6601"/>
        <pc:sldMkLst>
          <pc:docMk/>
          <pc:sldMk cId="4029044640" sldId="278"/>
        </pc:sldMkLst>
        <pc:spChg chg="mod">
          <ac:chgData name="Vera Sons" userId="4415bf36-13f0-454f-9233-529d084dd0c8" providerId="ADAL" clId="{7EFEFBD0-179C-49DF-BAC8-20C2A8BC333A}" dt="2023-09-12T23:45:01.523" v="6601"/>
          <ac:spMkLst>
            <pc:docMk/>
            <pc:sldMk cId="4029044640" sldId="278"/>
            <ac:spMk id="3" creationId="{67FBA065-5285-2362-D3CB-FBD6982E60BB}"/>
          </ac:spMkLst>
        </pc:spChg>
        <pc:spChg chg="add mod">
          <ac:chgData name="Vera Sons" userId="4415bf36-13f0-454f-9233-529d084dd0c8" providerId="ADAL" clId="{7EFEFBD0-179C-49DF-BAC8-20C2A8BC333A}" dt="2023-09-11T23:24:20.413" v="2088" actId="164"/>
          <ac:spMkLst>
            <pc:docMk/>
            <pc:sldMk cId="4029044640" sldId="278"/>
            <ac:spMk id="6" creationId="{5A48EA52-6DAE-AF28-7B54-45AF27C6C993}"/>
          </ac:spMkLst>
        </pc:spChg>
        <pc:spChg chg="add mod">
          <ac:chgData name="Vera Sons" userId="4415bf36-13f0-454f-9233-529d084dd0c8" providerId="ADAL" clId="{7EFEFBD0-179C-49DF-BAC8-20C2A8BC333A}" dt="2023-09-11T23:24:27.162" v="2089" actId="1076"/>
          <ac:spMkLst>
            <pc:docMk/>
            <pc:sldMk cId="4029044640" sldId="278"/>
            <ac:spMk id="7" creationId="{55F0D91E-BE14-7032-86C9-DD96513657EC}"/>
          </ac:spMkLst>
        </pc:spChg>
        <pc:spChg chg="add del">
          <ac:chgData name="Vera Sons" userId="4415bf36-13f0-454f-9233-529d084dd0c8" providerId="ADAL" clId="{7EFEFBD0-179C-49DF-BAC8-20C2A8BC333A}" dt="2023-09-11T23:23:36.735" v="2083" actId="11529"/>
          <ac:spMkLst>
            <pc:docMk/>
            <pc:sldMk cId="4029044640" sldId="278"/>
            <ac:spMk id="8" creationId="{0FF56FB4-AC0C-9A51-7E90-76CA887B2ED2}"/>
          </ac:spMkLst>
        </pc:spChg>
        <pc:spChg chg="add mod">
          <ac:chgData name="Vera Sons" userId="4415bf36-13f0-454f-9233-529d084dd0c8" providerId="ADAL" clId="{7EFEFBD0-179C-49DF-BAC8-20C2A8BC333A}" dt="2023-09-11T23:24:31.748" v="2090" actId="1076"/>
          <ac:spMkLst>
            <pc:docMk/>
            <pc:sldMk cId="4029044640" sldId="278"/>
            <ac:spMk id="9" creationId="{71BFAD31-3793-2AB2-E498-93A2829AF3E9}"/>
          </ac:spMkLst>
        </pc:spChg>
        <pc:grpChg chg="add mod">
          <ac:chgData name="Vera Sons" userId="4415bf36-13f0-454f-9233-529d084dd0c8" providerId="ADAL" clId="{7EFEFBD0-179C-49DF-BAC8-20C2A8BC333A}" dt="2023-09-11T23:24:20.413" v="2088" actId="164"/>
          <ac:grpSpMkLst>
            <pc:docMk/>
            <pc:sldMk cId="4029044640" sldId="278"/>
            <ac:grpSpMk id="10" creationId="{E76F2DAA-A171-AFCB-DBF1-2E4607129817}"/>
          </ac:grpSpMkLst>
        </pc:grpChg>
      </pc:sldChg>
      <pc:sldChg chg="modSp add mod ord">
        <pc:chgData name="Vera Sons" userId="4415bf36-13f0-454f-9233-529d084dd0c8" providerId="ADAL" clId="{7EFEFBD0-179C-49DF-BAC8-20C2A8BC333A}" dt="2023-09-12T23:44:51.114" v="6600"/>
        <pc:sldMkLst>
          <pc:docMk/>
          <pc:sldMk cId="798116383" sldId="279"/>
        </pc:sldMkLst>
        <pc:spChg chg="mod">
          <ac:chgData name="Vera Sons" userId="4415bf36-13f0-454f-9233-529d084dd0c8" providerId="ADAL" clId="{7EFEFBD0-179C-49DF-BAC8-20C2A8BC333A}" dt="2023-09-12T23:44:51.114" v="6600"/>
          <ac:spMkLst>
            <pc:docMk/>
            <pc:sldMk cId="798116383" sldId="279"/>
            <ac:spMk id="3" creationId="{67FBA065-5285-2362-D3CB-FBD6982E60BB}"/>
          </ac:spMkLst>
        </pc:spChg>
        <pc:spChg chg="mod">
          <ac:chgData name="Vera Sons" userId="4415bf36-13f0-454f-9233-529d084dd0c8" providerId="ADAL" clId="{7EFEFBD0-179C-49DF-BAC8-20C2A8BC333A}" dt="2023-09-11T23:28:08.222" v="2141" actId="1076"/>
          <ac:spMkLst>
            <pc:docMk/>
            <pc:sldMk cId="798116383" sldId="279"/>
            <ac:spMk id="6" creationId="{5A48EA52-6DAE-AF28-7B54-45AF27C6C993}"/>
          </ac:spMkLst>
        </pc:spChg>
        <pc:spChg chg="mod">
          <ac:chgData name="Vera Sons" userId="4415bf36-13f0-454f-9233-529d084dd0c8" providerId="ADAL" clId="{7EFEFBD0-179C-49DF-BAC8-20C2A8BC333A}" dt="2023-09-11T23:28:20.456" v="2143" actId="1076"/>
          <ac:spMkLst>
            <pc:docMk/>
            <pc:sldMk cId="798116383" sldId="279"/>
            <ac:spMk id="7" creationId="{55F0D91E-BE14-7032-86C9-DD96513657EC}"/>
          </ac:spMkLst>
        </pc:spChg>
        <pc:spChg chg="mod">
          <ac:chgData name="Vera Sons" userId="4415bf36-13f0-454f-9233-529d084dd0c8" providerId="ADAL" clId="{7EFEFBD0-179C-49DF-BAC8-20C2A8BC333A}" dt="2023-09-11T23:28:14.660" v="2142" actId="1076"/>
          <ac:spMkLst>
            <pc:docMk/>
            <pc:sldMk cId="798116383" sldId="279"/>
            <ac:spMk id="9" creationId="{71BFAD31-3793-2AB2-E498-93A2829AF3E9}"/>
          </ac:spMkLst>
        </pc:spChg>
        <pc:grpChg chg="mod">
          <ac:chgData name="Vera Sons" userId="4415bf36-13f0-454f-9233-529d084dd0c8" providerId="ADAL" clId="{7EFEFBD0-179C-49DF-BAC8-20C2A8BC333A}" dt="2023-09-11T23:27:37.292" v="2134" actId="1076"/>
          <ac:grpSpMkLst>
            <pc:docMk/>
            <pc:sldMk cId="798116383" sldId="279"/>
            <ac:grpSpMk id="10" creationId="{E76F2DAA-A171-AFCB-DBF1-2E4607129817}"/>
          </ac:grpSpMkLst>
        </pc:grpChg>
      </pc:sldChg>
      <pc:sldChg chg="addSp delSp modSp add mod ord">
        <pc:chgData name="Vera Sons" userId="4415bf36-13f0-454f-9233-529d084dd0c8" providerId="ADAL" clId="{7EFEFBD0-179C-49DF-BAC8-20C2A8BC333A}" dt="2023-09-13T13:43:43.457" v="9180"/>
        <pc:sldMkLst>
          <pc:docMk/>
          <pc:sldMk cId="1182734963" sldId="280"/>
        </pc:sldMkLst>
        <pc:spChg chg="mod">
          <ac:chgData name="Vera Sons" userId="4415bf36-13f0-454f-9233-529d084dd0c8" providerId="ADAL" clId="{7EFEFBD0-179C-49DF-BAC8-20C2A8BC333A}" dt="2023-09-13T00:43:53.372" v="8234"/>
          <ac:spMkLst>
            <pc:docMk/>
            <pc:sldMk cId="1182734963" sldId="280"/>
            <ac:spMk id="2" creationId="{3D0430C0-6E55-E61A-89FB-9EE0F41381E7}"/>
          </ac:spMkLst>
        </pc:spChg>
        <pc:spChg chg="add mod">
          <ac:chgData name="Vera Sons" userId="4415bf36-13f0-454f-9233-529d084dd0c8" providerId="ADAL" clId="{7EFEFBD0-179C-49DF-BAC8-20C2A8BC333A}" dt="2023-09-12T23:26:50.572" v="6322" actId="1076"/>
          <ac:spMkLst>
            <pc:docMk/>
            <pc:sldMk cId="1182734963" sldId="280"/>
            <ac:spMk id="3" creationId="{D0520ED4-556F-7BF8-8547-A527035B8ECB}"/>
          </ac:spMkLst>
        </pc:spChg>
        <pc:spChg chg="add mod">
          <ac:chgData name="Vera Sons" userId="4415bf36-13f0-454f-9233-529d084dd0c8" providerId="ADAL" clId="{7EFEFBD0-179C-49DF-BAC8-20C2A8BC333A}" dt="2023-09-13T01:09:21.688" v="8252" actId="1076"/>
          <ac:spMkLst>
            <pc:docMk/>
            <pc:sldMk cId="1182734963" sldId="280"/>
            <ac:spMk id="6" creationId="{01955A91-88E6-B147-743B-8AD318B31319}"/>
          </ac:spMkLst>
        </pc:spChg>
        <pc:spChg chg="add del mod">
          <ac:chgData name="Vera Sons" userId="4415bf36-13f0-454f-9233-529d084dd0c8" providerId="ADAL" clId="{7EFEFBD0-179C-49DF-BAC8-20C2A8BC333A}" dt="2023-09-11T23:45:35.172" v="2756" actId="931"/>
          <ac:spMkLst>
            <pc:docMk/>
            <pc:sldMk cId="1182734963" sldId="280"/>
            <ac:spMk id="6" creationId="{035834D9-3E36-E6CC-38C4-CE4A434BA02E}"/>
          </ac:spMkLst>
        </pc:spChg>
        <pc:spChg chg="add del mod">
          <ac:chgData name="Vera Sons" userId="4415bf36-13f0-454f-9233-529d084dd0c8" providerId="ADAL" clId="{7EFEFBD0-179C-49DF-BAC8-20C2A8BC333A}" dt="2023-09-13T01:02:40.608" v="8236" actId="931"/>
          <ac:spMkLst>
            <pc:docMk/>
            <pc:sldMk cId="1182734963" sldId="280"/>
            <ac:spMk id="8" creationId="{71FB71F3-E828-44B4-950A-638B886C72EA}"/>
          </ac:spMkLst>
        </pc:spChg>
        <pc:spChg chg="add del mod">
          <ac:chgData name="Vera Sons" userId="4415bf36-13f0-454f-9233-529d084dd0c8" providerId="ADAL" clId="{7EFEFBD0-179C-49DF-BAC8-20C2A8BC333A}" dt="2023-09-11T23:51:51.573" v="3013" actId="478"/>
          <ac:spMkLst>
            <pc:docMk/>
            <pc:sldMk cId="1182734963" sldId="280"/>
            <ac:spMk id="10" creationId="{C4B8B5C5-63EE-9F3A-F942-70F7EA7453FA}"/>
          </ac:spMkLst>
        </pc:spChg>
        <pc:spChg chg="add del mod">
          <ac:chgData name="Vera Sons" userId="4415bf36-13f0-454f-9233-529d084dd0c8" providerId="ADAL" clId="{7EFEFBD0-179C-49DF-BAC8-20C2A8BC333A}" dt="2023-09-13T01:08:28.887" v="8241" actId="931"/>
          <ac:spMkLst>
            <pc:docMk/>
            <pc:sldMk cId="1182734963" sldId="280"/>
            <ac:spMk id="13" creationId="{DA9BA93D-74CB-A91F-0F64-DBB385944BE3}"/>
          </ac:spMkLst>
        </pc:spChg>
        <pc:picChg chg="del">
          <ac:chgData name="Vera Sons" userId="4415bf36-13f0-454f-9233-529d084dd0c8" providerId="ADAL" clId="{7EFEFBD0-179C-49DF-BAC8-20C2A8BC333A}" dt="2023-09-11T23:45:15.508" v="2755" actId="478"/>
          <ac:picMkLst>
            <pc:docMk/>
            <pc:sldMk cId="1182734963" sldId="280"/>
            <ac:picMk id="7" creationId="{A98F8525-F74D-0D7C-A6BC-91E60643385D}"/>
          </ac:picMkLst>
        </pc:picChg>
        <pc:picChg chg="add del mod">
          <ac:chgData name="Vera Sons" userId="4415bf36-13f0-454f-9233-529d084dd0c8" providerId="ADAL" clId="{7EFEFBD0-179C-49DF-BAC8-20C2A8BC333A}" dt="2023-09-13T01:02:24.857" v="8235" actId="478"/>
          <ac:picMkLst>
            <pc:docMk/>
            <pc:sldMk cId="1182734963" sldId="280"/>
            <ac:picMk id="9" creationId="{5CBCD244-0E27-7576-DE7B-20BCFDA25EE9}"/>
          </ac:picMkLst>
        </pc:picChg>
        <pc:picChg chg="add del mod modCrop">
          <ac:chgData name="Vera Sons" userId="4415bf36-13f0-454f-9233-529d084dd0c8" providerId="ADAL" clId="{7EFEFBD0-179C-49DF-BAC8-20C2A8BC333A}" dt="2023-09-13T01:08:17.449" v="8240" actId="478"/>
          <ac:picMkLst>
            <pc:docMk/>
            <pc:sldMk cId="1182734963" sldId="280"/>
            <ac:picMk id="11" creationId="{8DB59380-7DCA-BF57-0504-FE0B5DD91B46}"/>
          </ac:picMkLst>
        </pc:picChg>
        <pc:picChg chg="add mod ord modCrop">
          <ac:chgData name="Vera Sons" userId="4415bf36-13f0-454f-9233-529d084dd0c8" providerId="ADAL" clId="{7EFEFBD0-179C-49DF-BAC8-20C2A8BC333A}" dt="2023-09-13T01:09:14.098" v="8251" actId="167"/>
          <ac:picMkLst>
            <pc:docMk/>
            <pc:sldMk cId="1182734963" sldId="280"/>
            <ac:picMk id="15" creationId="{636945D6-3CD7-1903-F480-1A23E738694F}"/>
          </ac:picMkLst>
        </pc:picChg>
      </pc:sldChg>
      <pc:sldChg chg="addSp delSp modSp add mod ord">
        <pc:chgData name="Vera Sons" userId="4415bf36-13f0-454f-9233-529d084dd0c8" providerId="ADAL" clId="{7EFEFBD0-179C-49DF-BAC8-20C2A8BC333A}" dt="2023-09-13T14:13:46.290" v="9499"/>
        <pc:sldMkLst>
          <pc:docMk/>
          <pc:sldMk cId="1734901549" sldId="281"/>
        </pc:sldMkLst>
        <pc:spChg chg="mod">
          <ac:chgData name="Vera Sons" userId="4415bf36-13f0-454f-9233-529d084dd0c8" providerId="ADAL" clId="{7EFEFBD0-179C-49DF-BAC8-20C2A8BC333A}" dt="2023-09-12T23:56:28.820" v="6741" actId="20577"/>
          <ac:spMkLst>
            <pc:docMk/>
            <pc:sldMk cId="1734901549" sldId="281"/>
            <ac:spMk id="2" creationId="{3D0430C0-6E55-E61A-89FB-9EE0F41381E7}"/>
          </ac:spMkLst>
        </pc:spChg>
        <pc:spChg chg="del mod">
          <ac:chgData name="Vera Sons" userId="4415bf36-13f0-454f-9233-529d084dd0c8" providerId="ADAL" clId="{7EFEFBD0-179C-49DF-BAC8-20C2A8BC333A}" dt="2023-09-12T20:36:10.452" v="5214" actId="3680"/>
          <ac:spMkLst>
            <pc:docMk/>
            <pc:sldMk cId="1734901549" sldId="281"/>
            <ac:spMk id="3" creationId="{67FBA065-5285-2362-D3CB-FBD6982E60BB}"/>
          </ac:spMkLst>
        </pc:spChg>
        <pc:graphicFrameChg chg="add mod ord modGraphic">
          <ac:chgData name="Vera Sons" userId="4415bf36-13f0-454f-9233-529d084dd0c8" providerId="ADAL" clId="{7EFEFBD0-179C-49DF-BAC8-20C2A8BC333A}" dt="2023-09-13T00:02:58.287" v="7121" actId="1076"/>
          <ac:graphicFrameMkLst>
            <pc:docMk/>
            <pc:sldMk cId="1734901549" sldId="281"/>
            <ac:graphicFrameMk id="6" creationId="{D09B9397-B189-3ECA-ED1F-47C5F7AC9075}"/>
          </ac:graphicFrameMkLst>
        </pc:graphicFrameChg>
      </pc:sldChg>
      <pc:sldChg chg="addSp delSp modSp add del mod">
        <pc:chgData name="Vera Sons" userId="4415bf36-13f0-454f-9233-529d084dd0c8" providerId="ADAL" clId="{7EFEFBD0-179C-49DF-BAC8-20C2A8BC333A}" dt="2023-09-12T00:19:48.829" v="4283" actId="47"/>
        <pc:sldMkLst>
          <pc:docMk/>
          <pc:sldMk cId="3856473236" sldId="281"/>
        </pc:sldMkLst>
        <pc:spChg chg="add mod">
          <ac:chgData name="Vera Sons" userId="4415bf36-13f0-454f-9233-529d084dd0c8" providerId="ADAL" clId="{7EFEFBD0-179C-49DF-BAC8-20C2A8BC333A}" dt="2023-09-12T00:19:35.001" v="4282" actId="478"/>
          <ac:spMkLst>
            <pc:docMk/>
            <pc:sldMk cId="3856473236" sldId="281"/>
            <ac:spMk id="6" creationId="{D988D467-54EB-9181-B574-0EFDD09AD453}"/>
          </ac:spMkLst>
        </pc:spChg>
        <pc:picChg chg="del">
          <ac:chgData name="Vera Sons" userId="4415bf36-13f0-454f-9233-529d084dd0c8" providerId="ADAL" clId="{7EFEFBD0-179C-49DF-BAC8-20C2A8BC333A}" dt="2023-09-12T00:19:35.001" v="4282" actId="478"/>
          <ac:picMkLst>
            <pc:docMk/>
            <pc:sldMk cId="3856473236" sldId="281"/>
            <ac:picMk id="9" creationId="{95C8745D-F1DF-1D08-53D4-6726A7F163FB}"/>
          </ac:picMkLst>
        </pc:picChg>
      </pc:sldChg>
      <pc:sldChg chg="add del">
        <pc:chgData name="Vera Sons" userId="4415bf36-13f0-454f-9233-529d084dd0c8" providerId="ADAL" clId="{7EFEFBD0-179C-49DF-BAC8-20C2A8BC333A}" dt="2023-09-12T20:37:06.849" v="5297" actId="47"/>
        <pc:sldMkLst>
          <pc:docMk/>
          <pc:sldMk cId="3236130798" sldId="282"/>
        </pc:sldMkLst>
      </pc:sldChg>
      <pc:sldChg chg="add del">
        <pc:chgData name="Vera Sons" userId="4415bf36-13f0-454f-9233-529d084dd0c8" providerId="ADAL" clId="{7EFEFBD0-179C-49DF-BAC8-20C2A8BC333A}" dt="2023-09-12T20:37:13.798" v="5303" actId="47"/>
        <pc:sldMkLst>
          <pc:docMk/>
          <pc:sldMk cId="4131384672" sldId="282"/>
        </pc:sldMkLst>
      </pc:sldChg>
      <pc:sldChg chg="add del">
        <pc:chgData name="Vera Sons" userId="4415bf36-13f0-454f-9233-529d084dd0c8" providerId="ADAL" clId="{7EFEFBD0-179C-49DF-BAC8-20C2A8BC333A}" dt="2023-09-12T20:37:16.148" v="5304" actId="47"/>
        <pc:sldMkLst>
          <pc:docMk/>
          <pc:sldMk cId="3008523129" sldId="283"/>
        </pc:sldMkLst>
      </pc:sldChg>
      <pc:sldChg chg="add del">
        <pc:chgData name="Vera Sons" userId="4415bf36-13f0-454f-9233-529d084dd0c8" providerId="ADAL" clId="{7EFEFBD0-179C-49DF-BAC8-20C2A8BC333A}" dt="2023-09-12T20:37:07.597" v="5298" actId="47"/>
        <pc:sldMkLst>
          <pc:docMk/>
          <pc:sldMk cId="3696595940" sldId="283"/>
        </pc:sldMkLst>
      </pc:sldChg>
      <pc:sldChg chg="addSp modSp add mod">
        <pc:chgData name="Vera Sons" userId="4415bf36-13f0-454f-9233-529d084dd0c8" providerId="ADAL" clId="{7EFEFBD0-179C-49DF-BAC8-20C2A8BC333A}" dt="2023-09-13T00:39:39.221" v="8159" actId="2161"/>
        <pc:sldMkLst>
          <pc:docMk/>
          <pc:sldMk cId="3982943581" sldId="284"/>
        </pc:sldMkLst>
        <pc:spChg chg="mod">
          <ac:chgData name="Vera Sons" userId="4415bf36-13f0-454f-9233-529d084dd0c8" providerId="ADAL" clId="{7EFEFBD0-179C-49DF-BAC8-20C2A8BC333A}" dt="2023-09-12T20:37:25.690" v="5318" actId="20577"/>
          <ac:spMkLst>
            <pc:docMk/>
            <pc:sldMk cId="3982943581" sldId="284"/>
            <ac:spMk id="2" creationId="{3D0430C0-6E55-E61A-89FB-9EE0F41381E7}"/>
          </ac:spMkLst>
        </pc:spChg>
        <pc:spChg chg="add mod">
          <ac:chgData name="Vera Sons" userId="4415bf36-13f0-454f-9233-529d084dd0c8" providerId="ADAL" clId="{7EFEFBD0-179C-49DF-BAC8-20C2A8BC333A}" dt="2023-09-13T00:39:24.625" v="8157"/>
          <ac:spMkLst>
            <pc:docMk/>
            <pc:sldMk cId="3982943581" sldId="284"/>
            <ac:spMk id="3" creationId="{B745102C-AFEA-FF00-2045-475A31ACC431}"/>
          </ac:spMkLst>
        </pc:spChg>
        <pc:graphicFrameChg chg="mod modGraphic">
          <ac:chgData name="Vera Sons" userId="4415bf36-13f0-454f-9233-529d084dd0c8" providerId="ADAL" clId="{7EFEFBD0-179C-49DF-BAC8-20C2A8BC333A}" dt="2023-09-13T00:39:39.221" v="8159" actId="2161"/>
          <ac:graphicFrameMkLst>
            <pc:docMk/>
            <pc:sldMk cId="3982943581" sldId="284"/>
            <ac:graphicFrameMk id="6" creationId="{D09B9397-B189-3ECA-ED1F-47C5F7AC9075}"/>
          </ac:graphicFrameMkLst>
        </pc:graphicFrameChg>
      </pc:sldChg>
      <pc:sldChg chg="addSp modSp add mod ord">
        <pc:chgData name="Vera Sons" userId="4415bf36-13f0-454f-9233-529d084dd0c8" providerId="ADAL" clId="{7EFEFBD0-179C-49DF-BAC8-20C2A8BC333A}" dt="2023-09-13T13:42:13.521" v="9178" actId="1076"/>
        <pc:sldMkLst>
          <pc:docMk/>
          <pc:sldMk cId="3425087554" sldId="285"/>
        </pc:sldMkLst>
        <pc:spChg chg="mod">
          <ac:chgData name="Vera Sons" userId="4415bf36-13f0-454f-9233-529d084dd0c8" providerId="ADAL" clId="{7EFEFBD0-179C-49DF-BAC8-20C2A8BC333A}" dt="2023-09-12T20:37:52.885" v="5338" actId="20577"/>
          <ac:spMkLst>
            <pc:docMk/>
            <pc:sldMk cId="3425087554" sldId="285"/>
            <ac:spMk id="2" creationId="{3D0430C0-6E55-E61A-89FB-9EE0F41381E7}"/>
          </ac:spMkLst>
        </pc:spChg>
        <pc:spChg chg="add mod">
          <ac:chgData name="Vera Sons" userId="4415bf36-13f0-454f-9233-529d084dd0c8" providerId="ADAL" clId="{7EFEFBD0-179C-49DF-BAC8-20C2A8BC333A}" dt="2023-09-13T13:41:57.164" v="9174" actId="1076"/>
          <ac:spMkLst>
            <pc:docMk/>
            <pc:sldMk cId="3425087554" sldId="285"/>
            <ac:spMk id="3" creationId="{4B8ADDAF-1618-B748-A17F-C4F53C8B297E}"/>
          </ac:spMkLst>
        </pc:spChg>
        <pc:spChg chg="add mod">
          <ac:chgData name="Vera Sons" userId="4415bf36-13f0-454f-9233-529d084dd0c8" providerId="ADAL" clId="{7EFEFBD0-179C-49DF-BAC8-20C2A8BC333A}" dt="2023-09-13T12:30:03.301" v="8782" actId="1582"/>
          <ac:spMkLst>
            <pc:docMk/>
            <pc:sldMk cId="3425087554" sldId="285"/>
            <ac:spMk id="7" creationId="{B6723684-68D7-ADE8-3718-DBEF388C4F37}"/>
          </ac:spMkLst>
        </pc:spChg>
        <pc:spChg chg="add mod">
          <ac:chgData name="Vera Sons" userId="4415bf36-13f0-454f-9233-529d084dd0c8" providerId="ADAL" clId="{7EFEFBD0-179C-49DF-BAC8-20C2A8BC333A}" dt="2023-09-13T13:42:13.521" v="9178" actId="1076"/>
          <ac:spMkLst>
            <pc:docMk/>
            <pc:sldMk cId="3425087554" sldId="285"/>
            <ac:spMk id="8" creationId="{9EEF8459-B2BF-5F06-F911-70EA33D05E92}"/>
          </ac:spMkLst>
        </pc:spChg>
        <pc:graphicFrameChg chg="mod modGraphic">
          <ac:chgData name="Vera Sons" userId="4415bf36-13f0-454f-9233-529d084dd0c8" providerId="ADAL" clId="{7EFEFBD0-179C-49DF-BAC8-20C2A8BC333A}" dt="2023-09-13T00:39:48.541" v="8160" actId="2161"/>
          <ac:graphicFrameMkLst>
            <pc:docMk/>
            <pc:sldMk cId="3425087554" sldId="285"/>
            <ac:graphicFrameMk id="6" creationId="{D09B9397-B189-3ECA-ED1F-47C5F7AC9075}"/>
          </ac:graphicFrameMkLst>
        </pc:graphicFrameChg>
      </pc:sldChg>
      <pc:sldChg chg="addSp delSp modSp add mod">
        <pc:chgData name="Vera Sons" userId="4415bf36-13f0-454f-9233-529d084dd0c8" providerId="ADAL" clId="{7EFEFBD0-179C-49DF-BAC8-20C2A8BC333A}" dt="2023-09-12T23:25:20.438" v="6313" actId="11530"/>
        <pc:sldMkLst>
          <pc:docMk/>
          <pc:sldMk cId="2962077056" sldId="286"/>
        </pc:sldMkLst>
        <pc:spChg chg="mod">
          <ac:chgData name="Vera Sons" userId="4415bf36-13f0-454f-9233-529d084dd0c8" providerId="ADAL" clId="{7EFEFBD0-179C-49DF-BAC8-20C2A8BC333A}" dt="2023-09-12T23:17:00.267" v="6065" actId="20577"/>
          <ac:spMkLst>
            <pc:docMk/>
            <pc:sldMk cId="2962077056" sldId="286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2T23:20:18.273" v="6282" actId="14100"/>
          <ac:spMkLst>
            <pc:docMk/>
            <pc:sldMk cId="2962077056" sldId="286"/>
            <ac:spMk id="3" creationId="{67FBA065-5285-2362-D3CB-FBD6982E60BB}"/>
          </ac:spMkLst>
        </pc:spChg>
        <pc:spChg chg="add mod">
          <ac:chgData name="Vera Sons" userId="4415bf36-13f0-454f-9233-529d084dd0c8" providerId="ADAL" clId="{7EFEFBD0-179C-49DF-BAC8-20C2A8BC333A}" dt="2023-09-12T23:20:53.504" v="6286" actId="1076"/>
          <ac:spMkLst>
            <pc:docMk/>
            <pc:sldMk cId="2962077056" sldId="286"/>
            <ac:spMk id="6" creationId="{3D05B415-21FF-DEFB-F7FA-E32B61A2A79C}"/>
          </ac:spMkLst>
        </pc:spChg>
        <pc:spChg chg="add del mod">
          <ac:chgData name="Vera Sons" userId="4415bf36-13f0-454f-9233-529d084dd0c8" providerId="ADAL" clId="{7EFEFBD0-179C-49DF-BAC8-20C2A8BC333A}" dt="2023-09-12T23:21:21.961" v="6292" actId="478"/>
          <ac:spMkLst>
            <pc:docMk/>
            <pc:sldMk cId="2962077056" sldId="286"/>
            <ac:spMk id="7" creationId="{2883AEBC-173F-1B8B-E0F0-3D2758432CEC}"/>
          </ac:spMkLst>
        </pc:spChg>
        <pc:spChg chg="add mod">
          <ac:chgData name="Vera Sons" userId="4415bf36-13f0-454f-9233-529d084dd0c8" providerId="ADAL" clId="{7EFEFBD0-179C-49DF-BAC8-20C2A8BC333A}" dt="2023-09-12T23:24:34.560" v="6311" actId="207"/>
          <ac:spMkLst>
            <pc:docMk/>
            <pc:sldMk cId="2962077056" sldId="286"/>
            <ac:spMk id="8" creationId="{D2B99481-940D-49DF-9E63-D7042C4E0742}"/>
          </ac:spMkLst>
        </pc:spChg>
        <pc:spChg chg="add mod">
          <ac:chgData name="Vera Sons" userId="4415bf36-13f0-454f-9233-529d084dd0c8" providerId="ADAL" clId="{7EFEFBD0-179C-49DF-BAC8-20C2A8BC333A}" dt="2023-09-12T23:25:11.866" v="6312" actId="11530"/>
          <ac:spMkLst>
            <pc:docMk/>
            <pc:sldMk cId="2962077056" sldId="286"/>
            <ac:spMk id="9" creationId="{55780ABD-C0CB-6036-A43B-8946CA87F663}"/>
          </ac:spMkLst>
        </pc:spChg>
        <pc:spChg chg="add mod">
          <ac:chgData name="Vera Sons" userId="4415bf36-13f0-454f-9233-529d084dd0c8" providerId="ADAL" clId="{7EFEFBD0-179C-49DF-BAC8-20C2A8BC333A}" dt="2023-09-12T23:25:20.438" v="6313" actId="11530"/>
          <ac:spMkLst>
            <pc:docMk/>
            <pc:sldMk cId="2962077056" sldId="286"/>
            <ac:spMk id="10" creationId="{BCBD253F-C851-2636-7DED-370A5DFF30AD}"/>
          </ac:spMkLst>
        </pc:spChg>
      </pc:sldChg>
      <pc:sldChg chg="addSp modSp add mod">
        <pc:chgData name="Vera Sons" userId="4415bf36-13f0-454f-9233-529d084dd0c8" providerId="ADAL" clId="{7EFEFBD0-179C-49DF-BAC8-20C2A8BC333A}" dt="2023-09-13T00:39:19.186" v="8156" actId="20577"/>
        <pc:sldMkLst>
          <pc:docMk/>
          <pc:sldMk cId="3884952800" sldId="287"/>
        </pc:sldMkLst>
        <pc:spChg chg="add mod">
          <ac:chgData name="Vera Sons" userId="4415bf36-13f0-454f-9233-529d084dd0c8" providerId="ADAL" clId="{7EFEFBD0-179C-49DF-BAC8-20C2A8BC333A}" dt="2023-09-13T00:39:19.186" v="8156" actId="20577"/>
          <ac:spMkLst>
            <pc:docMk/>
            <pc:sldMk cId="3884952800" sldId="287"/>
            <ac:spMk id="3" creationId="{112445B5-98FE-6DC2-3DF3-760FF90EBAB9}"/>
          </ac:spMkLst>
        </pc:spChg>
        <pc:graphicFrameChg chg="mod modGraphic">
          <ac:chgData name="Vera Sons" userId="4415bf36-13f0-454f-9233-529d084dd0c8" providerId="ADAL" clId="{7EFEFBD0-179C-49DF-BAC8-20C2A8BC333A}" dt="2023-09-13T00:35:49.966" v="7986" actId="2161"/>
          <ac:graphicFrameMkLst>
            <pc:docMk/>
            <pc:sldMk cId="3884952800" sldId="287"/>
            <ac:graphicFrameMk id="6" creationId="{D09B9397-B189-3ECA-ED1F-47C5F7AC9075}"/>
          </ac:graphicFrameMkLst>
        </pc:graphicFrameChg>
      </pc:sldChg>
      <pc:sldChg chg="add del">
        <pc:chgData name="Vera Sons" userId="4415bf36-13f0-454f-9233-529d084dd0c8" providerId="ADAL" clId="{7EFEFBD0-179C-49DF-BAC8-20C2A8BC333A}" dt="2023-09-13T12:48:21.368" v="8958"/>
        <pc:sldMkLst>
          <pc:docMk/>
          <pc:sldMk cId="1250334983" sldId="288"/>
        </pc:sldMkLst>
      </pc:sldChg>
      <pc:sldChg chg="delSp modSp add mod">
        <pc:chgData name="Vera Sons" userId="4415bf36-13f0-454f-9233-529d084dd0c8" providerId="ADAL" clId="{7EFEFBD0-179C-49DF-BAC8-20C2A8BC333A}" dt="2023-09-13T13:52:27.111" v="9497" actId="14100"/>
        <pc:sldMkLst>
          <pc:docMk/>
          <pc:sldMk cId="2446111158" sldId="288"/>
        </pc:sldMkLst>
        <pc:spChg chg="mod">
          <ac:chgData name="Vera Sons" userId="4415bf36-13f0-454f-9233-529d084dd0c8" providerId="ADAL" clId="{7EFEFBD0-179C-49DF-BAC8-20C2A8BC333A}" dt="2023-09-13T13:50:18.843" v="9264" actId="20577"/>
          <ac:spMkLst>
            <pc:docMk/>
            <pc:sldMk cId="2446111158" sldId="288"/>
            <ac:spMk id="2" creationId="{3D0430C0-6E55-E61A-89FB-9EE0F41381E7}"/>
          </ac:spMkLst>
        </pc:spChg>
        <pc:spChg chg="mod">
          <ac:chgData name="Vera Sons" userId="4415bf36-13f0-454f-9233-529d084dd0c8" providerId="ADAL" clId="{7EFEFBD0-179C-49DF-BAC8-20C2A8BC333A}" dt="2023-09-13T13:52:27.111" v="9497" actId="14100"/>
          <ac:spMkLst>
            <pc:docMk/>
            <pc:sldMk cId="2446111158" sldId="288"/>
            <ac:spMk id="3" creationId="{67FBA065-5285-2362-D3CB-FBD6982E60BB}"/>
          </ac:spMkLst>
        </pc:spChg>
        <pc:spChg chg="del">
          <ac:chgData name="Vera Sons" userId="4415bf36-13f0-454f-9233-529d084dd0c8" providerId="ADAL" clId="{7EFEFBD0-179C-49DF-BAC8-20C2A8BC333A}" dt="2023-09-13T13:50:44.731" v="9340" actId="478"/>
          <ac:spMkLst>
            <pc:docMk/>
            <pc:sldMk cId="2446111158" sldId="288"/>
            <ac:spMk id="6" creationId="{693C7532-F17B-2CCE-E57D-C0FE8CF1720B}"/>
          </ac:spMkLst>
        </pc:spChg>
        <pc:graphicFrameChg chg="del">
          <ac:chgData name="Vera Sons" userId="4415bf36-13f0-454f-9233-529d084dd0c8" providerId="ADAL" clId="{7EFEFBD0-179C-49DF-BAC8-20C2A8BC333A}" dt="2023-09-13T13:50:43.568" v="9339" actId="478"/>
          <ac:graphicFrameMkLst>
            <pc:docMk/>
            <pc:sldMk cId="2446111158" sldId="288"/>
            <ac:graphicFrameMk id="7" creationId="{4818A6CB-54B2-1443-3337-E5245C64B85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F6B0-DE91-4827-8EC2-DB0A36305058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B20C-5072-4EA3-B1D7-6FF1D12C7A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6B2-45F8-15C3-412C-26780A634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B67E-B64D-F03A-929E-7148D5729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FC76-62E5-6AC2-416C-200597AA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50D-3EF3-439C-BA11-DB2DC9F3F482}" type="datetime1">
              <a:rPr lang="de-DE" smtClean="0"/>
              <a:t>13.09.2023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EE46-ADAF-59B8-0000-E0464162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0D12-97F7-E91E-946E-EA1778C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91D6-70AE-FC29-2FE8-DD776AC8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21665-6A86-C6B7-963C-5F1D47ABF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8D0E-1B0A-5C19-2F5E-0BE00156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FA9E-3E4B-4754-9F3C-0DFA74E6DC50}" type="datetime1">
              <a:rPr lang="de-DE" smtClean="0"/>
              <a:t>13.09.2023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3182-C040-0DC8-FA77-4DB07776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D4AC-4C85-361A-4037-4629BC75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AC353-443E-0611-B7F2-6CD3EE365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3D0A8-F799-19B7-6AA2-88A79B37A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DD4F-A691-5D8C-AC4F-B202FF79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841B-2C87-499F-8EF0-A5A835156DC0}" type="datetime1">
              <a:rPr lang="de-DE" smtClean="0"/>
              <a:t>13.09.2023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EE9A-24AA-5996-5491-70A694EB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335A-BA2E-36A9-4C98-12980B8B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0675-0E56-072C-1FDC-7D83F643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6089-568C-96ED-AA19-DFBBFDEF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8460-03B1-A196-B1F9-5DA4FD4F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5899-CBFF-4AC8-AA0F-DEFC33B5D09C}" type="datetime1">
              <a:rPr lang="de-DE" smtClean="0"/>
              <a:t>13.09.2023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598A-6760-38B6-9B8D-880EDCC4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1E47-D652-C154-5C45-A4646A5F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0C52-29FB-65C9-6914-D0AD52F8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D0F81-3494-061B-6077-036BF4EE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9872-ED7A-2D99-D718-9FBA0166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23AC-0E38-441F-AD91-2C00AC107CBC}" type="datetime1">
              <a:rPr lang="de-DE" smtClean="0"/>
              <a:t>13.09.2023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7639-7247-BF12-B5A4-08E67F5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920C-3AB5-0C19-0886-4D5ADAEE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4DC7-3D9F-7A7F-F717-EC0E4EE8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EA89-9105-E7F0-490C-7A36C025B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F3FC2-18B0-D632-192E-1D20D474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7D73-DC2E-A643-09B1-B1407480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22F7-6723-49C3-BEF7-3C9CE26B4B7C}" type="datetime1">
              <a:rPr lang="de-DE" smtClean="0"/>
              <a:t>13.09.2023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D5EFA-2642-A923-8491-59CEA75B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EBF41-419D-8DCF-3DFB-D549E19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9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FC92-E8DF-48E0-A321-CC018DD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CA90-3AFD-236C-AC9A-7396B783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028F0-64A9-A13F-D982-0AE44C9E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D50ED-AB3E-44F4-4B64-C537FEAB6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C40B1-2AEA-8D60-EBF3-BAE4B54D7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AEE97-AE03-9BFC-052D-085F0C18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59F1-9685-452C-A0E9-C8874AE5FF65}" type="datetime1">
              <a:rPr lang="de-DE" smtClean="0"/>
              <a:t>13.09.2023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159D5-25B5-FDFA-9C3B-D55FBB37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DD7A3-FEE4-C931-4370-4A852E5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79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F781-F4DA-202C-68D8-795F88B7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67DEE-0610-AE25-F506-CF25403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5C1-3F62-4459-8274-D203EE3FE855}" type="datetime1">
              <a:rPr lang="de-DE" smtClean="0"/>
              <a:t>13.09.2023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BF91-92F9-6CBA-6F0F-B8BE355E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DB915-38D6-2B75-CB04-D6060C72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9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4B136-9B1C-AD57-DCA3-120D8024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3ACA-F7C7-4614-AA91-2E990DF1BEE3}" type="datetime1">
              <a:rPr lang="de-DE" smtClean="0"/>
              <a:t>13.09.2023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80531-AF5E-348E-C739-6485F480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AA0D5-22E0-213D-F2C7-B9268011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6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6083-F4C5-CC87-2D19-44CBD8EB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3BCE-610B-6E72-784D-F10E1887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603D-3E74-DFEE-07A4-8F68D1C0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4C82-065A-3A50-B891-F71AB6E0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F3D-7C41-44AE-8823-9D68C45327AF}" type="datetime1">
              <a:rPr lang="de-DE" smtClean="0"/>
              <a:t>13.09.2023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D711-F20A-6BA7-D31C-FC8CC1F2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EE924-8E2B-18D1-483C-1118B85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9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F007-29BB-BF3F-1540-392D0C7D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12E2E-D2F3-3F11-2D4F-8F4396AD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F386-230B-72A4-072A-44AB2EE10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B13F-6AF2-8BEB-5175-476386C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458B-4D71-494C-97C1-77FF888285E5}" type="datetime1">
              <a:rPr lang="de-DE" smtClean="0"/>
              <a:t>13.09.2023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44B58-5C53-DFF3-B5F4-23AAF8B4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782B2-55F5-20E6-CA13-BFF2DC2F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E3852-1346-CDB7-DEF7-F110F560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273F-D2DD-7060-1F0B-878714AB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ADA2-8669-7460-A457-48D7FF011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980C-982E-433F-B8CE-58FF15815862}" type="datetime1">
              <a:rPr lang="de-DE" smtClean="0"/>
              <a:t>13.09.2023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7ABE-17CA-61AF-EB43-18C2FBD07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IDA 1      Prüfung: Einkommensklassen (Projekt 1)     Vera Sons 14.09.2023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C640-07B7-ACA0-1B85-105D234CD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6E14-5780-49A9-89C6-9CD215000F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2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5A6-410D-A672-392D-DD13AB9A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4859"/>
            <a:ext cx="9144000" cy="2387600"/>
          </a:xfrm>
        </p:spPr>
        <p:txBody>
          <a:bodyPr/>
          <a:lstStyle/>
          <a:p>
            <a:r>
              <a:rPr lang="de-DE" dirty="0"/>
              <a:t>Intelligente Datenanalyse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1F325-4886-741C-C13F-3DE23AA09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Projektabgabe von Vera Sons</a:t>
            </a:r>
          </a:p>
          <a:p>
            <a:endParaRPr lang="de-DE" sz="3200" dirty="0"/>
          </a:p>
          <a:p>
            <a:r>
              <a:rPr lang="de-DE" sz="3200" b="0" i="0" u="none" strike="noStrike" baseline="0" dirty="0"/>
              <a:t>Pr</a:t>
            </a:r>
            <a:r>
              <a:rPr lang="de-DE" sz="3200" dirty="0"/>
              <a:t>ü</a:t>
            </a:r>
            <a:r>
              <a:rPr lang="de-DE" sz="3200" b="0" i="0" u="none" strike="noStrike" baseline="0" dirty="0"/>
              <a:t>fung: Einkommensklassen (Projekt 1)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2018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Modelle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Klassifikationsmodelle für relativ wenige Daten</a:t>
            </a:r>
          </a:p>
          <a:p>
            <a:pPr lvl="1"/>
            <a:r>
              <a:rPr lang="de-DE" dirty="0"/>
              <a:t>Logistische Regression</a:t>
            </a:r>
          </a:p>
          <a:p>
            <a:pPr lvl="2"/>
            <a:r>
              <a:rPr lang="de-DE" dirty="0"/>
              <a:t>Ist für binäre Klassifikation gedacht</a:t>
            </a:r>
          </a:p>
          <a:p>
            <a:pPr lvl="2"/>
            <a:r>
              <a:rPr lang="de-DE" dirty="0"/>
              <a:t>Lineare Klassifikation</a:t>
            </a:r>
          </a:p>
          <a:p>
            <a:pPr lvl="1"/>
            <a:r>
              <a:rPr lang="de-DE" dirty="0"/>
              <a:t>Random Forest</a:t>
            </a:r>
          </a:p>
          <a:p>
            <a:pPr lvl="2"/>
            <a:r>
              <a:rPr lang="de-DE" dirty="0"/>
              <a:t>Geringeres Risiko da mehrere Modelle trainiert werden</a:t>
            </a:r>
          </a:p>
          <a:p>
            <a:pPr lvl="2"/>
            <a:r>
              <a:rPr lang="de-DE" dirty="0"/>
              <a:t>Lineare und nicht-lineare Klassifikation</a:t>
            </a:r>
          </a:p>
          <a:p>
            <a:pPr lvl="1"/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2"/>
            <a:r>
              <a:rPr lang="de-DE" dirty="0"/>
              <a:t>Schnell und Entscheidung ist gut nachvollziehbar</a:t>
            </a:r>
          </a:p>
          <a:p>
            <a:pPr lvl="2"/>
            <a:r>
              <a:rPr lang="de-DE" dirty="0"/>
              <a:t>Lineare und nicht-lineare Klassifikation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63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0826" cy="1325563"/>
          </a:xfrm>
        </p:spPr>
        <p:txBody>
          <a:bodyPr/>
          <a:lstStyle/>
          <a:p>
            <a:r>
              <a:rPr lang="de-DE" dirty="0"/>
              <a:t>3. Modelloptimierung – Logistische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8043"/>
            <a:ext cx="10515600" cy="95892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Accuracy</a:t>
            </a:r>
            <a:r>
              <a:rPr lang="de-DE" dirty="0"/>
              <a:t> Cross Validation:			0.84</a:t>
            </a:r>
          </a:p>
          <a:p>
            <a:r>
              <a:rPr lang="de-DE" dirty="0"/>
              <a:t>Standardabweichung Cross Validation: 	0.01</a:t>
            </a:r>
          </a:p>
          <a:p>
            <a:r>
              <a:rPr lang="de-DE" dirty="0"/>
              <a:t>Rechenzeit fürs Lernen:			9.5s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D6A924-B3F1-9C18-2B50-EA9EEDF2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62749"/>
              </p:ext>
            </p:extLst>
          </p:nvPr>
        </p:nvGraphicFramePr>
        <p:xfrm>
          <a:off x="838200" y="2344295"/>
          <a:ext cx="10515600" cy="216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655976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38399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88874230"/>
                    </a:ext>
                  </a:extLst>
                </a:gridCol>
              </a:tblGrid>
              <a:tr h="416809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Optimaler 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Stärke </a:t>
                      </a:r>
                      <a:r>
                        <a:rPr lang="de-DE" dirty="0" err="1"/>
                        <a:t>Regularisierer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max_iter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Anzahl Optimierungsschritte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7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Penalty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Art der Regularisierung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liblinear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Optimierungsalgorithmus</a:t>
                      </a:r>
                    </a:p>
                    <a:p>
                      <a:r>
                        <a:rPr lang="de-DE" dirty="0"/>
                        <a:t>-&gt; </a:t>
                      </a:r>
                      <a:r>
                        <a:rPr lang="de-DE" dirty="0" err="1"/>
                        <a:t>Coordinate</a:t>
                      </a:r>
                      <a:r>
                        <a:rPr lang="de-DE" dirty="0"/>
                        <a:t>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8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1496" cy="1325563"/>
          </a:xfrm>
        </p:spPr>
        <p:txBody>
          <a:bodyPr/>
          <a:lstStyle/>
          <a:p>
            <a:r>
              <a:rPr lang="de-DE" dirty="0"/>
              <a:t>3. Modelloptimierung – Logistische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12</a:t>
            </a:fld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0DE86-E71A-A4D8-84BD-DC84A6CC07F7}"/>
              </a:ext>
            </a:extLst>
          </p:cNvPr>
          <p:cNvSpPr txBox="1"/>
          <p:nvPr/>
        </p:nvSpPr>
        <p:spPr>
          <a:xfrm>
            <a:off x="281608" y="2361703"/>
            <a:ext cx="3077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Deutlich mehr Menschen in der Klasse „&lt;=50K“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fontAlgn="t"/>
            <a:r>
              <a:rPr lang="de-DE" dirty="0"/>
              <a:t>[„&lt;=50K“, „&gt;50K“]   =   [-1, 1]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50K“, „&gt;50K“]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[-1, 1]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Content Placeholder 7" descr="A chart of a number of colors&#10;&#10;Description automatically generated with medium confidence">
            <a:extLst>
              <a:ext uri="{FF2B5EF4-FFF2-40B4-BE49-F238E27FC236}">
                <a16:creationId xmlns:a16="http://schemas.microsoft.com/office/drawing/2014/main" id="{91959AEF-034D-6988-B657-30A82CBEE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3499" r="13242"/>
          <a:stretch/>
        </p:blipFill>
        <p:spPr>
          <a:xfrm>
            <a:off x="3708400" y="1448656"/>
            <a:ext cx="8014413" cy="4986274"/>
          </a:xfrm>
        </p:spPr>
      </p:pic>
    </p:spTree>
    <p:extLst>
      <p:ext uri="{BB962C8B-B14F-4D97-AF65-F5344CB8AC3E}">
        <p14:creationId xmlns:p14="http://schemas.microsoft.com/office/powerpoint/2010/main" val="40870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1561"/>
            <a:ext cx="10515600" cy="95892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Accuracy</a:t>
            </a:r>
            <a:r>
              <a:rPr lang="de-DE" dirty="0"/>
              <a:t> Cross Validation:			0.82</a:t>
            </a:r>
          </a:p>
          <a:p>
            <a:r>
              <a:rPr lang="de-DE" dirty="0"/>
              <a:t>Standardabweichung Cross Validation: 	0.02</a:t>
            </a:r>
          </a:p>
          <a:p>
            <a:r>
              <a:rPr lang="de-DE" dirty="0"/>
              <a:t>Rechenzeit fürs Lernen:			20.61s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D6A924-B3F1-9C18-2B50-EA9EEDF2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5478"/>
              </p:ext>
            </p:extLst>
          </p:nvPr>
        </p:nvGraphicFramePr>
        <p:xfrm>
          <a:off x="838200" y="1793082"/>
          <a:ext cx="10515600" cy="291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65597642"/>
                    </a:ext>
                  </a:extLst>
                </a:gridCol>
                <a:gridCol w="2753139">
                  <a:extLst>
                    <a:ext uri="{9D8B030D-6E8A-4147-A177-3AD203B41FA5}">
                      <a16:colId xmlns:a16="http://schemas.microsoft.com/office/drawing/2014/main" val="1853839958"/>
                    </a:ext>
                  </a:extLst>
                </a:gridCol>
                <a:gridCol w="4257261">
                  <a:extLst>
                    <a:ext uri="{9D8B030D-6E8A-4147-A177-3AD203B41FA5}">
                      <a16:colId xmlns:a16="http://schemas.microsoft.com/office/drawing/2014/main" val="602172276"/>
                    </a:ext>
                  </a:extLst>
                </a:gridCol>
              </a:tblGrid>
              <a:tr h="416809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Optimaler 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criterion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Aufteilungskriterium</a:t>
                      </a:r>
                    </a:p>
                    <a:p>
                      <a:r>
                        <a:rPr lang="de-DE" dirty="0"/>
                        <a:t>-&gt; Gini-Index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max_depth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Tiefe des Baums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7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min_features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sqrt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Anzahl Attribute für Aufteilung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min_samples_leaf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Anzahl Instanzen im Blattknoten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9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min_samples_split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Anzahl Instanzen für Aufteilung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splitter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random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Strategie zur Auswahl der Aufteilung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14</a:t>
            </a:fld>
            <a:endParaRPr lang="de-DE" dirty="0"/>
          </a:p>
        </p:txBody>
      </p:sp>
      <p:pic>
        <p:nvPicPr>
          <p:cNvPr id="9" name="Content Placeholder 8" descr="A chart of a color scheme&#10;&#10;Description automatically generated with medium confidence">
            <a:extLst>
              <a:ext uri="{FF2B5EF4-FFF2-40B4-BE49-F238E27FC236}">
                <a16:creationId xmlns:a16="http://schemas.microsoft.com/office/drawing/2014/main" id="{2F6B48BD-7965-E217-B9C7-E19500F4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r="14881"/>
          <a:stretch/>
        </p:blipFill>
        <p:spPr>
          <a:xfrm>
            <a:off x="3866322" y="1422400"/>
            <a:ext cx="7752522" cy="5070475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0BBB6-7927-A879-5597-00050A8AA568}"/>
              </a:ext>
            </a:extLst>
          </p:cNvPr>
          <p:cNvSpPr/>
          <p:nvPr/>
        </p:nvSpPr>
        <p:spPr>
          <a:xfrm>
            <a:off x="4065104" y="4687529"/>
            <a:ext cx="6698974" cy="48701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2A58BA-3C41-8199-3285-3634F5B39835}"/>
              </a:ext>
            </a:extLst>
          </p:cNvPr>
          <p:cNvGrpSpPr/>
          <p:nvPr/>
        </p:nvGrpSpPr>
        <p:grpSpPr>
          <a:xfrm>
            <a:off x="573156" y="2187530"/>
            <a:ext cx="3064566" cy="2743507"/>
            <a:chOff x="503583" y="2922104"/>
            <a:chExt cx="3064566" cy="27435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1AA170-0806-2DF2-36D7-F711CB4263C1}"/>
                </a:ext>
              </a:extLst>
            </p:cNvPr>
            <p:cNvSpPr txBox="1"/>
            <p:nvPr/>
          </p:nvSpPr>
          <p:spPr>
            <a:xfrm>
              <a:off x="503583" y="2922104"/>
              <a:ext cx="3064566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t"/>
              <a:r>
                <a:rPr lang="de-DE" dirty="0"/>
                <a:t>[„&lt;=50K“, „&gt;50K“]   =   [-1, 1]</a:t>
              </a:r>
            </a:p>
            <a:p>
              <a:pPr fontAlgn="t"/>
              <a:endParaRPr lang="de-DE" dirty="0"/>
            </a:p>
            <a:p>
              <a:pPr fontAlgn="t"/>
              <a:endParaRPr lang="de-DE" dirty="0"/>
            </a:p>
            <a:p>
              <a:pPr fontAlgn="t"/>
              <a:r>
                <a:rPr lang="de-DE" dirty="0"/>
                <a:t>Richtige Klassifizierung der „&gt;50K“ – Klasse fast 50 % Chance</a:t>
              </a:r>
            </a:p>
            <a:p>
              <a:pPr fontAlgn="t"/>
              <a:endParaRPr lang="de-DE" dirty="0"/>
            </a:p>
            <a:p>
              <a:pPr fontAlgn="t"/>
              <a:endParaRPr lang="de-DE" dirty="0"/>
            </a:p>
            <a:p>
              <a:pPr fontAlgn="t"/>
              <a:r>
                <a:rPr lang="de-DE" dirty="0"/>
                <a:t>Recall = 		   = 0.54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kstiruutu 57">
                  <a:extLst>
                    <a:ext uri="{FF2B5EF4-FFF2-40B4-BE49-F238E27FC236}">
                      <a16:creationId xmlns:a16="http://schemas.microsoft.com/office/drawing/2014/main" id="{4D237223-7637-4100-AC9F-D11EC9D8BB1C}"/>
                    </a:ext>
                  </a:extLst>
                </p:cNvPr>
                <p:cNvSpPr txBox="1"/>
                <p:nvPr/>
              </p:nvSpPr>
              <p:spPr>
                <a:xfrm>
                  <a:off x="1089467" y="4991900"/>
                  <a:ext cx="1784976" cy="673711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31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58" name="Tekstiruutu 57">
                  <a:extLst>
                    <a:ext uri="{FF2B5EF4-FFF2-40B4-BE49-F238E27FC236}">
                      <a16:creationId xmlns:a16="http://schemas.microsoft.com/office/drawing/2014/main" id="{4D237223-7637-4100-AC9F-D11EC9D8B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67" y="4991900"/>
                  <a:ext cx="1784976" cy="6737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BC03118-4A25-3231-CC2C-23F2BD2E389D}"/>
              </a:ext>
            </a:extLst>
          </p:cNvPr>
          <p:cNvSpPr txBox="1"/>
          <p:nvPr/>
        </p:nvSpPr>
        <p:spPr>
          <a:xfrm>
            <a:off x="992979" y="5450780"/>
            <a:ext cx="3004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Schlechter differenzierbar?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Weniger Daten?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Zuordnung zu [-1,1]?</a:t>
            </a:r>
          </a:p>
          <a:p>
            <a:endParaRPr lang="de-DE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0E21EB0-EEB7-369A-C0A0-3D0F80A27151}"/>
              </a:ext>
            </a:extLst>
          </p:cNvPr>
          <p:cNvSpPr/>
          <p:nvPr/>
        </p:nvSpPr>
        <p:spPr>
          <a:xfrm>
            <a:off x="683420" y="5518563"/>
            <a:ext cx="309559" cy="22860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22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8043"/>
            <a:ext cx="10515600" cy="95892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Accuracy</a:t>
            </a:r>
            <a:r>
              <a:rPr lang="de-DE" dirty="0"/>
              <a:t> Cross Validation:			0.83</a:t>
            </a:r>
          </a:p>
          <a:p>
            <a:r>
              <a:rPr lang="de-DE" dirty="0"/>
              <a:t>Standardabweichung Cross Validation: 	0.02</a:t>
            </a:r>
          </a:p>
          <a:p>
            <a:r>
              <a:rPr lang="de-DE" dirty="0"/>
              <a:t>Rechenzeit fürs Lernen:			167.42s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D6A924-B3F1-9C18-2B50-EA9EEDF2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20794"/>
              </p:ext>
            </p:extLst>
          </p:nvPr>
        </p:nvGraphicFramePr>
        <p:xfrm>
          <a:off x="838200" y="2252839"/>
          <a:ext cx="10515600" cy="243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655976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38399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2592063"/>
                    </a:ext>
                  </a:extLst>
                </a:gridCol>
              </a:tblGrid>
              <a:tr h="416809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Optimaler 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max_depth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Tiefe eines Baums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min_samples_leaf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Anzahl Instanzen im Blattknoten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7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min_samples_split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Anzahl Instanzen für Aufteilung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n_estimators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der Bäume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42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Random Forest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16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8E619-A37C-792D-623F-3B6CAF44FAD9}"/>
              </a:ext>
            </a:extLst>
          </p:cNvPr>
          <p:cNvSpPr txBox="1"/>
          <p:nvPr/>
        </p:nvSpPr>
        <p:spPr>
          <a:xfrm>
            <a:off x="579783" y="2574234"/>
            <a:ext cx="262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Geringste absolute Werte für Fehler</a:t>
            </a:r>
          </a:p>
        </p:txBody>
      </p:sp>
      <p:pic>
        <p:nvPicPr>
          <p:cNvPr id="10" name="Content Placeholder 9" descr="A chart of a color palette&#10;&#10;Description automatically generated with medium confidence">
            <a:extLst>
              <a:ext uri="{FF2B5EF4-FFF2-40B4-BE49-F238E27FC236}">
                <a16:creationId xmlns:a16="http://schemas.microsoft.com/office/drawing/2014/main" id="{44CA4739-DEB8-E2EC-D7A9-599D9B8B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" t="4276" r="14593" b="3728"/>
          <a:stretch/>
        </p:blipFill>
        <p:spPr>
          <a:xfrm>
            <a:off x="3362016" y="1296035"/>
            <a:ext cx="8361077" cy="5060315"/>
          </a:xfrm>
        </p:spPr>
      </p:pic>
    </p:spTree>
    <p:extLst>
      <p:ext uri="{BB962C8B-B14F-4D97-AF65-F5344CB8AC3E}">
        <p14:creationId xmlns:p14="http://schemas.microsoft.com/office/powerpoint/2010/main" val="194380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Random Forest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17</a:t>
            </a:fld>
            <a:endParaRPr lang="de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FE9613-E3EF-487A-716B-1E2D592B9A9E}"/>
              </a:ext>
            </a:extLst>
          </p:cNvPr>
          <p:cNvGrpSpPr/>
          <p:nvPr/>
        </p:nvGrpSpPr>
        <p:grpSpPr>
          <a:xfrm>
            <a:off x="947530" y="5501282"/>
            <a:ext cx="6578083" cy="923330"/>
            <a:chOff x="947530" y="5501282"/>
            <a:chExt cx="657808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424527-834E-EE97-EA25-1138F4FAC9D6}"/>
                </a:ext>
              </a:extLst>
            </p:cNvPr>
            <p:cNvSpPr txBox="1"/>
            <p:nvPr/>
          </p:nvSpPr>
          <p:spPr>
            <a:xfrm>
              <a:off x="947530" y="5501282"/>
              <a:ext cx="65780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Variiert zwischen Programmdurchläufen</a:t>
              </a:r>
            </a:p>
            <a:p>
              <a:endParaRPr lang="de-DE" dirty="0"/>
            </a:p>
            <a:p>
              <a:pPr lvl="1"/>
              <a:r>
                <a:rPr lang="de-DE" dirty="0"/>
                <a:t>Attribute und Instanzen zum Trainieren werden zufällig gewählt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60DA25E-F058-C700-50C1-369D706EACAA}"/>
                </a:ext>
              </a:extLst>
            </p:cNvPr>
            <p:cNvSpPr/>
            <p:nvPr/>
          </p:nvSpPr>
          <p:spPr>
            <a:xfrm>
              <a:off x="1152939" y="6090340"/>
              <a:ext cx="263387" cy="18125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1" name="Content Placeholder 10" descr="A graph with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C76D64E3-266B-9317-1207-FF8BFE40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" b="20778"/>
          <a:stretch/>
        </p:blipFill>
        <p:spPr>
          <a:xfrm>
            <a:off x="0" y="1558868"/>
            <a:ext cx="11887200" cy="4016984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F48D990-344A-83E1-7977-2EF114F7C44F}"/>
              </a:ext>
            </a:extLst>
          </p:cNvPr>
          <p:cNvGrpSpPr/>
          <p:nvPr/>
        </p:nvGrpSpPr>
        <p:grpSpPr>
          <a:xfrm>
            <a:off x="891209" y="1567776"/>
            <a:ext cx="11174896" cy="3623057"/>
            <a:chOff x="1043609" y="1445900"/>
            <a:chExt cx="11174896" cy="362305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0B7BA6E-4A6B-2E11-45EB-CD36B88F6AB7}"/>
                </a:ext>
              </a:extLst>
            </p:cNvPr>
            <p:cNvSpPr/>
            <p:nvPr/>
          </p:nvSpPr>
          <p:spPr>
            <a:xfrm>
              <a:off x="1043609" y="1690688"/>
              <a:ext cx="745434" cy="3378269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Content Placeholder 10" descr="A graph with blue and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701E8C2C-2C83-CB66-7424-8004AE35B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" t="6973" r="86176" b="28446"/>
            <a:stretch/>
          </p:blipFill>
          <p:spPr>
            <a:xfrm rot="5400000">
              <a:off x="9229922" y="154655"/>
              <a:ext cx="1697337" cy="4279828"/>
            </a:xfrm>
            <a:prstGeom prst="rect">
              <a:avLst/>
            </a:prstGeom>
            <a:ln w="28575">
              <a:noFill/>
            </a:ln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387174-BEA5-CCED-C5EE-417A26CC28B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789043" y="2294570"/>
              <a:ext cx="614963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AB0969-58BA-9941-B29D-1701D7D41C55}"/>
              </a:ext>
            </a:extLst>
          </p:cNvPr>
          <p:cNvSpPr/>
          <p:nvPr/>
        </p:nvSpPr>
        <p:spPr>
          <a:xfrm>
            <a:off x="7786274" y="1558868"/>
            <a:ext cx="4279829" cy="169733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9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5. Vergleich der Modelle – Auswertungsprotokoll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Vergleich der Modelle anhand von:</a:t>
            </a:r>
          </a:p>
          <a:p>
            <a:pPr lvl="1"/>
            <a:r>
              <a:rPr lang="de-DE" dirty="0"/>
              <a:t>ROC </a:t>
            </a:r>
            <a:r>
              <a:rPr lang="de-DE" dirty="0" err="1"/>
              <a:t>Curve</a:t>
            </a:r>
            <a:endParaRPr lang="de-DE" dirty="0"/>
          </a:p>
          <a:p>
            <a:pPr lvl="2"/>
            <a:r>
              <a:rPr lang="de-DE" dirty="0"/>
              <a:t>Area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(AUC)</a:t>
            </a:r>
          </a:p>
          <a:p>
            <a:pPr lvl="1"/>
            <a:r>
              <a:rPr lang="de-DE" dirty="0"/>
              <a:t>Precision-Recall </a:t>
            </a:r>
            <a:r>
              <a:rPr lang="de-DE" dirty="0" err="1"/>
              <a:t>Curve</a:t>
            </a:r>
            <a:endParaRPr lang="de-DE" dirty="0"/>
          </a:p>
          <a:p>
            <a:pPr lvl="2"/>
            <a:r>
              <a:rPr lang="de-DE" dirty="0"/>
              <a:t>Average Precision (</a:t>
            </a:r>
            <a:r>
              <a:rPr lang="de-DE" dirty="0" err="1"/>
              <a:t>Avg</a:t>
            </a:r>
            <a:r>
              <a:rPr lang="de-DE" dirty="0"/>
              <a:t>-P)</a:t>
            </a:r>
          </a:p>
          <a:p>
            <a:pPr lvl="1"/>
            <a:r>
              <a:rPr lang="de-DE" dirty="0" err="1"/>
              <a:t>Accuracy</a:t>
            </a:r>
            <a:r>
              <a:rPr lang="de-DE" dirty="0"/>
              <a:t> (ACC)</a:t>
            </a:r>
          </a:p>
          <a:p>
            <a:pPr lvl="1"/>
            <a:r>
              <a:rPr lang="de-DE" dirty="0"/>
              <a:t>Ähnlichkeit der Vorhersagen</a:t>
            </a:r>
          </a:p>
          <a:p>
            <a:pPr lvl="1"/>
            <a:r>
              <a:rPr lang="de-DE" dirty="0"/>
              <a:t>Rechenzeit</a:t>
            </a:r>
          </a:p>
          <a:p>
            <a:pPr lvl="1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297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Vergleich der Modelle – ROC </a:t>
            </a:r>
            <a:r>
              <a:rPr lang="de-DE" dirty="0" err="1"/>
              <a:t>Curves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19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191D3-656A-89B2-ABDF-D869455404F3}"/>
              </a:ext>
            </a:extLst>
          </p:cNvPr>
          <p:cNvSpPr txBox="1"/>
          <p:nvPr/>
        </p:nvSpPr>
        <p:spPr>
          <a:xfrm>
            <a:off x="556590" y="3806687"/>
            <a:ext cx="301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Unabhängig von Verteilung der Klassenvariablen</a:t>
            </a:r>
          </a:p>
        </p:txBody>
      </p:sp>
      <p:pic>
        <p:nvPicPr>
          <p:cNvPr id="11" name="Content Placeholder 10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13DB7C9A-43D6-4EC5-5C06-52323C26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5621" r="8945"/>
          <a:stretch/>
        </p:blipFill>
        <p:spPr>
          <a:xfrm>
            <a:off x="3569768" y="1546929"/>
            <a:ext cx="8372086" cy="477413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173587-B659-3464-66F3-B686DBD1C0B1}"/>
              </a:ext>
            </a:extLst>
          </p:cNvPr>
          <p:cNvGrpSpPr/>
          <p:nvPr/>
        </p:nvGrpSpPr>
        <p:grpSpPr>
          <a:xfrm>
            <a:off x="556591" y="2441639"/>
            <a:ext cx="2850396" cy="1200329"/>
            <a:chOff x="556591" y="2441639"/>
            <a:chExt cx="2850396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1E1EA0-4D3C-071F-2C4A-3E60E434256A}"/>
                </a:ext>
              </a:extLst>
            </p:cNvPr>
            <p:cNvSpPr txBox="1"/>
            <p:nvPr/>
          </p:nvSpPr>
          <p:spPr>
            <a:xfrm>
              <a:off x="556591" y="2441639"/>
              <a:ext cx="28503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Random Forest besser</a:t>
              </a:r>
            </a:p>
            <a:p>
              <a:endParaRPr lang="de-DE" dirty="0"/>
            </a:p>
            <a:p>
              <a:pPr lvl="1"/>
              <a:r>
                <a:rPr lang="de-DE" dirty="0"/>
                <a:t>Hatte auch geringere absolute Fehlerwerte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8F868A1-4586-A3CD-5D6E-0B0B3A2C7E79}"/>
                </a:ext>
              </a:extLst>
            </p:cNvPr>
            <p:cNvSpPr/>
            <p:nvPr/>
          </p:nvSpPr>
          <p:spPr>
            <a:xfrm>
              <a:off x="719372" y="3041803"/>
              <a:ext cx="237656" cy="25758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39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Datensatz</a:t>
            </a:r>
          </a:p>
          <a:p>
            <a:r>
              <a:rPr lang="de-DE" dirty="0"/>
              <a:t>Programmablauf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Datenvorverarbeitung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Aufteilung der Daten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Modelloptimierung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Vergleich der Modelle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Ausgabe des Datensatzes</a:t>
            </a:r>
          </a:p>
          <a:p>
            <a:r>
              <a:rPr lang="de-DE" dirty="0"/>
              <a:t>Ergebnisse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85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5. Vergleich der Modelle – Precision-Recall </a:t>
            </a:r>
            <a:r>
              <a:rPr lang="de-DE" sz="4000" dirty="0" err="1"/>
              <a:t>Curves</a:t>
            </a:r>
            <a:endParaRPr lang="de-DE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20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49148-656E-D4D8-282F-E0A2E26D6457}"/>
              </a:ext>
            </a:extLst>
          </p:cNvPr>
          <p:cNvSpPr txBox="1"/>
          <p:nvPr/>
        </p:nvSpPr>
        <p:spPr>
          <a:xfrm>
            <a:off x="435187" y="4876611"/>
            <a:ext cx="28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 von der Verteilung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1AB16A-8844-6584-8491-F29F04EB759D}"/>
              </a:ext>
            </a:extLst>
          </p:cNvPr>
          <p:cNvGrpSpPr/>
          <p:nvPr/>
        </p:nvGrpSpPr>
        <p:grpSpPr>
          <a:xfrm>
            <a:off x="435187" y="2417644"/>
            <a:ext cx="3134581" cy="2031325"/>
            <a:chOff x="435187" y="2417644"/>
            <a:chExt cx="3134581" cy="20313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A5379D-F0A6-65F5-B8EF-12280CE87489}"/>
                </a:ext>
              </a:extLst>
            </p:cNvPr>
            <p:cNvSpPr txBox="1"/>
            <p:nvPr/>
          </p:nvSpPr>
          <p:spPr>
            <a:xfrm>
              <a:off x="435187" y="2417644"/>
              <a:ext cx="31345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Random Forest besser</a:t>
              </a:r>
            </a:p>
            <a:p>
              <a:endParaRPr lang="de-DE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Hatte auch absolute geringere Fehlerwerte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Hat die meisten wahren positiven erkannt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BA67DFB-272F-1C14-BA9F-55BD70881EEA}"/>
                </a:ext>
              </a:extLst>
            </p:cNvPr>
            <p:cNvSpPr/>
            <p:nvPr/>
          </p:nvSpPr>
          <p:spPr>
            <a:xfrm>
              <a:off x="614091" y="3037226"/>
              <a:ext cx="237656" cy="25758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Content Placeholder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3B2010-5829-D042-1432-9648A9A0E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" t="5443" r="7465" b="3261"/>
          <a:stretch/>
        </p:blipFill>
        <p:spPr>
          <a:xfrm>
            <a:off x="3569768" y="1605358"/>
            <a:ext cx="8618286" cy="4699792"/>
          </a:xfrm>
        </p:spPr>
      </p:pic>
    </p:spTree>
    <p:extLst>
      <p:ext uri="{BB962C8B-B14F-4D97-AF65-F5344CB8AC3E}">
        <p14:creationId xmlns:p14="http://schemas.microsoft.com/office/powerpoint/2010/main" val="18158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Vergleich der Modelle – Vorhersagen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21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4C258-5164-3CD9-420B-9C3599BF745D}"/>
              </a:ext>
            </a:extLst>
          </p:cNvPr>
          <p:cNvSpPr txBox="1"/>
          <p:nvPr/>
        </p:nvSpPr>
        <p:spPr>
          <a:xfrm>
            <a:off x="427382" y="2270649"/>
            <a:ext cx="2951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Modelle machen ähnliche Vorhersagen</a:t>
            </a:r>
          </a:p>
          <a:p>
            <a:endParaRPr lang="de-DE" dirty="0"/>
          </a:p>
          <a:p>
            <a:r>
              <a:rPr lang="de-DE" dirty="0"/>
              <a:t>Logistische Regression hat beste </a:t>
            </a:r>
            <a:r>
              <a:rPr lang="de-DE" dirty="0" err="1"/>
              <a:t>Accuracy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 bei allen ähnlich</a:t>
            </a:r>
          </a:p>
        </p:txBody>
      </p:sp>
      <p:pic>
        <p:nvPicPr>
          <p:cNvPr id="10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E372195-8EBC-BEA0-7CE4-EA95EEFD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4407" r="6871" b="1730"/>
          <a:stretch/>
        </p:blipFill>
        <p:spPr>
          <a:xfrm>
            <a:off x="3647440" y="1605280"/>
            <a:ext cx="8516759" cy="4577188"/>
          </a:xfrm>
        </p:spPr>
      </p:pic>
    </p:spTree>
    <p:extLst>
      <p:ext uri="{BB962C8B-B14F-4D97-AF65-F5344CB8AC3E}">
        <p14:creationId xmlns:p14="http://schemas.microsoft.com/office/powerpoint/2010/main" val="72613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Vergleich der Modelle – Vorhersagen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22</a:t>
            </a:fld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BB016-9793-72A0-36DD-6DE0F53A9177}"/>
              </a:ext>
            </a:extLst>
          </p:cNvPr>
          <p:cNvSpPr txBox="1"/>
          <p:nvPr/>
        </p:nvSpPr>
        <p:spPr>
          <a:xfrm>
            <a:off x="613741" y="2211314"/>
            <a:ext cx="44850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Wahrscheinlichkeit, dass die Daten, die von allen gleich bewertet wurden richtig geschätzt wurden, ist hoch</a:t>
            </a:r>
          </a:p>
          <a:p>
            <a:endParaRPr lang="de-DE" dirty="0"/>
          </a:p>
          <a:p>
            <a:r>
              <a:rPr lang="de-DE" dirty="0"/>
              <a:t>Die Daten, die weniger Überschneidung haben, liegen wahrscheinlich näher an den Trennebenen der Modelle</a:t>
            </a:r>
          </a:p>
        </p:txBody>
      </p:sp>
      <p:pic>
        <p:nvPicPr>
          <p:cNvPr id="10" name="Content Placeholder 9" descr="A diagram of a number of models&#10;&#10;Description automatically generated with medium confidence">
            <a:extLst>
              <a:ext uri="{FF2B5EF4-FFF2-40B4-BE49-F238E27FC236}">
                <a16:creationId xmlns:a16="http://schemas.microsoft.com/office/drawing/2014/main" id="{92ED1050-601D-8A4F-ECDC-3C914093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1" t="4742" r="24640" b="10033"/>
          <a:stretch/>
        </p:blipFill>
        <p:spPr>
          <a:xfrm>
            <a:off x="5740401" y="1451911"/>
            <a:ext cx="5837858" cy="4826969"/>
          </a:xfrm>
        </p:spPr>
      </p:pic>
    </p:spTree>
    <p:extLst>
      <p:ext uri="{BB962C8B-B14F-4D97-AF65-F5344CB8AC3E}">
        <p14:creationId xmlns:p14="http://schemas.microsoft.com/office/powerpoint/2010/main" val="318800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Vergleich der Modelle - Rechenzeit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0701"/>
            <a:ext cx="10515600" cy="1856261"/>
          </a:xfrm>
        </p:spPr>
        <p:txBody>
          <a:bodyPr/>
          <a:lstStyle/>
          <a:p>
            <a:r>
              <a:rPr lang="de-DE" dirty="0"/>
              <a:t>Random Forest trainiert mehrere Modelle und nimmt die Mehrheitsentscheidung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muss in jedem Schritt einen möglichst guter Split finden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FF23E7-7C7A-62A3-C5E3-8F6E2D52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07193"/>
              </p:ext>
            </p:extLst>
          </p:nvPr>
        </p:nvGraphicFramePr>
        <p:xfrm>
          <a:off x="2032000" y="23795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48328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82851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Rechenzeit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Logistische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8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167.42s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1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20.61s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2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5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Trade-off: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 algn="ctr">
              <a:buNone/>
            </a:pPr>
            <a:endParaRPr lang="de-DE" dirty="0"/>
          </a:p>
          <a:p>
            <a:pPr marL="457200" lvl="1" indent="0" algn="ctr">
              <a:buNone/>
            </a:pPr>
            <a:endParaRPr lang="de-DE" dirty="0"/>
          </a:p>
          <a:p>
            <a:pPr marL="457200" lvl="1" indent="0" algn="ctr">
              <a:buNone/>
            </a:pPr>
            <a:r>
              <a:rPr lang="de-DE" dirty="0"/>
              <a:t>Random Forest			Logistische Regression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So oder so: Die meisten Menschen haben weniger als 50K Einkommen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93C7532-F17B-2CCE-E57D-C0FE8CF1720B}"/>
              </a:ext>
            </a:extLst>
          </p:cNvPr>
          <p:cNvSpPr/>
          <p:nvPr/>
        </p:nvSpPr>
        <p:spPr>
          <a:xfrm>
            <a:off x="5608982" y="4745229"/>
            <a:ext cx="974035" cy="337930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18A6CB-54B2-1443-3337-E5245C64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90607"/>
              </p:ext>
            </p:extLst>
          </p:nvPr>
        </p:nvGraphicFramePr>
        <p:xfrm>
          <a:off x="1608481" y="2459815"/>
          <a:ext cx="897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518">
                  <a:extLst>
                    <a:ext uri="{9D8B030D-6E8A-4147-A177-3AD203B41FA5}">
                      <a16:colId xmlns:a16="http://schemas.microsoft.com/office/drawing/2014/main" val="2656145835"/>
                    </a:ext>
                  </a:extLst>
                </a:gridCol>
                <a:gridCol w="4487518">
                  <a:extLst>
                    <a:ext uri="{9D8B030D-6E8A-4147-A177-3AD203B41FA5}">
                      <a16:colId xmlns:a16="http://schemas.microsoft.com/office/drawing/2014/main" val="371927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Bewertungsmethode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Bestes 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7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Average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Logistische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Rechenzeit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Logistische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0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451"/>
            <a:ext cx="10631556" cy="3801511"/>
          </a:xfrm>
        </p:spPr>
        <p:txBody>
          <a:bodyPr>
            <a:normAutofit/>
          </a:bodyPr>
          <a:lstStyle/>
          <a:p>
            <a:r>
              <a:rPr lang="de-DE" dirty="0"/>
              <a:t>Welche Eigenschaften haben Menschen in den jeweiligen Klassen?</a:t>
            </a:r>
          </a:p>
          <a:p>
            <a:endParaRPr lang="de-DE" dirty="0"/>
          </a:p>
          <a:p>
            <a:r>
              <a:rPr lang="de-DE" dirty="0"/>
              <a:t>Welche Menschen sind eher zwischen den Klassen?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111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86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9B9397-B189-3ECA-ED1F-47C5F7AC9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29683"/>
              </p:ext>
            </p:extLst>
          </p:nvPr>
        </p:nvGraphicFramePr>
        <p:xfrm>
          <a:off x="838200" y="24192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888">
                  <a:extLst>
                    <a:ext uri="{9D8B030D-6E8A-4147-A177-3AD203B41FA5}">
                      <a16:colId xmlns:a16="http://schemas.microsoft.com/office/drawing/2014/main" val="1018364177"/>
                    </a:ext>
                  </a:extLst>
                </a:gridCol>
                <a:gridCol w="8039712">
                  <a:extLst>
                    <a:ext uri="{9D8B030D-6E8A-4147-A177-3AD203B41FA5}">
                      <a16:colId xmlns:a16="http://schemas.microsoft.com/office/drawing/2014/main" val="64799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Datenorganisation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NumPy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Handhabung und Berechnung numerischer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Matplotlib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Visualisierung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Seaborn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Visualisierung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Rechenzeitmessung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8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Scikit-Learn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und Optimierung der Modelle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815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90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Logistische Regression – Classification Report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9B9397-B189-3ECA-ED1F-47C5F7AC9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68403"/>
              </p:ext>
            </p:extLst>
          </p:nvPr>
        </p:nvGraphicFramePr>
        <p:xfrm>
          <a:off x="838200" y="231648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183641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7992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6959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2833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644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1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Macro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Weighted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8415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28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45B5-98FE-6DC2-3DF3-760FF90EBAB9}"/>
              </a:ext>
            </a:extLst>
          </p:cNvPr>
          <p:cNvSpPr txBox="1"/>
          <p:nvPr/>
        </p:nvSpPr>
        <p:spPr>
          <a:xfrm>
            <a:off x="838200" y="5367130"/>
            <a:ext cx="984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Avg</a:t>
            </a:r>
            <a:r>
              <a:rPr lang="de-DE" dirty="0"/>
              <a:t>: 	Durchschnitt über alle Klassen</a:t>
            </a:r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Avg</a:t>
            </a:r>
            <a:r>
              <a:rPr lang="de-DE" dirty="0"/>
              <a:t>: 	Durchschnitt über alle Klassen, gewichtet nach Anzahl der Datenpunkte der Klassen</a:t>
            </a:r>
          </a:p>
        </p:txBody>
      </p:sp>
    </p:spTree>
    <p:extLst>
      <p:ext uri="{BB962C8B-B14F-4D97-AF65-F5344CB8AC3E}">
        <p14:creationId xmlns:p14="http://schemas.microsoft.com/office/powerpoint/2010/main" val="388495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– Classification Report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9B9397-B189-3ECA-ED1F-47C5F7AC9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27325"/>
              </p:ext>
            </p:extLst>
          </p:nvPr>
        </p:nvGraphicFramePr>
        <p:xfrm>
          <a:off x="838200" y="231648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183641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7992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6959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2833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644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7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Macro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Weighted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8415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ADDAF-1618-B748-A17F-C4F53C8B297E}"/>
              </a:ext>
            </a:extLst>
          </p:cNvPr>
          <p:cNvSpPr txBox="1"/>
          <p:nvPr/>
        </p:nvSpPr>
        <p:spPr>
          <a:xfrm>
            <a:off x="838200" y="5224283"/>
            <a:ext cx="9843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Avg</a:t>
            </a:r>
            <a:r>
              <a:rPr lang="de-DE" dirty="0"/>
              <a:t>: 	Durchschnitt über alle Klassen</a:t>
            </a:r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Avg</a:t>
            </a:r>
            <a:r>
              <a:rPr lang="de-DE" dirty="0"/>
              <a:t>: 	Durchschnitt über alle Klassen, gewichtet nach Anzahl der Datenpunkte der Klassen</a:t>
            </a:r>
          </a:p>
          <a:p>
            <a:endParaRPr lang="de-DE" dirty="0"/>
          </a:p>
          <a:p>
            <a:r>
              <a:rPr lang="de-DE" dirty="0"/>
              <a:t>Schlechtester Recall-Wert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723684-68D7-ADE8-3718-DBEF388C4F37}"/>
              </a:ext>
            </a:extLst>
          </p:cNvPr>
          <p:cNvSpPr/>
          <p:nvPr/>
        </p:nvSpPr>
        <p:spPr>
          <a:xfrm>
            <a:off x="4967908" y="3027694"/>
            <a:ext cx="2256183" cy="48701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8459-B2BF-5F06-F911-70EA33D05E92}"/>
              </a:ext>
            </a:extLst>
          </p:cNvPr>
          <p:cNvSpPr/>
          <p:nvPr/>
        </p:nvSpPr>
        <p:spPr>
          <a:xfrm>
            <a:off x="838200" y="5971726"/>
            <a:ext cx="2660374" cy="48701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08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Gegebener Input:</a:t>
            </a:r>
          </a:p>
          <a:p>
            <a:pPr lvl="1"/>
            <a:r>
              <a:rPr lang="de-DE" dirty="0"/>
              <a:t>Datensatz über Personendaten</a:t>
            </a:r>
          </a:p>
          <a:p>
            <a:pPr lvl="2"/>
            <a:r>
              <a:rPr lang="de-DE" dirty="0"/>
              <a:t>Alter, Geschlecht, Herkunft, Einkommen</a:t>
            </a:r>
          </a:p>
          <a:p>
            <a:r>
              <a:rPr lang="de-DE" dirty="0"/>
              <a:t>Gewünschter Output:</a:t>
            </a:r>
          </a:p>
          <a:p>
            <a:pPr lvl="1"/>
            <a:r>
              <a:rPr lang="de-DE" dirty="0"/>
              <a:t>Schätzung des Einkommens für fehlende Einkommensangaben im Datensatz</a:t>
            </a:r>
          </a:p>
          <a:p>
            <a:pPr lvl="1"/>
            <a:r>
              <a:rPr lang="de-DE" dirty="0"/>
              <a:t>Aufbereiteter Datensatz zur weiteren Verwendung</a:t>
            </a:r>
          </a:p>
          <a:p>
            <a:pPr lvl="1"/>
            <a:endParaRPr lang="de-DE" dirty="0"/>
          </a:p>
          <a:p>
            <a:r>
              <a:rPr lang="de-DE" dirty="0"/>
              <a:t>Einkommensgröße:</a:t>
            </a:r>
          </a:p>
          <a:p>
            <a:pPr lvl="1"/>
            <a:r>
              <a:rPr lang="de-DE" dirty="0"/>
              <a:t>„&lt;=50K“</a:t>
            </a:r>
          </a:p>
          <a:p>
            <a:pPr lvl="1"/>
            <a:r>
              <a:rPr lang="de-DE" dirty="0"/>
              <a:t>„&gt;50K“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83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Forest – Classification Report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9B9397-B189-3ECA-ED1F-47C5F7AC9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169928"/>
              </p:ext>
            </p:extLst>
          </p:nvPr>
        </p:nvGraphicFramePr>
        <p:xfrm>
          <a:off x="838200" y="231648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183641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7992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6959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2833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644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3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Macro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Weighted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8415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30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5102C-AFEA-FF00-2045-475A31ACC431}"/>
              </a:ext>
            </a:extLst>
          </p:cNvPr>
          <p:cNvSpPr txBox="1"/>
          <p:nvPr/>
        </p:nvSpPr>
        <p:spPr>
          <a:xfrm>
            <a:off x="838200" y="5367130"/>
            <a:ext cx="984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Avg</a:t>
            </a:r>
            <a:r>
              <a:rPr lang="de-DE" dirty="0"/>
              <a:t>: 	Durchschnitt über alle Klassen</a:t>
            </a:r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Avg</a:t>
            </a:r>
            <a:r>
              <a:rPr lang="de-DE" dirty="0"/>
              <a:t>: 	Durchschnitt über alle Klassen, gewichtet nach Anzahl der Datenpunkte der Klassen</a:t>
            </a:r>
          </a:p>
        </p:txBody>
      </p:sp>
    </p:spTree>
    <p:extLst>
      <p:ext uri="{BB962C8B-B14F-4D97-AF65-F5344CB8AC3E}">
        <p14:creationId xmlns:p14="http://schemas.microsoft.com/office/powerpoint/2010/main" val="398294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636945D6-3CD7-1903-F480-1A23E7386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t="6012" r="8080" b="2394"/>
          <a:stretch/>
        </p:blipFill>
        <p:spPr>
          <a:xfrm>
            <a:off x="1467607" y="1613006"/>
            <a:ext cx="9256785" cy="44516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Modelloptimierung – Random Forest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31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20ED4-556F-7BF8-8547-A527035B8ECB}"/>
              </a:ext>
            </a:extLst>
          </p:cNvPr>
          <p:cNvSpPr txBox="1"/>
          <p:nvPr/>
        </p:nvSpPr>
        <p:spPr>
          <a:xfrm>
            <a:off x="1157778" y="5987018"/>
            <a:ext cx="94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Wichtigster Wert des Random Forest Modells: 	</a:t>
            </a:r>
            <a:r>
              <a:rPr lang="de-DE" dirty="0" err="1"/>
              <a:t>Married</a:t>
            </a:r>
            <a:r>
              <a:rPr lang="de-DE" dirty="0"/>
              <a:t>-civ-</a:t>
            </a:r>
            <a:r>
              <a:rPr lang="de-DE" dirty="0" err="1"/>
              <a:t>spouse</a:t>
            </a:r>
            <a:r>
              <a:rPr lang="de-DE" dirty="0"/>
              <a:t> des Attributs </a:t>
            </a:r>
            <a:r>
              <a:rPr lang="de-DE" dirty="0" err="1"/>
              <a:t>Marital_status</a:t>
            </a:r>
            <a:r>
              <a:rPr lang="de-DE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955A91-88E6-B147-743B-8AD318B31319}"/>
              </a:ext>
            </a:extLst>
          </p:cNvPr>
          <p:cNvSpPr/>
          <p:nvPr/>
        </p:nvSpPr>
        <p:spPr>
          <a:xfrm>
            <a:off x="3607904" y="1514927"/>
            <a:ext cx="1043609" cy="424566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73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Gegebener Input:</a:t>
            </a:r>
          </a:p>
          <a:p>
            <a:pPr lvl="1"/>
            <a:r>
              <a:rPr lang="de-DE" dirty="0"/>
              <a:t>Datensatz über Personendaten</a:t>
            </a:r>
          </a:p>
          <a:p>
            <a:r>
              <a:rPr lang="de-DE" dirty="0"/>
              <a:t>Gewünschter Output:</a:t>
            </a:r>
          </a:p>
          <a:p>
            <a:pPr lvl="1"/>
            <a:r>
              <a:rPr lang="de-DE" dirty="0"/>
              <a:t>Schätzung des Einkommens für fehlende Einkommensangaben im Datensatz</a:t>
            </a:r>
          </a:p>
          <a:p>
            <a:pPr lvl="1"/>
            <a:endParaRPr lang="de-DE" dirty="0"/>
          </a:p>
          <a:p>
            <a:r>
              <a:rPr lang="de-DE" dirty="0"/>
              <a:t>Einkommensgröße:</a:t>
            </a:r>
          </a:p>
          <a:p>
            <a:pPr lvl="1"/>
            <a:r>
              <a:rPr lang="de-DE" dirty="0"/>
              <a:t>„&lt;=50K“</a:t>
            </a:r>
          </a:p>
          <a:p>
            <a:pPr lvl="1"/>
            <a:r>
              <a:rPr lang="de-DE" dirty="0"/>
              <a:t>„&gt;50K“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6F2DAA-A171-AFCB-DBF1-2E4607129817}"/>
              </a:ext>
            </a:extLst>
          </p:cNvPr>
          <p:cNvGrpSpPr/>
          <p:nvPr/>
        </p:nvGrpSpPr>
        <p:grpSpPr>
          <a:xfrm>
            <a:off x="3998843" y="3638252"/>
            <a:ext cx="4194313" cy="2251475"/>
            <a:chOff x="3978965" y="3120620"/>
            <a:chExt cx="4194313" cy="2251475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A48EA52-6DAE-AF28-7B54-45AF27C6C993}"/>
                </a:ext>
              </a:extLst>
            </p:cNvPr>
            <p:cNvSpPr/>
            <p:nvPr/>
          </p:nvSpPr>
          <p:spPr>
            <a:xfrm rot="5400000">
              <a:off x="5713080" y="3016523"/>
              <a:ext cx="726084" cy="934278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0D91E-BE14-7032-86C9-DD96513657EC}"/>
                </a:ext>
              </a:extLst>
            </p:cNvPr>
            <p:cNvSpPr txBox="1"/>
            <p:nvPr/>
          </p:nvSpPr>
          <p:spPr>
            <a:xfrm>
              <a:off x="4048514" y="4368098"/>
              <a:ext cx="4055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Überwachtes Lernen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BFAD31-3793-2AB2-E498-93A2829AF3E9}"/>
                </a:ext>
              </a:extLst>
            </p:cNvPr>
            <p:cNvSpPr/>
            <p:nvPr/>
          </p:nvSpPr>
          <p:spPr>
            <a:xfrm>
              <a:off x="3978965" y="4010434"/>
              <a:ext cx="4194313" cy="136166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9811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Gegebener Input:</a:t>
            </a:r>
          </a:p>
          <a:p>
            <a:pPr lvl="1"/>
            <a:r>
              <a:rPr lang="de-DE" dirty="0"/>
              <a:t>Datensatz über Personendaten</a:t>
            </a:r>
          </a:p>
          <a:p>
            <a:r>
              <a:rPr lang="de-DE" dirty="0"/>
              <a:t>Gewünschter Output:</a:t>
            </a:r>
          </a:p>
          <a:p>
            <a:pPr lvl="1"/>
            <a:r>
              <a:rPr lang="de-DE" dirty="0"/>
              <a:t>Schätzung des Einkommens für fehlende Einkommensangaben im Datensatz</a:t>
            </a:r>
          </a:p>
          <a:p>
            <a:pPr lvl="1"/>
            <a:endParaRPr lang="de-DE" dirty="0"/>
          </a:p>
          <a:p>
            <a:r>
              <a:rPr lang="de-DE" dirty="0"/>
              <a:t>Einkommensgröße:</a:t>
            </a:r>
          </a:p>
          <a:p>
            <a:pPr lvl="1"/>
            <a:r>
              <a:rPr lang="de-DE" dirty="0"/>
              <a:t>„&lt;=50K“</a:t>
            </a:r>
          </a:p>
          <a:p>
            <a:pPr lvl="1"/>
            <a:r>
              <a:rPr lang="de-DE" dirty="0"/>
              <a:t>„&gt;50K“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6F2DAA-A171-AFCB-DBF1-2E4607129817}"/>
              </a:ext>
            </a:extLst>
          </p:cNvPr>
          <p:cNvGrpSpPr/>
          <p:nvPr/>
        </p:nvGrpSpPr>
        <p:grpSpPr>
          <a:xfrm>
            <a:off x="5124626" y="4010436"/>
            <a:ext cx="5823000" cy="1361661"/>
            <a:chOff x="5124626" y="4010436"/>
            <a:chExt cx="5823000" cy="136166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A48EA52-6DAE-AF28-7B54-45AF27C6C993}"/>
                </a:ext>
              </a:extLst>
            </p:cNvPr>
            <p:cNvSpPr/>
            <p:nvPr/>
          </p:nvSpPr>
          <p:spPr>
            <a:xfrm>
              <a:off x="5124626" y="4224129"/>
              <a:ext cx="1222513" cy="934278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0D91E-BE14-7032-86C9-DD96513657EC}"/>
                </a:ext>
              </a:extLst>
            </p:cNvPr>
            <p:cNvSpPr txBox="1"/>
            <p:nvPr/>
          </p:nvSpPr>
          <p:spPr>
            <a:xfrm>
              <a:off x="6983243" y="4368102"/>
              <a:ext cx="3939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Binäre Klassifikation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BFAD31-3793-2AB2-E498-93A2829AF3E9}"/>
                </a:ext>
              </a:extLst>
            </p:cNvPr>
            <p:cNvSpPr/>
            <p:nvPr/>
          </p:nvSpPr>
          <p:spPr>
            <a:xfrm>
              <a:off x="6753313" y="4010436"/>
              <a:ext cx="4194313" cy="136166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290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6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1D9022-7C96-BB98-641A-3886FD80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0854"/>
            <a:ext cx="10795000" cy="2442763"/>
          </a:xfrm>
        </p:spPr>
        <p:txBody>
          <a:bodyPr>
            <a:normAutofit/>
          </a:bodyPr>
          <a:lstStyle/>
          <a:p>
            <a:r>
              <a:rPr lang="de-DE" dirty="0"/>
              <a:t>30 000 befragte Personen und Einträge</a:t>
            </a:r>
          </a:p>
          <a:p>
            <a:r>
              <a:rPr lang="de-DE" dirty="0"/>
              <a:t>5000 Angaben zu Einkommen</a:t>
            </a:r>
          </a:p>
          <a:p>
            <a:r>
              <a:rPr lang="de-DE" dirty="0"/>
              <a:t>15 Attributgrößen mit numerischen oder kategoriellen Wertebereichen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262ED2-AFE4-0E8A-55E8-AD7875ABC10B}"/>
              </a:ext>
            </a:extLst>
          </p:cNvPr>
          <p:cNvGrpSpPr/>
          <p:nvPr/>
        </p:nvGrpSpPr>
        <p:grpSpPr>
          <a:xfrm>
            <a:off x="118347" y="1690688"/>
            <a:ext cx="11955305" cy="2002073"/>
            <a:chOff x="156333" y="1505905"/>
            <a:chExt cx="11955305" cy="20020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4DF2E5-FAD7-8458-B4CE-7A4F1423DE4E}"/>
                </a:ext>
              </a:extLst>
            </p:cNvPr>
            <p:cNvSpPr txBox="1"/>
            <p:nvPr/>
          </p:nvSpPr>
          <p:spPr>
            <a:xfrm>
              <a:off x="8833689" y="3200201"/>
              <a:ext cx="3277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/>
                <a:t>Fig 1: Ausschnitt aus einkommen_train.csv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85BE8A-2034-1FE2-62DB-50FBB5CE0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333" y="1505905"/>
              <a:ext cx="11879333" cy="1686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833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Datenvorverarbeitung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dirty="0"/>
              <a:t>Normalisierung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Aufteilung der 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Modelloptimierung: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dirty="0"/>
              <a:t>Hyperparametertuning mit K-</a:t>
            </a:r>
            <a:r>
              <a:rPr lang="de-DE" dirty="0" err="1"/>
              <a:t>fold</a:t>
            </a:r>
            <a:r>
              <a:rPr lang="de-DE" dirty="0"/>
              <a:t> Cross Validation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dirty="0"/>
              <a:t>Risikoabschätzung mit K-</a:t>
            </a:r>
            <a:r>
              <a:rPr lang="de-DE" dirty="0" err="1"/>
              <a:t>fold</a:t>
            </a:r>
            <a:r>
              <a:rPr lang="de-DE" dirty="0"/>
              <a:t> Cross Validation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dirty="0"/>
              <a:t>Auswertung der einzelnen Modelle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dirty="0"/>
              <a:t>Lerne bestes Modell auf Trainings- und Testdaten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Vergleich der Modelle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Ausgabe des ergänzten, verarbeiteten Datensatzes als .</a:t>
            </a:r>
            <a:r>
              <a:rPr lang="de-DE" dirty="0" err="1"/>
              <a:t>csv</a:t>
            </a:r>
            <a:r>
              <a:rPr lang="de-DE" dirty="0"/>
              <a:t>-Datei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01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Datenvorverarbeitung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2518EA-DD7B-2E63-2AD4-89247FCC9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10954"/>
              </p:ext>
            </p:extLst>
          </p:nvPr>
        </p:nvGraphicFramePr>
        <p:xfrm>
          <a:off x="381000" y="1542593"/>
          <a:ext cx="114300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87">
                  <a:extLst>
                    <a:ext uri="{9D8B030D-6E8A-4147-A177-3AD203B41FA5}">
                      <a16:colId xmlns:a16="http://schemas.microsoft.com/office/drawing/2014/main" val="3888249899"/>
                    </a:ext>
                  </a:extLst>
                </a:gridCol>
                <a:gridCol w="3346543">
                  <a:extLst>
                    <a:ext uri="{9D8B030D-6E8A-4147-A177-3AD203B41FA5}">
                      <a16:colId xmlns:a16="http://schemas.microsoft.com/office/drawing/2014/main" val="1483400844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3478155633"/>
                    </a:ext>
                  </a:extLst>
                </a:gridCol>
                <a:gridCol w="4144618">
                  <a:extLst>
                    <a:ext uri="{9D8B030D-6E8A-4147-A177-3AD203B41FA5}">
                      <a16:colId xmlns:a16="http://schemas.microsoft.com/office/drawing/2014/main" val="129396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Betroffene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904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de-DE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Fehlende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155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Seltene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 seltener als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68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„</a:t>
                      </a:r>
                      <a:r>
                        <a:rPr lang="de-DE" dirty="0" err="1"/>
                        <a:t>Weighting_factor</a:t>
                      </a:r>
                      <a:r>
                        <a:rPr lang="de-DE" dirty="0"/>
                        <a:t>“-Spalte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Fast 1:1 Zuordnung </a:t>
                      </a:r>
                      <a:r>
                        <a:rPr lang="de-DE" dirty="0" err="1"/>
                        <a:t>Instanz:Wert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Spalte entfernt</a:t>
                      </a:r>
                    </a:p>
                    <a:p>
                      <a:r>
                        <a:rPr lang="de-DE" dirty="0"/>
                        <a:t>-&gt; Verwendung unklar und wahrscheinlich keine Information für neue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169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NaN</a:t>
                      </a:r>
                      <a:r>
                        <a:rPr lang="de-DE" dirty="0"/>
                        <a:t> Werte numerischer Spalten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Mittelwert der Spalte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202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NaN</a:t>
                      </a:r>
                      <a:r>
                        <a:rPr lang="de-DE" dirty="0"/>
                        <a:t> Werte kategorischer Spalten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Häufigster Wert der Spalte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802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de-DE" dirty="0"/>
                        <a:t>3.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Numerische Spalten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Verschiedene Wertebereiche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Normalisiert mit z-score Normalisierung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8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Kategorische Spalten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Verschiedene Werte pro Spalte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Neue Spalte für jeden Wert mit binärem Wertebereich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127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„Income“-Spalte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[„&lt;=50K“, „&gt;50K“]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[-1,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178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4AB8-B382-0582-92FE-7B616CEFA786}"/>
              </a:ext>
            </a:extLst>
          </p:cNvPr>
          <p:cNvSpPr txBox="1"/>
          <p:nvPr/>
        </p:nvSpPr>
        <p:spPr>
          <a:xfrm>
            <a:off x="814006" y="5836483"/>
            <a:ext cx="100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Duplikate können schlecht identifiziert werden, da die Personen ja auch einfach sehr ähnlich sein können</a:t>
            </a:r>
          </a:p>
        </p:txBody>
      </p:sp>
    </p:spTree>
    <p:extLst>
      <p:ext uri="{BB962C8B-B14F-4D97-AF65-F5344CB8AC3E}">
        <p14:creationId xmlns:p14="http://schemas.microsoft.com/office/powerpoint/2010/main" val="14313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C0-6E55-E61A-89FB-9EE0F41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Aufteilung der Daten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065-5285-2362-D3CB-FBD6982E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61"/>
            <a:ext cx="10515600" cy="367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30 000 Instanzen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5000 Instanzen zum Lernen			4000 Trainingsinstanzen</a:t>
            </a:r>
          </a:p>
          <a:p>
            <a:pPr marL="0" indent="0">
              <a:buNone/>
            </a:pPr>
            <a:r>
              <a:rPr lang="de-DE" dirty="0"/>
              <a:t>							1000 Testinstanzen</a:t>
            </a:r>
          </a:p>
          <a:p>
            <a:pPr marL="0" indent="0">
              <a:buNone/>
            </a:pPr>
            <a:r>
              <a:rPr lang="de-DE" dirty="0"/>
              <a:t>25 000 Anwendungsinstanzen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C082-5B03-3B37-89B5-ABD25B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228600"/>
          </a:xfrm>
        </p:spPr>
        <p:txBody>
          <a:bodyPr/>
          <a:lstStyle/>
          <a:p>
            <a:r>
              <a:rPr lang="de-DE" dirty="0"/>
              <a:t>IDA 1				  Prüfung: Einkommensklassen (Projekt 1)				 Vera Sons 14.09.2023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6D61-6B83-7881-4761-0851AC0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4612"/>
            <a:ext cx="2743200" cy="365125"/>
          </a:xfrm>
        </p:spPr>
        <p:txBody>
          <a:bodyPr/>
          <a:lstStyle/>
          <a:p>
            <a:fld id="{3F5D6E14-5780-49A9-89C6-9CD215000FE0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D05B415-21FF-DEFB-F7FA-E32B61A2A79C}"/>
              </a:ext>
            </a:extLst>
          </p:cNvPr>
          <p:cNvSpPr/>
          <p:nvPr/>
        </p:nvSpPr>
        <p:spPr>
          <a:xfrm>
            <a:off x="1123121" y="3199089"/>
            <a:ext cx="437321" cy="51683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B99481-940D-49DF-9E63-D7042C4E0742}"/>
              </a:ext>
            </a:extLst>
          </p:cNvPr>
          <p:cNvSpPr/>
          <p:nvPr/>
        </p:nvSpPr>
        <p:spPr>
          <a:xfrm>
            <a:off x="5864086" y="4077425"/>
            <a:ext cx="644387" cy="52677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780ABD-C0CB-6036-A43B-8946CA87F663}"/>
              </a:ext>
            </a:extLst>
          </p:cNvPr>
          <p:cNvSpPr/>
          <p:nvPr/>
        </p:nvSpPr>
        <p:spPr>
          <a:xfrm>
            <a:off x="745435" y="2436399"/>
            <a:ext cx="4820478" cy="33481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BD253F-C851-2636-7DED-370A5DFF30AD}"/>
              </a:ext>
            </a:extLst>
          </p:cNvPr>
          <p:cNvSpPr/>
          <p:nvPr/>
        </p:nvSpPr>
        <p:spPr>
          <a:xfrm>
            <a:off x="838201" y="3866322"/>
            <a:ext cx="10253870" cy="11827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07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</Words>
  <Application>Microsoft Office PowerPoint</Application>
  <PresentationFormat>Widescreen</PresentationFormat>
  <Paragraphs>449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Intelligente Datenanalyse</vt:lpstr>
      <vt:lpstr>Inhalt</vt:lpstr>
      <vt:lpstr>Problemstellung</vt:lpstr>
      <vt:lpstr>Problemstellung</vt:lpstr>
      <vt:lpstr>Problemstellung</vt:lpstr>
      <vt:lpstr>Datensatz</vt:lpstr>
      <vt:lpstr>Programmablauf</vt:lpstr>
      <vt:lpstr>1. Datenvorverarbeitung</vt:lpstr>
      <vt:lpstr>2. Aufteilung der Daten</vt:lpstr>
      <vt:lpstr>3. Modelloptimierung – Modelle</vt:lpstr>
      <vt:lpstr>3. Modelloptimierung – Logistische Regression</vt:lpstr>
      <vt:lpstr>3. Modelloptimierung – Logistische Regression</vt:lpstr>
      <vt:lpstr>3. Modelloptimierung – Decision Tree</vt:lpstr>
      <vt:lpstr>3. Modelloptimierung – Decision Tree</vt:lpstr>
      <vt:lpstr>3. Modelloptimierung – Random Forest</vt:lpstr>
      <vt:lpstr>3. Modelloptimierung – Random Forest</vt:lpstr>
      <vt:lpstr>3. Modelloptimierung – Random Forest</vt:lpstr>
      <vt:lpstr>5. Vergleich der Modelle – Auswertungsprotokoll</vt:lpstr>
      <vt:lpstr>5. Vergleich der Modelle – ROC Curves</vt:lpstr>
      <vt:lpstr>5. Vergleich der Modelle – Precision-Recall Curves</vt:lpstr>
      <vt:lpstr>5. Vergleich der Modelle – Vorhersagen</vt:lpstr>
      <vt:lpstr>5. Vergleich der Modelle – Vorhersagen</vt:lpstr>
      <vt:lpstr>5. Vergleich der Modelle - Rechenzeit</vt:lpstr>
      <vt:lpstr>Ergebnisse</vt:lpstr>
      <vt:lpstr>Ausblick</vt:lpstr>
      <vt:lpstr>Vielen Dank für Ihre Aufmerksamkeit!</vt:lpstr>
      <vt:lpstr>Libraries</vt:lpstr>
      <vt:lpstr>Logistische Regression – Classification Report</vt:lpstr>
      <vt:lpstr>Decision Tree – Classification Report</vt:lpstr>
      <vt:lpstr>Random Forest – Classification Report</vt:lpstr>
      <vt:lpstr>3. Modelloptimierung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Intelligente Datenanalyse</dc:title>
  <dc:creator>Vera Sons</dc:creator>
  <cp:lastModifiedBy>Vera Sons</cp:lastModifiedBy>
  <cp:revision>1</cp:revision>
  <dcterms:created xsi:type="dcterms:W3CDTF">2023-09-11T18:01:44Z</dcterms:created>
  <dcterms:modified xsi:type="dcterms:W3CDTF">2023-09-13T14:13:52Z</dcterms:modified>
</cp:coreProperties>
</file>