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embeddedFontLst>
    <p:embeddedFont>
      <p:font typeface="Proxima Nova Lt" panose="02000506030000020004" pitchFamily="2" charset="0"/>
      <p:regular r:id="rId14"/>
      <p:bold r:id="rId15"/>
      <p:italic r:id="rId16"/>
      <p:boldItalic r:id="rId17"/>
    </p:embeddedFont>
    <p:embeddedFont>
      <p:font typeface="Proxima Nova Bl" panose="02000506030000020004" pitchFamily="2" charset="0"/>
      <p:bold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DBA48-0ABF-4BE6-93D8-18F1048D88F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849F1-A4E3-4CF8-8632-C540B94AE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16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7681-B307-486B-A609-11A171C76E3E}" type="datetime1">
              <a:rPr lang="en-US" smtClean="0"/>
              <a:t>3/16/2020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ACCE-D3CF-488F-B7A2-77795C0F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3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12A5-45DA-4B6C-92B6-BADDF3DAFA4A}" type="datetime1">
              <a:rPr lang="en-US" smtClean="0"/>
              <a:t>3/16/2020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ACCE-D3CF-488F-B7A2-77795C0F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1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29F8-2287-4642-B3C2-CB6CC691384B}" type="datetime1">
              <a:rPr lang="en-US" smtClean="0"/>
              <a:t>3/16/2020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ACCE-D3CF-488F-B7A2-77795C0F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2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A85F-9181-4B36-9102-5DFE28397E58}" type="datetime1">
              <a:rPr lang="en-US" smtClean="0"/>
              <a:t>3/16/2020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ACCE-D3CF-488F-B7A2-77795C0F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1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7F5E-ED5A-452A-92F4-EF9B5BED0FFA}" type="datetime1">
              <a:rPr lang="en-US" smtClean="0"/>
              <a:t>3/16/2020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ACCE-D3CF-488F-B7A2-77795C0F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4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4604-11F2-4F87-8A75-EA2AD14520D0}" type="datetime1">
              <a:rPr lang="en-US" smtClean="0"/>
              <a:t>3/16/2020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ACCE-D3CF-488F-B7A2-77795C0F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1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305B-CE74-4C8D-8047-8C328F7D9AE5}" type="datetime1">
              <a:rPr lang="en-US" smtClean="0"/>
              <a:t>3/16/2020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ACCE-D3CF-488F-B7A2-77795C0F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3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1F51-D95B-4C52-AA08-324DDD5DA140}" type="datetime1">
              <a:rPr lang="en-US" smtClean="0"/>
              <a:t>3/16/2020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ACCE-D3CF-488F-B7A2-77795C0F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7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97C3-D19B-43C6-A7E8-A389C7904ED0}" type="datetime1">
              <a:rPr lang="en-US" smtClean="0"/>
              <a:t>3/16/2020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ACCE-D3CF-488F-B7A2-77795C0F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6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4461-0118-426A-9D81-5B7D684A3797}" type="datetime1">
              <a:rPr lang="en-US" smtClean="0"/>
              <a:t>3/16/2020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ACCE-D3CF-488F-B7A2-77795C0F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26E3-9A4A-4E72-B689-BEB53866EFE4}" type="datetime1">
              <a:rPr lang="en-US" smtClean="0"/>
              <a:t>3/16/2020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ACCE-D3CF-488F-B7A2-77795C0F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1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F41B6-401B-480C-9566-440550A0A543}" type="datetime1">
              <a:rPr lang="en-US" smtClean="0"/>
              <a:t>3/16/2020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3ACCE-D3CF-488F-B7A2-77795C0F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18449682">
            <a:off x="6366594" y="2717880"/>
            <a:ext cx="9799691" cy="46531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Proxima Nova Lt" panose="02000506030000020004" pitchFamily="2" charset="0"/>
              </a:rPr>
              <a:t>Simple DevOps project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Proxima Nova Lt" panose="02000506030000020004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54205"/>
            <a:ext cx="10112477" cy="1655762"/>
          </a:xfrm>
        </p:spPr>
        <p:txBody>
          <a:bodyPr/>
          <a:lstStyle/>
          <a:p>
            <a:pPr algn="r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Proxima Nova Lt" panose="02000506030000020004" pitchFamily="2" charset="0"/>
              </a:rPr>
              <a:t>Hordiienko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Proxima Nova Lt" panose="02000506030000020004" pitchFamily="2" charset="0"/>
              </a:rPr>
              <a:t> Roman</a:t>
            </a:r>
            <a:endParaRPr lang="en-US" dirty="0">
              <a:solidFill>
                <a:schemeClr val="tx2">
                  <a:lumMod val="75000"/>
                </a:schemeClr>
              </a:solidFill>
              <a:latin typeface="Proxima Nova Lt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20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ACCE-D3CF-488F-B7A2-77795C0FA067}" type="slidenum">
              <a:rPr lang="en-US" sz="2400" smtClean="0">
                <a:latin typeface="Proxima Nova Lt" panose="02000506030000020004" pitchFamily="2" charset="0"/>
              </a:rPr>
              <a:t>10</a:t>
            </a:fld>
            <a:endParaRPr lang="en-US" sz="2400" dirty="0">
              <a:latin typeface="Proxima Nova Lt" panose="02000506030000020004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52" y="1002890"/>
            <a:ext cx="10166695" cy="5437133"/>
          </a:xfrm>
          <a:prstGeom prst="rect">
            <a:avLst/>
          </a:prstGeom>
        </p:spPr>
      </p:pic>
      <p:sp>
        <p:nvSpPr>
          <p:cNvPr id="4" name="Подзаголовок 2"/>
          <p:cNvSpPr txBox="1">
            <a:spLocks/>
          </p:cNvSpPr>
          <p:nvPr/>
        </p:nvSpPr>
        <p:spPr>
          <a:xfrm>
            <a:off x="0" y="0"/>
            <a:ext cx="12192000" cy="10028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600" dirty="0" smtClean="0">
                <a:solidFill>
                  <a:schemeClr val="tx2">
                    <a:lumMod val="75000"/>
                  </a:schemeClr>
                </a:solidFill>
                <a:latin typeface="Proxima Nova Lt" panose="02000506030000020004" pitchFamily="2" charset="0"/>
              </a:rPr>
              <a:t>Deploy Result</a:t>
            </a:r>
            <a:endParaRPr lang="en-US" sz="6600" dirty="0">
              <a:solidFill>
                <a:schemeClr val="tx2">
                  <a:lumMod val="75000"/>
                </a:schemeClr>
              </a:solidFill>
              <a:latin typeface="Proxima Nova Lt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02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3495367" y="2521973"/>
            <a:ext cx="5855110" cy="29939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700" dirty="0" smtClean="0">
                <a:solidFill>
                  <a:schemeClr val="tx2">
                    <a:lumMod val="75000"/>
                  </a:schemeClr>
                </a:solidFill>
                <a:latin typeface="Proxima Nova Lt" panose="02000506030000020004" pitchFamily="2" charset="0"/>
              </a:rPr>
              <a:t>Q &amp; A ?</a:t>
            </a:r>
            <a:endParaRPr lang="en-US" sz="12700" dirty="0">
              <a:solidFill>
                <a:schemeClr val="tx2">
                  <a:lumMod val="75000"/>
                </a:schemeClr>
              </a:solidFill>
              <a:latin typeface="Proxima Nova Lt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75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353960" y="-545690"/>
            <a:ext cx="6577779" cy="79788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одзаголовок 2"/>
          <p:cNvSpPr txBox="1">
            <a:spLocks/>
          </p:cNvSpPr>
          <p:nvPr/>
        </p:nvSpPr>
        <p:spPr>
          <a:xfrm>
            <a:off x="-324464" y="0"/>
            <a:ext cx="12192000" cy="10028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600" dirty="0" smtClean="0">
                <a:solidFill>
                  <a:schemeClr val="tx2">
                    <a:lumMod val="75000"/>
                  </a:schemeClr>
                </a:solidFill>
                <a:latin typeface="Proxima Nova Lt" panose="02000506030000020004" pitchFamily="2" charset="0"/>
              </a:rPr>
              <a:t>Agenda</a:t>
            </a:r>
            <a:endParaRPr lang="en-US" sz="6600" dirty="0">
              <a:solidFill>
                <a:schemeClr val="tx2">
                  <a:lumMod val="75000"/>
                </a:schemeClr>
              </a:solidFill>
              <a:latin typeface="Proxima Nova Lt" panose="02000506030000020004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589342" y="6356350"/>
            <a:ext cx="764458" cy="365125"/>
          </a:xfrm>
        </p:spPr>
        <p:txBody>
          <a:bodyPr/>
          <a:lstStyle/>
          <a:p>
            <a:fld id="{8B83ACCE-D3CF-488F-B7A2-77795C0FA067}" type="slidenum">
              <a:rPr lang="en-US" sz="2400" smtClean="0">
                <a:latin typeface="Proxima Nova Lt" panose="02000506030000020004" pitchFamily="2" charset="0"/>
              </a:rPr>
              <a:t>2</a:t>
            </a:fld>
            <a:endParaRPr lang="en-US" sz="2400" dirty="0">
              <a:latin typeface="Proxima Nova Lt" panose="02000506030000020004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464" y="1002890"/>
            <a:ext cx="7253010" cy="45331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37929" y="2286947"/>
            <a:ext cx="47312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Proxima Nova Lt" panose="02000506030000020004" pitchFamily="2" charset="0"/>
              </a:rPr>
              <a:t>Create website;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Proxima Nova Lt" panose="02000506030000020004" pitchFamily="2" charset="0"/>
              </a:rPr>
              <a:t>Post it on GitHub;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Proxima Nova Lt" panose="02000506030000020004" pitchFamily="2" charset="0"/>
              </a:rPr>
              <a:t>Deploy Web-project</a:t>
            </a:r>
            <a:endParaRPr lang="en-US" sz="3600" b="1" dirty="0">
              <a:latin typeface="Proxima Nova Lt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98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Рисунок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280" y="3310288"/>
            <a:ext cx="1215920" cy="121592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69" y="4124222"/>
            <a:ext cx="1484671" cy="14846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436" y="2042358"/>
            <a:ext cx="2310581" cy="2310581"/>
          </a:xfrm>
          <a:prstGeom prst="rect">
            <a:avLst/>
          </a:prstGeom>
        </p:spPr>
      </p:pic>
      <p:sp>
        <p:nvSpPr>
          <p:cNvPr id="9" name="Подзаголовок 2"/>
          <p:cNvSpPr txBox="1">
            <a:spLocks/>
          </p:cNvSpPr>
          <p:nvPr/>
        </p:nvSpPr>
        <p:spPr>
          <a:xfrm>
            <a:off x="0" y="0"/>
            <a:ext cx="12192000" cy="10028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600" dirty="0" smtClean="0">
                <a:solidFill>
                  <a:schemeClr val="tx2">
                    <a:lumMod val="75000"/>
                  </a:schemeClr>
                </a:solidFill>
                <a:latin typeface="Proxima Nova Lt" panose="02000506030000020004" pitchFamily="2" charset="0"/>
              </a:rPr>
              <a:t>Project structure</a:t>
            </a:r>
            <a:endParaRPr lang="en-US" sz="6600" dirty="0">
              <a:solidFill>
                <a:schemeClr val="tx2">
                  <a:lumMod val="75000"/>
                </a:schemeClr>
              </a:solidFill>
              <a:latin typeface="Proxima Nova Lt" panose="02000506030000020004" pitchFamily="2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ACCE-D3CF-488F-B7A2-77795C0FA067}" type="slidenum">
              <a:rPr lang="en-US" sz="2400" smtClean="0">
                <a:latin typeface="Proxima Nova Lt" panose="02000506030000020004" pitchFamily="2" charset="0"/>
              </a:rPr>
              <a:t>3</a:t>
            </a:fld>
            <a:endParaRPr lang="en-US" sz="2400" dirty="0">
              <a:latin typeface="Proxima Nova Lt" panose="02000506030000020004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4700" y="3747037"/>
            <a:ext cx="951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Proxima Nova Bl" panose="02000506030000020004" pitchFamily="2" charset="0"/>
              </a:rPr>
              <a:t>push</a:t>
            </a:r>
            <a:endParaRPr lang="en-US" sz="2400" b="1" dirty="0">
              <a:latin typeface="Proxima Nova Bl" panose="02000506030000020004" pitchFamily="2" charset="0"/>
            </a:endParaRPr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83" y="1557913"/>
            <a:ext cx="1747898" cy="1375787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860" y="1491195"/>
            <a:ext cx="1053124" cy="1299757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710" y="3827510"/>
            <a:ext cx="2336490" cy="2336490"/>
          </a:xfrm>
          <a:prstGeom prst="rect">
            <a:avLst/>
          </a:prstGeom>
        </p:spPr>
      </p:pic>
      <p:cxnSp>
        <p:nvCxnSpPr>
          <p:cNvPr id="56" name="Скругленная соединительная линия 55"/>
          <p:cNvCxnSpPr>
            <a:stCxn id="35" idx="2"/>
            <a:endCxn id="4" idx="1"/>
          </p:cNvCxnSpPr>
          <p:nvPr/>
        </p:nvCxnSpPr>
        <p:spPr>
          <a:xfrm rot="16200000" flipH="1">
            <a:off x="911671" y="3654460"/>
            <a:ext cx="1932858" cy="4913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кругленная соединительная линия 60"/>
          <p:cNvCxnSpPr>
            <a:stCxn id="4" idx="3"/>
            <a:endCxn id="41" idx="1"/>
          </p:cNvCxnSpPr>
          <p:nvPr/>
        </p:nvCxnSpPr>
        <p:spPr>
          <a:xfrm flipV="1">
            <a:off x="3608440" y="2141074"/>
            <a:ext cx="2129420" cy="272548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646399" y="2058233"/>
            <a:ext cx="1658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Proxima Nova Bl" panose="02000506030000020004" pitchFamily="2" charset="0"/>
              </a:rPr>
              <a:t>webhook</a:t>
            </a:r>
            <a:endParaRPr lang="en-US" sz="2400" dirty="0">
              <a:latin typeface="Proxima Nova Bl" panose="02000506030000020004" pitchFamily="2" charset="0"/>
            </a:endParaRPr>
          </a:p>
        </p:txBody>
      </p:sp>
      <p:cxnSp>
        <p:nvCxnSpPr>
          <p:cNvPr id="67" name="Скругленная соединительная линия 66"/>
          <p:cNvCxnSpPr>
            <a:stCxn id="5" idx="3"/>
            <a:endCxn id="44" idx="1"/>
          </p:cNvCxnSpPr>
          <p:nvPr/>
        </p:nvCxnSpPr>
        <p:spPr>
          <a:xfrm>
            <a:off x="7536017" y="3197649"/>
            <a:ext cx="363693" cy="1798106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04430" y="4024036"/>
            <a:ext cx="1184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Proxima Nova Bl" panose="02000506030000020004" pitchFamily="2" charset="0"/>
              </a:rPr>
              <a:t>s</a:t>
            </a:r>
            <a:r>
              <a:rPr lang="en-US" sz="2400" dirty="0" err="1" smtClean="0">
                <a:latin typeface="Proxima Nova Bl" panose="02000506030000020004" pitchFamily="2" charset="0"/>
              </a:rPr>
              <a:t>sh</a:t>
            </a:r>
            <a:r>
              <a:rPr lang="en-US" sz="2400" dirty="0" smtClean="0">
                <a:latin typeface="Proxima Nova Bl" panose="02000506030000020004" pitchFamily="2" charset="0"/>
              </a:rPr>
              <a:t> slave plugin</a:t>
            </a:r>
            <a:endParaRPr lang="en-US" sz="2400" dirty="0">
              <a:latin typeface="Proxima Nova B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3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ACCE-D3CF-488F-B7A2-77795C0FA067}" type="slidenum">
              <a:rPr lang="en-US" sz="2400" smtClean="0">
                <a:latin typeface="Proxima Nova Lt" panose="02000506030000020004" pitchFamily="2" charset="0"/>
              </a:rPr>
              <a:t>4</a:t>
            </a:fld>
            <a:endParaRPr lang="en-US" sz="2400" dirty="0">
              <a:latin typeface="Proxima Nova Lt" panose="0200050603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592" y="1163415"/>
            <a:ext cx="3874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Proxima Nova Bl" panose="02000506030000020004" pitchFamily="2" charset="0"/>
              </a:rPr>
              <a:t>Docker-</a:t>
            </a:r>
            <a:r>
              <a:rPr lang="en-US" sz="2400" b="1" dirty="0" err="1" smtClean="0">
                <a:latin typeface="Proxima Nova Bl" panose="02000506030000020004" pitchFamily="2" charset="0"/>
              </a:rPr>
              <a:t>compose.yml</a:t>
            </a:r>
            <a:endParaRPr lang="en-US" sz="2400" b="1" dirty="0">
              <a:latin typeface="Proxima Nova Bl" panose="0200050603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77525" y="1683315"/>
            <a:ext cx="3874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Proxima Nova Bl" panose="02000506030000020004" pitchFamily="2" charset="0"/>
              </a:rPr>
              <a:t>Dockerfile</a:t>
            </a:r>
            <a:endParaRPr lang="en-US" sz="2400" b="1" dirty="0">
              <a:latin typeface="Proxima Nova Bl" panose="02000506030000020004" pitchFamily="2" charset="0"/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0" y="0"/>
            <a:ext cx="12192000" cy="10028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600" dirty="0" smtClean="0">
                <a:solidFill>
                  <a:schemeClr val="tx2">
                    <a:lumMod val="75000"/>
                  </a:schemeClr>
                </a:solidFill>
                <a:latin typeface="Proxima Nova Lt" panose="02000506030000020004" pitchFamily="2" charset="0"/>
              </a:rPr>
              <a:t>Configure and build </a:t>
            </a:r>
            <a:r>
              <a:rPr lang="en-US" sz="6600" dirty="0" err="1" smtClean="0">
                <a:solidFill>
                  <a:schemeClr val="tx2">
                    <a:lumMod val="75000"/>
                  </a:schemeClr>
                </a:solidFill>
                <a:latin typeface="Proxima Nova Lt" panose="02000506030000020004" pitchFamily="2" charset="0"/>
              </a:rPr>
              <a:t>docker</a:t>
            </a:r>
            <a:r>
              <a:rPr lang="en-US" sz="6600" dirty="0" smtClean="0">
                <a:solidFill>
                  <a:schemeClr val="tx2">
                    <a:lumMod val="75000"/>
                  </a:schemeClr>
                </a:solidFill>
                <a:latin typeface="Proxima Nova Lt" panose="02000506030000020004" pitchFamily="2" charset="0"/>
              </a:rPr>
              <a:t> file</a:t>
            </a:r>
            <a:endParaRPr lang="en-US" sz="6600" dirty="0">
              <a:solidFill>
                <a:schemeClr val="tx2">
                  <a:lumMod val="75000"/>
                </a:schemeClr>
              </a:solidFill>
              <a:latin typeface="Proxima Nova Lt" panose="02000506030000020004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92" y="1785605"/>
            <a:ext cx="5857875" cy="39528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2755695"/>
            <a:ext cx="61531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8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ACCE-D3CF-488F-B7A2-77795C0FA067}" type="slidenum">
              <a:rPr lang="en-US" sz="2400" smtClean="0">
                <a:latin typeface="Proxima Nova Lt" panose="02000506030000020004" pitchFamily="2" charset="0"/>
              </a:rPr>
              <a:t>5</a:t>
            </a:fld>
            <a:endParaRPr lang="en-US" sz="2400" dirty="0">
              <a:latin typeface="Proxima Nova Lt" panose="02000506030000020004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947" y="2467823"/>
            <a:ext cx="7373028" cy="2281158"/>
          </a:xfrm>
          <a:prstGeom prst="rect">
            <a:avLst/>
          </a:prstGeom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0" y="0"/>
            <a:ext cx="12192000" cy="10028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600" dirty="0" smtClean="0">
                <a:solidFill>
                  <a:schemeClr val="tx2">
                    <a:lumMod val="75000"/>
                  </a:schemeClr>
                </a:solidFill>
                <a:latin typeface="Proxima Nova Lt" panose="02000506030000020004" pitchFamily="2" charset="0"/>
              </a:rPr>
              <a:t>Docker build file</a:t>
            </a:r>
            <a:endParaRPr lang="en-US" sz="6600" dirty="0">
              <a:solidFill>
                <a:schemeClr val="tx2">
                  <a:lumMod val="75000"/>
                </a:schemeClr>
              </a:solidFill>
              <a:latin typeface="Proxima Nova Lt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7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ACCE-D3CF-488F-B7A2-77795C0FA067}" type="slidenum">
              <a:rPr lang="en-US" sz="2400" smtClean="0">
                <a:latin typeface="Proxima Nova Lt" panose="02000506030000020004" pitchFamily="2" charset="0"/>
              </a:rPr>
              <a:t>6</a:t>
            </a:fld>
            <a:endParaRPr lang="en-US" sz="2400" dirty="0">
              <a:latin typeface="Proxima Nova Lt" panose="02000506030000020004" pitchFamily="2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0" y="0"/>
            <a:ext cx="12192000" cy="10028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600" dirty="0" smtClean="0">
                <a:solidFill>
                  <a:schemeClr val="tx2">
                    <a:lumMod val="75000"/>
                  </a:schemeClr>
                </a:solidFill>
                <a:latin typeface="Proxima Nova Lt" panose="02000506030000020004" pitchFamily="2" charset="0"/>
              </a:rPr>
              <a:t>Jenkins: Project configure</a:t>
            </a:r>
            <a:endParaRPr lang="en-US" sz="6600" dirty="0">
              <a:solidFill>
                <a:schemeClr val="tx2">
                  <a:lumMod val="75000"/>
                </a:schemeClr>
              </a:solidFill>
              <a:latin typeface="Proxima Nova Lt" panose="02000506030000020004" pitchFamily="2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230" y="2517408"/>
            <a:ext cx="8697539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8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ACCE-D3CF-488F-B7A2-77795C0FA067}" type="slidenum">
              <a:rPr lang="en-US" sz="2400" smtClean="0">
                <a:latin typeface="Proxima Nova Lt" panose="02000506030000020004" pitchFamily="2" charset="0"/>
              </a:rPr>
              <a:t>7</a:t>
            </a:fld>
            <a:endParaRPr lang="en-US" sz="2400" dirty="0">
              <a:latin typeface="Proxima Nova Lt" panose="02000506030000020004" pitchFamily="2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0" y="0"/>
            <a:ext cx="12192000" cy="10028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600" dirty="0" smtClean="0">
                <a:solidFill>
                  <a:schemeClr val="tx2">
                    <a:lumMod val="75000"/>
                  </a:schemeClr>
                </a:solidFill>
                <a:latin typeface="Proxima Nova Lt" panose="02000506030000020004" pitchFamily="2" charset="0"/>
              </a:rPr>
              <a:t>Jenkins: Project configure</a:t>
            </a:r>
            <a:endParaRPr lang="en-US" sz="6600" dirty="0">
              <a:solidFill>
                <a:schemeClr val="tx2">
                  <a:lumMod val="75000"/>
                </a:schemeClr>
              </a:solidFill>
              <a:latin typeface="Proxima Nova Lt" panose="02000506030000020004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82" y="1002890"/>
            <a:ext cx="9578173" cy="489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8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ACCE-D3CF-488F-B7A2-77795C0FA067}" type="slidenum">
              <a:rPr lang="en-US" sz="2400" smtClean="0">
                <a:latin typeface="Proxima Nova Lt" panose="02000506030000020004" pitchFamily="2" charset="0"/>
              </a:rPr>
              <a:t>8</a:t>
            </a:fld>
            <a:endParaRPr lang="en-US" sz="2400" dirty="0">
              <a:latin typeface="Proxima Nova Lt" panose="02000506030000020004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654" y="3111179"/>
            <a:ext cx="9224017" cy="210974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90" y="2197713"/>
            <a:ext cx="11637423" cy="442248"/>
          </a:xfrm>
          <a:prstGeom prst="rect">
            <a:avLst/>
          </a:prstGeom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0" y="0"/>
            <a:ext cx="12192000" cy="10028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600" dirty="0" err="1" smtClean="0">
                <a:solidFill>
                  <a:schemeClr val="tx2">
                    <a:lumMod val="75000"/>
                  </a:schemeClr>
                </a:solidFill>
                <a:latin typeface="Proxima Nova Lt" panose="02000506030000020004" pitchFamily="2" charset="0"/>
              </a:rPr>
              <a:t>Webhook</a:t>
            </a:r>
            <a:r>
              <a:rPr lang="en-US" sz="6600" dirty="0" smtClean="0">
                <a:solidFill>
                  <a:schemeClr val="tx2">
                    <a:lumMod val="75000"/>
                  </a:schemeClr>
                </a:solidFill>
                <a:latin typeface="Proxima Nova Lt" panose="02000506030000020004" pitchFamily="2" charset="0"/>
              </a:rPr>
              <a:t> setup</a:t>
            </a:r>
            <a:endParaRPr lang="en-US" sz="6600" dirty="0">
              <a:solidFill>
                <a:schemeClr val="tx2">
                  <a:lumMod val="75000"/>
                </a:schemeClr>
              </a:solidFill>
              <a:latin typeface="Proxima Nova Lt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27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3ACCE-D3CF-488F-B7A2-77795C0FA067}" type="slidenum">
              <a:rPr lang="en-US" sz="2400" smtClean="0">
                <a:latin typeface="Proxima Nova Lt" panose="02000506030000020004" pitchFamily="2" charset="0"/>
              </a:rPr>
              <a:t>9</a:t>
            </a:fld>
            <a:endParaRPr lang="en-US" sz="2400" dirty="0">
              <a:latin typeface="Proxima Nova Lt" panose="02000506030000020004" pitchFamily="2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0" y="0"/>
            <a:ext cx="12192000" cy="10028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600" dirty="0" smtClean="0">
                <a:solidFill>
                  <a:schemeClr val="tx2">
                    <a:lumMod val="75000"/>
                  </a:schemeClr>
                </a:solidFill>
                <a:latin typeface="Proxima Nova Lt" panose="02000506030000020004" pitchFamily="2" charset="0"/>
              </a:rPr>
              <a:t>Execute shell: Command</a:t>
            </a:r>
            <a:endParaRPr lang="en-US" sz="6600" dirty="0">
              <a:solidFill>
                <a:schemeClr val="tx2">
                  <a:lumMod val="75000"/>
                </a:schemeClr>
              </a:solidFill>
              <a:latin typeface="Proxima Nova Lt" panose="02000506030000020004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84" y="1905483"/>
            <a:ext cx="10578317" cy="358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6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62</Words>
  <Application>Microsoft Office PowerPoint</Application>
  <PresentationFormat>Широкоэкранный</PresentationFormat>
  <Paragraphs>29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Proxima Nova Lt</vt:lpstr>
      <vt:lpstr>Proxima Nova Bl</vt:lpstr>
      <vt:lpstr>Calibri</vt:lpstr>
      <vt:lpstr>Arial</vt:lpstr>
      <vt:lpstr>Calibri Light</vt:lpstr>
      <vt:lpstr>Тема Office</vt:lpstr>
      <vt:lpstr>Simple DevOps project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roman_Company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roman</cp:lastModifiedBy>
  <cp:revision>37</cp:revision>
  <dcterms:created xsi:type="dcterms:W3CDTF">2020-03-04T14:31:28Z</dcterms:created>
  <dcterms:modified xsi:type="dcterms:W3CDTF">2020-03-16T16:18:08Z</dcterms:modified>
</cp:coreProperties>
</file>