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2"/>
  </p:notesMasterIdLst>
  <p:handoutMasterIdLst>
    <p:handoutMasterId r:id="rId33"/>
  </p:handoutMasterIdLst>
  <p:sldIdLst>
    <p:sldId id="256" r:id="rId5"/>
    <p:sldId id="277" r:id="rId6"/>
    <p:sldId id="295" r:id="rId7"/>
    <p:sldId id="296" r:id="rId8"/>
    <p:sldId id="297" r:id="rId9"/>
    <p:sldId id="298" r:id="rId10"/>
    <p:sldId id="299" r:id="rId11"/>
    <p:sldId id="289" r:id="rId12"/>
    <p:sldId id="258" r:id="rId13"/>
    <p:sldId id="262" r:id="rId14"/>
    <p:sldId id="302" r:id="rId15"/>
    <p:sldId id="300" r:id="rId16"/>
    <p:sldId id="301" r:id="rId17"/>
    <p:sldId id="303" r:id="rId18"/>
    <p:sldId id="304" r:id="rId19"/>
    <p:sldId id="307" r:id="rId20"/>
    <p:sldId id="305" r:id="rId21"/>
    <p:sldId id="308" r:id="rId22"/>
    <p:sldId id="306" r:id="rId23"/>
    <p:sldId id="309" r:id="rId24"/>
    <p:sldId id="278" r:id="rId25"/>
    <p:sldId id="266" r:id="rId26"/>
    <p:sldId id="260" r:id="rId27"/>
    <p:sldId id="311" r:id="rId28"/>
    <p:sldId id="312" r:id="rId29"/>
    <p:sldId id="313" r:id="rId30"/>
    <p:sldId id="276" r:id="rId3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011CDF-19D9-E377-4EEE-094C7500405C}" v="668" dt="2025-10-06T07:02:27.939"/>
    <p1510:client id="{8977D25E-2F00-CBA9-5748-3A4F071E1682}" v="80" dt="2025-10-07T04:12:24.209"/>
    <p1510:client id="{AD6414A0-8595-85F9-8A65-EE52587C6C41}" v="1692" dt="2025-10-05T06:17:51.065"/>
    <p1510:client id="{C4C471FB-7318-F431-9E4E-66D3A90FBFC7}" v="44" dt="2025-10-07T04:28:34.046"/>
    <p1510:client id="{D736C5CF-02C4-CA6C-7156-9460A39BA987}" v="3420" dt="2025-10-05T12:32:38.555"/>
    <p1510:client id="{DAE196AF-AA12-136A-2DF7-34DE5F63647C}" v="731" dt="2025-10-05T08:19:49.202"/>
    <p1510:client id="{F3885801-88B2-DFD3-E530-C49184FB4DEC}" v="349" dt="2025-10-05T07:29:58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3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용 신" userId="90ccab377e97af62" providerId="Windows Live" clId="Web-{DAFE6F14-D17A-49DB-9010-102608ECCA29}"/>
    <pc:docChg chg="addSld delSld modSld sldOrd">
      <pc:chgData name="대용 신" userId="90ccab377e97af62" providerId="Windows Live" clId="Web-{DAFE6F14-D17A-49DB-9010-102608ECCA29}" dt="2025-10-03T08:58:57.880" v="939"/>
      <pc:docMkLst>
        <pc:docMk/>
      </pc:docMkLst>
      <pc:sldChg chg="modSp">
        <pc:chgData name="대용 신" userId="90ccab377e97af62" providerId="Windows Live" clId="Web-{DAFE6F14-D17A-49DB-9010-102608ECCA29}" dt="2025-10-03T06:45:57.527" v="29" actId="1076"/>
        <pc:sldMkLst>
          <pc:docMk/>
          <pc:sldMk cId="1642425379" sldId="256"/>
        </pc:sldMkLst>
        <pc:spChg chg="mod">
          <ac:chgData name="대용 신" userId="90ccab377e97af62" providerId="Windows Live" clId="Web-{DAFE6F14-D17A-49DB-9010-102608ECCA29}" dt="2025-10-03T06:45:57.527" v="29" actId="1076"/>
          <ac:spMkLst>
            <pc:docMk/>
            <pc:sldMk cId="1642425379" sldId="256"/>
            <ac:spMk id="2" creationId="{216815C6-3AD0-46E6-A74A-1967BD91AF50}"/>
          </ac:spMkLst>
        </pc:spChg>
      </pc:sldChg>
      <pc:sldChg chg="modSp">
        <pc:chgData name="대용 신" userId="90ccab377e97af62" providerId="Windows Live" clId="Web-{DAFE6F14-D17A-49DB-9010-102608ECCA29}" dt="2025-10-03T06:50:53.508" v="143" actId="20577"/>
        <pc:sldMkLst>
          <pc:docMk/>
          <pc:sldMk cId="1593920805" sldId="262"/>
        </pc:sldMkLst>
      </pc:sldChg>
      <pc:sldChg chg="modSp">
        <pc:chgData name="대용 신" userId="90ccab377e97af62" providerId="Windows Live" clId="Web-{DAFE6F14-D17A-49DB-9010-102608ECCA29}" dt="2025-10-03T06:51:30.025" v="151" actId="20577"/>
        <pc:sldMkLst>
          <pc:docMk/>
          <pc:sldMk cId="2243494996" sldId="277"/>
        </pc:sldMkLst>
        <pc:spChg chg="mod">
          <ac:chgData name="대용 신" userId="90ccab377e97af62" providerId="Windows Live" clId="Web-{DAFE6F14-D17A-49DB-9010-102608ECCA29}" dt="2025-10-03T06:46:10.496" v="33" actId="20577"/>
          <ac:spMkLst>
            <pc:docMk/>
            <pc:sldMk cId="2243494996" sldId="277"/>
            <ac:spMk id="2" creationId="{6719F29B-F233-48AF-8261-F33A4E079E3E}"/>
          </ac:spMkLst>
        </pc:spChg>
        <pc:spChg chg="mod">
          <ac:chgData name="대용 신" userId="90ccab377e97af62" providerId="Windows Live" clId="Web-{DAFE6F14-D17A-49DB-9010-102608ECCA29}" dt="2025-10-03T06:51:30.025" v="151" actId="20577"/>
          <ac:spMkLst>
            <pc:docMk/>
            <pc:sldMk cId="2243494996" sldId="277"/>
            <ac:spMk id="3" creationId="{35E3EA69-4E0E-41BD-8095-A124225A2647}"/>
          </ac:spMkLst>
        </pc:spChg>
      </pc:sldChg>
      <pc:sldChg chg="modSp add replId">
        <pc:chgData name="대용 신" userId="90ccab377e97af62" providerId="Windows Live" clId="Web-{DAFE6F14-D17A-49DB-9010-102608ECCA29}" dt="2025-10-03T07:05:47.439" v="211" actId="20577"/>
        <pc:sldMkLst>
          <pc:docMk/>
          <pc:sldMk cId="1410344664" sldId="295"/>
        </pc:sldMkLst>
        <pc:spChg chg="mod">
          <ac:chgData name="대용 신" userId="90ccab377e97af62" providerId="Windows Live" clId="Web-{DAFE6F14-D17A-49DB-9010-102608ECCA29}" dt="2025-10-03T06:52:37.777" v="155" actId="20577"/>
          <ac:spMkLst>
            <pc:docMk/>
            <pc:sldMk cId="1410344664" sldId="295"/>
            <ac:spMk id="2" creationId="{2335D55B-34A7-D1F5-D4C3-558DA194BF48}"/>
          </ac:spMkLst>
        </pc:spChg>
        <pc:spChg chg="mod">
          <ac:chgData name="대용 신" userId="90ccab377e97af62" providerId="Windows Live" clId="Web-{DAFE6F14-D17A-49DB-9010-102608ECCA29}" dt="2025-10-03T07:05:47.439" v="211" actId="20577"/>
          <ac:spMkLst>
            <pc:docMk/>
            <pc:sldMk cId="1410344664" sldId="295"/>
            <ac:spMk id="3" creationId="{F98B0032-8ADD-2127-1E9F-76570C942F6F}"/>
          </ac:spMkLst>
        </pc:spChg>
      </pc:sldChg>
      <pc:sldChg chg="addSp delSp modSp add ord replId">
        <pc:chgData name="대용 신" userId="90ccab377e97af62" providerId="Windows Live" clId="Web-{DAFE6F14-D17A-49DB-9010-102608ECCA29}" dt="2025-10-03T08:56:25.095" v="903"/>
        <pc:sldMkLst>
          <pc:docMk/>
          <pc:sldMk cId="4095237568" sldId="296"/>
        </pc:sldMkLst>
        <pc:spChg chg="add del mod">
          <ac:chgData name="대용 신" userId="90ccab377e97af62" providerId="Windows Live" clId="Web-{DAFE6F14-D17A-49DB-9010-102608ECCA29}" dt="2025-10-03T08:35:11.333" v="601"/>
          <ac:spMkLst>
            <pc:docMk/>
            <pc:sldMk cId="4095237568" sldId="296"/>
            <ac:spMk id="4" creationId="{85A1BC5A-20E3-C7B7-F145-65600D295ACF}"/>
          </ac:spMkLst>
        </pc:spChg>
        <pc:spChg chg="add mod">
          <ac:chgData name="대용 신" userId="90ccab377e97af62" providerId="Windows Live" clId="Web-{DAFE6F14-D17A-49DB-9010-102608ECCA29}" dt="2025-10-03T08:37:07.681" v="659" actId="1076"/>
          <ac:spMkLst>
            <pc:docMk/>
            <pc:sldMk cId="4095237568" sldId="296"/>
            <ac:spMk id="12" creationId="{49B323EA-4C5E-D988-5401-1A6F9B73225D}"/>
          </ac:spMkLst>
        </pc:spChg>
        <pc:spChg chg="add mod">
          <ac:chgData name="대용 신" userId="90ccab377e97af62" providerId="Windows Live" clId="Web-{DAFE6F14-D17A-49DB-9010-102608ECCA29}" dt="2025-10-03T08:52:05.256" v="837" actId="1076"/>
          <ac:spMkLst>
            <pc:docMk/>
            <pc:sldMk cId="4095237568" sldId="296"/>
            <ac:spMk id="15" creationId="{C5738E96-34AF-D16D-C8C9-48940EDC4494}"/>
          </ac:spMkLst>
        </pc:spChg>
        <pc:spChg chg="add mod">
          <ac:chgData name="대용 신" userId="90ccab377e97af62" providerId="Windows Live" clId="Web-{DAFE6F14-D17A-49DB-9010-102608ECCA29}" dt="2025-10-03T08:52:42.866" v="842" actId="1076"/>
          <ac:spMkLst>
            <pc:docMk/>
            <pc:sldMk cId="4095237568" sldId="296"/>
            <ac:spMk id="18" creationId="{8DC6201F-41D9-C786-2BDF-37AFCA0B1F0A}"/>
          </ac:spMkLst>
        </pc:spChg>
        <pc:spChg chg="add mod">
          <ac:chgData name="대용 신" userId="90ccab377e97af62" providerId="Windows Live" clId="Web-{DAFE6F14-D17A-49DB-9010-102608ECCA29}" dt="2025-10-03T08:52:57.819" v="848" actId="1076"/>
          <ac:spMkLst>
            <pc:docMk/>
            <pc:sldMk cId="4095237568" sldId="296"/>
            <ac:spMk id="19" creationId="{D0670080-D824-1F96-8E00-938D62D87510}"/>
          </ac:spMkLst>
        </pc:spChg>
        <pc:spChg chg="add mod">
          <ac:chgData name="대용 신" userId="90ccab377e97af62" providerId="Windows Live" clId="Web-{DAFE6F14-D17A-49DB-9010-102608ECCA29}" dt="2025-10-03T08:52:48.475" v="846" actId="1076"/>
          <ac:spMkLst>
            <pc:docMk/>
            <pc:sldMk cId="4095237568" sldId="296"/>
            <ac:spMk id="20" creationId="{842BBC25-6139-BAB4-23FA-A3095ED7948B}"/>
          </ac:spMkLst>
        </pc:spChg>
        <pc:spChg chg="add mod">
          <ac:chgData name="대용 신" userId="90ccab377e97af62" providerId="Windows Live" clId="Web-{DAFE6F14-D17A-49DB-9010-102608ECCA29}" dt="2025-10-03T08:54:01.650" v="874" actId="1076"/>
          <ac:spMkLst>
            <pc:docMk/>
            <pc:sldMk cId="4095237568" sldId="296"/>
            <ac:spMk id="25" creationId="{A77DCDB3-6815-6D78-EF5A-A47DD626C223}"/>
          </ac:spMkLst>
        </pc:spChg>
        <pc:spChg chg="add mod">
          <ac:chgData name="대용 신" userId="90ccab377e97af62" providerId="Windows Live" clId="Web-{DAFE6F14-D17A-49DB-9010-102608ECCA29}" dt="2025-10-03T08:54:40.215" v="884" actId="1076"/>
          <ac:spMkLst>
            <pc:docMk/>
            <pc:sldMk cId="4095237568" sldId="296"/>
            <ac:spMk id="26" creationId="{531A1CBF-B865-58C5-5ADC-3EDF6F192243}"/>
          </ac:spMkLst>
        </pc:spChg>
        <pc:spChg chg="add mod">
          <ac:chgData name="대용 신" userId="90ccab377e97af62" providerId="Windows Live" clId="Web-{DAFE6F14-D17A-49DB-9010-102608ECCA29}" dt="2025-10-03T08:56:02.968" v="900" actId="1076"/>
          <ac:spMkLst>
            <pc:docMk/>
            <pc:sldMk cId="4095237568" sldId="296"/>
            <ac:spMk id="27" creationId="{C1C6D703-F65E-9F69-9281-84F362B79AB0}"/>
          </ac:spMkLst>
        </pc:spChg>
        <pc:spChg chg="mod">
          <ac:chgData name="대용 신" userId="90ccab377e97af62" providerId="Windows Live" clId="Web-{DAFE6F14-D17A-49DB-9010-102608ECCA29}" dt="2025-10-03T08:28:59.592" v="360" actId="1076"/>
          <ac:spMkLst>
            <pc:docMk/>
            <pc:sldMk cId="4095237568" sldId="296"/>
            <ac:spMk id="33" creationId="{FE8EFD6C-BA83-E112-3768-61530E44DCCD}"/>
          </ac:spMkLst>
        </pc:spChg>
        <pc:cxnChg chg="add mod">
          <ac:chgData name="대용 신" userId="90ccab377e97af62" providerId="Windows Live" clId="Web-{DAFE6F14-D17A-49DB-9010-102608ECCA29}" dt="2025-10-03T08:55:21.327" v="891" actId="1076"/>
          <ac:cxnSpMkLst>
            <pc:docMk/>
            <pc:sldMk cId="4095237568" sldId="296"/>
            <ac:cxnSpMk id="17" creationId="{F1DD7B16-4951-86E4-1319-9CF7C9DC1F73}"/>
          </ac:cxnSpMkLst>
        </pc:cxnChg>
        <pc:cxnChg chg="add mod">
          <ac:chgData name="대용 신" userId="90ccab377e97af62" providerId="Windows Live" clId="Web-{DAFE6F14-D17A-49DB-9010-102608ECCA29}" dt="2025-10-03T08:54:44.122" v="885" actId="1076"/>
          <ac:cxnSpMkLst>
            <pc:docMk/>
            <pc:sldMk cId="4095237568" sldId="296"/>
            <ac:cxnSpMk id="22" creationId="{A36C02FC-85CC-EB7D-C568-E1E55E7817C4}"/>
          </ac:cxnSpMkLst>
        </pc:cxnChg>
        <pc:cxnChg chg="add mod">
          <ac:chgData name="대용 신" userId="90ccab377e97af62" providerId="Windows Live" clId="Web-{DAFE6F14-D17A-49DB-9010-102608ECCA29}" dt="2025-10-03T08:54:45.872" v="886" actId="1076"/>
          <ac:cxnSpMkLst>
            <pc:docMk/>
            <pc:sldMk cId="4095237568" sldId="296"/>
            <ac:cxnSpMk id="23" creationId="{EB5CDB67-CDA2-F5FE-EC4F-132522A15877}"/>
          </ac:cxnSpMkLst>
        </pc:cxnChg>
        <pc:cxnChg chg="add mod">
          <ac:chgData name="대용 신" userId="90ccab377e97af62" providerId="Windows Live" clId="Web-{DAFE6F14-D17A-49DB-9010-102608ECCA29}" dt="2025-10-03T08:56:25.095" v="903"/>
          <ac:cxnSpMkLst>
            <pc:docMk/>
            <pc:sldMk cId="4095237568" sldId="296"/>
            <ac:cxnSpMk id="28" creationId="{9071A8AC-9318-9580-6ED1-627FBC1ECA84}"/>
          </ac:cxnSpMkLst>
        </pc:cxnChg>
      </pc:sldChg>
      <pc:sldChg chg="addSp delSp modSp add replId">
        <pc:chgData name="대용 신" userId="90ccab377e97af62" providerId="Windows Live" clId="Web-{DAFE6F14-D17A-49DB-9010-102608ECCA29}" dt="2025-10-03T08:58:57.880" v="939"/>
        <pc:sldMkLst>
          <pc:docMk/>
          <pc:sldMk cId="3349631163" sldId="297"/>
        </pc:sldMkLst>
        <pc:spChg chg="add">
          <ac:chgData name="대용 신" userId="90ccab377e97af62" providerId="Windows Live" clId="Web-{DAFE6F14-D17A-49DB-9010-102608ECCA29}" dt="2025-10-03T08:56:53.830" v="904"/>
          <ac:spMkLst>
            <pc:docMk/>
            <pc:sldMk cId="3349631163" sldId="297"/>
            <ac:spMk id="9" creationId="{0DEBF0A0-2BE6-DF87-8F9C-1A2C53D61405}"/>
          </ac:spMkLst>
        </pc:spChg>
        <pc:spChg chg="mod">
          <ac:chgData name="대용 신" userId="90ccab377e97af62" providerId="Windows Live" clId="Web-{DAFE6F14-D17A-49DB-9010-102608ECCA29}" dt="2025-10-03T08:49:02.767" v="804" actId="20577"/>
          <ac:spMkLst>
            <pc:docMk/>
            <pc:sldMk cId="3349631163" sldId="297"/>
            <ac:spMk id="12" creationId="{4F3A1708-97F9-01DF-4D71-5EAED5B96989}"/>
          </ac:spMkLst>
        </pc:spChg>
        <pc:spChg chg="add">
          <ac:chgData name="대용 신" userId="90ccab377e97af62" providerId="Windows Live" clId="Web-{DAFE6F14-D17A-49DB-9010-102608ECCA29}" dt="2025-10-03T08:56:53.845" v="905"/>
          <ac:spMkLst>
            <pc:docMk/>
            <pc:sldMk cId="3349631163" sldId="297"/>
            <ac:spMk id="13" creationId="{711E49F0-AD74-A920-9FF8-94C5E3153C78}"/>
          </ac:spMkLst>
        </pc:spChg>
        <pc:spChg chg="add">
          <ac:chgData name="대용 신" userId="90ccab377e97af62" providerId="Windows Live" clId="Web-{DAFE6F14-D17A-49DB-9010-102608ECCA29}" dt="2025-10-03T08:56:53.845" v="906"/>
          <ac:spMkLst>
            <pc:docMk/>
            <pc:sldMk cId="3349631163" sldId="297"/>
            <ac:spMk id="15" creationId="{6BAF3BE0-C108-32BE-7696-6EB6C93069F0}"/>
          </ac:spMkLst>
        </pc:spChg>
        <pc:spChg chg="add">
          <ac:chgData name="대용 신" userId="90ccab377e97af62" providerId="Windows Live" clId="Web-{DAFE6F14-D17A-49DB-9010-102608ECCA29}" dt="2025-10-03T08:57:10.439" v="919"/>
          <ac:spMkLst>
            <pc:docMk/>
            <pc:sldMk cId="3349631163" sldId="297"/>
            <ac:spMk id="32" creationId="{BFC7D5F8-90E5-DFC1-F109-91E0EDD74441}"/>
          </ac:spMkLst>
        </pc:spChg>
        <pc:spChg chg="mod">
          <ac:chgData name="대용 신" userId="90ccab377e97af62" providerId="Windows Live" clId="Web-{DAFE6F14-D17A-49DB-9010-102608ECCA29}" dt="2025-10-03T08:41:49.086" v="672" actId="20577"/>
          <ac:spMkLst>
            <pc:docMk/>
            <pc:sldMk cId="3349631163" sldId="297"/>
            <ac:spMk id="33" creationId="{A4404BC5-D938-7E23-EEBE-8DAD41043D3F}"/>
          </ac:spMkLst>
        </pc:spChg>
        <pc:spChg chg="add mod">
          <ac:chgData name="대용 신" userId="90ccab377e97af62" providerId="Windows Live" clId="Web-{DAFE6F14-D17A-49DB-9010-102608ECCA29}" dt="2025-10-03T08:57:39.815" v="932" actId="1076"/>
          <ac:spMkLst>
            <pc:docMk/>
            <pc:sldMk cId="3349631163" sldId="297"/>
            <ac:spMk id="34" creationId="{F207A7C0-217E-9EEB-2C6B-BAFA6CC026AE}"/>
          </ac:spMkLst>
        </pc:spChg>
        <pc:cxnChg chg="add">
          <ac:chgData name="대용 신" userId="90ccab377e97af62" providerId="Windows Live" clId="Web-{DAFE6F14-D17A-49DB-9010-102608ECCA29}" dt="2025-10-03T08:56:53.861" v="907"/>
          <ac:cxnSpMkLst>
            <pc:docMk/>
            <pc:sldMk cId="3349631163" sldId="297"/>
            <ac:cxnSpMk id="17" creationId="{5BEB105D-7F81-AD08-8BFB-E5B6D2230F73}"/>
          </ac:cxnSpMkLst>
        </pc:cxnChg>
        <pc:cxnChg chg="add">
          <ac:chgData name="대용 신" userId="90ccab377e97af62" providerId="Windows Live" clId="Web-{DAFE6F14-D17A-49DB-9010-102608ECCA29}" dt="2025-10-03T08:56:53.877" v="908"/>
          <ac:cxnSpMkLst>
            <pc:docMk/>
            <pc:sldMk cId="3349631163" sldId="297"/>
            <ac:cxnSpMk id="19" creationId="{A19A24E7-1B73-DD0A-BF28-CE9A5DEF229E}"/>
          </ac:cxnSpMkLst>
        </pc:cxnChg>
        <pc:cxnChg chg="add mod">
          <ac:chgData name="대용 신" userId="90ccab377e97af62" providerId="Windows Live" clId="Web-{DAFE6F14-D17A-49DB-9010-102608ECCA29}" dt="2025-10-03T08:57:51.910" v="934" actId="14100"/>
          <ac:cxnSpMkLst>
            <pc:docMk/>
            <pc:sldMk cId="3349631163" sldId="297"/>
            <ac:cxnSpMk id="36" creationId="{566E3C19-DD87-CB49-C255-A4EEB64C358C}"/>
          </ac:cxnSpMkLst>
        </pc:cxnChg>
        <pc:cxnChg chg="add mod">
          <ac:chgData name="대용 신" userId="90ccab377e97af62" providerId="Windows Live" clId="Web-{DAFE6F14-D17A-49DB-9010-102608ECCA29}" dt="2025-10-03T08:58:01.348" v="937" actId="14100"/>
          <ac:cxnSpMkLst>
            <pc:docMk/>
            <pc:sldMk cId="3349631163" sldId="297"/>
            <ac:cxnSpMk id="37" creationId="{31109530-03F1-674B-9C10-56E2CF398151}"/>
          </ac:cxnSpMkLst>
        </pc:cxnChg>
        <pc:cxnChg chg="add mod">
          <ac:chgData name="대용 신" userId="90ccab377e97af62" providerId="Windows Live" clId="Web-{DAFE6F14-D17A-49DB-9010-102608ECCA29}" dt="2025-10-03T08:58:57.880" v="939"/>
          <ac:cxnSpMkLst>
            <pc:docMk/>
            <pc:sldMk cId="3349631163" sldId="297"/>
            <ac:cxnSpMk id="38" creationId="{813722F7-FCC6-36A3-210E-913970E5CBA7}"/>
          </ac:cxnSpMkLst>
        </pc:cxnChg>
      </pc:sldChg>
      <pc:sldChg chg="modSp add replId">
        <pc:chgData name="대용 신" userId="90ccab377e97af62" providerId="Windows Live" clId="Web-{DAFE6F14-D17A-49DB-9010-102608ECCA29}" dt="2025-10-03T08:49:58.565" v="817" actId="20577"/>
        <pc:sldMkLst>
          <pc:docMk/>
          <pc:sldMk cId="394733953" sldId="298"/>
        </pc:sldMkLst>
        <pc:spChg chg="mod">
          <ac:chgData name="대용 신" userId="90ccab377e97af62" providerId="Windows Live" clId="Web-{DAFE6F14-D17A-49DB-9010-102608ECCA29}" dt="2025-10-03T08:49:58.565" v="817" actId="20577"/>
          <ac:spMkLst>
            <pc:docMk/>
            <pc:sldMk cId="394733953" sldId="298"/>
            <ac:spMk id="2" creationId="{10F36519-9B0A-4904-2186-DDCEB82EE804}"/>
          </ac:spMkLst>
        </pc:spChg>
      </pc:sldChg>
      <pc:sldChg chg="modSp add replId">
        <pc:chgData name="대용 신" userId="90ccab377e97af62" providerId="Windows Live" clId="Web-{DAFE6F14-D17A-49DB-9010-102608ECCA29}" dt="2025-10-03T08:50:07.378" v="822" actId="20577"/>
        <pc:sldMkLst>
          <pc:docMk/>
          <pc:sldMk cId="2395202285" sldId="299"/>
        </pc:sldMkLst>
        <pc:spChg chg="mod">
          <ac:chgData name="대용 신" userId="90ccab377e97af62" providerId="Windows Live" clId="Web-{DAFE6F14-D17A-49DB-9010-102608ECCA29}" dt="2025-10-03T08:50:07.378" v="822" actId="20577"/>
          <ac:spMkLst>
            <pc:docMk/>
            <pc:sldMk cId="2395202285" sldId="299"/>
            <ac:spMk id="2" creationId="{0F977F1D-75D6-1C77-A5A8-0705517F29E0}"/>
          </ac:spMkLst>
        </pc:spChg>
      </pc:sldChg>
    </pc:docChg>
  </pc:docChgLst>
  <pc:docChgLst>
    <pc:chgData name="대용 신" userId="90ccab377e97af62" providerId="Windows Live" clId="Web-{60011CDF-19D9-E377-4EEE-094C7500405C}"/>
    <pc:docChg chg="addSld modSld">
      <pc:chgData name="대용 신" userId="90ccab377e97af62" providerId="Windows Live" clId="Web-{60011CDF-19D9-E377-4EEE-094C7500405C}" dt="2025-10-06T07:02:27.939" v="819"/>
      <pc:docMkLst>
        <pc:docMk/>
      </pc:docMkLst>
      <pc:sldChg chg="addSp delSp modSp">
        <pc:chgData name="대용 신" userId="90ccab377e97af62" providerId="Windows Live" clId="Web-{60011CDF-19D9-E377-4EEE-094C7500405C}" dt="2025-10-06T07:02:27.939" v="819"/>
        <pc:sldMkLst>
          <pc:docMk/>
          <pc:sldMk cId="2436493926" sldId="276"/>
        </pc:sldMkLst>
        <pc:spChg chg="del">
          <ac:chgData name="대용 신" userId="90ccab377e97af62" providerId="Windows Live" clId="Web-{60011CDF-19D9-E377-4EEE-094C7500405C}" dt="2025-10-06T07:02:18.096" v="817"/>
          <ac:spMkLst>
            <pc:docMk/>
            <pc:sldMk cId="2436493926" sldId="276"/>
            <ac:spMk id="3" creationId="{24AFFC60-19C3-4901-93F7-7AAF4C09F8C6}"/>
          </ac:spMkLst>
        </pc:spChg>
        <pc:spChg chg="del">
          <ac:chgData name="대용 신" userId="90ccab377e97af62" providerId="Windows Live" clId="Web-{60011CDF-19D9-E377-4EEE-094C7500405C}" dt="2025-10-06T07:02:27.939" v="819"/>
          <ac:spMkLst>
            <pc:docMk/>
            <pc:sldMk cId="2436493926" sldId="276"/>
            <ac:spMk id="5" creationId="{0DFADE42-1A3F-40C8-A071-E57644F3D843}"/>
          </ac:spMkLst>
        </pc:spChg>
        <pc:spChg chg="add del mod">
          <ac:chgData name="대용 신" userId="90ccab377e97af62" providerId="Windows Live" clId="Web-{60011CDF-19D9-E377-4EEE-094C7500405C}" dt="2025-10-06T07:02:21.830" v="818"/>
          <ac:spMkLst>
            <pc:docMk/>
            <pc:sldMk cId="2436493926" sldId="276"/>
            <ac:spMk id="7" creationId="{0F142C64-49CA-EDDE-EA5C-30DCF953FD28}"/>
          </ac:spMkLst>
        </pc:spChg>
      </pc:sldChg>
      <pc:sldChg chg="modSp">
        <pc:chgData name="대용 신" userId="90ccab377e97af62" providerId="Windows Live" clId="Web-{60011CDF-19D9-E377-4EEE-094C7500405C}" dt="2025-10-06T06:47:04.479" v="148" actId="1076"/>
        <pc:sldMkLst>
          <pc:docMk/>
          <pc:sldMk cId="709191272" sldId="312"/>
        </pc:sldMkLst>
        <pc:graphicFrameChg chg="mod modGraphic">
          <ac:chgData name="대용 신" userId="90ccab377e97af62" providerId="Windows Live" clId="Web-{60011CDF-19D9-E377-4EEE-094C7500405C}" dt="2025-10-06T06:47:04.479" v="148" actId="1076"/>
          <ac:graphicFrameMkLst>
            <pc:docMk/>
            <pc:sldMk cId="709191272" sldId="312"/>
            <ac:graphicFrameMk id="18" creationId="{DB09C308-E2B2-47E8-0DFA-2DC414AA2E09}"/>
          </ac:graphicFrameMkLst>
        </pc:graphicFrameChg>
        <pc:picChg chg="mod modCrop">
          <ac:chgData name="대용 신" userId="90ccab377e97af62" providerId="Windows Live" clId="Web-{60011CDF-19D9-E377-4EEE-094C7500405C}" dt="2025-10-06T06:39:09.513" v="3" actId="1076"/>
          <ac:picMkLst>
            <pc:docMk/>
            <pc:sldMk cId="709191272" sldId="312"/>
            <ac:picMk id="8" creationId="{C865E4E8-166A-2F06-D166-CF2C0DEF63F8}"/>
          </ac:picMkLst>
        </pc:picChg>
      </pc:sldChg>
      <pc:sldChg chg="addSp delSp modSp add replId modNotes">
        <pc:chgData name="대용 신" userId="90ccab377e97af62" providerId="Windows Live" clId="Web-{60011CDF-19D9-E377-4EEE-094C7500405C}" dt="2025-10-06T07:02:04.111" v="816"/>
        <pc:sldMkLst>
          <pc:docMk/>
          <pc:sldMk cId="2457064324" sldId="313"/>
        </pc:sldMkLst>
        <pc:spChg chg="mod">
          <ac:chgData name="대용 신" userId="90ccab377e97af62" providerId="Windows Live" clId="Web-{60011CDF-19D9-E377-4EEE-094C7500405C}" dt="2025-10-06T06:48:56.510" v="241" actId="1076"/>
          <ac:spMkLst>
            <pc:docMk/>
            <pc:sldMk cId="2457064324" sldId="313"/>
            <ac:spMk id="2" creationId="{01FA3347-A806-EB3B-B4F7-2B83E5FA2789}"/>
          </ac:spMkLst>
        </pc:spChg>
        <pc:spChg chg="mod">
          <ac:chgData name="대용 신" userId="90ccab377e97af62" providerId="Windows Live" clId="Web-{60011CDF-19D9-E377-4EEE-094C7500405C}" dt="2025-10-06T06:57:44.878" v="443" actId="20577"/>
          <ac:spMkLst>
            <pc:docMk/>
            <pc:sldMk cId="2457064324" sldId="313"/>
            <ac:spMk id="14" creationId="{D19D2AB7-6782-0069-F53D-A9A15665F5FE}"/>
          </ac:spMkLst>
        </pc:spChg>
        <pc:graphicFrameChg chg="add mod modGraphic">
          <ac:chgData name="대용 신" userId="90ccab377e97af62" providerId="Windows Live" clId="Web-{60011CDF-19D9-E377-4EEE-094C7500405C}" dt="2025-10-06T06:49:26.119" v="277"/>
          <ac:graphicFrameMkLst>
            <pc:docMk/>
            <pc:sldMk cId="2457064324" sldId="313"/>
            <ac:graphicFrameMk id="4" creationId="{70A76BDD-FF02-6AE0-7404-09C146970282}"/>
          </ac:graphicFrameMkLst>
        </pc:graphicFrameChg>
        <pc:graphicFrameChg chg="del">
          <ac:chgData name="대용 신" userId="90ccab377e97af62" providerId="Windows Live" clId="Web-{60011CDF-19D9-E377-4EEE-094C7500405C}" dt="2025-10-06T06:41:30.324" v="5"/>
          <ac:graphicFrameMkLst>
            <pc:docMk/>
            <pc:sldMk cId="2457064324" sldId="313"/>
            <ac:graphicFrameMk id="18" creationId="{941A1092-B94C-D43B-7539-FDFF1711DEEC}"/>
          </ac:graphicFrameMkLst>
        </pc:graphicFrameChg>
      </pc:sldChg>
    </pc:docChg>
  </pc:docChgLst>
  <pc:docChgLst>
    <pc:chgData name="대용 신" userId="90ccab377e97af62" providerId="Windows Live" clId="Web-{AD6414A0-8595-85F9-8A65-EE52587C6C41}"/>
    <pc:docChg chg="addSld delSld modSld sldOrd">
      <pc:chgData name="대용 신" userId="90ccab377e97af62" providerId="Windows Live" clId="Web-{AD6414A0-8595-85F9-8A65-EE52587C6C41}" dt="2025-10-05T06:17:51.065" v="1104" actId="20577"/>
      <pc:docMkLst>
        <pc:docMk/>
      </pc:docMkLst>
      <pc:sldChg chg="modSp ord">
        <pc:chgData name="대용 신" userId="90ccab377e97af62" providerId="Windows Live" clId="Web-{AD6414A0-8595-85F9-8A65-EE52587C6C41}" dt="2025-10-05T05:04:32.862" v="438" actId="20577"/>
        <pc:sldMkLst>
          <pc:docMk/>
          <pc:sldMk cId="707789176" sldId="258"/>
        </pc:sldMkLst>
        <pc:spChg chg="mod">
          <ac:chgData name="대용 신" userId="90ccab377e97af62" providerId="Windows Live" clId="Web-{AD6414A0-8595-85F9-8A65-EE52587C6C41}" dt="2025-10-05T05:04:32.862" v="438" actId="20577"/>
          <ac:spMkLst>
            <pc:docMk/>
            <pc:sldMk cId="707789176" sldId="258"/>
            <ac:spMk id="2" creationId="{A29DE7F2-E890-4744-88DD-A75F5E300513}"/>
          </ac:spMkLst>
        </pc:spChg>
      </pc:sldChg>
      <pc:sldChg chg="addSp delSp modSp addAnim">
        <pc:chgData name="대용 신" userId="90ccab377e97af62" providerId="Windows Live" clId="Web-{AD6414A0-8595-85F9-8A65-EE52587C6C41}" dt="2025-10-05T05:42:47.843" v="743"/>
        <pc:sldMkLst>
          <pc:docMk/>
          <pc:sldMk cId="1593920805" sldId="262"/>
        </pc:sldMkLst>
        <pc:spChg chg="mod">
          <ac:chgData name="대용 신" userId="90ccab377e97af62" providerId="Windows Live" clId="Web-{AD6414A0-8595-85F9-8A65-EE52587C6C41}" dt="2025-10-05T05:40:35.420" v="674" actId="20577"/>
          <ac:spMkLst>
            <pc:docMk/>
            <pc:sldMk cId="1593920805" sldId="262"/>
            <ac:spMk id="2" creationId="{75031FE9-9059-4FE8-B4AC-9771F23A1B89}"/>
          </ac:spMkLst>
        </pc:spChg>
        <pc:spChg chg="add mod">
          <ac:chgData name="대용 신" userId="90ccab377e97af62" providerId="Windows Live" clId="Web-{AD6414A0-8595-85F9-8A65-EE52587C6C41}" dt="2025-10-05T05:27:18.543" v="472" actId="1076"/>
          <ac:spMkLst>
            <pc:docMk/>
            <pc:sldMk cId="1593920805" sldId="262"/>
            <ac:spMk id="28" creationId="{8A50CA07-17E2-405B-5F7E-72B6E98C714F}"/>
          </ac:spMkLst>
        </pc:spChg>
        <pc:spChg chg="add mod">
          <ac:chgData name="대용 신" userId="90ccab377e97af62" providerId="Windows Live" clId="Web-{AD6414A0-8595-85F9-8A65-EE52587C6C41}" dt="2025-10-05T05:27:18.543" v="473" actId="1076"/>
          <ac:spMkLst>
            <pc:docMk/>
            <pc:sldMk cId="1593920805" sldId="262"/>
            <ac:spMk id="30" creationId="{35E4E600-95AD-3E17-8AF7-A9F96E505D95}"/>
          </ac:spMkLst>
        </pc:spChg>
        <pc:spChg chg="add mod">
          <ac:chgData name="대용 신" userId="90ccab377e97af62" providerId="Windows Live" clId="Web-{AD6414A0-8595-85F9-8A65-EE52587C6C41}" dt="2025-10-05T05:27:18.559" v="474" actId="1076"/>
          <ac:spMkLst>
            <pc:docMk/>
            <pc:sldMk cId="1593920805" sldId="262"/>
            <ac:spMk id="32" creationId="{52AFEDA5-17F1-9BE8-76DE-06C5EC91EAE3}"/>
          </ac:spMkLst>
        </pc:spChg>
        <pc:spChg chg="add mod">
          <ac:chgData name="대용 신" userId="90ccab377e97af62" providerId="Windows Live" clId="Web-{AD6414A0-8595-85F9-8A65-EE52587C6C41}" dt="2025-10-05T05:28:42.998" v="496" actId="1076"/>
          <ac:spMkLst>
            <pc:docMk/>
            <pc:sldMk cId="1593920805" sldId="262"/>
            <ac:spMk id="38" creationId="{E564E1C7-07FD-7DFA-B5FF-8BC4BC637D74}"/>
          </ac:spMkLst>
        </pc:spChg>
        <pc:spChg chg="add mod">
          <ac:chgData name="대용 신" userId="90ccab377e97af62" providerId="Windows Live" clId="Web-{AD6414A0-8595-85F9-8A65-EE52587C6C41}" dt="2025-10-05T05:31:28.828" v="557" actId="20577"/>
          <ac:spMkLst>
            <pc:docMk/>
            <pc:sldMk cId="1593920805" sldId="262"/>
            <ac:spMk id="39" creationId="{958C31AD-9883-E61C-38B3-FEBED202B15E}"/>
          </ac:spMkLst>
        </pc:spChg>
        <pc:spChg chg="add mod">
          <ac:chgData name="대용 신" userId="90ccab377e97af62" providerId="Windows Live" clId="Web-{AD6414A0-8595-85F9-8A65-EE52587C6C41}" dt="2025-10-05T05:28:53.061" v="500" actId="1076"/>
          <ac:spMkLst>
            <pc:docMk/>
            <pc:sldMk cId="1593920805" sldId="262"/>
            <ac:spMk id="40" creationId="{37A0E0CB-726F-7646-CF20-F408ACB60B58}"/>
          </ac:spMkLst>
        </pc:spChg>
        <pc:spChg chg="add mod">
          <ac:chgData name="대용 신" userId="90ccab377e97af62" providerId="Windows Live" clId="Web-{AD6414A0-8595-85F9-8A65-EE52587C6C41}" dt="2025-10-05T05:29:15.499" v="507" actId="20577"/>
          <ac:spMkLst>
            <pc:docMk/>
            <pc:sldMk cId="1593920805" sldId="262"/>
            <ac:spMk id="53" creationId="{71DE8212-8014-2A6C-E744-5B56423C9092}"/>
          </ac:spMkLst>
        </pc:spChg>
        <pc:spChg chg="add mod">
          <ac:chgData name="대용 신" userId="90ccab377e97af62" providerId="Windows Live" clId="Web-{AD6414A0-8595-85F9-8A65-EE52587C6C41}" dt="2025-10-05T05:29:19.905" v="510" actId="20577"/>
          <ac:spMkLst>
            <pc:docMk/>
            <pc:sldMk cId="1593920805" sldId="262"/>
            <ac:spMk id="54" creationId="{08B99CA0-F1AE-F989-ACD0-0403C3B3879D}"/>
          </ac:spMkLst>
        </pc:spChg>
        <pc:spChg chg="add mod">
          <ac:chgData name="대용 신" userId="90ccab377e97af62" providerId="Windows Live" clId="Web-{AD6414A0-8595-85F9-8A65-EE52587C6C41}" dt="2025-10-05T05:30:06.905" v="515" actId="1076"/>
          <ac:spMkLst>
            <pc:docMk/>
            <pc:sldMk cId="1593920805" sldId="262"/>
            <ac:spMk id="55" creationId="{A13ECA21-6DE4-9B4E-701C-DC6CE650566D}"/>
          </ac:spMkLst>
        </pc:spChg>
        <pc:spChg chg="add mod">
          <ac:chgData name="대용 신" userId="90ccab377e97af62" providerId="Windows Live" clId="Web-{AD6414A0-8595-85F9-8A65-EE52587C6C41}" dt="2025-10-05T05:30:06.921" v="516" actId="1076"/>
          <ac:spMkLst>
            <pc:docMk/>
            <pc:sldMk cId="1593920805" sldId="262"/>
            <ac:spMk id="56" creationId="{8BBF532A-DBEA-9283-04FB-693109B27CB8}"/>
          </ac:spMkLst>
        </pc:spChg>
        <pc:spChg chg="add mod">
          <ac:chgData name="대용 신" userId="90ccab377e97af62" providerId="Windows Live" clId="Web-{AD6414A0-8595-85F9-8A65-EE52587C6C41}" dt="2025-10-05T05:30:36.859" v="528" actId="1076"/>
          <ac:spMkLst>
            <pc:docMk/>
            <pc:sldMk cId="1593920805" sldId="262"/>
            <ac:spMk id="57" creationId="{A5553925-95C4-3CCE-B48D-B8CCB4003A92}"/>
          </ac:spMkLst>
        </pc:spChg>
        <pc:spChg chg="add mod">
          <ac:chgData name="대용 신" userId="90ccab377e97af62" providerId="Windows Live" clId="Web-{AD6414A0-8595-85F9-8A65-EE52587C6C41}" dt="2025-10-05T05:30:18.499" v="521" actId="1076"/>
          <ac:spMkLst>
            <pc:docMk/>
            <pc:sldMk cId="1593920805" sldId="262"/>
            <ac:spMk id="59" creationId="{77310E23-2278-C927-0D8C-A06EDEC977C0}"/>
          </ac:spMkLst>
        </pc:spChg>
        <pc:spChg chg="add mod">
          <ac:chgData name="대용 신" userId="90ccab377e97af62" providerId="Windows Live" clId="Web-{AD6414A0-8595-85F9-8A65-EE52587C6C41}" dt="2025-10-05T05:30:25.109" v="524" actId="20577"/>
          <ac:spMkLst>
            <pc:docMk/>
            <pc:sldMk cId="1593920805" sldId="262"/>
            <ac:spMk id="60" creationId="{28D9FE00-082D-824A-8D5A-BF3FAE2BD02E}"/>
          </ac:spMkLst>
        </pc:spChg>
        <pc:spChg chg="add mod">
          <ac:chgData name="대용 신" userId="90ccab377e97af62" providerId="Windows Live" clId="Web-{AD6414A0-8595-85F9-8A65-EE52587C6C41}" dt="2025-10-05T05:30:34.062" v="527" actId="20577"/>
          <ac:spMkLst>
            <pc:docMk/>
            <pc:sldMk cId="1593920805" sldId="262"/>
            <ac:spMk id="61" creationId="{63E5D664-E652-168C-C829-F5BEE76C400F}"/>
          </ac:spMkLst>
        </pc:spChg>
        <pc:spChg chg="add mod">
          <ac:chgData name="대용 신" userId="90ccab377e97af62" providerId="Windows Live" clId="Web-{AD6414A0-8595-85F9-8A65-EE52587C6C41}" dt="2025-10-05T05:31:43.252" v="560" actId="1076"/>
          <ac:spMkLst>
            <pc:docMk/>
            <pc:sldMk cId="1593920805" sldId="262"/>
            <ac:spMk id="63" creationId="{A80323DA-8170-F2A3-E477-5177B5644F9D}"/>
          </ac:spMkLst>
        </pc:spChg>
        <pc:spChg chg="add mod">
          <ac:chgData name="대용 신" userId="90ccab377e97af62" providerId="Windows Live" clId="Web-{AD6414A0-8595-85F9-8A65-EE52587C6C41}" dt="2025-10-05T05:31:43.252" v="561" actId="1076"/>
          <ac:spMkLst>
            <pc:docMk/>
            <pc:sldMk cId="1593920805" sldId="262"/>
            <ac:spMk id="64" creationId="{2E88B314-D9C3-9416-C119-D8FFA15336EC}"/>
          </ac:spMkLst>
        </pc:spChg>
        <pc:spChg chg="add mod">
          <ac:chgData name="대용 신" userId="90ccab377e97af62" providerId="Windows Live" clId="Web-{AD6414A0-8595-85F9-8A65-EE52587C6C41}" dt="2025-10-05T05:32:13.538" v="575" actId="1076"/>
          <ac:spMkLst>
            <pc:docMk/>
            <pc:sldMk cId="1593920805" sldId="262"/>
            <ac:spMk id="65" creationId="{CA0BB02D-3EC2-A575-5966-D8400D7811F5}"/>
          </ac:spMkLst>
        </pc:spChg>
        <pc:spChg chg="add mod">
          <ac:chgData name="대용 신" userId="90ccab377e97af62" providerId="Windows Live" clId="Web-{AD6414A0-8595-85F9-8A65-EE52587C6C41}" dt="2025-10-05T05:40:01.014" v="671" actId="14100"/>
          <ac:spMkLst>
            <pc:docMk/>
            <pc:sldMk cId="1593920805" sldId="262"/>
            <ac:spMk id="67" creationId="{17E796EF-BF04-A63B-65CD-06D7D64B842D}"/>
          </ac:spMkLst>
        </pc:spChg>
        <pc:spChg chg="add mod">
          <ac:chgData name="대용 신" userId="90ccab377e97af62" providerId="Windows Live" clId="Web-{AD6414A0-8595-85F9-8A65-EE52587C6C41}" dt="2025-10-05T05:39:58.764" v="670" actId="20577"/>
          <ac:spMkLst>
            <pc:docMk/>
            <pc:sldMk cId="1593920805" sldId="262"/>
            <ac:spMk id="69" creationId="{7180F1FA-A6F6-8604-07D8-5BBB16F0E8E0}"/>
          </ac:spMkLst>
        </pc:spChg>
        <pc:spChg chg="add mod">
          <ac:chgData name="대용 신" userId="90ccab377e97af62" providerId="Windows Live" clId="Web-{AD6414A0-8595-85F9-8A65-EE52587C6C41}" dt="2025-10-05T05:34:06.465" v="596" actId="1076"/>
          <ac:spMkLst>
            <pc:docMk/>
            <pc:sldMk cId="1593920805" sldId="262"/>
            <ac:spMk id="70" creationId="{10EFB1A6-6674-F3ED-7367-B073C6840821}"/>
          </ac:spMkLst>
        </pc:spChg>
        <pc:spChg chg="add mod">
          <ac:chgData name="대용 신" userId="90ccab377e97af62" providerId="Windows Live" clId="Web-{AD6414A0-8595-85F9-8A65-EE52587C6C41}" dt="2025-10-05T05:41:02.108" v="687" actId="1076"/>
          <ac:spMkLst>
            <pc:docMk/>
            <pc:sldMk cId="1593920805" sldId="262"/>
            <ac:spMk id="73" creationId="{7E738A03-48A3-7B0F-5A1F-B1E07AB0630B}"/>
          </ac:spMkLst>
        </pc:spChg>
        <pc:spChg chg="add mod">
          <ac:chgData name="대용 신" userId="90ccab377e97af62" providerId="Windows Live" clId="Web-{AD6414A0-8595-85F9-8A65-EE52587C6C41}" dt="2025-10-05T05:42:09.671" v="741" actId="20577"/>
          <ac:spMkLst>
            <pc:docMk/>
            <pc:sldMk cId="1593920805" sldId="262"/>
            <ac:spMk id="74" creationId="{447192E7-4111-F6D8-3D29-AF1B1F892904}"/>
          </ac:spMkLst>
        </pc:spChg>
        <pc:cxnChg chg="add mod">
          <ac:chgData name="대용 신" userId="90ccab377e97af62" providerId="Windows Live" clId="Web-{AD6414A0-8595-85F9-8A65-EE52587C6C41}" dt="2025-10-05T05:27:18.559" v="475" actId="1076"/>
          <ac:cxnSpMkLst>
            <pc:docMk/>
            <pc:sldMk cId="1593920805" sldId="262"/>
            <ac:cxnSpMk id="34" creationId="{E3092054-4A50-B47D-1B34-B0635B01FB88}"/>
          </ac:cxnSpMkLst>
        </pc:cxnChg>
        <pc:cxnChg chg="add mod">
          <ac:chgData name="대용 신" userId="90ccab377e97af62" providerId="Windows Live" clId="Web-{AD6414A0-8595-85F9-8A65-EE52587C6C41}" dt="2025-10-05T05:27:18.559" v="476" actId="1076"/>
          <ac:cxnSpMkLst>
            <pc:docMk/>
            <pc:sldMk cId="1593920805" sldId="262"/>
            <ac:cxnSpMk id="36" creationId="{307C876E-189D-D3FC-1AA6-1101B09A932F}"/>
          </ac:cxnSpMkLst>
        </pc:cxnChg>
        <pc:cxnChg chg="add mod">
          <ac:chgData name="대용 신" userId="90ccab377e97af62" providerId="Windows Live" clId="Web-{AD6414A0-8595-85F9-8A65-EE52587C6C41}" dt="2025-10-05T05:30:06.937" v="518" actId="1076"/>
          <ac:cxnSpMkLst>
            <pc:docMk/>
            <pc:sldMk cId="1593920805" sldId="262"/>
            <ac:cxnSpMk id="58" creationId="{F781003E-FB17-22BD-A018-B6A7D4F3A4E8}"/>
          </ac:cxnSpMkLst>
        </pc:cxnChg>
        <pc:cxnChg chg="add mod">
          <ac:chgData name="대용 신" userId="90ccab377e97af62" providerId="Windows Live" clId="Web-{AD6414A0-8595-85F9-8A65-EE52587C6C41}" dt="2025-10-05T05:30:45.359" v="530" actId="1076"/>
          <ac:cxnSpMkLst>
            <pc:docMk/>
            <pc:sldMk cId="1593920805" sldId="262"/>
            <ac:cxnSpMk id="62" creationId="{E4251082-CB8B-FE4F-6FA4-35FD5E86002C}"/>
          </ac:cxnSpMkLst>
        </pc:cxnChg>
      </pc:sldChg>
      <pc:sldChg chg="addSp delSp modSp ord">
        <pc:chgData name="대용 신" userId="90ccab377e97af62" providerId="Windows Live" clId="Web-{AD6414A0-8595-85F9-8A65-EE52587C6C41}" dt="2025-10-05T05:50:14.966" v="877" actId="20577"/>
        <pc:sldMkLst>
          <pc:docMk/>
          <pc:sldMk cId="1844941827" sldId="289"/>
        </pc:sldMkLst>
        <pc:spChg chg="mod">
          <ac:chgData name="대용 신" userId="90ccab377e97af62" providerId="Windows Live" clId="Web-{AD6414A0-8595-85F9-8A65-EE52587C6C41}" dt="2025-10-05T05:46:20.593" v="757" actId="20577"/>
          <ac:spMkLst>
            <pc:docMk/>
            <pc:sldMk cId="1844941827" sldId="289"/>
            <ac:spMk id="2" creationId="{75031FE9-9059-4FE8-B4AC-9771F23A1B89}"/>
          </ac:spMkLst>
        </pc:spChg>
        <pc:spChg chg="mod">
          <ac:chgData name="대용 신" userId="90ccab377e97af62" providerId="Windows Live" clId="Web-{AD6414A0-8595-85F9-8A65-EE52587C6C41}" dt="2025-10-05T05:50:14.966" v="877" actId="20577"/>
          <ac:spMkLst>
            <pc:docMk/>
            <pc:sldMk cId="1844941827" sldId="289"/>
            <ac:spMk id="3" creationId="{D4A2EB3F-4D60-451F-8F45-7D6654D2FCD9}"/>
          </ac:spMkLst>
        </pc:spChg>
        <pc:spChg chg="mod">
          <ac:chgData name="대용 신" userId="90ccab377e97af62" providerId="Windows Live" clId="Web-{AD6414A0-8595-85F9-8A65-EE52587C6C41}" dt="2025-10-05T05:49:57.497" v="864" actId="20577"/>
          <ac:spMkLst>
            <pc:docMk/>
            <pc:sldMk cId="1844941827" sldId="289"/>
            <ac:spMk id="5" creationId="{E81BA2B5-6A90-4204-ABDD-7183FBB03A02}"/>
          </ac:spMkLst>
        </pc:spChg>
        <pc:spChg chg="mod">
          <ac:chgData name="대용 신" userId="90ccab377e97af62" providerId="Windows Live" clId="Web-{AD6414A0-8595-85F9-8A65-EE52587C6C41}" dt="2025-10-05T05:50:00.653" v="867" actId="20577"/>
          <ac:spMkLst>
            <pc:docMk/>
            <pc:sldMk cId="1844941827" sldId="289"/>
            <ac:spMk id="7" creationId="{301D392D-FB66-47A0-B628-5ADE822A2CFF}"/>
          </ac:spMkLst>
        </pc:spChg>
        <pc:spChg chg="mod">
          <ac:chgData name="대용 신" userId="90ccab377e97af62" providerId="Windows Live" clId="Web-{AD6414A0-8595-85F9-8A65-EE52587C6C41}" dt="2025-10-05T05:50:03.153" v="870" actId="20577"/>
          <ac:spMkLst>
            <pc:docMk/>
            <pc:sldMk cId="1844941827" sldId="289"/>
            <ac:spMk id="9" creationId="{868F40F8-BF35-45E9-B3DD-5436362D746E}"/>
          </ac:spMkLst>
        </pc:spChg>
        <pc:spChg chg="add mod">
          <ac:chgData name="대용 신" userId="90ccab377e97af62" providerId="Windows Live" clId="Web-{AD6414A0-8595-85F9-8A65-EE52587C6C41}" dt="2025-10-05T05:50:06.263" v="874" actId="20577"/>
          <ac:spMkLst>
            <pc:docMk/>
            <pc:sldMk cId="1844941827" sldId="289"/>
            <ac:spMk id="20" creationId="{536B0DD0-40E0-A52F-CDB2-C861521DBC9A}"/>
          </ac:spMkLst>
        </pc:spChg>
      </pc:sldChg>
      <pc:sldChg chg="addAnim">
        <pc:chgData name="대용 신" userId="90ccab377e97af62" providerId="Windows Live" clId="Web-{AD6414A0-8595-85F9-8A65-EE52587C6C41}" dt="2025-10-05T04:11:22.162" v="220"/>
        <pc:sldMkLst>
          <pc:docMk/>
          <pc:sldMk cId="3349631163" sldId="297"/>
        </pc:sldMkLst>
      </pc:sldChg>
      <pc:sldChg chg="addSp delSp modSp addAnim">
        <pc:chgData name="대용 신" userId="90ccab377e97af62" providerId="Windows Live" clId="Web-{AD6414A0-8595-85F9-8A65-EE52587C6C41}" dt="2025-10-05T04:13:55.038" v="376" actId="20577"/>
        <pc:sldMkLst>
          <pc:docMk/>
          <pc:sldMk cId="394733953" sldId="298"/>
        </pc:sldMkLst>
        <pc:spChg chg="add mod">
          <ac:chgData name="대용 신" userId="90ccab377e97af62" providerId="Windows Live" clId="Web-{AD6414A0-8595-85F9-8A65-EE52587C6C41}" dt="2025-10-05T04:02:22.888" v="163" actId="1076"/>
          <ac:spMkLst>
            <pc:docMk/>
            <pc:sldMk cId="394733953" sldId="298"/>
            <ac:spMk id="8" creationId="{8CC19B55-89DF-047D-8BF1-0EFDC6963DB2}"/>
          </ac:spMkLst>
        </pc:spChg>
        <pc:spChg chg="mod">
          <ac:chgData name="대용 신" userId="90ccab377e97af62" providerId="Windows Live" clId="Web-{AD6414A0-8595-85F9-8A65-EE52587C6C41}" dt="2025-10-05T04:02:08.357" v="158" actId="20577"/>
          <ac:spMkLst>
            <pc:docMk/>
            <pc:sldMk cId="394733953" sldId="298"/>
            <ac:spMk id="12" creationId="{0BBE5EBF-AD2D-3164-739C-DDBB285126DC}"/>
          </ac:spMkLst>
        </pc:spChg>
        <pc:spChg chg="add mod">
          <ac:chgData name="대용 신" userId="90ccab377e97af62" providerId="Windows Live" clId="Web-{AD6414A0-8595-85F9-8A65-EE52587C6C41}" dt="2025-10-05T04:02:28.482" v="166" actId="1076"/>
          <ac:spMkLst>
            <pc:docMk/>
            <pc:sldMk cId="394733953" sldId="298"/>
            <ac:spMk id="14" creationId="{3E840602-3BEA-998C-6E78-B5BA292502DC}"/>
          </ac:spMkLst>
        </pc:spChg>
        <pc:spChg chg="add mod">
          <ac:chgData name="대용 신" userId="90ccab377e97af62" providerId="Windows Live" clId="Web-{AD6414A0-8595-85F9-8A65-EE52587C6C41}" dt="2025-10-05T04:04:22.701" v="199" actId="1076"/>
          <ac:spMkLst>
            <pc:docMk/>
            <pc:sldMk cId="394733953" sldId="298"/>
            <ac:spMk id="16" creationId="{D9E94602-CBDD-EE6B-BB23-C7815D15CA9D}"/>
          </ac:spMkLst>
        </pc:spChg>
        <pc:spChg chg="add mod">
          <ac:chgData name="대용 신" userId="90ccab377e97af62" providerId="Windows Live" clId="Web-{AD6414A0-8595-85F9-8A65-EE52587C6C41}" dt="2025-10-05T04:04:22.717" v="201" actId="1076"/>
          <ac:spMkLst>
            <pc:docMk/>
            <pc:sldMk cId="394733953" sldId="298"/>
            <ac:spMk id="20" creationId="{2837220D-6531-A131-131C-D7CCB7A61B1B}"/>
          </ac:spMkLst>
        </pc:spChg>
        <pc:spChg chg="add mod">
          <ac:chgData name="대용 신" userId="90ccab377e97af62" providerId="Windows Live" clId="Web-{AD6414A0-8595-85F9-8A65-EE52587C6C41}" dt="2025-10-05T04:03:13.419" v="180" actId="1076"/>
          <ac:spMkLst>
            <pc:docMk/>
            <pc:sldMk cId="394733953" sldId="298"/>
            <ac:spMk id="22" creationId="{ADEEE5D3-08E4-032A-E067-B2D147354CDE}"/>
          </ac:spMkLst>
        </pc:spChg>
        <pc:spChg chg="add mod">
          <ac:chgData name="대용 신" userId="90ccab377e97af62" providerId="Windows Live" clId="Web-{AD6414A0-8595-85F9-8A65-EE52587C6C41}" dt="2025-10-05T04:03:38.669" v="190" actId="1076"/>
          <ac:spMkLst>
            <pc:docMk/>
            <pc:sldMk cId="394733953" sldId="298"/>
            <ac:spMk id="25" creationId="{C78C07A4-1FFA-6C02-E0FC-8601294E2C44}"/>
          </ac:spMkLst>
        </pc:spChg>
        <pc:spChg chg="add mod">
          <ac:chgData name="대용 신" userId="90ccab377e97af62" providerId="Windows Live" clId="Web-{AD6414A0-8595-85F9-8A65-EE52587C6C41}" dt="2025-10-05T04:04:47.061" v="205" actId="1076"/>
          <ac:spMkLst>
            <pc:docMk/>
            <pc:sldMk cId="394733953" sldId="298"/>
            <ac:spMk id="28" creationId="{3BF809F7-B200-BFC0-8B80-7F078B18B75B}"/>
          </ac:spMkLst>
        </pc:spChg>
        <pc:spChg chg="mod">
          <ac:chgData name="대용 신" userId="90ccab377e97af62" providerId="Windows Live" clId="Web-{AD6414A0-8595-85F9-8A65-EE52587C6C41}" dt="2025-10-05T04:13:55.038" v="376" actId="20577"/>
          <ac:spMkLst>
            <pc:docMk/>
            <pc:sldMk cId="394733953" sldId="298"/>
            <ac:spMk id="33" creationId="{26E9106E-AEF6-7DE0-1C5D-5FA883C3DEAE}"/>
          </ac:spMkLst>
        </pc:spChg>
        <pc:cxnChg chg="add mod">
          <ac:chgData name="대용 신" userId="90ccab377e97af62" providerId="Windows Live" clId="Web-{AD6414A0-8595-85F9-8A65-EE52587C6C41}" dt="2025-10-05T04:02:34.435" v="169" actId="14100"/>
          <ac:cxnSpMkLst>
            <pc:docMk/>
            <pc:sldMk cId="394733953" sldId="298"/>
            <ac:cxnSpMk id="11" creationId="{709A16DF-2EC1-94BC-CBFA-20A6BDF865F0}"/>
          </ac:cxnSpMkLst>
        </pc:cxnChg>
        <pc:cxnChg chg="add mod">
          <ac:chgData name="대용 신" userId="90ccab377e97af62" providerId="Windows Live" clId="Web-{AD6414A0-8595-85F9-8A65-EE52587C6C41}" dt="2025-10-05T04:04:22.701" v="200" actId="1076"/>
          <ac:cxnSpMkLst>
            <pc:docMk/>
            <pc:sldMk cId="394733953" sldId="298"/>
            <ac:cxnSpMk id="18" creationId="{EB36DCDB-1B1A-65DE-00B5-D4881C0B319F}"/>
          </ac:cxnSpMkLst>
        </pc:cxnChg>
        <pc:cxnChg chg="add mod">
          <ac:chgData name="대용 신" userId="90ccab377e97af62" providerId="Windows Live" clId="Web-{AD6414A0-8595-85F9-8A65-EE52587C6C41}" dt="2025-10-05T04:03:22.138" v="182" actId="1076"/>
          <ac:cxnSpMkLst>
            <pc:docMk/>
            <pc:sldMk cId="394733953" sldId="298"/>
            <ac:cxnSpMk id="23" creationId="{D0EA9A7D-EB6B-7CB4-2A73-1A5954926AB8}"/>
          </ac:cxnSpMkLst>
        </pc:cxnChg>
        <pc:cxnChg chg="add mod">
          <ac:chgData name="대용 신" userId="90ccab377e97af62" providerId="Windows Live" clId="Web-{AD6414A0-8595-85F9-8A65-EE52587C6C41}" dt="2025-10-05T04:04:29.561" v="203" actId="14100"/>
          <ac:cxnSpMkLst>
            <pc:docMk/>
            <pc:sldMk cId="394733953" sldId="298"/>
            <ac:cxnSpMk id="27" creationId="{450BDBC3-958B-221E-B895-6E082973C604}"/>
          </ac:cxnSpMkLst>
        </pc:cxnChg>
      </pc:sldChg>
      <pc:sldChg chg="addSp delSp modSp addAnim delAnim">
        <pc:chgData name="대용 신" userId="90ccab377e97af62" providerId="Windows Live" clId="Web-{AD6414A0-8595-85F9-8A65-EE52587C6C41}" dt="2025-10-05T04:16:35.777" v="421"/>
        <pc:sldMkLst>
          <pc:docMk/>
          <pc:sldMk cId="2395202285" sldId="299"/>
        </pc:sldMkLst>
        <pc:spChg chg="add mod">
          <ac:chgData name="대용 신" userId="90ccab377e97af62" providerId="Windows Live" clId="Web-{AD6414A0-8595-85F9-8A65-EE52587C6C41}" dt="2025-10-05T04:15:23.540" v="414" actId="1076"/>
          <ac:spMkLst>
            <pc:docMk/>
            <pc:sldMk cId="2395202285" sldId="299"/>
            <ac:spMk id="8" creationId="{9B8FCA5C-C0CA-4153-BEE0-59DD42E1160F}"/>
          </ac:spMkLst>
        </pc:spChg>
        <pc:spChg chg="mod">
          <ac:chgData name="대용 신" userId="90ccab377e97af62" providerId="Windows Live" clId="Web-{AD6414A0-8595-85F9-8A65-EE52587C6C41}" dt="2025-10-05T04:13:50.756" v="372" actId="20577"/>
          <ac:spMkLst>
            <pc:docMk/>
            <pc:sldMk cId="2395202285" sldId="299"/>
            <ac:spMk id="12" creationId="{89328F7C-C007-2FDF-C320-F63E1D15FE0A}"/>
          </ac:spMkLst>
        </pc:spChg>
        <pc:spChg chg="add mod">
          <ac:chgData name="대용 신" userId="90ccab377e97af62" providerId="Windows Live" clId="Web-{AD6414A0-8595-85F9-8A65-EE52587C6C41}" dt="2025-10-05T04:14:18.711" v="393" actId="1076"/>
          <ac:spMkLst>
            <pc:docMk/>
            <pc:sldMk cId="2395202285" sldId="299"/>
            <ac:spMk id="14" creationId="{E7F8165C-63D4-E1E0-B6D6-9FBFCE9F8D11}"/>
          </ac:spMkLst>
        </pc:spChg>
        <pc:spChg chg="add mod">
          <ac:chgData name="대용 신" userId="90ccab377e97af62" providerId="Windows Live" clId="Web-{AD6414A0-8595-85F9-8A65-EE52587C6C41}" dt="2025-10-05T04:14:31.867" v="396" actId="1076"/>
          <ac:spMkLst>
            <pc:docMk/>
            <pc:sldMk cId="2395202285" sldId="299"/>
            <ac:spMk id="18" creationId="{1836EAFB-01BE-8BC3-EA40-5118FA80BB46}"/>
          </ac:spMkLst>
        </pc:spChg>
        <pc:spChg chg="add mod">
          <ac:chgData name="대용 신" userId="90ccab377e97af62" providerId="Windows Live" clId="Web-{AD6414A0-8595-85F9-8A65-EE52587C6C41}" dt="2025-10-05T04:15:26.758" v="415" actId="1076"/>
          <ac:spMkLst>
            <pc:docMk/>
            <pc:sldMk cId="2395202285" sldId="299"/>
            <ac:spMk id="20" creationId="{8C731D56-30C3-45A7-F9B9-A2E1680FD7B9}"/>
          </ac:spMkLst>
        </pc:spChg>
        <pc:spChg chg="add mod">
          <ac:chgData name="대용 신" userId="90ccab377e97af62" providerId="Windows Live" clId="Web-{AD6414A0-8595-85F9-8A65-EE52587C6C41}" dt="2025-10-05T04:15:20.540" v="412" actId="1076"/>
          <ac:spMkLst>
            <pc:docMk/>
            <pc:sldMk cId="2395202285" sldId="299"/>
            <ac:spMk id="21" creationId="{6623EA4D-2972-1DFA-D732-0B1507D38160}"/>
          </ac:spMkLst>
        </pc:spChg>
        <pc:spChg chg="add mod">
          <ac:chgData name="대용 신" userId="90ccab377e97af62" providerId="Windows Live" clId="Web-{AD6414A0-8595-85F9-8A65-EE52587C6C41}" dt="2025-10-05T04:15:51.290" v="417" actId="1076"/>
          <ac:spMkLst>
            <pc:docMk/>
            <pc:sldMk cId="2395202285" sldId="299"/>
            <ac:spMk id="22" creationId="{5E9F128B-7B5F-9D90-2BFC-CAF37AE688E2}"/>
          </ac:spMkLst>
        </pc:spChg>
        <pc:spChg chg="mod">
          <ac:chgData name="대용 신" userId="90ccab377e97af62" providerId="Windows Live" clId="Web-{AD6414A0-8595-85F9-8A65-EE52587C6C41}" dt="2025-10-05T04:14:01.600" v="386" actId="20577"/>
          <ac:spMkLst>
            <pc:docMk/>
            <pc:sldMk cId="2395202285" sldId="299"/>
            <ac:spMk id="33" creationId="{913C6844-D5AB-F6B0-F83A-2D54E6633155}"/>
          </ac:spMkLst>
        </pc:spChg>
        <pc:cxnChg chg="add mod">
          <ac:chgData name="대용 신" userId="90ccab377e97af62" providerId="Windows Live" clId="Web-{AD6414A0-8595-85F9-8A65-EE52587C6C41}" dt="2025-10-05T04:14:18.696" v="392" actId="1076"/>
          <ac:cxnSpMkLst>
            <pc:docMk/>
            <pc:sldMk cId="2395202285" sldId="299"/>
            <ac:cxnSpMk id="11" creationId="{2F51831A-1FAE-5540-9A00-E230827A0B7D}"/>
          </ac:cxnSpMkLst>
        </pc:cxnChg>
        <pc:cxnChg chg="add mod">
          <ac:chgData name="대용 신" userId="90ccab377e97af62" providerId="Windows Live" clId="Web-{AD6414A0-8595-85F9-8A65-EE52587C6C41}" dt="2025-10-05T04:14:18.711" v="394" actId="1076"/>
          <ac:cxnSpMkLst>
            <pc:docMk/>
            <pc:sldMk cId="2395202285" sldId="299"/>
            <ac:cxnSpMk id="16" creationId="{2EB9DD1D-AF18-7362-20DC-6B6AD77F37BF}"/>
          </ac:cxnSpMkLst>
        </pc:cxnChg>
      </pc:sldChg>
      <pc:sldChg chg="modSp add replId">
        <pc:chgData name="대용 신" userId="90ccab377e97af62" providerId="Windows Live" clId="Web-{AD6414A0-8595-85F9-8A65-EE52587C6C41}" dt="2025-10-05T05:52:03.737" v="892" actId="20577"/>
        <pc:sldMkLst>
          <pc:docMk/>
          <pc:sldMk cId="2249654197" sldId="300"/>
        </pc:sldMkLst>
        <pc:spChg chg="mod">
          <ac:chgData name="대용 신" userId="90ccab377e97af62" providerId="Windows Live" clId="Web-{AD6414A0-8595-85F9-8A65-EE52587C6C41}" dt="2025-10-05T05:52:03.737" v="892" actId="20577"/>
          <ac:spMkLst>
            <pc:docMk/>
            <pc:sldMk cId="2249654197" sldId="300"/>
            <ac:spMk id="2" creationId="{088B0FDE-ED5E-CB41-848B-8D1D920E3B44}"/>
          </ac:spMkLst>
        </pc:spChg>
      </pc:sldChg>
      <pc:sldChg chg="delSp modSp add replId delAnim">
        <pc:chgData name="대용 신" userId="90ccab377e97af62" providerId="Windows Live" clId="Web-{AD6414A0-8595-85F9-8A65-EE52587C6C41}" dt="2025-10-05T05:54:55.898" v="992"/>
        <pc:sldMkLst>
          <pc:docMk/>
          <pc:sldMk cId="1235669767" sldId="301"/>
        </pc:sldMkLst>
        <pc:spChg chg="mod">
          <ac:chgData name="대용 신" userId="90ccab377e97af62" providerId="Windows Live" clId="Web-{AD6414A0-8595-85F9-8A65-EE52587C6C41}" dt="2025-10-05T05:52:25.987" v="901" actId="20577"/>
          <ac:spMkLst>
            <pc:docMk/>
            <pc:sldMk cId="1235669767" sldId="301"/>
            <ac:spMk id="2" creationId="{EBE80CE5-72C8-837C-4BB1-C4E18F5A919A}"/>
          </ac:spMkLst>
        </pc:spChg>
        <pc:spChg chg="mod">
          <ac:chgData name="대용 신" userId="90ccab377e97af62" providerId="Windows Live" clId="Web-{AD6414A0-8595-85F9-8A65-EE52587C6C41}" dt="2025-10-05T05:53:51.068" v="978" actId="20577"/>
          <ac:spMkLst>
            <pc:docMk/>
            <pc:sldMk cId="1235669767" sldId="301"/>
            <ac:spMk id="64" creationId="{651052A8-CFE9-A0AF-30B3-3DAE030B7245}"/>
          </ac:spMkLst>
        </pc:spChg>
        <pc:spChg chg="mod">
          <ac:chgData name="대용 신" userId="90ccab377e97af62" providerId="Windows Live" clId="Web-{AD6414A0-8595-85F9-8A65-EE52587C6C41}" dt="2025-10-05T05:53:24.208" v="957" actId="20577"/>
          <ac:spMkLst>
            <pc:docMk/>
            <pc:sldMk cId="1235669767" sldId="301"/>
            <ac:spMk id="69" creationId="{682EACC0-647E-037F-6697-102D98A23431}"/>
          </ac:spMkLst>
        </pc:spChg>
        <pc:spChg chg="mod">
          <ac:chgData name="대용 신" userId="90ccab377e97af62" providerId="Windows Live" clId="Web-{AD6414A0-8595-85F9-8A65-EE52587C6C41}" dt="2025-10-05T05:53:38.567" v="976" actId="20577"/>
          <ac:spMkLst>
            <pc:docMk/>
            <pc:sldMk cId="1235669767" sldId="301"/>
            <ac:spMk id="74" creationId="{2653208E-99EC-5F1F-BB76-80A9DE784138}"/>
          </ac:spMkLst>
        </pc:spChg>
      </pc:sldChg>
      <pc:sldChg chg="addSp delSp modSp add replId">
        <pc:chgData name="대용 신" userId="90ccab377e97af62" providerId="Windows Live" clId="Web-{AD6414A0-8595-85F9-8A65-EE52587C6C41}" dt="2025-10-05T06:15:12.345" v="1074"/>
        <pc:sldMkLst>
          <pc:docMk/>
          <pc:sldMk cId="3084957344" sldId="302"/>
        </pc:sldMkLst>
        <pc:spChg chg="mod">
          <ac:chgData name="대용 신" userId="90ccab377e97af62" providerId="Windows Live" clId="Web-{AD6414A0-8595-85F9-8A65-EE52587C6C41}" dt="2025-10-05T06:12:31.234" v="1037" actId="20577"/>
          <ac:spMkLst>
            <pc:docMk/>
            <pc:sldMk cId="3084957344" sldId="302"/>
            <ac:spMk id="2" creationId="{B8C0BF65-3D4D-51B0-F8B8-A64BD1363FB7}"/>
          </ac:spMkLst>
        </pc:spChg>
        <pc:spChg chg="mod">
          <ac:chgData name="대용 신" userId="90ccab377e97af62" providerId="Windows Live" clId="Web-{AD6414A0-8595-85F9-8A65-EE52587C6C41}" dt="2025-10-05T06:12:44.859" v="1046" actId="20577"/>
          <ac:spMkLst>
            <pc:docMk/>
            <pc:sldMk cId="3084957344" sldId="302"/>
            <ac:spMk id="9" creationId="{3EA0768D-81E3-5A0E-28BA-259F4EF1C9F4}"/>
          </ac:spMkLst>
        </pc:spChg>
        <pc:spChg chg="mod">
          <ac:chgData name="대용 신" userId="90ccab377e97af62" providerId="Windows Live" clId="Web-{AD6414A0-8595-85F9-8A65-EE52587C6C41}" dt="2025-10-05T06:12:51.718" v="1050" actId="20577"/>
          <ac:spMkLst>
            <pc:docMk/>
            <pc:sldMk cId="3084957344" sldId="302"/>
            <ac:spMk id="10" creationId="{0462E295-7C64-25FD-D67F-3AB586BB8C6B}"/>
          </ac:spMkLst>
        </pc:spChg>
        <pc:spChg chg="mod">
          <ac:chgData name="대용 신" userId="90ccab377e97af62" providerId="Windows Live" clId="Web-{AD6414A0-8595-85F9-8A65-EE52587C6C41}" dt="2025-10-05T06:13:31.297" v="1055" actId="14100"/>
          <ac:spMkLst>
            <pc:docMk/>
            <pc:sldMk cId="3084957344" sldId="302"/>
            <ac:spMk id="11" creationId="{3C7874FA-BB47-76A5-2AE1-92E93E8B60E7}"/>
          </ac:spMkLst>
        </pc:spChg>
      </pc:sldChg>
      <pc:sldChg chg="modSp add replId">
        <pc:chgData name="대용 신" userId="90ccab377e97af62" providerId="Windows Live" clId="Web-{AD6414A0-8595-85F9-8A65-EE52587C6C41}" dt="2025-10-05T06:17:51.065" v="1104" actId="20577"/>
        <pc:sldMkLst>
          <pc:docMk/>
          <pc:sldMk cId="3094822029" sldId="303"/>
        </pc:sldMkLst>
        <pc:spChg chg="mod">
          <ac:chgData name="대용 신" userId="90ccab377e97af62" providerId="Windows Live" clId="Web-{AD6414A0-8595-85F9-8A65-EE52587C6C41}" dt="2025-10-05T06:16:00.321" v="1090" actId="20577"/>
          <ac:spMkLst>
            <pc:docMk/>
            <pc:sldMk cId="3094822029" sldId="303"/>
            <ac:spMk id="2" creationId="{47A21E40-5484-40A8-C5C5-8F1DC1BA9BB4}"/>
          </ac:spMkLst>
        </pc:spChg>
        <pc:spChg chg="mod">
          <ac:chgData name="대용 신" userId="90ccab377e97af62" providerId="Windows Live" clId="Web-{AD6414A0-8595-85F9-8A65-EE52587C6C41}" dt="2025-10-05T06:17:42.268" v="1103" actId="1076"/>
          <ac:spMkLst>
            <pc:docMk/>
            <pc:sldMk cId="3094822029" sldId="303"/>
            <ac:spMk id="9" creationId="{5A5A6091-F004-5801-B80E-2410B36B4777}"/>
          </ac:spMkLst>
        </pc:spChg>
        <pc:spChg chg="mod">
          <ac:chgData name="대용 신" userId="90ccab377e97af62" providerId="Windows Live" clId="Web-{AD6414A0-8595-85F9-8A65-EE52587C6C41}" dt="2025-10-05T06:17:28.627" v="1100" actId="20577"/>
          <ac:spMkLst>
            <pc:docMk/>
            <pc:sldMk cId="3094822029" sldId="303"/>
            <ac:spMk id="10" creationId="{217E95A8-A2D8-C585-F289-FF98CE05E8B7}"/>
          </ac:spMkLst>
        </pc:spChg>
      </pc:sldChg>
    </pc:docChg>
  </pc:docChgLst>
  <pc:docChgLst>
    <pc:chgData name="대용 신" userId="90ccab377e97af62" providerId="Windows Live" clId="Web-{DAE196AF-AA12-136A-2DF7-34DE5F63647C}"/>
    <pc:docChg chg="addSld modSld">
      <pc:chgData name="대용 신" userId="90ccab377e97af62" providerId="Windows Live" clId="Web-{DAE196AF-AA12-136A-2DF7-34DE5F63647C}" dt="2025-10-05T08:19:49.202" v="452"/>
      <pc:docMkLst>
        <pc:docMk/>
      </pc:docMkLst>
      <pc:sldChg chg="addSp delSp modSp addAnim">
        <pc:chgData name="대용 신" userId="90ccab377e97af62" providerId="Windows Live" clId="Web-{DAE196AF-AA12-136A-2DF7-34DE5F63647C}" dt="2025-10-05T07:39:43.939" v="181" actId="1076"/>
        <pc:sldMkLst>
          <pc:docMk/>
          <pc:sldMk cId="3967406070" sldId="307"/>
        </pc:sldMkLst>
        <pc:spChg chg="mod">
          <ac:chgData name="대용 신" userId="90ccab377e97af62" providerId="Windows Live" clId="Web-{DAE196AF-AA12-136A-2DF7-34DE5F63647C}" dt="2025-10-05T07:30:56.282" v="24" actId="1076"/>
          <ac:spMkLst>
            <pc:docMk/>
            <pc:sldMk cId="3967406070" sldId="307"/>
            <ac:spMk id="13" creationId="{D6765277-05F8-B7DE-58F0-580F218AFF1C}"/>
          </ac:spMkLst>
        </pc:spChg>
        <pc:spChg chg="add mod">
          <ac:chgData name="대용 신" userId="90ccab377e97af62" providerId="Windows Live" clId="Web-{DAE196AF-AA12-136A-2DF7-34DE5F63647C}" dt="2025-10-05T07:31:42.642" v="28" actId="1076"/>
          <ac:spMkLst>
            <pc:docMk/>
            <pc:sldMk cId="3967406070" sldId="307"/>
            <ac:spMk id="17" creationId="{F13BD529-596F-64F7-046E-DCA488A85A24}"/>
          </ac:spMkLst>
        </pc:spChg>
        <pc:spChg chg="add mod">
          <ac:chgData name="대용 신" userId="90ccab377e97af62" providerId="Windows Live" clId="Web-{DAE196AF-AA12-136A-2DF7-34DE5F63647C}" dt="2025-10-05T07:35:47.105" v="112" actId="1076"/>
          <ac:spMkLst>
            <pc:docMk/>
            <pc:sldMk cId="3967406070" sldId="307"/>
            <ac:spMk id="19" creationId="{683F4B7E-CF1E-4235-A4FB-E29623B2AEED}"/>
          </ac:spMkLst>
        </pc:spChg>
        <pc:spChg chg="add mod">
          <ac:chgData name="대용 신" userId="90ccab377e97af62" providerId="Windows Live" clId="Web-{DAE196AF-AA12-136A-2DF7-34DE5F63647C}" dt="2025-10-05T07:38:53.563" v="176" actId="1076"/>
          <ac:spMkLst>
            <pc:docMk/>
            <pc:sldMk cId="3967406070" sldId="307"/>
            <ac:spMk id="24" creationId="{2BEAAFCB-AEAC-7577-A3E1-58ABEBD35F4B}"/>
          </ac:spMkLst>
        </pc:spChg>
        <pc:spChg chg="mod">
          <ac:chgData name="대용 신" userId="90ccab377e97af62" providerId="Windows Live" clId="Web-{DAE196AF-AA12-136A-2DF7-34DE5F63647C}" dt="2025-10-05T07:39:43.939" v="181" actId="1076"/>
          <ac:spMkLst>
            <pc:docMk/>
            <pc:sldMk cId="3967406070" sldId="307"/>
            <ac:spMk id="60" creationId="{12F4D3B0-2170-E414-C602-A0DA757FA987}"/>
          </ac:spMkLst>
        </pc:spChg>
        <pc:spChg chg="mod">
          <ac:chgData name="대용 신" userId="90ccab377e97af62" providerId="Windows Live" clId="Web-{DAE196AF-AA12-136A-2DF7-34DE5F63647C}" dt="2025-10-05T07:36:48.686" v="156" actId="14100"/>
          <ac:spMkLst>
            <pc:docMk/>
            <pc:sldMk cId="3967406070" sldId="307"/>
            <ac:spMk id="67" creationId="{139052BE-9D5E-9034-89A5-C89EF8A5DFA4}"/>
          </ac:spMkLst>
        </pc:spChg>
        <pc:spChg chg="mod">
          <ac:chgData name="대용 신" userId="90ccab377e97af62" providerId="Windows Live" clId="Web-{DAE196AF-AA12-136A-2DF7-34DE5F63647C}" dt="2025-10-05T07:36:45.123" v="155" actId="20577"/>
          <ac:spMkLst>
            <pc:docMk/>
            <pc:sldMk cId="3967406070" sldId="307"/>
            <ac:spMk id="69" creationId="{BF33B7F7-9762-C4F7-4C96-35D4E60E3301}"/>
          </ac:spMkLst>
        </pc:spChg>
        <pc:spChg chg="mod">
          <ac:chgData name="대용 신" userId="90ccab377e97af62" providerId="Windows Live" clId="Web-{DAE196AF-AA12-136A-2DF7-34DE5F63647C}" dt="2025-10-05T07:36:29.091" v="151" actId="14100"/>
          <ac:spMkLst>
            <pc:docMk/>
            <pc:sldMk cId="3967406070" sldId="307"/>
            <ac:spMk id="73" creationId="{67089245-80DB-7204-A9E4-79EFB216E00F}"/>
          </ac:spMkLst>
        </pc:spChg>
        <pc:spChg chg="mod">
          <ac:chgData name="대용 신" userId="90ccab377e97af62" providerId="Windows Live" clId="Web-{DAE196AF-AA12-136A-2DF7-34DE5F63647C}" dt="2025-10-05T07:36:26.185" v="150" actId="20577"/>
          <ac:spMkLst>
            <pc:docMk/>
            <pc:sldMk cId="3967406070" sldId="307"/>
            <ac:spMk id="74" creationId="{807A430F-05DC-23EF-122C-94757354E103}"/>
          </ac:spMkLst>
        </pc:spChg>
        <pc:grpChg chg="add mod">
          <ac:chgData name="대용 신" userId="90ccab377e97af62" providerId="Windows Live" clId="Web-{DAE196AF-AA12-136A-2DF7-34DE5F63647C}" dt="2025-10-05T07:30:27.891" v="4" actId="1076"/>
          <ac:grpSpMkLst>
            <pc:docMk/>
            <pc:sldMk cId="3967406070" sldId="307"/>
            <ac:grpSpMk id="11" creationId="{3B10024E-F637-2F89-C096-83FF175AF36E}"/>
          </ac:grpSpMkLst>
        </pc:grpChg>
        <pc:grpChg chg="add mod">
          <ac:chgData name="대용 신" userId="90ccab377e97af62" providerId="Windows Live" clId="Web-{DAE196AF-AA12-136A-2DF7-34DE5F63647C}" dt="2025-10-05T07:37:07.124" v="158" actId="1076"/>
          <ac:grpSpMkLst>
            <pc:docMk/>
            <pc:sldMk cId="3967406070" sldId="307"/>
            <ac:grpSpMk id="20" creationId="{15E3F596-64F1-0005-EB94-27D4D3B541F9}"/>
          </ac:grpSpMkLst>
        </pc:grpChg>
        <pc:cxnChg chg="add">
          <ac:chgData name="대용 신" userId="90ccab377e97af62" providerId="Windows Live" clId="Web-{DAE196AF-AA12-136A-2DF7-34DE5F63647C}" dt="2025-10-05T07:37:51.343" v="159"/>
          <ac:cxnSpMkLst>
            <pc:docMk/>
            <pc:sldMk cId="3967406070" sldId="307"/>
            <ac:cxnSpMk id="21" creationId="{25807EA6-1242-6E31-225A-548FCE26C4BD}"/>
          </ac:cxnSpMkLst>
        </pc:cxnChg>
        <pc:cxnChg chg="add mod">
          <ac:chgData name="대용 신" userId="90ccab377e97af62" providerId="Windows Live" clId="Web-{DAE196AF-AA12-136A-2DF7-34DE5F63647C}" dt="2025-10-05T07:38:17.031" v="162" actId="14100"/>
          <ac:cxnSpMkLst>
            <pc:docMk/>
            <pc:sldMk cId="3967406070" sldId="307"/>
            <ac:cxnSpMk id="22" creationId="{C476C4C6-8F73-02D7-2A16-B345536C4963}"/>
          </ac:cxnSpMkLst>
        </pc:cxnChg>
      </pc:sldChg>
      <pc:sldChg chg="addSp delSp modSp add replId addAnim delAnim">
        <pc:chgData name="대용 신" userId="90ccab377e97af62" providerId="Windows Live" clId="Web-{DAE196AF-AA12-136A-2DF7-34DE5F63647C}" dt="2025-10-05T08:13:08.356" v="415"/>
        <pc:sldMkLst>
          <pc:docMk/>
          <pc:sldMk cId="866313166" sldId="308"/>
        </pc:sldMkLst>
        <pc:spChg chg="mod">
          <ac:chgData name="대용 신" userId="90ccab377e97af62" providerId="Windows Live" clId="Web-{DAE196AF-AA12-136A-2DF7-34DE5F63647C}" dt="2025-10-05T07:42:53.556" v="208" actId="20577"/>
          <ac:spMkLst>
            <pc:docMk/>
            <pc:sldMk cId="866313166" sldId="308"/>
            <ac:spMk id="2" creationId="{DA2A225B-FBF4-7DA7-473C-7A5FE04241DA}"/>
          </ac:spMkLst>
        </pc:spChg>
        <pc:spChg chg="add mod">
          <ac:chgData name="대용 신" userId="90ccab377e97af62" providerId="Windows Live" clId="Web-{DAE196AF-AA12-136A-2DF7-34DE5F63647C}" dt="2025-10-05T07:48:00.453" v="350" actId="1076"/>
          <ac:spMkLst>
            <pc:docMk/>
            <pc:sldMk cId="866313166" sldId="308"/>
            <ac:spMk id="10" creationId="{20B3134B-8195-B639-007D-87754AB2B55C}"/>
          </ac:spMkLst>
        </pc:spChg>
        <pc:spChg chg="add mod">
          <ac:chgData name="대용 신" userId="90ccab377e97af62" providerId="Windows Live" clId="Web-{DAE196AF-AA12-136A-2DF7-34DE5F63647C}" dt="2025-10-05T07:55:13.816" v="399" actId="1076"/>
          <ac:spMkLst>
            <pc:docMk/>
            <pc:sldMk cId="866313166" sldId="308"/>
            <ac:spMk id="14" creationId="{CEFCD275-2C90-5933-9C11-DD4F0CD659D9}"/>
          </ac:spMkLst>
        </pc:spChg>
        <pc:spChg chg="mod">
          <ac:chgData name="대용 신" userId="90ccab377e97af62" providerId="Windows Live" clId="Web-{DAE196AF-AA12-136A-2DF7-34DE5F63647C}" dt="2025-10-05T07:47:26.984" v="342" actId="1076"/>
          <ac:spMkLst>
            <pc:docMk/>
            <pc:sldMk cId="866313166" sldId="308"/>
            <ac:spMk id="17" creationId="{3EF5FD75-B17B-E4B6-4FCE-4AAB78065357}"/>
          </ac:spMkLst>
        </pc:spChg>
        <pc:spChg chg="mod">
          <ac:chgData name="대용 신" userId="90ccab377e97af62" providerId="Windows Live" clId="Web-{DAE196AF-AA12-136A-2DF7-34DE5F63647C}" dt="2025-10-05T07:53:45.313" v="381" actId="20577"/>
          <ac:spMkLst>
            <pc:docMk/>
            <pc:sldMk cId="866313166" sldId="308"/>
            <ac:spMk id="19" creationId="{F975E1A0-2C25-27CA-7DD9-D2A44203E527}"/>
          </ac:spMkLst>
        </pc:spChg>
        <pc:spChg chg="mod">
          <ac:chgData name="대용 신" userId="90ccab377e97af62" providerId="Windows Live" clId="Web-{DAE196AF-AA12-136A-2DF7-34DE5F63647C}" dt="2025-10-05T07:53:32.875" v="373" actId="1076"/>
          <ac:spMkLst>
            <pc:docMk/>
            <pc:sldMk cId="866313166" sldId="308"/>
            <ac:spMk id="25" creationId="{C1DE3F60-A027-CE85-0638-0724112E8425}"/>
          </ac:spMkLst>
        </pc:spChg>
        <pc:spChg chg="add mod">
          <ac:chgData name="대용 신" userId="90ccab377e97af62" providerId="Windows Live" clId="Web-{DAE196AF-AA12-136A-2DF7-34DE5F63647C}" dt="2025-10-05T07:54:20.939" v="388" actId="1076"/>
          <ac:spMkLst>
            <pc:docMk/>
            <pc:sldMk cId="866313166" sldId="308"/>
            <ac:spMk id="27" creationId="{06588AB1-FC31-225A-7DB6-484BB60CAEF5}"/>
          </ac:spMkLst>
        </pc:spChg>
        <pc:spChg chg="mod">
          <ac:chgData name="대용 신" userId="90ccab377e97af62" providerId="Windows Live" clId="Web-{DAE196AF-AA12-136A-2DF7-34DE5F63647C}" dt="2025-10-05T07:55:13.753" v="397" actId="1076"/>
          <ac:spMkLst>
            <pc:docMk/>
            <pc:sldMk cId="866313166" sldId="308"/>
            <ac:spMk id="61" creationId="{4B353A2C-AD1D-007E-76E5-8F4F4B4738E0}"/>
          </ac:spMkLst>
        </pc:spChg>
        <pc:spChg chg="mod">
          <ac:chgData name="대용 신" userId="90ccab377e97af62" providerId="Windows Live" clId="Web-{DAE196AF-AA12-136A-2DF7-34DE5F63647C}" dt="2025-10-05T07:46:59.249" v="339" actId="14100"/>
          <ac:spMkLst>
            <pc:docMk/>
            <pc:sldMk cId="866313166" sldId="308"/>
            <ac:spMk id="67" creationId="{585F3640-FF4F-BD8D-D29A-33D701016FF6}"/>
          </ac:spMkLst>
        </pc:spChg>
        <pc:spChg chg="mod">
          <ac:chgData name="대용 신" userId="90ccab377e97af62" providerId="Windows Live" clId="Web-{DAE196AF-AA12-136A-2DF7-34DE5F63647C}" dt="2025-10-05T07:46:55.562" v="338" actId="20577"/>
          <ac:spMkLst>
            <pc:docMk/>
            <pc:sldMk cId="866313166" sldId="308"/>
            <ac:spMk id="69" creationId="{47384D37-0DA8-C905-46FC-13C29D1B20C6}"/>
          </ac:spMkLst>
        </pc:spChg>
        <pc:spChg chg="mod">
          <ac:chgData name="대용 신" userId="90ccab377e97af62" providerId="Windows Live" clId="Web-{DAE196AF-AA12-136A-2DF7-34DE5F63647C}" dt="2025-10-05T07:45:11.497" v="309" actId="20577"/>
          <ac:spMkLst>
            <pc:docMk/>
            <pc:sldMk cId="866313166" sldId="308"/>
            <ac:spMk id="74" creationId="{2828F16B-C3AC-7D63-C91C-D74A51E8F67B}"/>
          </ac:spMkLst>
        </pc:spChg>
        <pc:grpChg chg="add mod">
          <ac:chgData name="대용 신" userId="90ccab377e97af62" providerId="Windows Live" clId="Web-{DAE196AF-AA12-136A-2DF7-34DE5F63647C}" dt="2025-10-05T07:55:13.800" v="398" actId="1076"/>
          <ac:grpSpMkLst>
            <pc:docMk/>
            <pc:sldMk cId="866313166" sldId="308"/>
            <ac:grpSpMk id="9" creationId="{CD0BAC5E-EABC-F3F1-4B05-DD5543C9B7B1}"/>
          </ac:grpSpMkLst>
        </pc:grpChg>
        <pc:grpChg chg="add mod">
          <ac:chgData name="대용 신" userId="90ccab377e97af62" providerId="Windows Live" clId="Web-{DAE196AF-AA12-136A-2DF7-34DE5F63647C}" dt="2025-10-05T07:53:52.767" v="382" actId="1076"/>
          <ac:grpSpMkLst>
            <pc:docMk/>
            <pc:sldMk cId="866313166" sldId="308"/>
            <ac:grpSpMk id="18" creationId="{108CBD03-D69F-7DE9-94A3-9B2DDCC3D874}"/>
          </ac:grpSpMkLst>
        </pc:grpChg>
        <pc:grpChg chg="mod">
          <ac:chgData name="대용 신" userId="90ccab377e97af62" providerId="Windows Live" clId="Web-{DAE196AF-AA12-136A-2DF7-34DE5F63647C}" dt="2025-10-05T07:47:03.624" v="340" actId="1076"/>
          <ac:grpSpMkLst>
            <pc:docMk/>
            <pc:sldMk cId="866313166" sldId="308"/>
            <ac:grpSpMk id="20" creationId="{B7AC70B1-7D31-F60D-9358-F8815620CF07}"/>
          </ac:grpSpMkLst>
        </pc:grpChg>
        <pc:grpChg chg="mod">
          <ac:chgData name="대용 신" userId="90ccab377e97af62" providerId="Windows Live" clId="Web-{DAE196AF-AA12-136A-2DF7-34DE5F63647C}" dt="2025-10-05T08:11:25.182" v="404" actId="1076"/>
          <ac:grpSpMkLst>
            <pc:docMk/>
            <pc:sldMk cId="866313166" sldId="308"/>
            <ac:grpSpMk id="43" creationId="{D58A3863-93B1-E57E-9BE3-79A83ACC0625}"/>
          </ac:grpSpMkLst>
        </pc:grpChg>
        <pc:grpChg chg="mod">
          <ac:chgData name="대용 신" userId="90ccab377e97af62" providerId="Windows Live" clId="Web-{DAE196AF-AA12-136A-2DF7-34DE5F63647C}" dt="2025-10-05T07:55:13.722" v="396" actId="1076"/>
          <ac:grpSpMkLst>
            <pc:docMk/>
            <pc:sldMk cId="866313166" sldId="308"/>
            <ac:grpSpMk id="56" creationId="{A8413A58-CA38-A238-BA1D-BEB801D80F4F}"/>
          </ac:grpSpMkLst>
        </pc:grpChg>
        <pc:cxnChg chg="add mod">
          <ac:chgData name="대용 신" userId="90ccab377e97af62" providerId="Windows Live" clId="Web-{DAE196AF-AA12-136A-2DF7-34DE5F63647C}" dt="2025-10-05T07:55:13.847" v="400" actId="1076"/>
          <ac:cxnSpMkLst>
            <pc:docMk/>
            <pc:sldMk cId="866313166" sldId="308"/>
            <ac:cxnSpMk id="15" creationId="{3FEB632D-E0D3-8A32-95FE-DA55655A5B76}"/>
          </ac:cxnSpMkLst>
        </pc:cxnChg>
        <pc:cxnChg chg="add mod">
          <ac:chgData name="대용 신" userId="90ccab377e97af62" providerId="Windows Live" clId="Web-{DAE196AF-AA12-136A-2DF7-34DE5F63647C}" dt="2025-10-05T07:55:13.878" v="401" actId="1076"/>
          <ac:cxnSpMkLst>
            <pc:docMk/>
            <pc:sldMk cId="866313166" sldId="308"/>
            <ac:cxnSpMk id="16" creationId="{115980EC-C3BD-A7AB-9FDA-1A660078CDC9}"/>
          </ac:cxnSpMkLst>
        </pc:cxnChg>
        <pc:cxnChg chg="add mod">
          <ac:chgData name="대용 신" userId="90ccab377e97af62" providerId="Windows Live" clId="Web-{DAE196AF-AA12-136A-2DF7-34DE5F63647C}" dt="2025-10-05T07:54:07.486" v="385" actId="14100"/>
          <ac:cxnSpMkLst>
            <pc:docMk/>
            <pc:sldMk cId="866313166" sldId="308"/>
            <ac:cxnSpMk id="26" creationId="{6DB42801-F995-A170-633F-9EBD08D154F2}"/>
          </ac:cxnSpMkLst>
        </pc:cxnChg>
        <pc:cxnChg chg="add mod">
          <ac:chgData name="대용 신" userId="90ccab377e97af62" providerId="Windows Live" clId="Web-{DAE196AF-AA12-136A-2DF7-34DE5F63647C}" dt="2025-10-05T07:54:20.955" v="389" actId="1076"/>
          <ac:cxnSpMkLst>
            <pc:docMk/>
            <pc:sldMk cId="866313166" sldId="308"/>
            <ac:cxnSpMk id="29" creationId="{5AF750AC-8E3B-B9EF-D47A-55668292E4D2}"/>
          </ac:cxnSpMkLst>
        </pc:cxnChg>
        <pc:cxnChg chg="add mod">
          <ac:chgData name="대용 신" userId="90ccab377e97af62" providerId="Windows Live" clId="Web-{DAE196AF-AA12-136A-2DF7-34DE5F63647C}" dt="2025-10-05T07:55:18.738" v="402" actId="14100"/>
          <ac:cxnSpMkLst>
            <pc:docMk/>
            <pc:sldMk cId="866313166" sldId="308"/>
            <ac:cxnSpMk id="31" creationId="{B6B195B3-E41E-173C-1AA5-D3454A0F4A5C}"/>
          </ac:cxnSpMkLst>
        </pc:cxnChg>
        <pc:cxnChg chg="mod">
          <ac:chgData name="대용 신" userId="90ccab377e97af62" providerId="Windows Live" clId="Web-{DAE196AF-AA12-136A-2DF7-34DE5F63647C}" dt="2025-10-05T07:55:13.691" v="395" actId="1076"/>
          <ac:cxnSpMkLst>
            <pc:docMk/>
            <pc:sldMk cId="866313166" sldId="308"/>
            <ac:cxnSpMk id="55" creationId="{BEE015AA-A61E-C9F8-6FB1-B893C2B257CB}"/>
          </ac:cxnSpMkLst>
        </pc:cxnChg>
      </pc:sldChg>
      <pc:sldChg chg="modSp add replId delAnim">
        <pc:chgData name="대용 신" userId="90ccab377e97af62" providerId="Windows Live" clId="Web-{DAE196AF-AA12-136A-2DF7-34DE5F63647C}" dt="2025-10-05T08:19:49.202" v="452"/>
        <pc:sldMkLst>
          <pc:docMk/>
          <pc:sldMk cId="1596984853" sldId="309"/>
        </pc:sldMkLst>
        <pc:spChg chg="mod">
          <ac:chgData name="대용 신" userId="90ccab377e97af62" providerId="Windows Live" clId="Web-{DAE196AF-AA12-136A-2DF7-34DE5F63647C}" dt="2025-10-05T08:19:11.921" v="422" actId="20577"/>
          <ac:spMkLst>
            <pc:docMk/>
            <pc:sldMk cId="1596984853" sldId="309"/>
            <ac:spMk id="2" creationId="{3839120B-CF0C-092A-9D96-3B81B553186A}"/>
          </ac:spMkLst>
        </pc:spChg>
        <pc:spChg chg="mod">
          <ac:chgData name="대용 신" userId="90ccab377e97af62" providerId="Windows Live" clId="Web-{DAE196AF-AA12-136A-2DF7-34DE5F63647C}" dt="2025-10-05T08:19:33.327" v="432" actId="20577"/>
          <ac:spMkLst>
            <pc:docMk/>
            <pc:sldMk cId="1596984853" sldId="309"/>
            <ac:spMk id="69" creationId="{E2E9A276-1A46-101D-F525-6EB7B4B76924}"/>
          </ac:spMkLst>
        </pc:spChg>
      </pc:sldChg>
    </pc:docChg>
  </pc:docChgLst>
  <pc:docChgLst>
    <pc:chgData name="대용 신" userId="90ccab377e97af62" providerId="Windows Live" clId="Web-{C4C471FB-7318-F431-9E4E-66D3A90FBFC7}"/>
    <pc:docChg chg="modSld">
      <pc:chgData name="대용 신" userId="90ccab377e97af62" providerId="Windows Live" clId="Web-{C4C471FB-7318-F431-9E4E-66D3A90FBFC7}" dt="2025-10-07T04:28:34.046" v="32" actId="1076"/>
      <pc:docMkLst>
        <pc:docMk/>
      </pc:docMkLst>
      <pc:sldChg chg="modSp">
        <pc:chgData name="대용 신" userId="90ccab377e97af62" providerId="Windows Live" clId="Web-{C4C471FB-7318-F431-9E4E-66D3A90FBFC7}" dt="2025-10-07T04:28:34.046" v="32" actId="1076"/>
        <pc:sldMkLst>
          <pc:docMk/>
          <pc:sldMk cId="3967406070" sldId="307"/>
        </pc:sldMkLst>
        <pc:spChg chg="mod">
          <ac:chgData name="대용 신" userId="90ccab377e97af62" providerId="Windows Live" clId="Web-{C4C471FB-7318-F431-9E4E-66D3A90FBFC7}" dt="2025-10-07T04:28:21.687" v="28"/>
          <ac:spMkLst>
            <pc:docMk/>
            <pc:sldMk cId="3967406070" sldId="307"/>
            <ac:spMk id="13" creationId="{D6765277-05F8-B7DE-58F0-580F218AFF1C}"/>
          </ac:spMkLst>
        </pc:spChg>
        <pc:spChg chg="mod">
          <ac:chgData name="대용 신" userId="90ccab377e97af62" providerId="Windows Live" clId="Web-{C4C471FB-7318-F431-9E4E-66D3A90FBFC7}" dt="2025-10-07T04:28:34.046" v="32" actId="1076"/>
          <ac:spMkLst>
            <pc:docMk/>
            <pc:sldMk cId="3967406070" sldId="307"/>
            <ac:spMk id="17" creationId="{F13BD529-596F-64F7-046E-DCA488A85A24}"/>
          </ac:spMkLst>
        </pc:spChg>
        <pc:spChg chg="mod">
          <ac:chgData name="대용 신" userId="90ccab377e97af62" providerId="Windows Live" clId="Web-{C4C471FB-7318-F431-9E4E-66D3A90FBFC7}" dt="2025-10-07T04:28:28.952" v="31" actId="20577"/>
          <ac:spMkLst>
            <pc:docMk/>
            <pc:sldMk cId="3967406070" sldId="307"/>
            <ac:spMk id="19" creationId="{683F4B7E-CF1E-4235-A4FB-E29623B2AEED}"/>
          </ac:spMkLst>
        </pc:spChg>
      </pc:sldChg>
      <pc:sldChg chg="modSp">
        <pc:chgData name="대용 신" userId="90ccab377e97af62" providerId="Windows Live" clId="Web-{C4C471FB-7318-F431-9E4E-66D3A90FBFC7}" dt="2025-10-07T04:28:08.968" v="26" actId="1076"/>
        <pc:sldMkLst>
          <pc:docMk/>
          <pc:sldMk cId="866313166" sldId="308"/>
        </pc:sldMkLst>
        <pc:spChg chg="mod">
          <ac:chgData name="대용 신" userId="90ccab377e97af62" providerId="Windows Live" clId="Web-{C4C471FB-7318-F431-9E4E-66D3A90FBFC7}" dt="2025-10-07T04:28:08.968" v="26" actId="1076"/>
          <ac:spMkLst>
            <pc:docMk/>
            <pc:sldMk cId="866313166" sldId="308"/>
            <ac:spMk id="13" creationId="{382FFE53-3C1D-4666-CBAC-EB8B7DB8AF3E}"/>
          </ac:spMkLst>
        </pc:spChg>
        <pc:spChg chg="mod">
          <ac:chgData name="대용 신" userId="90ccab377e97af62" providerId="Windows Live" clId="Web-{C4C471FB-7318-F431-9E4E-66D3A90FBFC7}" dt="2025-10-07T04:28:06.453" v="25" actId="20577"/>
          <ac:spMkLst>
            <pc:docMk/>
            <pc:sldMk cId="866313166" sldId="308"/>
            <ac:spMk id="19" creationId="{F975E1A0-2C25-27CA-7DD9-D2A44203E527}"/>
          </ac:spMkLst>
        </pc:spChg>
      </pc:sldChg>
      <pc:sldChg chg="modSp">
        <pc:chgData name="대용 신" userId="90ccab377e97af62" providerId="Windows Live" clId="Web-{C4C471FB-7318-F431-9E4E-66D3A90FBFC7}" dt="2025-10-07T04:27:42.422" v="19"/>
        <pc:sldMkLst>
          <pc:docMk/>
          <pc:sldMk cId="1596984853" sldId="309"/>
        </pc:sldMkLst>
        <pc:spChg chg="mod">
          <ac:chgData name="대용 신" userId="90ccab377e97af62" providerId="Windows Live" clId="Web-{C4C471FB-7318-F431-9E4E-66D3A90FBFC7}" dt="2025-10-07T04:27:42.390" v="18"/>
          <ac:spMkLst>
            <pc:docMk/>
            <pc:sldMk cId="1596984853" sldId="309"/>
            <ac:spMk id="33" creationId="{30745522-B5C6-0F9F-4868-99B8369AB7F7}"/>
          </ac:spMkLst>
        </pc:spChg>
        <pc:spChg chg="mod">
          <ac:chgData name="대용 신" userId="90ccab377e97af62" providerId="Windows Live" clId="Web-{C4C471FB-7318-F431-9E4E-66D3A90FBFC7}" dt="2025-10-07T04:27:42.422" v="19"/>
          <ac:spMkLst>
            <pc:docMk/>
            <pc:sldMk cId="1596984853" sldId="309"/>
            <ac:spMk id="35" creationId="{109C95B8-ABFF-433D-D803-B1C4080F7AE8}"/>
          </ac:spMkLst>
        </pc:spChg>
        <pc:spChg chg="mod">
          <ac:chgData name="대용 신" userId="90ccab377e97af62" providerId="Windows Live" clId="Web-{C4C471FB-7318-F431-9E4E-66D3A90FBFC7}" dt="2025-10-07T04:27:26.509" v="17" actId="1076"/>
          <ac:spMkLst>
            <pc:docMk/>
            <pc:sldMk cId="1596984853" sldId="309"/>
            <ac:spMk id="78" creationId="{511155AB-C6EE-489C-4ADD-A5814D5AEE29}"/>
          </ac:spMkLst>
        </pc:spChg>
        <pc:grpChg chg="mod">
          <ac:chgData name="대용 신" userId="90ccab377e97af62" providerId="Windows Live" clId="Web-{C4C471FB-7318-F431-9E4E-66D3A90FBFC7}" dt="2025-10-07T04:27:18.181" v="14" actId="1076"/>
          <ac:grpSpMkLst>
            <pc:docMk/>
            <pc:sldMk cId="1596984853" sldId="309"/>
            <ac:grpSpMk id="76" creationId="{AC56CCDF-0151-DC2E-7110-EF0AEAAE3CAF}"/>
          </ac:grpSpMkLst>
        </pc:grpChg>
      </pc:sldChg>
      <pc:sldChg chg="modSp">
        <pc:chgData name="대용 신" userId="90ccab377e97af62" providerId="Windows Live" clId="Web-{C4C471FB-7318-F431-9E4E-66D3A90FBFC7}" dt="2025-10-07T04:26:35.353" v="5" actId="1076"/>
        <pc:sldMkLst>
          <pc:docMk/>
          <pc:sldMk cId="709191272" sldId="312"/>
        </pc:sldMkLst>
        <pc:spChg chg="mod">
          <ac:chgData name="대용 신" userId="90ccab377e97af62" providerId="Windows Live" clId="Web-{C4C471FB-7318-F431-9E4E-66D3A90FBFC7}" dt="2025-10-07T04:26:35.353" v="5" actId="1076"/>
          <ac:spMkLst>
            <pc:docMk/>
            <pc:sldMk cId="709191272" sldId="312"/>
            <ac:spMk id="3" creationId="{3E3DC157-4C45-92C7-0CFE-71D58B52615B}"/>
          </ac:spMkLst>
        </pc:spChg>
      </pc:sldChg>
      <pc:sldChg chg="modSp">
        <pc:chgData name="대용 신" userId="90ccab377e97af62" providerId="Windows Live" clId="Web-{C4C471FB-7318-F431-9E4E-66D3A90FBFC7}" dt="2025-10-07T04:25:22.338" v="4" actId="20577"/>
        <pc:sldMkLst>
          <pc:docMk/>
          <pc:sldMk cId="2457064324" sldId="313"/>
        </pc:sldMkLst>
        <pc:spChg chg="mod">
          <ac:chgData name="대용 신" userId="90ccab377e97af62" providerId="Windows Live" clId="Web-{C4C471FB-7318-F431-9E4E-66D3A90FBFC7}" dt="2025-10-07T04:25:22.338" v="4" actId="20577"/>
          <ac:spMkLst>
            <pc:docMk/>
            <pc:sldMk cId="2457064324" sldId="313"/>
            <ac:spMk id="14" creationId="{D19D2AB7-6782-0069-F53D-A9A15665F5FE}"/>
          </ac:spMkLst>
        </pc:spChg>
      </pc:sldChg>
    </pc:docChg>
  </pc:docChgLst>
  <pc:docChgLst>
    <pc:chgData name="대용 신" userId="90ccab377e97af62" providerId="Windows Live" clId="Web-{D736C5CF-02C4-CA6C-7156-9460A39BA987}"/>
    <pc:docChg chg="addSld delSld modSld sldOrd">
      <pc:chgData name="대용 신" userId="90ccab377e97af62" providerId="Windows Live" clId="Web-{D736C5CF-02C4-CA6C-7156-9460A39BA987}" dt="2025-10-05T12:36:08.540" v="3437"/>
      <pc:docMkLst>
        <pc:docMk/>
      </pc:docMkLst>
      <pc:sldChg chg="delSp modSp">
        <pc:chgData name="대용 신" userId="90ccab377e97af62" providerId="Windows Live" clId="Web-{D736C5CF-02C4-CA6C-7156-9460A39BA987}" dt="2025-10-05T09:05:55.159" v="1"/>
        <pc:sldMkLst>
          <pc:docMk/>
          <pc:sldMk cId="1642425379" sldId="256"/>
        </pc:sldMkLst>
      </pc:sldChg>
      <pc:sldChg chg="addSp delSp modSp">
        <pc:chgData name="대용 신" userId="90ccab377e97af62" providerId="Windows Live" clId="Web-{D736C5CF-02C4-CA6C-7156-9460A39BA987}" dt="2025-10-05T10:30:21.627" v="1283"/>
        <pc:sldMkLst>
          <pc:docMk/>
          <pc:sldMk cId="566997565" sldId="260"/>
        </pc:sldMkLst>
        <pc:spChg chg="add mod">
          <ac:chgData name="대용 신" userId="90ccab377e97af62" providerId="Windows Live" clId="Web-{D736C5CF-02C4-CA6C-7156-9460A39BA987}" dt="2025-10-05T10:23:56.472" v="860" actId="20577"/>
          <ac:spMkLst>
            <pc:docMk/>
            <pc:sldMk cId="566997565" sldId="260"/>
            <ac:spMk id="8" creationId="{3D0A1D65-EAAC-0448-3D3B-29F2582F836A}"/>
          </ac:spMkLst>
        </pc:spChg>
        <pc:spChg chg="mod">
          <ac:chgData name="대용 신" userId="90ccab377e97af62" providerId="Windows Live" clId="Web-{D736C5CF-02C4-CA6C-7156-9460A39BA987}" dt="2025-10-05T10:11:41.474" v="650" actId="20577"/>
          <ac:spMkLst>
            <pc:docMk/>
            <pc:sldMk cId="566997565" sldId="260"/>
            <ac:spMk id="11" creationId="{B1B29E87-9C2C-400B-834D-4E4BD6E944D0}"/>
          </ac:spMkLst>
        </pc:spChg>
        <pc:graphicFrameChg chg="add mod topLvl modGraphic">
          <ac:chgData name="대용 신" userId="90ccab377e97af62" providerId="Windows Live" clId="Web-{D736C5CF-02C4-CA6C-7156-9460A39BA987}" dt="2025-10-05T10:30:21.627" v="1283"/>
          <ac:graphicFrameMkLst>
            <pc:docMk/>
            <pc:sldMk cId="566997565" sldId="260"/>
            <ac:graphicFrameMk id="2" creationId="{1F882E1C-84BE-7BCC-08BB-3CCB846C5718}"/>
          </ac:graphicFrameMkLst>
        </pc:graphicFrameChg>
      </pc:sldChg>
      <pc:sldChg chg="delSp">
        <pc:chgData name="대용 신" userId="90ccab377e97af62" providerId="Windows Live" clId="Web-{D736C5CF-02C4-CA6C-7156-9460A39BA987}" dt="2025-10-05T10:09:05.475" v="593"/>
        <pc:sldMkLst>
          <pc:docMk/>
          <pc:sldMk cId="1593920805" sldId="262"/>
        </pc:sldMkLst>
      </pc:sldChg>
      <pc:sldChg chg="addSp delSp modSp">
        <pc:chgData name="대용 신" userId="90ccab377e97af62" providerId="Windows Live" clId="Web-{D736C5CF-02C4-CA6C-7156-9460A39BA987}" dt="2025-10-05T10:11:18.881" v="646" actId="1076"/>
        <pc:sldMkLst>
          <pc:docMk/>
          <pc:sldMk cId="2121178069" sldId="266"/>
        </pc:sldMkLst>
        <pc:spChg chg="mod">
          <ac:chgData name="대용 신" userId="90ccab377e97af62" providerId="Windows Live" clId="Web-{D736C5CF-02C4-CA6C-7156-9460A39BA987}" dt="2025-10-05T09:58:14.991" v="357" actId="20577"/>
          <ac:spMkLst>
            <pc:docMk/>
            <pc:sldMk cId="2121178069" sldId="266"/>
            <ac:spMk id="2" creationId="{5CE54ABB-4929-4810-950B-2DAEA0A5BAB4}"/>
          </ac:spMkLst>
        </pc:spChg>
        <pc:spChg chg="mod">
          <ac:chgData name="대용 신" userId="90ccab377e97af62" providerId="Windows Live" clId="Web-{D736C5CF-02C4-CA6C-7156-9460A39BA987}" dt="2025-10-05T10:01:43.492" v="478" actId="20577"/>
          <ac:spMkLst>
            <pc:docMk/>
            <pc:sldMk cId="2121178069" sldId="266"/>
            <ac:spMk id="4" creationId="{A112B089-A8F9-45B1-BE6E-EAC10163F082}"/>
          </ac:spMkLst>
        </pc:spChg>
        <pc:spChg chg="mod">
          <ac:chgData name="대용 신" userId="90ccab377e97af62" providerId="Windows Live" clId="Web-{D736C5CF-02C4-CA6C-7156-9460A39BA987}" dt="2025-10-05T10:02:41.211" v="485" actId="20577"/>
          <ac:spMkLst>
            <pc:docMk/>
            <pc:sldMk cId="2121178069" sldId="266"/>
            <ac:spMk id="5" creationId="{CF515C5D-2CDB-4E66-B2B8-1451BC44247F}"/>
          </ac:spMkLst>
        </pc:spChg>
        <pc:spChg chg="mod">
          <ac:chgData name="대용 신" userId="90ccab377e97af62" providerId="Windows Live" clId="Web-{D736C5CF-02C4-CA6C-7156-9460A39BA987}" dt="2025-10-05T10:04:06.992" v="500" actId="20577"/>
          <ac:spMkLst>
            <pc:docMk/>
            <pc:sldMk cId="2121178069" sldId="266"/>
            <ac:spMk id="7" creationId="{6B35F89A-6CDF-41F7-BD87-18B45BD7330B}"/>
          </ac:spMkLst>
        </pc:spChg>
        <pc:spChg chg="mod">
          <ac:chgData name="대용 신" userId="90ccab377e97af62" providerId="Windows Live" clId="Web-{D736C5CF-02C4-CA6C-7156-9460A39BA987}" dt="2025-10-05T10:08:06.819" v="581" actId="20577"/>
          <ac:spMkLst>
            <pc:docMk/>
            <pc:sldMk cId="2121178069" sldId="266"/>
            <ac:spMk id="8" creationId="{E92B9716-8D44-4864-8986-720957B34362}"/>
          </ac:spMkLst>
        </pc:spChg>
        <pc:spChg chg="add mod">
          <ac:chgData name="대용 신" userId="90ccab377e97af62" providerId="Windows Live" clId="Web-{D736C5CF-02C4-CA6C-7156-9460A39BA987}" dt="2025-10-05T10:00:01.053" v="432" actId="20577"/>
          <ac:spMkLst>
            <pc:docMk/>
            <pc:sldMk cId="2121178069" sldId="266"/>
            <ac:spMk id="14" creationId="{C02C8812-A622-C02B-FEAC-D78134C5EE55}"/>
          </ac:spMkLst>
        </pc:spChg>
        <pc:spChg chg="add mod">
          <ac:chgData name="대용 신" userId="90ccab377e97af62" providerId="Windows Live" clId="Web-{D736C5CF-02C4-CA6C-7156-9460A39BA987}" dt="2025-10-05T10:11:18.881" v="646" actId="1076"/>
          <ac:spMkLst>
            <pc:docMk/>
            <pc:sldMk cId="2121178069" sldId="266"/>
            <ac:spMk id="19" creationId="{2B8EAE6C-9221-673C-3EF3-30A142F6AC82}"/>
          </ac:spMkLst>
        </pc:spChg>
      </pc:sldChg>
      <pc:sldChg chg="addSp delSp modSp">
        <pc:chgData name="대용 신" userId="90ccab377e97af62" providerId="Windows Live" clId="Web-{D736C5CF-02C4-CA6C-7156-9460A39BA987}" dt="2025-10-05T09:48:04.899" v="232"/>
        <pc:sldMkLst>
          <pc:docMk/>
          <pc:sldMk cId="2436493926" sldId="276"/>
        </pc:sldMkLst>
      </pc:sldChg>
      <pc:sldChg chg="delSp">
        <pc:chgData name="대용 신" userId="90ccab377e97af62" providerId="Windows Live" clId="Web-{D736C5CF-02C4-CA6C-7156-9460A39BA987}" dt="2025-10-05T10:09:22.615" v="596"/>
        <pc:sldMkLst>
          <pc:docMk/>
          <pc:sldMk cId="2243494996" sldId="277"/>
        </pc:sldMkLst>
      </pc:sldChg>
      <pc:sldChg chg="addSp delSp modSp">
        <pc:chgData name="대용 신" userId="90ccab377e97af62" providerId="Windows Live" clId="Web-{D736C5CF-02C4-CA6C-7156-9460A39BA987}" dt="2025-10-05T10:35:43.610" v="1595" actId="20577"/>
        <pc:sldMkLst>
          <pc:docMk/>
          <pc:sldMk cId="2069393026" sldId="278"/>
        </pc:sldMkLst>
        <pc:spChg chg="mod">
          <ac:chgData name="대용 신" userId="90ccab377e97af62" providerId="Windows Live" clId="Web-{D736C5CF-02C4-CA6C-7156-9460A39BA987}" dt="2025-10-05T09:30:44.617" v="202" actId="20577"/>
          <ac:spMkLst>
            <pc:docMk/>
            <pc:sldMk cId="2069393026" sldId="278"/>
            <ac:spMk id="2" creationId="{8A4E0A63-A388-49B1-A04E-27CE9BD622EF}"/>
          </ac:spMkLst>
        </pc:spChg>
        <pc:spChg chg="add del mod">
          <ac:chgData name="대용 신" userId="90ccab377e97af62" providerId="Windows Live" clId="Web-{D736C5CF-02C4-CA6C-7156-9460A39BA987}" dt="2025-10-05T10:35:43.610" v="1595" actId="20577"/>
          <ac:spMkLst>
            <pc:docMk/>
            <pc:sldMk cId="2069393026" sldId="278"/>
            <ac:spMk id="10" creationId="{BC1DF189-6F2F-4C21-88CC-C82D3D0D147B}"/>
          </ac:spMkLst>
        </pc:spChg>
      </pc:sldChg>
      <pc:sldChg chg="delSp">
        <pc:chgData name="대용 신" userId="90ccab377e97af62" providerId="Windows Live" clId="Web-{D736C5CF-02C4-CA6C-7156-9460A39BA987}" dt="2025-10-05T10:09:11.475" v="594"/>
        <pc:sldMkLst>
          <pc:docMk/>
          <pc:sldMk cId="1844941827" sldId="289"/>
        </pc:sldMkLst>
      </pc:sldChg>
      <pc:sldChg chg="delSp">
        <pc:chgData name="대용 신" userId="90ccab377e97af62" providerId="Windows Live" clId="Web-{D736C5CF-02C4-CA6C-7156-9460A39BA987}" dt="2025-10-05T10:09:19.225" v="595"/>
        <pc:sldMkLst>
          <pc:docMk/>
          <pc:sldMk cId="1410344664" sldId="295"/>
        </pc:sldMkLst>
      </pc:sldChg>
      <pc:sldChg chg="delSp">
        <pc:chgData name="대용 신" userId="90ccab377e97af62" providerId="Windows Live" clId="Web-{D736C5CF-02C4-CA6C-7156-9460A39BA987}" dt="2025-10-05T10:08:58.115" v="591"/>
        <pc:sldMkLst>
          <pc:docMk/>
          <pc:sldMk cId="1235669767" sldId="301"/>
        </pc:sldMkLst>
      </pc:sldChg>
      <pc:sldChg chg="delSp">
        <pc:chgData name="대용 신" userId="90ccab377e97af62" providerId="Windows Live" clId="Web-{D736C5CF-02C4-CA6C-7156-9460A39BA987}" dt="2025-10-05T10:09:02.662" v="592"/>
        <pc:sldMkLst>
          <pc:docMk/>
          <pc:sldMk cId="3084957344" sldId="302"/>
        </pc:sldMkLst>
      </pc:sldChg>
      <pc:sldChg chg="delSp">
        <pc:chgData name="대용 신" userId="90ccab377e97af62" providerId="Windows Live" clId="Web-{D736C5CF-02C4-CA6C-7156-9460A39BA987}" dt="2025-10-05T10:08:52.069" v="590"/>
        <pc:sldMkLst>
          <pc:docMk/>
          <pc:sldMk cId="3094822029" sldId="303"/>
        </pc:sldMkLst>
      </pc:sldChg>
      <pc:sldChg chg="delSp">
        <pc:chgData name="대용 신" userId="90ccab377e97af62" providerId="Windows Live" clId="Web-{D736C5CF-02C4-CA6C-7156-9460A39BA987}" dt="2025-10-05T10:08:47.928" v="589"/>
        <pc:sldMkLst>
          <pc:docMk/>
          <pc:sldMk cId="3967406070" sldId="307"/>
        </pc:sldMkLst>
      </pc:sldChg>
      <pc:sldChg chg="delSp addAnim">
        <pc:chgData name="대용 신" userId="90ccab377e97af62" providerId="Windows Live" clId="Web-{D736C5CF-02C4-CA6C-7156-9460A39BA987}" dt="2025-10-05T10:08:41.444" v="588"/>
        <pc:sldMkLst>
          <pc:docMk/>
          <pc:sldMk cId="866313166" sldId="308"/>
        </pc:sldMkLst>
      </pc:sldChg>
      <pc:sldChg chg="addSp delSp modSp addAnim delAnim">
        <pc:chgData name="대용 신" userId="90ccab377e97af62" providerId="Windows Live" clId="Web-{D736C5CF-02C4-CA6C-7156-9460A39BA987}" dt="2025-10-05T10:08:35.241" v="587"/>
        <pc:sldMkLst>
          <pc:docMk/>
          <pc:sldMk cId="1596984853" sldId="309"/>
        </pc:sldMkLst>
        <pc:spChg chg="mod">
          <ac:chgData name="대용 신" userId="90ccab377e97af62" providerId="Windows Live" clId="Web-{D736C5CF-02C4-CA6C-7156-9460A39BA987}" dt="2025-10-05T09:18:06.370" v="128" actId="1076"/>
          <ac:spMkLst>
            <pc:docMk/>
            <pc:sldMk cId="1596984853" sldId="309"/>
            <ac:spMk id="10" creationId="{6109CEF8-84EA-A95D-21B0-524F2F19645B}"/>
          </ac:spMkLst>
        </pc:spChg>
        <pc:spChg chg="add mod">
          <ac:chgData name="대용 신" userId="90ccab377e97af62" providerId="Windows Live" clId="Web-{D736C5CF-02C4-CA6C-7156-9460A39BA987}" dt="2025-10-05T09:17:35.776" v="120" actId="1076"/>
          <ac:spMkLst>
            <pc:docMk/>
            <pc:sldMk cId="1596984853" sldId="309"/>
            <ac:spMk id="21" creationId="{FBD0AF38-7E76-2D62-C6FB-87F5DAE1FC0F}"/>
          </ac:spMkLst>
        </pc:spChg>
        <pc:spChg chg="add mod">
          <ac:chgData name="대용 신" userId="90ccab377e97af62" providerId="Windows Live" clId="Web-{D736C5CF-02C4-CA6C-7156-9460A39BA987}" dt="2025-10-05T09:17:50.229" v="124" actId="20577"/>
          <ac:spMkLst>
            <pc:docMk/>
            <pc:sldMk cId="1596984853" sldId="309"/>
            <ac:spMk id="22" creationId="{4D8DC3F6-F8B2-48A1-7B20-AFD0E4442CDC}"/>
          </ac:spMkLst>
        </pc:spChg>
        <pc:spChg chg="mod">
          <ac:chgData name="대용 신" userId="90ccab377e97af62" providerId="Windows Live" clId="Web-{D736C5CF-02C4-CA6C-7156-9460A39BA987}" dt="2025-10-05T09:18:42.955" v="141" actId="1076"/>
          <ac:spMkLst>
            <pc:docMk/>
            <pc:sldMk cId="1596984853" sldId="309"/>
            <ac:spMk id="35" creationId="{109C95B8-ABFF-433D-D803-B1C4080F7AE8}"/>
          </ac:spMkLst>
        </pc:spChg>
        <pc:spChg chg="add mod">
          <ac:chgData name="대용 신" userId="90ccab377e97af62" providerId="Windows Live" clId="Web-{D736C5CF-02C4-CA6C-7156-9460A39BA987}" dt="2025-10-05T09:18:46.627" v="142" actId="1076"/>
          <ac:spMkLst>
            <pc:docMk/>
            <pc:sldMk cId="1596984853" sldId="309"/>
            <ac:spMk id="38" creationId="{A1B73C93-BEF1-DAC1-4981-B7C41B728E7A}"/>
          </ac:spMkLst>
        </pc:spChg>
        <pc:spChg chg="mod">
          <ac:chgData name="대용 신" userId="90ccab377e97af62" providerId="Windows Live" clId="Web-{D736C5CF-02C4-CA6C-7156-9460A39BA987}" dt="2025-10-05T09:18:01.495" v="125" actId="1076"/>
          <ac:spMkLst>
            <pc:docMk/>
            <pc:sldMk cId="1596984853" sldId="309"/>
            <ac:spMk id="59" creationId="{8C3D4CD5-00F1-2AE4-4B92-9EC7B7A8AD2E}"/>
          </ac:spMkLst>
        </pc:spChg>
        <pc:spChg chg="add mod">
          <ac:chgData name="대용 신" userId="90ccab377e97af62" providerId="Windows Live" clId="Web-{D736C5CF-02C4-CA6C-7156-9460A39BA987}" dt="2025-10-05T09:20:40.955" v="163" actId="20577"/>
          <ac:spMkLst>
            <pc:docMk/>
            <pc:sldMk cId="1596984853" sldId="309"/>
            <ac:spMk id="65" creationId="{55EB466C-0D4E-F4E5-7C49-3EFDB8D5B111}"/>
          </ac:spMkLst>
        </pc:spChg>
        <pc:spChg chg="mod">
          <ac:chgData name="대용 신" userId="90ccab377e97af62" providerId="Windows Live" clId="Web-{D736C5CF-02C4-CA6C-7156-9460A39BA987}" dt="2025-10-05T09:20:57.815" v="166" actId="1076"/>
          <ac:spMkLst>
            <pc:docMk/>
            <pc:sldMk cId="1596984853" sldId="309"/>
            <ac:spMk id="70" creationId="{4EC61679-AE3E-25B6-9317-68443C906A86}"/>
          </ac:spMkLst>
        </pc:spChg>
        <pc:spChg chg="add mod">
          <ac:chgData name="대용 신" userId="90ccab377e97af62" providerId="Windows Live" clId="Web-{D736C5CF-02C4-CA6C-7156-9460A39BA987}" dt="2025-10-05T09:21:26.502" v="172" actId="1076"/>
          <ac:spMkLst>
            <pc:docMk/>
            <pc:sldMk cId="1596984853" sldId="309"/>
            <ac:spMk id="72" creationId="{A660C1FB-0F76-EECC-41D0-D9AD0FB8477A}"/>
          </ac:spMkLst>
        </pc:spChg>
        <pc:spChg chg="mod">
          <ac:chgData name="대용 신" userId="90ccab377e97af62" providerId="Windows Live" clId="Web-{D736C5CF-02C4-CA6C-7156-9460A39BA987}" dt="2025-10-05T09:10:23.723" v="96" actId="20577"/>
          <ac:spMkLst>
            <pc:docMk/>
            <pc:sldMk cId="1596984853" sldId="309"/>
            <ac:spMk id="74" creationId="{597B3392-D2D2-6571-52B1-CA144749BC1F}"/>
          </ac:spMkLst>
        </pc:spChg>
        <pc:spChg chg="add mod">
          <ac:chgData name="대용 신" userId="90ccab377e97af62" providerId="Windows Live" clId="Web-{D736C5CF-02C4-CA6C-7156-9460A39BA987}" dt="2025-10-05T09:22:11.471" v="178" actId="20577"/>
          <ac:spMkLst>
            <pc:docMk/>
            <pc:sldMk cId="1596984853" sldId="309"/>
            <ac:spMk id="75" creationId="{80E2564C-0A86-58A3-8079-A7ABEB00C217}"/>
          </ac:spMkLst>
        </pc:spChg>
        <pc:spChg chg="add mod">
          <ac:chgData name="대용 신" userId="90ccab377e97af62" providerId="Windows Live" clId="Web-{D736C5CF-02C4-CA6C-7156-9460A39BA987}" dt="2025-10-05T09:22:40.268" v="185" actId="1076"/>
          <ac:spMkLst>
            <pc:docMk/>
            <pc:sldMk cId="1596984853" sldId="309"/>
            <ac:spMk id="80" creationId="{9CF6171C-6422-C287-1368-44126AE60015}"/>
          </ac:spMkLst>
        </pc:spChg>
        <pc:grpChg chg="add mod">
          <ac:chgData name="대용 신" userId="90ccab377e97af62" providerId="Windows Live" clId="Web-{D736C5CF-02C4-CA6C-7156-9460A39BA987}" dt="2025-10-05T09:18:39.705" v="140" actId="1076"/>
          <ac:grpSpMkLst>
            <pc:docMk/>
            <pc:sldMk cId="1596984853" sldId="309"/>
            <ac:grpSpMk id="24" creationId="{221C63CA-99D0-FBCE-9674-62F9BED31683}"/>
          </ac:grpSpMkLst>
        </pc:grpChg>
        <pc:grpChg chg="add mod">
          <ac:chgData name="대용 신" userId="90ccab377e97af62" providerId="Windows Live" clId="Web-{D736C5CF-02C4-CA6C-7156-9460A39BA987}" dt="2025-10-05T09:19:47.049" v="144" actId="1076"/>
          <ac:grpSpMkLst>
            <pc:docMk/>
            <pc:sldMk cId="1596984853" sldId="309"/>
            <ac:grpSpMk id="39" creationId="{13236F9C-ADC9-E4F5-A49D-3A36E5539E43}"/>
          </ac:grpSpMkLst>
        </pc:grpChg>
        <pc:grpChg chg="add mod">
          <ac:chgData name="대용 신" userId="90ccab377e97af62" providerId="Windows Live" clId="Web-{D736C5CF-02C4-CA6C-7156-9460A39BA987}" dt="2025-10-05T09:21:19.143" v="168" actId="1076"/>
          <ac:grpSpMkLst>
            <pc:docMk/>
            <pc:sldMk cId="1596984853" sldId="309"/>
            <ac:grpSpMk id="66" creationId="{EAE18B3F-A2F9-0746-7E68-E650FC07C317}"/>
          </ac:grpSpMkLst>
        </pc:grpChg>
        <pc:grpChg chg="add mod">
          <ac:chgData name="대용 신" userId="90ccab377e97af62" providerId="Windows Live" clId="Web-{D736C5CF-02C4-CA6C-7156-9460A39BA987}" dt="2025-10-05T09:22:40.237" v="183" actId="1076"/>
          <ac:grpSpMkLst>
            <pc:docMk/>
            <pc:sldMk cId="1596984853" sldId="309"/>
            <ac:grpSpMk id="76" creationId="{AC56CCDF-0151-DC2E-7110-EF0AEAAE3CAF}"/>
          </ac:grpSpMkLst>
        </pc:grpChg>
        <pc:cxnChg chg="add mod">
          <ac:chgData name="대용 신" userId="90ccab377e97af62" providerId="Windows Live" clId="Web-{D736C5CF-02C4-CA6C-7156-9460A39BA987}" dt="2025-10-05T09:18:26.877" v="133" actId="1076"/>
          <ac:cxnSpMkLst>
            <pc:docMk/>
            <pc:sldMk cId="1596984853" sldId="309"/>
            <ac:cxnSpMk id="37" creationId="{35269C60-CBD4-21AC-CF40-E43A33B969D4}"/>
          </ac:cxnSpMkLst>
        </pc:cxnChg>
        <pc:cxnChg chg="add mod">
          <ac:chgData name="대용 신" userId="90ccab377e97af62" providerId="Windows Live" clId="Web-{D736C5CF-02C4-CA6C-7156-9460A39BA987}" dt="2025-10-05T09:20:17.112" v="149" actId="14100"/>
          <ac:cxnSpMkLst>
            <pc:docMk/>
            <pc:sldMk cId="1596984853" sldId="309"/>
            <ac:cxnSpMk id="64" creationId="{E796852B-2E25-F8EC-BA61-B3005CFE21F8}"/>
          </ac:cxnSpMkLst>
        </pc:cxnChg>
        <pc:cxnChg chg="add mod">
          <ac:chgData name="대용 신" userId="90ccab377e97af62" providerId="Windows Live" clId="Web-{D736C5CF-02C4-CA6C-7156-9460A39BA987}" dt="2025-10-05T09:21:26.471" v="171" actId="1076"/>
          <ac:cxnSpMkLst>
            <pc:docMk/>
            <pc:sldMk cId="1596984853" sldId="309"/>
            <ac:cxnSpMk id="71" creationId="{4FC70D77-4F3B-74E3-79F9-2F844D518342}"/>
          </ac:cxnSpMkLst>
        </pc:cxnChg>
        <pc:cxnChg chg="add mod">
          <ac:chgData name="대용 신" userId="90ccab377e97af62" providerId="Windows Live" clId="Web-{D736C5CF-02C4-CA6C-7156-9460A39BA987}" dt="2025-10-05T09:22:40.252" v="184" actId="1076"/>
          <ac:cxnSpMkLst>
            <pc:docMk/>
            <pc:sldMk cId="1596984853" sldId="309"/>
            <ac:cxnSpMk id="79" creationId="{64FCE6C1-E7BA-ADE5-DC58-D3D23B9CCE53}"/>
          </ac:cxnSpMkLst>
        </pc:cxnChg>
      </pc:sldChg>
      <pc:sldChg chg="addSp delSp modSp add replId">
        <pc:chgData name="대용 신" userId="90ccab377e97af62" providerId="Windows Live" clId="Web-{D736C5CF-02C4-CA6C-7156-9460A39BA987}" dt="2025-10-05T10:35:39.220" v="1594" actId="20577"/>
        <pc:sldMkLst>
          <pc:docMk/>
          <pc:sldMk cId="4082098637" sldId="311"/>
        </pc:sldMkLst>
        <pc:spChg chg="mod">
          <ac:chgData name="대용 신" userId="90ccab377e97af62" providerId="Windows Live" clId="Web-{D736C5CF-02C4-CA6C-7156-9460A39BA987}" dt="2025-10-05T10:35:39.220" v="1594" actId="20577"/>
          <ac:spMkLst>
            <pc:docMk/>
            <pc:sldMk cId="4082098637" sldId="311"/>
            <ac:spMk id="2" creationId="{DEDC3CEC-2AAB-B542-DA02-20A02B882782}"/>
          </ac:spMkLst>
        </pc:spChg>
        <pc:spChg chg="mod">
          <ac:chgData name="대용 신" userId="90ccab377e97af62" providerId="Windows Live" clId="Web-{D736C5CF-02C4-CA6C-7156-9460A39BA987}" dt="2025-10-05T10:35:34.407" v="1593" actId="20577"/>
          <ac:spMkLst>
            <pc:docMk/>
            <pc:sldMk cId="4082098637" sldId="311"/>
            <ac:spMk id="14" creationId="{1B6D2B6B-1325-3F9C-8C16-E66A9D516FE7}"/>
          </ac:spMkLst>
        </pc:spChg>
        <pc:graphicFrameChg chg="add mod modGraphic">
          <ac:chgData name="대용 신" userId="90ccab377e97af62" providerId="Windows Live" clId="Web-{D736C5CF-02C4-CA6C-7156-9460A39BA987}" dt="2025-10-05T10:34:42.517" v="1557"/>
          <ac:graphicFrameMkLst>
            <pc:docMk/>
            <pc:sldMk cId="4082098637" sldId="311"/>
            <ac:graphicFrameMk id="18" creationId="{046F0034-E95F-D69A-050A-BC77530D5C6E}"/>
          </ac:graphicFrameMkLst>
        </pc:graphicFrameChg>
      </pc:sldChg>
      <pc:sldChg chg="addSp delSp modSp add replId addAnim delAnim modNotes">
        <pc:chgData name="대용 신" userId="90ccab377e97af62" providerId="Windows Live" clId="Web-{D736C5CF-02C4-CA6C-7156-9460A39BA987}" dt="2025-10-05T12:36:08.540" v="3437"/>
        <pc:sldMkLst>
          <pc:docMk/>
          <pc:sldMk cId="709191272" sldId="312"/>
        </pc:sldMkLst>
        <pc:spChg chg="mod">
          <ac:chgData name="대용 신" userId="90ccab377e97af62" providerId="Windows Live" clId="Web-{D736C5CF-02C4-CA6C-7156-9460A39BA987}" dt="2025-10-05T11:35:54.346" v="2622" actId="1076"/>
          <ac:spMkLst>
            <pc:docMk/>
            <pc:sldMk cId="709191272" sldId="312"/>
            <ac:spMk id="2" creationId="{6EE98F6D-AD5B-F157-09A0-C8A6A4A0A617}"/>
          </ac:spMkLst>
        </pc:spChg>
        <pc:spChg chg="add mod">
          <ac:chgData name="대용 신" userId="90ccab377e97af62" providerId="Windows Live" clId="Web-{D736C5CF-02C4-CA6C-7156-9460A39BA987}" dt="2025-10-05T12:07:32.309" v="3053" actId="1076"/>
          <ac:spMkLst>
            <pc:docMk/>
            <pc:sldMk cId="709191272" sldId="312"/>
            <ac:spMk id="3" creationId="{3E3DC157-4C45-92C7-0CFE-71D58B52615B}"/>
          </ac:spMkLst>
        </pc:spChg>
        <pc:graphicFrameChg chg="mod modGraphic">
          <ac:chgData name="대용 신" userId="90ccab377e97af62" providerId="Windows Live" clId="Web-{D736C5CF-02C4-CA6C-7156-9460A39BA987}" dt="2025-10-05T11:41:21.120" v="2728"/>
          <ac:graphicFrameMkLst>
            <pc:docMk/>
            <pc:sldMk cId="709191272" sldId="312"/>
            <ac:graphicFrameMk id="18" creationId="{DB09C308-E2B2-47E8-0DFA-2DC414AA2E09}"/>
          </ac:graphicFrameMkLst>
        </pc:graphicFrameChg>
        <pc:picChg chg="add mod">
          <ac:chgData name="대용 신" userId="90ccab377e97af62" providerId="Windows Live" clId="Web-{D736C5CF-02C4-CA6C-7156-9460A39BA987}" dt="2025-10-05T12:09:47.503" v="3105" actId="1076"/>
          <ac:picMkLst>
            <pc:docMk/>
            <pc:sldMk cId="709191272" sldId="312"/>
            <ac:picMk id="6" creationId="{622DC7DA-D2B5-BA77-71E1-BFABC2D70FE5}"/>
          </ac:picMkLst>
        </pc:picChg>
        <pc:picChg chg="add mod">
          <ac:chgData name="대용 신" userId="90ccab377e97af62" providerId="Windows Live" clId="Web-{D736C5CF-02C4-CA6C-7156-9460A39BA987}" dt="2025-10-05T12:12:52.909" v="3112" actId="1076"/>
          <ac:picMkLst>
            <pc:docMk/>
            <pc:sldMk cId="709191272" sldId="312"/>
            <ac:picMk id="7" creationId="{C955E87E-5B6E-59C2-8291-BF4354C75CB4}"/>
          </ac:picMkLst>
        </pc:picChg>
        <pc:picChg chg="add mod">
          <ac:chgData name="대용 신" userId="90ccab377e97af62" providerId="Windows Live" clId="Web-{D736C5CF-02C4-CA6C-7156-9460A39BA987}" dt="2025-10-05T12:12:58.081" v="3113" actId="1076"/>
          <ac:picMkLst>
            <pc:docMk/>
            <pc:sldMk cId="709191272" sldId="312"/>
            <ac:picMk id="8" creationId="{C865E4E8-166A-2F06-D166-CF2C0DEF63F8}"/>
          </ac:picMkLst>
        </pc:picChg>
        <pc:picChg chg="add mod">
          <ac:chgData name="대용 신" userId="90ccab377e97af62" providerId="Windows Live" clId="Web-{D736C5CF-02C4-CA6C-7156-9460A39BA987}" dt="2025-10-05T12:20:19.114" v="3191" actId="1076"/>
          <ac:picMkLst>
            <pc:docMk/>
            <pc:sldMk cId="709191272" sldId="312"/>
            <ac:picMk id="9" creationId="{16F906C4-8634-EC9E-30B6-1D6210D300EC}"/>
          </ac:picMkLst>
        </pc:picChg>
        <pc:picChg chg="add mod">
          <ac:chgData name="대용 신" userId="90ccab377e97af62" providerId="Windows Live" clId="Web-{D736C5CF-02C4-CA6C-7156-9460A39BA987}" dt="2025-10-05T12:32:36.337" v="3426" actId="1076"/>
          <ac:picMkLst>
            <pc:docMk/>
            <pc:sldMk cId="709191272" sldId="312"/>
            <ac:picMk id="12" creationId="{09FDDA0D-F3D7-A8C0-7308-B435464B5AF8}"/>
          </ac:picMkLst>
        </pc:picChg>
      </pc:sldChg>
    </pc:docChg>
  </pc:docChgLst>
  <pc:docChgLst>
    <pc:chgData name="대용 신" userId="90ccab377e97af62" providerId="Windows Live" clId="Web-{F3885801-88B2-DFD3-E530-C49184FB4DEC}"/>
    <pc:docChg chg="addSld modSld">
      <pc:chgData name="대용 신" userId="90ccab377e97af62" providerId="Windows Live" clId="Web-{F3885801-88B2-DFD3-E530-C49184FB4DEC}" dt="2025-10-05T07:29:58.025" v="253"/>
      <pc:docMkLst>
        <pc:docMk/>
      </pc:docMkLst>
      <pc:sldChg chg="addSp delSp modSp">
        <pc:chgData name="대용 신" userId="90ccab377e97af62" providerId="Windows Live" clId="Web-{F3885801-88B2-DFD3-E530-C49184FB4DEC}" dt="2025-10-05T07:18:43.380" v="9" actId="20577"/>
        <pc:sldMkLst>
          <pc:docMk/>
          <pc:sldMk cId="3094822029" sldId="303"/>
        </pc:sldMkLst>
        <pc:spChg chg="add mod">
          <ac:chgData name="대용 신" userId="90ccab377e97af62" providerId="Windows Live" clId="Web-{F3885801-88B2-DFD3-E530-C49184FB4DEC}" dt="2025-10-05T07:18:43.380" v="9" actId="20577"/>
          <ac:spMkLst>
            <pc:docMk/>
            <pc:sldMk cId="3094822029" sldId="303"/>
            <ac:spMk id="4" creationId="{FCAE7829-9134-5ED9-9B91-6254FBFBCDD6}"/>
          </ac:spMkLst>
        </pc:spChg>
      </pc:sldChg>
      <pc:sldChg chg="modSp add replId">
        <pc:chgData name="대용 신" userId="90ccab377e97af62" providerId="Windows Live" clId="Web-{F3885801-88B2-DFD3-E530-C49184FB4DEC}" dt="2025-10-05T07:19:21.318" v="20" actId="20577"/>
        <pc:sldMkLst>
          <pc:docMk/>
          <pc:sldMk cId="4152063994" sldId="304"/>
        </pc:sldMkLst>
        <pc:spChg chg="mod">
          <ac:chgData name="대용 신" userId="90ccab377e97af62" providerId="Windows Live" clId="Web-{F3885801-88B2-DFD3-E530-C49184FB4DEC}" dt="2025-10-05T07:19:21.318" v="20" actId="20577"/>
          <ac:spMkLst>
            <pc:docMk/>
            <pc:sldMk cId="4152063994" sldId="304"/>
            <ac:spMk id="2" creationId="{19B14FE3-C7B9-29C4-B93A-B1CDE53049E2}"/>
          </ac:spMkLst>
        </pc:spChg>
      </pc:sldChg>
      <pc:sldChg chg="modSp add replId">
        <pc:chgData name="대용 신" userId="90ccab377e97af62" providerId="Windows Live" clId="Web-{F3885801-88B2-DFD3-E530-C49184FB4DEC}" dt="2025-10-05T07:19:34.099" v="37" actId="20577"/>
        <pc:sldMkLst>
          <pc:docMk/>
          <pc:sldMk cId="3949447323" sldId="305"/>
        </pc:sldMkLst>
        <pc:spChg chg="mod">
          <ac:chgData name="대용 신" userId="90ccab377e97af62" providerId="Windows Live" clId="Web-{F3885801-88B2-DFD3-E530-C49184FB4DEC}" dt="2025-10-05T07:19:34.099" v="37" actId="20577"/>
          <ac:spMkLst>
            <pc:docMk/>
            <pc:sldMk cId="3949447323" sldId="305"/>
            <ac:spMk id="2" creationId="{4910F49D-3B04-A917-B4E8-21BEDE541C56}"/>
          </ac:spMkLst>
        </pc:spChg>
      </pc:sldChg>
      <pc:sldChg chg="modSp add replId">
        <pc:chgData name="대용 신" userId="90ccab377e97af62" providerId="Windows Live" clId="Web-{F3885801-88B2-DFD3-E530-C49184FB4DEC}" dt="2025-10-05T07:19:44.927" v="51" actId="20577"/>
        <pc:sldMkLst>
          <pc:docMk/>
          <pc:sldMk cId="872584000" sldId="306"/>
        </pc:sldMkLst>
        <pc:spChg chg="mod">
          <ac:chgData name="대용 신" userId="90ccab377e97af62" providerId="Windows Live" clId="Web-{F3885801-88B2-DFD3-E530-C49184FB4DEC}" dt="2025-10-05T07:19:44.927" v="51" actId="20577"/>
          <ac:spMkLst>
            <pc:docMk/>
            <pc:sldMk cId="872584000" sldId="306"/>
            <ac:spMk id="2" creationId="{F94547C7-FDE0-0009-7B8A-ED22D41F4496}"/>
          </ac:spMkLst>
        </pc:spChg>
      </pc:sldChg>
      <pc:sldChg chg="addSp delSp modSp add replId addAnim delAnim">
        <pc:chgData name="대용 신" userId="90ccab377e97af62" providerId="Windows Live" clId="Web-{F3885801-88B2-DFD3-E530-C49184FB4DEC}" dt="2025-10-05T07:29:58.025" v="253"/>
        <pc:sldMkLst>
          <pc:docMk/>
          <pc:sldMk cId="3967406070" sldId="307"/>
        </pc:sldMkLst>
        <pc:spChg chg="mod">
          <ac:chgData name="대용 신" userId="90ccab377e97af62" providerId="Windows Live" clId="Web-{F3885801-88B2-DFD3-E530-C49184FB4DEC}" dt="2025-10-05T07:19:56.943" v="60" actId="20577"/>
          <ac:spMkLst>
            <pc:docMk/>
            <pc:sldMk cId="3967406070" sldId="307"/>
            <ac:spMk id="2" creationId="{4DED7EBF-AEF3-E696-23F4-042657DE0CC0}"/>
          </ac:spMkLst>
        </pc:spChg>
        <pc:spChg chg="add mod">
          <ac:chgData name="대용 신" userId="90ccab377e97af62" providerId="Windows Live" clId="Web-{F3885801-88B2-DFD3-E530-C49184FB4DEC}" dt="2025-10-05T07:23:40.368" v="91" actId="20577"/>
          <ac:spMkLst>
            <pc:docMk/>
            <pc:sldMk cId="3967406070" sldId="307"/>
            <ac:spMk id="7" creationId="{481FABCB-8B20-DE17-1E33-7CC0B458CC45}"/>
          </ac:spMkLst>
        </pc:spChg>
        <pc:spChg chg="add mod">
          <ac:chgData name="대용 신" userId="90ccab377e97af62" providerId="Windows Live" clId="Web-{F3885801-88B2-DFD3-E530-C49184FB4DEC}" dt="2025-10-05T07:24:21.087" v="117" actId="20577"/>
          <ac:spMkLst>
            <pc:docMk/>
            <pc:sldMk cId="3967406070" sldId="307"/>
            <ac:spMk id="8" creationId="{AEA15CC7-C4DC-152F-0D80-A36E0B7D6421}"/>
          </ac:spMkLst>
        </pc:spChg>
        <pc:spChg chg="mod">
          <ac:chgData name="대용 신" userId="90ccab377e97af62" providerId="Windows Live" clId="Web-{F3885801-88B2-DFD3-E530-C49184FB4DEC}" dt="2025-10-05T07:21:33.677" v="63" actId="1076"/>
          <ac:spMkLst>
            <pc:docMk/>
            <pc:sldMk cId="3967406070" sldId="307"/>
            <ac:spMk id="30" creationId="{86F9EDBC-8BCD-BCF5-A40B-216857E80115}"/>
          </ac:spMkLst>
        </pc:spChg>
        <pc:spChg chg="mod">
          <ac:chgData name="대용 신" userId="90ccab377e97af62" providerId="Windows Live" clId="Web-{F3885801-88B2-DFD3-E530-C49184FB4DEC}" dt="2025-10-05T07:21:42.162" v="66" actId="1076"/>
          <ac:spMkLst>
            <pc:docMk/>
            <pc:sldMk cId="3967406070" sldId="307"/>
            <ac:spMk id="32" creationId="{26221A17-1DD3-AE66-B2AB-31983AEB7502}"/>
          </ac:spMkLst>
        </pc:spChg>
        <pc:spChg chg="mod">
          <ac:chgData name="대용 신" userId="90ccab377e97af62" providerId="Windows Live" clId="Web-{F3885801-88B2-DFD3-E530-C49184FB4DEC}" dt="2025-10-05T07:25:19.040" v="161" actId="20577"/>
          <ac:spMkLst>
            <pc:docMk/>
            <pc:sldMk cId="3967406070" sldId="307"/>
            <ac:spMk id="45" creationId="{5CEDFC6B-48AE-67AE-9AC1-0570570E78CE}"/>
          </ac:spMkLst>
        </pc:spChg>
        <pc:spChg chg="mod">
          <ac:chgData name="대용 신" userId="90ccab377e97af62" providerId="Windows Live" clId="Web-{F3885801-88B2-DFD3-E530-C49184FB4DEC}" dt="2025-10-05T07:25:20.712" v="162" actId="20577"/>
          <ac:spMkLst>
            <pc:docMk/>
            <pc:sldMk cId="3967406070" sldId="307"/>
            <ac:spMk id="48" creationId="{C4C7FEAB-E876-E982-A019-123367906C82}"/>
          </ac:spMkLst>
        </pc:spChg>
        <pc:spChg chg="mod">
          <ac:chgData name="대용 신" userId="90ccab377e97af62" providerId="Windows Live" clId="Web-{F3885801-88B2-DFD3-E530-C49184FB4DEC}" dt="2025-10-05T07:25:23.025" v="164" actId="20577"/>
          <ac:spMkLst>
            <pc:docMk/>
            <pc:sldMk cId="3967406070" sldId="307"/>
            <ac:spMk id="51" creationId="{8C29233D-0A25-EDE3-6332-07F30819F045}"/>
          </ac:spMkLst>
        </pc:spChg>
        <pc:spChg chg="mod">
          <ac:chgData name="대용 신" userId="90ccab377e97af62" providerId="Windows Live" clId="Web-{F3885801-88B2-DFD3-E530-C49184FB4DEC}" dt="2025-10-05T07:21:33.677" v="64" actId="1076"/>
          <ac:spMkLst>
            <pc:docMk/>
            <pc:sldMk cId="3967406070" sldId="307"/>
            <ac:spMk id="53" creationId="{5D408253-42D8-9DF2-EB90-3C43B284BB4A}"/>
          </ac:spMkLst>
        </pc:spChg>
        <pc:spChg chg="mod">
          <ac:chgData name="대용 신" userId="90ccab377e97af62" providerId="Windows Live" clId="Web-{F3885801-88B2-DFD3-E530-C49184FB4DEC}" dt="2025-10-05T07:21:42.177" v="67" actId="1076"/>
          <ac:spMkLst>
            <pc:docMk/>
            <pc:sldMk cId="3967406070" sldId="307"/>
            <ac:spMk id="54" creationId="{B0225ED3-AD96-E63C-9AF0-93EF945C42CE}"/>
          </ac:spMkLst>
        </pc:spChg>
        <pc:spChg chg="mod">
          <ac:chgData name="대용 신" userId="90ccab377e97af62" providerId="Windows Live" clId="Web-{F3885801-88B2-DFD3-E530-C49184FB4DEC}" dt="2025-10-05T07:25:59.322" v="178" actId="20577"/>
          <ac:spMkLst>
            <pc:docMk/>
            <pc:sldMk cId="3967406070" sldId="307"/>
            <ac:spMk id="58" creationId="{79185992-3A45-FBF5-4724-51DF653D0EB7}"/>
          </ac:spMkLst>
        </pc:spChg>
        <pc:spChg chg="add mod">
          <ac:chgData name="대용 신" userId="90ccab377e97af62" providerId="Windows Live" clId="Web-{F3885801-88B2-DFD3-E530-C49184FB4DEC}" dt="2025-10-05T07:26:28.838" v="186" actId="1076"/>
          <ac:spMkLst>
            <pc:docMk/>
            <pc:sldMk cId="3967406070" sldId="307"/>
            <ac:spMk id="59" creationId="{5A6F75B9-1014-248B-E0D0-806412DA0F5B}"/>
          </ac:spMkLst>
        </pc:spChg>
        <pc:spChg chg="add mod">
          <ac:chgData name="대용 신" userId="90ccab377e97af62" providerId="Windows Live" clId="Web-{F3885801-88B2-DFD3-E530-C49184FB4DEC}" dt="2025-10-05T07:26:35.478" v="187" actId="1076"/>
          <ac:spMkLst>
            <pc:docMk/>
            <pc:sldMk cId="3967406070" sldId="307"/>
            <ac:spMk id="60" creationId="{12F4D3B0-2170-E414-C602-A0DA757FA987}"/>
          </ac:spMkLst>
        </pc:spChg>
        <pc:spChg chg="add mod">
          <ac:chgData name="대용 신" userId="90ccab377e97af62" providerId="Windows Live" clId="Web-{F3885801-88B2-DFD3-E530-C49184FB4DEC}" dt="2025-10-05T07:27:02.666" v="189" actId="1076"/>
          <ac:spMkLst>
            <pc:docMk/>
            <pc:sldMk cId="3967406070" sldId="307"/>
            <ac:spMk id="61" creationId="{CDEE63EF-2F76-BE1F-3821-CB83CF266DFA}"/>
          </ac:spMkLst>
        </pc:spChg>
        <pc:spChg chg="mod">
          <ac:chgData name="대용 신" userId="90ccab377e97af62" providerId="Windows Live" clId="Web-{F3885801-88B2-DFD3-E530-C49184FB4DEC}" dt="2025-10-05T07:29:22.931" v="234" actId="20577"/>
          <ac:spMkLst>
            <pc:docMk/>
            <pc:sldMk cId="3967406070" sldId="307"/>
            <ac:spMk id="69" creationId="{BF33B7F7-9762-C4F7-4C96-35D4E60E3301}"/>
          </ac:spMkLst>
        </pc:spChg>
        <pc:spChg chg="mod">
          <ac:chgData name="대용 신" userId="90ccab377e97af62" providerId="Windows Live" clId="Web-{F3885801-88B2-DFD3-E530-C49184FB4DEC}" dt="2025-10-05T07:29:56.244" v="252" actId="20577"/>
          <ac:spMkLst>
            <pc:docMk/>
            <pc:sldMk cId="3967406070" sldId="307"/>
            <ac:spMk id="74" creationId="{807A430F-05DC-23EF-122C-94757354E103}"/>
          </ac:spMkLst>
        </pc:spChg>
        <pc:grpChg chg="add mod">
          <ac:chgData name="대용 신" userId="90ccab377e97af62" providerId="Windows Live" clId="Web-{F3885801-88B2-DFD3-E530-C49184FB4DEC}" dt="2025-10-05T07:23:09.337" v="83" actId="1076"/>
          <ac:grpSpMkLst>
            <pc:docMk/>
            <pc:sldMk cId="3967406070" sldId="307"/>
            <ac:grpSpMk id="3" creationId="{4EE4E3FD-16E5-57A6-A1F7-7015691F14B9}"/>
          </ac:grpSpMkLst>
        </pc:grpChg>
        <pc:grpChg chg="add mod">
          <ac:chgData name="대용 신" userId="90ccab377e97af62" providerId="Windows Live" clId="Web-{F3885801-88B2-DFD3-E530-C49184FB4DEC}" dt="2025-10-05T07:24:34.681" v="125" actId="1076"/>
          <ac:grpSpMkLst>
            <pc:docMk/>
            <pc:sldMk cId="3967406070" sldId="307"/>
            <ac:grpSpMk id="4" creationId="{8A65258F-E1B2-9E83-7E45-6103300790D1}"/>
          </ac:grpSpMkLst>
        </pc:grpChg>
        <pc:grpChg chg="add mod">
          <ac:chgData name="대용 신" userId="90ccab377e97af62" providerId="Windows Live" clId="Web-{F3885801-88B2-DFD3-E530-C49184FB4DEC}" dt="2025-10-05T07:22:17.537" v="77" actId="1076"/>
          <ac:grpSpMkLst>
            <pc:docMk/>
            <pc:sldMk cId="3967406070" sldId="307"/>
            <ac:grpSpMk id="5" creationId="{ABF238EC-6B69-9C80-2417-247E9F81BD41}"/>
          </ac:grpSpMkLst>
        </pc:grpChg>
        <pc:grpChg chg="add mod">
          <ac:chgData name="대용 신" userId="90ccab377e97af62" providerId="Windows Live" clId="Web-{F3885801-88B2-DFD3-E530-C49184FB4DEC}" dt="2025-10-05T07:25:46.885" v="171" actId="1076"/>
          <ac:grpSpMkLst>
            <pc:docMk/>
            <pc:sldMk cId="3967406070" sldId="307"/>
            <ac:grpSpMk id="43" creationId="{D1D91FF1-A973-9602-9094-916552EC8D8F}"/>
          </ac:grpSpMkLst>
        </pc:grpChg>
        <pc:grpChg chg="add mod">
          <ac:chgData name="대용 신" userId="90ccab377e97af62" providerId="Windows Live" clId="Web-{F3885801-88B2-DFD3-E530-C49184FB4DEC}" dt="2025-10-05T07:25:46.900" v="172" actId="1076"/>
          <ac:grpSpMkLst>
            <pc:docMk/>
            <pc:sldMk cId="3967406070" sldId="307"/>
            <ac:grpSpMk id="46" creationId="{3DE9D1FE-4855-4514-BD8C-9B1A208A0AE0}"/>
          </ac:grpSpMkLst>
        </pc:grpChg>
        <pc:grpChg chg="add mod">
          <ac:chgData name="대용 신" userId="90ccab377e97af62" providerId="Windows Live" clId="Web-{F3885801-88B2-DFD3-E530-C49184FB4DEC}" dt="2025-10-05T07:25:46.916" v="173" actId="1076"/>
          <ac:grpSpMkLst>
            <pc:docMk/>
            <pc:sldMk cId="3967406070" sldId="307"/>
            <ac:grpSpMk id="49" creationId="{FB455B04-2BED-1F42-568D-721755DAF959}"/>
          </ac:grpSpMkLst>
        </pc:grpChg>
        <pc:grpChg chg="add mod">
          <ac:chgData name="대용 신" userId="90ccab377e97af62" providerId="Windows Live" clId="Web-{F3885801-88B2-DFD3-E530-C49184FB4DEC}" dt="2025-10-05T07:25:49.791" v="175" actId="1076"/>
          <ac:grpSpMkLst>
            <pc:docMk/>
            <pc:sldMk cId="3967406070" sldId="307"/>
            <ac:grpSpMk id="56" creationId="{2D5BB713-2151-6E38-56F2-B0E4AEDE94F0}"/>
          </ac:grpSpMkLst>
        </pc:grpChg>
        <pc:cxnChg chg="add mod">
          <ac:chgData name="대용 신" userId="90ccab377e97af62" providerId="Windows Live" clId="Web-{F3885801-88B2-DFD3-E530-C49184FB4DEC}" dt="2025-10-05T07:23:31.681" v="88" actId="1076"/>
          <ac:cxnSpMkLst>
            <pc:docMk/>
            <pc:sldMk cId="3967406070" sldId="307"/>
            <ac:cxnSpMk id="6" creationId="{C33E6135-B6E8-F6BD-7EF1-760130E7DFF5}"/>
          </ac:cxnSpMkLst>
        </pc:cxnChg>
        <pc:cxnChg chg="mod">
          <ac:chgData name="대용 신" userId="90ccab377e97af62" providerId="Windows Live" clId="Web-{F3885801-88B2-DFD3-E530-C49184FB4DEC}" dt="2025-10-05T07:22:24.333" v="79" actId="14100"/>
          <ac:cxnSpMkLst>
            <pc:docMk/>
            <pc:sldMk cId="3967406070" sldId="307"/>
            <ac:cxnSpMk id="34" creationId="{8A2AA718-2D8B-D1CC-7033-E3CA9D512AAE}"/>
          </ac:cxnSpMkLst>
        </pc:cxnChg>
        <pc:cxnChg chg="mod">
          <ac:chgData name="대용 신" userId="90ccab377e97af62" providerId="Windows Live" clId="Web-{F3885801-88B2-DFD3-E530-C49184FB4DEC}" dt="2025-10-05T07:23:21.103" v="86" actId="14100"/>
          <ac:cxnSpMkLst>
            <pc:docMk/>
            <pc:sldMk cId="3967406070" sldId="307"/>
            <ac:cxnSpMk id="36" creationId="{9E89FC09-1629-0AD1-8BF4-744D4892159D}"/>
          </ac:cxnSpMkLst>
        </pc:cxnChg>
        <pc:cxnChg chg="add mod">
          <ac:chgData name="대용 신" userId="90ccab377e97af62" providerId="Windows Live" clId="Web-{F3885801-88B2-DFD3-E530-C49184FB4DEC}" dt="2025-10-05T07:25:46.853" v="169" actId="1076"/>
          <ac:cxnSpMkLst>
            <pc:docMk/>
            <pc:sldMk cId="3967406070" sldId="307"/>
            <ac:cxnSpMk id="41" creationId="{7031DB97-26DE-2883-91F5-01779955D83C}"/>
          </ac:cxnSpMkLst>
        </pc:cxnChg>
        <pc:cxnChg chg="add mod">
          <ac:chgData name="대용 신" userId="90ccab377e97af62" providerId="Windows Live" clId="Web-{F3885801-88B2-DFD3-E530-C49184FB4DEC}" dt="2025-10-05T07:25:46.869" v="170" actId="1076"/>
          <ac:cxnSpMkLst>
            <pc:docMk/>
            <pc:sldMk cId="3967406070" sldId="307"/>
            <ac:cxnSpMk id="42" creationId="{CEBC8D01-D7DD-13C3-8635-D9722801D3A3}"/>
          </ac:cxnSpMkLst>
        </pc:cxnChg>
        <pc:cxnChg chg="add mod">
          <ac:chgData name="대용 신" userId="90ccab377e97af62" providerId="Windows Live" clId="Web-{F3885801-88B2-DFD3-E530-C49184FB4DEC}" dt="2025-10-05T07:25:46.916" v="174" actId="1076"/>
          <ac:cxnSpMkLst>
            <pc:docMk/>
            <pc:sldMk cId="3967406070" sldId="307"/>
            <ac:cxnSpMk id="52" creationId="{0E30F8F6-A641-64D4-9178-642AC400F7E1}"/>
          </ac:cxnSpMkLst>
        </pc:cxnChg>
        <pc:cxnChg chg="add mod">
          <ac:chgData name="대용 신" userId="90ccab377e97af62" providerId="Windows Live" clId="Web-{F3885801-88B2-DFD3-E530-C49184FB4DEC}" dt="2025-10-05T07:27:07.338" v="190" actId="14100"/>
          <ac:cxnSpMkLst>
            <pc:docMk/>
            <pc:sldMk cId="3967406070" sldId="307"/>
            <ac:cxnSpMk id="55" creationId="{53DE3F65-C47E-2B9E-49A7-0F5354841227}"/>
          </ac:cxnSpMkLst>
        </pc:cxnChg>
      </pc:sldChg>
    </pc:docChg>
  </pc:docChgLst>
  <pc:docChgLst>
    <pc:chgData name="대용 신" userId="90ccab377e97af62" providerId="Windows Live" clId="Web-{8977D25E-2F00-CBA9-5748-3A4F071E1682}"/>
    <pc:docChg chg="addSld delSld modSld">
      <pc:chgData name="대용 신" userId="90ccab377e97af62" providerId="Windows Live" clId="Web-{8977D25E-2F00-CBA9-5748-3A4F071E1682}" dt="2025-10-07T04:12:24.209" v="79" actId="1076"/>
      <pc:docMkLst>
        <pc:docMk/>
      </pc:docMkLst>
      <pc:sldChg chg="del">
        <pc:chgData name="대용 신" userId="90ccab377e97af62" providerId="Windows Live" clId="Web-{8977D25E-2F00-CBA9-5748-3A4F071E1682}" dt="2025-10-07T03:31:39.446" v="0"/>
        <pc:sldMkLst>
          <pc:docMk/>
          <pc:sldMk cId="920173932" sldId="275"/>
        </pc:sldMkLst>
      </pc:sldChg>
      <pc:sldChg chg="modSp">
        <pc:chgData name="대용 신" userId="90ccab377e97af62" providerId="Windows Live" clId="Web-{8977D25E-2F00-CBA9-5748-3A4F071E1682}" dt="2025-10-07T04:12:24.209" v="79" actId="1076"/>
        <pc:sldMkLst>
          <pc:docMk/>
          <pc:sldMk cId="2436493926" sldId="276"/>
        </pc:sldMkLst>
        <pc:spChg chg="mod">
          <ac:chgData name="대용 신" userId="90ccab377e97af62" providerId="Windows Live" clId="Web-{8977D25E-2F00-CBA9-5748-3A4F071E1682}" dt="2025-10-07T04:12:24.209" v="79" actId="1076"/>
          <ac:spMkLst>
            <pc:docMk/>
            <pc:sldMk cId="2436493926" sldId="276"/>
            <ac:spMk id="2" creationId="{BCCAEE93-8585-46D4-A7EC-F184E317CB2E}"/>
          </ac:spMkLst>
        </pc:spChg>
      </pc:sldChg>
      <pc:sldChg chg="delSp">
        <pc:chgData name="대용 신" userId="90ccab377e97af62" providerId="Windows Live" clId="Web-{8977D25E-2F00-CBA9-5748-3A4F071E1682}" dt="2025-10-07T04:00:44.568" v="17"/>
        <pc:sldMkLst>
          <pc:docMk/>
          <pc:sldMk cId="2069393026" sldId="278"/>
        </pc:sldMkLst>
        <pc:spChg chg="del">
          <ac:chgData name="대용 신" userId="90ccab377e97af62" providerId="Windows Live" clId="Web-{8977D25E-2F00-CBA9-5748-3A4F071E1682}" dt="2025-10-07T04:00:44.568" v="17"/>
          <ac:spMkLst>
            <pc:docMk/>
            <pc:sldMk cId="2069393026" sldId="278"/>
            <ac:spMk id="3" creationId="{005C44B1-BA82-483C-BD91-F89067442F9E}"/>
          </ac:spMkLst>
        </pc:spChg>
        <pc:spChg chg="del">
          <ac:chgData name="대용 신" userId="90ccab377e97af62" providerId="Windows Live" clId="Web-{8977D25E-2F00-CBA9-5748-3A4F071E1682}" dt="2025-10-07T04:00:38.193" v="16"/>
          <ac:spMkLst>
            <pc:docMk/>
            <pc:sldMk cId="2069393026" sldId="278"/>
            <ac:spMk id="25" creationId="{06E82690-B145-4D4F-B2D1-0B2A8C50FD71}"/>
          </ac:spMkLst>
        </pc:spChg>
      </pc:sldChg>
      <pc:sldChg chg="delSp modSp add del replId">
        <pc:chgData name="대용 신" userId="90ccab377e97af62" providerId="Windows Live" clId="Web-{8977D25E-2F00-CBA9-5748-3A4F071E1682}" dt="2025-10-07T04:12:08.224" v="76"/>
        <pc:sldMkLst>
          <pc:docMk/>
          <pc:sldMk cId="3874151443" sldId="314"/>
        </pc:sldMkLst>
        <pc:spChg chg="mod">
          <ac:chgData name="대용 신" userId="90ccab377e97af62" providerId="Windows Live" clId="Web-{8977D25E-2F00-CBA9-5748-3A4F071E1682}" dt="2025-10-07T04:00:31.411" v="5" actId="20577"/>
          <ac:spMkLst>
            <pc:docMk/>
            <pc:sldMk cId="3874151443" sldId="314"/>
            <ac:spMk id="2" creationId="{088EA0BA-F10F-964B-3B04-67BD20C694A1}"/>
          </ac:spMkLst>
        </pc:spChg>
        <pc:spChg chg="del">
          <ac:chgData name="대용 신" userId="90ccab377e97af62" providerId="Windows Live" clId="Web-{8977D25E-2F00-CBA9-5748-3A4F071E1682}" dt="2025-10-07T04:00:52.943" v="18"/>
          <ac:spMkLst>
            <pc:docMk/>
            <pc:sldMk cId="3874151443" sldId="314"/>
            <ac:spMk id="3" creationId="{A93B3586-D662-847E-C89C-2AEFB30DDB13}"/>
          </ac:spMkLst>
        </pc:spChg>
        <pc:spChg chg="mod">
          <ac:chgData name="대용 신" userId="90ccab377e97af62" providerId="Windows Live" clId="Web-{8977D25E-2F00-CBA9-5748-3A4F071E1682}" dt="2025-10-07T04:09:36.517" v="75" actId="20577"/>
          <ac:spMkLst>
            <pc:docMk/>
            <pc:sldMk cId="3874151443" sldId="314"/>
            <ac:spMk id="10" creationId="{87DE3879-5BA0-53ED-E66F-91BAF778D3C4}"/>
          </ac:spMkLst>
        </pc:spChg>
        <pc:spChg chg="del">
          <ac:chgData name="대용 신" userId="90ccab377e97af62" providerId="Windows Live" clId="Web-{8977D25E-2F00-CBA9-5748-3A4F071E1682}" dt="2025-10-07T04:00:56.053" v="19"/>
          <ac:spMkLst>
            <pc:docMk/>
            <pc:sldMk cId="3874151443" sldId="314"/>
            <ac:spMk id="25" creationId="{7B856C20-1D47-3CC9-511F-8C13AAB45FF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0CCAB377E97AF62/Lockfree-DataStructures%20Portfolio_%EC%84%A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SRWLock</c:v>
                </c:pt>
              </c:strCache>
            </c:strRef>
          </c:tx>
          <c:spPr>
            <a:ln w="28575" cap="rnd">
              <a:solidFill>
                <a:srgbClr val="0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스레드 1개</c:v>
                </c:pt>
                <c:pt idx="1">
                  <c:v>스레드 3개</c:v>
                </c:pt>
                <c:pt idx="2">
                  <c:v>스레드 16개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25476490501</c:v>
                </c:pt>
                <c:pt idx="1">
                  <c:v>19776245124</c:v>
                </c:pt>
                <c:pt idx="2">
                  <c:v>12108320327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95-4885-BA4B-A41F4DF22D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SpinLock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스레드 1개</c:v>
                </c:pt>
                <c:pt idx="1">
                  <c:v>스레드 3개</c:v>
                </c:pt>
                <c:pt idx="2">
                  <c:v>스레드 16개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25589938990</c:v>
                </c:pt>
                <c:pt idx="1">
                  <c:v>2631708160</c:v>
                </c:pt>
                <c:pt idx="2">
                  <c:v>464494023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95-4885-BA4B-A41F4DF22D8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LockFree</c:v>
                </c:pt>
              </c:strCache>
            </c:strRef>
          </c:tx>
          <c:spPr>
            <a:ln w="28575" cap="rnd">
              <a:solidFill>
                <a:srgbClr val="0070C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스레드 1개</c:v>
                </c:pt>
                <c:pt idx="1">
                  <c:v>스레드 3개</c:v>
                </c:pt>
                <c:pt idx="2">
                  <c:v>스레드 16개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22346230414</c:v>
                </c:pt>
                <c:pt idx="1">
                  <c:v>2659933145</c:v>
                </c:pt>
                <c:pt idx="2">
                  <c:v>2018193425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95-4885-BA4B-A41F4DF22D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4734415"/>
        <c:axId val="174731535"/>
      </c:lineChart>
      <c:catAx>
        <c:axId val="174734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31535"/>
        <c:crosses val="autoZero"/>
        <c:auto val="1"/>
        <c:lblAlgn val="ctr"/>
        <c:lblOffset val="100"/>
        <c:noMultiLvlLbl val="0"/>
      </c:catAx>
      <c:valAx>
        <c:axId val="174731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4734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9CD3E5B-A057-4998-9E40-5085136DA1C2}" type="datetime1">
              <a:rPr lang="ko-KR" altLang="en-US" smtClean="0">
                <a:latin typeface="+mj-ea"/>
                <a:ea typeface="+mj-ea"/>
              </a:rPr>
              <a:t>2025-10-06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23E1DAF7-2280-4305-AC0A-FA50DA769123}" type="datetime1">
              <a:rPr lang="ko-KR" altLang="en-US" smtClean="0"/>
              <a:pPr/>
              <a:t>2025-10-06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28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2168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06DCB-40DE-9D02-50BE-349BE70C1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2CBCCC-346D-E13D-3059-25143B568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1EDB8F3-9B2E-3AC4-D857-43990DF38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C8C3D6-0AF9-72AD-E064-BCE67B1C3E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1921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BD65B-C5D6-6BBB-BDFD-D1001F316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4EB8E3-259A-1E03-E2D0-E9BBEADFF0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D1D4AA-171F-4E85-E1D2-B9EAA30FB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C0A7E2-D881-81F7-C77E-B28D784F5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7709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FD885-0A0E-C777-6F2F-9B6C66F59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D21FB54-4B9F-7F33-4ED7-18FBC554F6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088105-58F2-7D10-EC38-4DF76815D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DF9CE6-6E79-5968-6BDD-D4877C6B39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17255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03270-0FED-76F9-1BCE-87AFF1880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8C9527-2B29-8059-62D8-542CF1F17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DFD7F3-3096-4DDE-D387-14B725A4B7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C98CDE-64F5-57C7-9E57-04D8868256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3521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3AF30-41CD-D14F-A357-74C9C0061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F9F529E-45FC-4B96-DA17-5FCBE42D3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ACC053-7043-DAF2-D0ED-A108D2E76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A29A4F-8C05-8F75-83C3-0FE8562A32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9394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FBED7-E45B-A5CC-3E84-FBDCD1984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1EAA12-BBAD-3FBD-0B22-2E0270A096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F1CA1F-9E31-9A25-0F07-63A362CCD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8A9F89-D7D9-78F7-FDF9-9D2430E95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9661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5121F-1BC9-929F-AC0A-CBA5DD6DF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5C84A1F-D0E8-3944-8349-5382F69F49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A4DEE1D-60BF-CE33-B96F-44F78178F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11DF02-8E9C-4656-0672-720CF8BA7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11201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C3707-0665-333E-7242-7A49B80D0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FFC7F57-FEC2-406E-FAEA-44A4B70363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ACDBFE0-5AFF-057B-FBE1-54424447F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A2909A-399C-A45A-B312-8C2113D8E6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97149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06932-B315-1D3E-1990-C24D76319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95FEACB-B51F-B907-9FC8-D5436D5131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DCFF84-2EAB-F23B-DDD3-CD1AE3E0C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52282E-8867-98AA-5C95-8566A8DC9A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3093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6443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FBC97-2A21-6BF2-6BBB-ECBE00279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A20593-34D7-AA57-5A84-2B8BB8326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545ADA-23D0-20A6-E9A5-8A4C285E7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C7790-C3D8-1872-B243-BADB5C27A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7859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5712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54914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203062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08865-92C0-0271-B8F1-A46783C96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E30577-B739-7115-9B30-DCCC26B5B1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FDA546-B804-7A04-2449-439C5207E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33FCC1-20C1-47C9-59C1-BDD8D8995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07980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DAE67-384D-687F-A3FB-FAFFC3223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FE21F6-2761-0B93-F25F-3D29A93CF3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0B6903D-2C93-DEC9-47DD-81F03F164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ko-KR" altLang="en-US" dirty="0" err="1">
                <a:latin typeface="맑은 고딕"/>
                <a:ea typeface="맑은 고딕"/>
              </a:rPr>
              <a:t>Srwlock과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spinlock은</a:t>
            </a:r>
            <a:r>
              <a:rPr lang="ko-KR" altLang="en-US" dirty="0">
                <a:latin typeface="맑은 고딕"/>
                <a:ea typeface="맑은 고딕"/>
              </a:rPr>
              <a:t> 단위 시간당 </a:t>
            </a:r>
            <a:r>
              <a:rPr lang="ko-KR" altLang="en-US" dirty="0" err="1">
                <a:latin typeface="맑은 고딕"/>
                <a:ea typeface="맑은 고딕"/>
              </a:rPr>
              <a:t>lock</a:t>
            </a:r>
            <a:r>
              <a:rPr lang="ko-KR" altLang="en-US" dirty="0">
                <a:latin typeface="맑은 고딕"/>
                <a:ea typeface="맑은 고딕"/>
              </a:rPr>
              <a:t> 시행 횟수가 다름. Spinlock은 계속 뺑뺑이 돌면서 </a:t>
            </a:r>
            <a:r>
              <a:rPr lang="ko-KR" altLang="en-US" dirty="0" err="1">
                <a:latin typeface="맑은 고딕"/>
                <a:ea typeface="맑은 고딕"/>
              </a:rPr>
              <a:t>lock을</a:t>
            </a:r>
            <a:r>
              <a:rPr lang="ko-KR" altLang="en-US" dirty="0">
                <a:latin typeface="맑은 고딕"/>
                <a:ea typeface="맑은 고딕"/>
              </a:rPr>
              <a:t> 많이 시행하고 </a:t>
            </a:r>
            <a:r>
              <a:rPr lang="ko-KR" altLang="en-US" dirty="0" err="1">
                <a:latin typeface="맑은 고딕"/>
                <a:ea typeface="맑은 고딕"/>
              </a:rPr>
              <a:t>srwlock은</a:t>
            </a:r>
            <a:r>
              <a:rPr lang="ko-KR" altLang="en-US" dirty="0">
                <a:latin typeface="맑은 고딕"/>
                <a:ea typeface="맑은 고딕"/>
              </a:rPr>
              <a:t> 상대적으로 적음. 중간에 </a:t>
            </a:r>
            <a:r>
              <a:rPr lang="ko-KR" altLang="en-US" dirty="0" err="1">
                <a:latin typeface="맑은 고딕"/>
                <a:ea typeface="맑은 고딕"/>
              </a:rPr>
              <a:t>backoff등의</a:t>
            </a:r>
            <a:r>
              <a:rPr lang="ko-KR" altLang="en-US" dirty="0">
                <a:latin typeface="맑은 고딕"/>
                <a:ea typeface="맑은 고딕"/>
              </a:rPr>
              <a:t> 수행과정이 있기 때문임.</a:t>
            </a:r>
          </a:p>
          <a:p>
            <a:pPr marL="171450" indent="-171450">
              <a:buFont typeface="Calibri"/>
              <a:buChar char="-"/>
            </a:pPr>
            <a:r>
              <a:rPr lang="ko-KR" altLang="en-US" dirty="0" err="1">
                <a:latin typeface="맑은 고딕"/>
                <a:ea typeface="맑은 고딕"/>
              </a:rPr>
              <a:t>Spinlock과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lockfree의</a:t>
            </a:r>
            <a:r>
              <a:rPr lang="ko-KR" altLang="en-US" dirty="0">
                <a:latin typeface="맑은 고딕"/>
                <a:ea typeface="맑은 고딕"/>
              </a:rPr>
              <a:t> 차이는 노드 생성 및 초기화 병렬 처리로 인해 </a:t>
            </a:r>
            <a:r>
              <a:rPr lang="ko-KR" altLang="en-US" dirty="0" err="1">
                <a:latin typeface="맑은 고딕"/>
                <a:ea typeface="맑은 고딕"/>
              </a:rPr>
              <a:t>lockfree가</a:t>
            </a:r>
            <a:r>
              <a:rPr lang="ko-KR" altLang="en-US" dirty="0">
                <a:latin typeface="맑은 고딕"/>
                <a:ea typeface="맑은 고딕"/>
              </a:rPr>
              <a:t> 좀 더 좋음. </a:t>
            </a:r>
          </a:p>
          <a:p>
            <a:pPr marL="171450" indent="-171450">
              <a:buFont typeface="Calibri"/>
              <a:buChar char="-"/>
            </a:pPr>
            <a:r>
              <a:rPr lang="ko-KR" altLang="en-US" dirty="0">
                <a:latin typeface="맑은 고딕"/>
                <a:ea typeface="맑은 고딕"/>
              </a:rPr>
              <a:t>개당 명령어 부하 자체는 </a:t>
            </a:r>
            <a:r>
              <a:rPr lang="ko-KR" altLang="en-US" dirty="0" err="1">
                <a:latin typeface="맑은 고딕"/>
                <a:ea typeface="맑은 고딕"/>
              </a:rPr>
              <a:t>lockfree가</a:t>
            </a:r>
            <a:r>
              <a:rPr lang="ko-KR" altLang="en-US" dirty="0">
                <a:latin typeface="맑은 고딕"/>
                <a:ea typeface="맑은 고딕"/>
              </a:rPr>
              <a:t> 더 있기 때문에 </a:t>
            </a:r>
            <a:r>
              <a:rPr lang="ko-KR" altLang="en-US" dirty="0" err="1">
                <a:latin typeface="맑은 고딕"/>
                <a:ea typeface="맑은 고딕"/>
              </a:rPr>
              <a:t>spinlock이</a:t>
            </a:r>
            <a:r>
              <a:rPr lang="ko-KR" altLang="en-US" dirty="0">
                <a:latin typeface="맑은 고딕"/>
                <a:ea typeface="맑은 고딕"/>
              </a:rPr>
              <a:t> 상대적으로 좋음. </a:t>
            </a:r>
            <a:endParaRPr lang="ko-KR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171450" indent="-171450">
              <a:buFont typeface="Calibri"/>
              <a:buChar char="-"/>
            </a:pPr>
            <a:r>
              <a:rPr lang="ko-KR" altLang="en-US" dirty="0">
                <a:latin typeface="맑은 고딕"/>
                <a:ea typeface="맑은 고딕"/>
              </a:rPr>
              <a:t>그리고 명령어 실행 횟수는 </a:t>
            </a:r>
            <a:r>
              <a:rPr lang="ko-KR" altLang="en-US" dirty="0" err="1">
                <a:latin typeface="맑은 고딕"/>
                <a:ea typeface="맑은 고딕"/>
              </a:rPr>
              <a:t>spinlock이</a:t>
            </a:r>
            <a:r>
              <a:rPr lang="ko-KR" altLang="en-US" dirty="0">
                <a:latin typeface="맑은 고딕"/>
                <a:ea typeface="맑은 고딕"/>
              </a:rPr>
              <a:t> 훨씬 많아서 이로 인해 캐시 라인 잠그는 비용 같은 것이 </a:t>
            </a:r>
            <a:r>
              <a:rPr lang="ko-KR" altLang="en-US" dirty="0" err="1">
                <a:latin typeface="맑은 고딕"/>
                <a:ea typeface="맑은 고딕"/>
              </a:rPr>
              <a:t>스핀락이</a:t>
            </a:r>
            <a:r>
              <a:rPr lang="ko-KR" altLang="en-US" dirty="0">
                <a:latin typeface="맑은 고딕"/>
                <a:ea typeface="맑은 고딕"/>
              </a:rPr>
              <a:t> 높기 때문에 </a:t>
            </a:r>
            <a:r>
              <a:rPr lang="ko-KR" altLang="en-US" dirty="0" err="1">
                <a:latin typeface="맑은 고딕"/>
                <a:ea typeface="맑은 고딕"/>
              </a:rPr>
              <a:t>lockfree가</a:t>
            </a:r>
            <a:r>
              <a:rPr lang="ko-KR" altLang="en-US" dirty="0">
                <a:latin typeface="맑은 고딕"/>
                <a:ea typeface="맑은 고딕"/>
              </a:rPr>
              <a:t> 좋음.</a:t>
            </a:r>
            <a:endParaRPr lang="ko-KR" dirty="0">
              <a:latin typeface="맑은 고딕"/>
              <a:ea typeface="맑은 고딕"/>
            </a:endParaRPr>
          </a:p>
          <a:p>
            <a:pPr marL="171450" indent="-171450">
              <a:buFont typeface="Calibri"/>
              <a:buChar char="-"/>
            </a:pPr>
            <a:r>
              <a:rPr lang="ko-KR" altLang="en-US" dirty="0" err="1">
                <a:latin typeface="맑은 고딕"/>
                <a:ea typeface="맑은 고딕"/>
              </a:rPr>
              <a:t>Interlock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total</a:t>
            </a:r>
            <a:r>
              <a:rPr lang="ko-KR" altLang="en-US" dirty="0">
                <a:latin typeface="맑은 고딕"/>
                <a:ea typeface="맑은 고딕"/>
              </a:rPr>
              <a:t> 횟수 차이가 저렇게 차이나는 이유는 </a:t>
            </a:r>
            <a:r>
              <a:rPr lang="ko-KR" altLang="en-US" dirty="0" err="1">
                <a:latin typeface="맑은 고딕"/>
                <a:ea typeface="맑은 고딕"/>
              </a:rPr>
              <a:t>spinlock은</a:t>
            </a:r>
            <a:r>
              <a:rPr lang="ko-KR" altLang="en-US" dirty="0">
                <a:latin typeface="맑은 고딕"/>
                <a:ea typeface="맑은 고딕"/>
              </a:rPr>
              <a:t> 경합 실패하면 다시 </a:t>
            </a:r>
            <a:r>
              <a:rPr lang="ko-KR" altLang="en-US" dirty="0" err="1">
                <a:latin typeface="맑은 고딕"/>
                <a:ea typeface="맑은 고딕"/>
              </a:rPr>
              <a:t>interlock을</a:t>
            </a:r>
            <a:r>
              <a:rPr lang="ko-KR" altLang="en-US" dirty="0">
                <a:latin typeface="맑은 고딕"/>
                <a:ea typeface="맑은 고딕"/>
              </a:rPr>
              <a:t> 거니 </a:t>
            </a:r>
            <a:r>
              <a:rPr lang="ko-KR" altLang="en-US" dirty="0" err="1">
                <a:latin typeface="맑은 고딕"/>
                <a:ea typeface="맑은 고딕"/>
              </a:rPr>
              <a:t>counting이</a:t>
            </a:r>
            <a:r>
              <a:rPr lang="ko-KR" altLang="en-US" dirty="0">
                <a:latin typeface="맑은 고딕"/>
                <a:ea typeface="맑은 고딕"/>
              </a:rPr>
              <a:t> 높을 수 밖에 없고 </a:t>
            </a:r>
            <a:r>
              <a:rPr lang="ko-KR" altLang="en-US" dirty="0" err="1">
                <a:latin typeface="맑은 고딕"/>
                <a:ea typeface="맑은 고딕"/>
              </a:rPr>
              <a:t>lockfree는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cas</a:t>
            </a:r>
            <a:r>
              <a:rPr lang="ko-KR" altLang="en-US" dirty="0">
                <a:latin typeface="맑은 고딕"/>
                <a:ea typeface="맑은 고딕"/>
              </a:rPr>
              <a:t> 실패하면 바로 cas하는게 아니라 사전 작업을 하고 나서 </a:t>
            </a:r>
            <a:r>
              <a:rPr lang="ko-KR" altLang="en-US" dirty="0" err="1">
                <a:latin typeface="맑은 고딕"/>
                <a:ea typeface="맑은 고딕"/>
              </a:rPr>
              <a:t>cas를</a:t>
            </a:r>
            <a:r>
              <a:rPr lang="ko-KR" altLang="en-US" dirty="0">
                <a:latin typeface="맑은 고딕"/>
                <a:ea typeface="맑은 고딕"/>
              </a:rPr>
              <a:t> 하기 때문에 상대적으로 작음.</a:t>
            </a:r>
          </a:p>
          <a:p>
            <a:pPr marL="171450" indent="-171450">
              <a:buFont typeface="Calibri"/>
              <a:buChar char="-"/>
            </a:pPr>
            <a:r>
              <a:rPr lang="ko-KR" altLang="en-US" dirty="0">
                <a:latin typeface="맑은 고딕"/>
                <a:ea typeface="맑은 고딕"/>
              </a:rPr>
              <a:t>실패율도 보면 </a:t>
            </a:r>
            <a:r>
              <a:rPr lang="ko-KR" altLang="en-US" dirty="0" err="1">
                <a:latin typeface="맑은 고딕"/>
                <a:ea typeface="맑은 고딕"/>
              </a:rPr>
              <a:t>spinlock은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interlock</a:t>
            </a:r>
            <a:r>
              <a:rPr lang="ko-KR" altLang="en-US" dirty="0">
                <a:latin typeface="맑은 고딕"/>
                <a:ea typeface="맑은 고딕"/>
              </a:rPr>
              <a:t> 실패하면 바로 다시 interlock을 </a:t>
            </a:r>
            <a:r>
              <a:rPr lang="ko-KR" altLang="en-US" dirty="0" err="1">
                <a:latin typeface="맑은 고딕"/>
                <a:ea typeface="맑은 고딕"/>
              </a:rPr>
              <a:t>걸어버림</a:t>
            </a:r>
            <a:r>
              <a:rPr lang="ko-KR" altLang="en-US" dirty="0">
                <a:latin typeface="맑은 고딕"/>
                <a:ea typeface="맑은 고딕"/>
              </a:rPr>
              <a:t>. 물론 </a:t>
            </a:r>
            <a:r>
              <a:rPr lang="ko-KR" altLang="en-US" dirty="0" err="1">
                <a:latin typeface="맑은 고딕"/>
                <a:ea typeface="맑은 고딕"/>
              </a:rPr>
              <a:t>push</a:t>
            </a:r>
            <a:r>
              <a:rPr lang="ko-KR" altLang="en-US" dirty="0">
                <a:latin typeface="맑은 고딕"/>
                <a:ea typeface="맑은 고딕"/>
              </a:rPr>
              <a:t>, </a:t>
            </a:r>
            <a:r>
              <a:rPr lang="ko-KR" altLang="en-US" dirty="0" err="1">
                <a:latin typeface="맑은 고딕"/>
                <a:ea typeface="맑은 고딕"/>
              </a:rPr>
              <a:t>pop</a:t>
            </a:r>
            <a:r>
              <a:rPr lang="ko-KR" altLang="en-US" dirty="0">
                <a:latin typeface="맑은 고딕"/>
                <a:ea typeface="맑은 고딕"/>
              </a:rPr>
              <a:t> 1번만 하니 그렇게 오래 걸리지는 않으나 그래도 </a:t>
            </a:r>
            <a:r>
              <a:rPr lang="ko-KR" altLang="en-US" dirty="0" err="1">
                <a:latin typeface="맑은 고딕"/>
                <a:ea typeface="맑은 고딕"/>
              </a:rPr>
              <a:t>interlock</a:t>
            </a:r>
            <a:r>
              <a:rPr lang="ko-KR" altLang="en-US" dirty="0">
                <a:latin typeface="맑은 고딕"/>
                <a:ea typeface="맑은 고딕"/>
              </a:rPr>
              <a:t> 실패하고 다시 </a:t>
            </a:r>
            <a:r>
              <a:rPr lang="ko-KR" altLang="en-US" dirty="0" err="1">
                <a:latin typeface="맑은 고딕"/>
                <a:ea typeface="맑은 고딕"/>
              </a:rPr>
              <a:t>interlock</a:t>
            </a:r>
            <a:r>
              <a:rPr lang="ko-KR" altLang="en-US" dirty="0">
                <a:latin typeface="맑은 고딕"/>
                <a:ea typeface="맑은 고딕"/>
              </a:rPr>
              <a:t> 걸면 실패할 확률이 높음.</a:t>
            </a:r>
          </a:p>
          <a:p>
            <a:pPr marL="171450" indent="-171450">
              <a:buFont typeface="Calibri"/>
              <a:buChar char="-"/>
            </a:pPr>
            <a:r>
              <a:rPr lang="ko-KR" altLang="en-US" dirty="0">
                <a:latin typeface="맑은 고딕"/>
                <a:ea typeface="맑은 고딕"/>
              </a:rPr>
              <a:t>그리고 이때 </a:t>
            </a:r>
            <a:r>
              <a:rPr lang="ko-KR" altLang="en-US" dirty="0" err="1">
                <a:latin typeface="맑은 고딕"/>
                <a:ea typeface="맑은 고딕"/>
              </a:rPr>
              <a:t>interlock</a:t>
            </a:r>
            <a:r>
              <a:rPr lang="ko-KR" altLang="en-US" dirty="0">
                <a:latin typeface="맑은 고딕"/>
                <a:ea typeface="맑은 고딕"/>
              </a:rPr>
              <a:t> 성공률을 보면 </a:t>
            </a:r>
            <a:r>
              <a:rPr lang="ko-KR" altLang="en-US" dirty="0" err="1">
                <a:latin typeface="맑은 고딕"/>
                <a:ea typeface="맑은 고딕"/>
              </a:rPr>
              <a:t>spinlock이</a:t>
            </a:r>
            <a:r>
              <a:rPr lang="ko-KR" altLang="en-US" dirty="0">
                <a:latin typeface="맑은 고딕"/>
                <a:ea typeface="맑은 고딕"/>
              </a:rPr>
              <a:t> 9% 정도이고 </a:t>
            </a:r>
            <a:r>
              <a:rPr lang="ko-KR" altLang="en-US" dirty="0" err="1">
                <a:latin typeface="맑은 고딕"/>
                <a:ea typeface="맑은 고딕"/>
              </a:rPr>
              <a:t>lockfree는</a:t>
            </a:r>
            <a:r>
              <a:rPr lang="ko-KR" altLang="en-US" dirty="0">
                <a:latin typeface="맑은 고딕"/>
                <a:ea typeface="맑은 고딕"/>
              </a:rPr>
              <a:t> 74%임. </a:t>
            </a:r>
            <a:r>
              <a:rPr lang="ko-KR" altLang="en-US" dirty="0" err="1">
                <a:latin typeface="맑은 고딕"/>
                <a:ea typeface="맑은 고딕"/>
              </a:rPr>
              <a:t>Spinlock</a:t>
            </a:r>
            <a:r>
              <a:rPr lang="ko-KR" altLang="en-US" dirty="0">
                <a:latin typeface="맑은 고딕"/>
                <a:ea typeface="맑은 고딕"/>
              </a:rPr>
              <a:t> 자체가 경합이 상당히 많이 발생하고 있다는 의미임.</a:t>
            </a:r>
            <a:endParaRPr lang="ko-KR">
              <a:latin typeface="맑은 고딕"/>
              <a:ea typeface="맑은 고딕"/>
            </a:endParaRPr>
          </a:p>
          <a:p>
            <a:pPr marL="171450" indent="-171450">
              <a:buFont typeface="Calibri"/>
              <a:buChar char="-"/>
            </a:pPr>
            <a:r>
              <a:rPr lang="ko-KR" altLang="en-US" dirty="0" err="1">
                <a:latin typeface="맑은 고딕"/>
                <a:ea typeface="맑은 고딕"/>
              </a:rPr>
              <a:t>Interlock</a:t>
            </a:r>
            <a:r>
              <a:rPr lang="ko-KR" altLang="en-US" dirty="0">
                <a:latin typeface="맑은 고딕"/>
                <a:ea typeface="맑은 고딕"/>
              </a:rPr>
              <a:t> 시행 횟수로 인한 부하가 있지만 명령어 자체 부하는 </a:t>
            </a:r>
            <a:r>
              <a:rPr lang="ko-KR" altLang="en-US" dirty="0" err="1">
                <a:latin typeface="맑은 고딕"/>
                <a:ea typeface="맑은 고딕"/>
              </a:rPr>
              <a:t>lockfree가</a:t>
            </a:r>
            <a:r>
              <a:rPr lang="ko-KR" altLang="en-US" dirty="0">
                <a:latin typeface="맑은 고딕"/>
                <a:ea typeface="맑은 고딕"/>
              </a:rPr>
              <a:t> 큼. 이게 서로 상쇄되면서 성능이 </a:t>
            </a:r>
            <a:r>
              <a:rPr lang="ko-KR" altLang="en-US" dirty="0" err="1">
                <a:latin typeface="맑은 고딕"/>
                <a:ea typeface="맑은 고딕"/>
              </a:rPr>
              <a:t>비슷해진</a:t>
            </a:r>
            <a:r>
              <a:rPr lang="ko-KR" altLang="en-US" dirty="0">
                <a:latin typeface="맑은 고딕"/>
                <a:ea typeface="맑은 고딕"/>
              </a:rPr>
              <a:t> 것으로 보임.</a:t>
            </a:r>
          </a:p>
          <a:p>
            <a:pPr marL="171450" indent="-171450">
              <a:buFont typeface="Calibri"/>
              <a:buChar char="-"/>
            </a:pPr>
            <a:r>
              <a:rPr lang="ko-KR" altLang="en-US" dirty="0" err="1">
                <a:latin typeface="맑은 고딕"/>
                <a:ea typeface="맑은 고딕"/>
              </a:rPr>
              <a:t>Srwlock과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lockfree는</a:t>
            </a:r>
            <a:r>
              <a:rPr lang="ko-KR" altLang="en-US" dirty="0">
                <a:latin typeface="맑은 고딕"/>
                <a:ea typeface="맑은 고딕"/>
              </a:rPr>
              <a:t> 그래도 </a:t>
            </a:r>
            <a:r>
              <a:rPr lang="ko-KR" altLang="en-US" dirty="0" err="1">
                <a:latin typeface="맑은 고딕"/>
                <a:ea typeface="맑은 고딕"/>
              </a:rPr>
              <a:t>lockfree도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busy-wait하게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cas하는</a:t>
            </a:r>
            <a:r>
              <a:rPr lang="ko-KR" altLang="en-US" dirty="0">
                <a:latin typeface="맑은 고딕"/>
                <a:ea typeface="맑은 고딕"/>
              </a:rPr>
              <a:t> 구조임. 그래서 </a:t>
            </a:r>
            <a:r>
              <a:rPr lang="ko-KR" altLang="en-US" dirty="0" err="1">
                <a:latin typeface="맑은 고딕"/>
                <a:ea typeface="맑은 고딕"/>
              </a:rPr>
              <a:t>lock</a:t>
            </a:r>
            <a:r>
              <a:rPr lang="ko-KR" altLang="en-US" dirty="0">
                <a:latin typeface="맑은 고딕"/>
                <a:ea typeface="맑은 고딕"/>
              </a:rPr>
              <a:t> 명령어 시행 횟수 자체도 </a:t>
            </a:r>
            <a:r>
              <a:rPr lang="ko-KR" altLang="en-US" dirty="0" err="1">
                <a:latin typeface="맑은 고딕"/>
                <a:ea typeface="맑은 고딕"/>
              </a:rPr>
              <a:t>srwlock보다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lockfree가</a:t>
            </a:r>
            <a:r>
              <a:rPr lang="ko-KR" altLang="en-US" dirty="0">
                <a:latin typeface="맑은 고딕"/>
                <a:ea typeface="맑은 고딕"/>
              </a:rPr>
              <a:t> 많을 것으로 보임.</a:t>
            </a:r>
          </a:p>
          <a:p>
            <a:pPr marL="171450" indent="-171450">
              <a:buFont typeface="Calibri"/>
              <a:buChar char="-"/>
            </a:pPr>
            <a:r>
              <a:rPr lang="ko-KR" altLang="en-US" dirty="0" err="1">
                <a:latin typeface="맑은 고딕"/>
                <a:ea typeface="맑은 고딕"/>
              </a:rPr>
              <a:t>어셈블리를보면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spinlock은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lock</a:t>
            </a:r>
            <a:r>
              <a:rPr lang="ko-KR" altLang="en-US" dirty="0">
                <a:latin typeface="맑은 고딕"/>
                <a:ea typeface="맑은 고딕"/>
              </a:rPr>
              <a:t> 실패하면 </a:t>
            </a:r>
            <a:r>
              <a:rPr lang="ko-KR" altLang="en-US" dirty="0" err="1">
                <a:latin typeface="맑은 고딕"/>
                <a:ea typeface="맑은 고딕"/>
              </a:rPr>
              <a:t>jmp하고</a:t>
            </a:r>
            <a:r>
              <a:rPr lang="ko-KR" altLang="en-US" dirty="0">
                <a:latin typeface="맑은 고딕"/>
                <a:ea typeface="맑은 고딕"/>
              </a:rPr>
              <a:t> 값 다시 가져와서 다시 </a:t>
            </a:r>
            <a:r>
              <a:rPr lang="ko-KR" altLang="en-US" dirty="0" err="1">
                <a:latin typeface="맑은 고딕"/>
                <a:ea typeface="맑은 고딕"/>
              </a:rPr>
              <a:t>lock검</a:t>
            </a:r>
            <a:r>
              <a:rPr lang="ko-KR" altLang="en-US" dirty="0">
                <a:latin typeface="맑은 고딕"/>
                <a:ea typeface="맑은 고딕"/>
              </a:rPr>
              <a:t>. 반면 </a:t>
            </a:r>
            <a:r>
              <a:rPr lang="ko-KR" altLang="en-US" dirty="0" err="1">
                <a:latin typeface="맑은 고딕"/>
                <a:ea typeface="맑은 고딕"/>
              </a:rPr>
              <a:t>srwlock은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lock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bts로</a:t>
            </a:r>
            <a:r>
              <a:rPr lang="ko-KR" altLang="en-US" dirty="0">
                <a:latin typeface="맑은 고딕"/>
                <a:ea typeface="맑은 고딕"/>
              </a:rPr>
              <a:t> 소유권 확인 한번하고 실패하면 바로 </a:t>
            </a:r>
            <a:r>
              <a:rPr lang="ko-KR" altLang="en-US" dirty="0" err="1">
                <a:latin typeface="맑은 고딕"/>
                <a:ea typeface="맑은 고딕"/>
              </a:rPr>
              <a:t>lock거는게</a:t>
            </a:r>
            <a:r>
              <a:rPr lang="ko-KR" altLang="en-US" dirty="0">
                <a:latin typeface="맑은 고딕"/>
                <a:ea typeface="맑은 고딕"/>
              </a:rPr>
              <a:t> 아니라 뭔가 작업을 쭉 하다가 </a:t>
            </a:r>
            <a:r>
              <a:rPr lang="ko-KR" altLang="en-US" dirty="0" err="1">
                <a:latin typeface="맑은 고딕"/>
                <a:ea typeface="맑은 고딕"/>
              </a:rPr>
              <a:t>rdi에</a:t>
            </a:r>
            <a:r>
              <a:rPr lang="ko-KR" altLang="en-US" dirty="0">
                <a:latin typeface="맑은 고딕"/>
                <a:ea typeface="맑은 고딕"/>
              </a:rPr>
              <a:t> 소유권 있다는 1을 저장하고 </a:t>
            </a:r>
            <a:r>
              <a:rPr lang="ko-KR" altLang="en-US" dirty="0" err="1">
                <a:latin typeface="맑은 고딕"/>
                <a:ea typeface="맑은 고딕"/>
              </a:rPr>
              <a:t>rdx에는</a:t>
            </a:r>
            <a:r>
              <a:rPr lang="ko-KR" altLang="en-US" dirty="0">
                <a:latin typeface="맑은 고딕"/>
                <a:ea typeface="맑은 고딕"/>
              </a:rPr>
              <a:t> 뭔가 플래그 설정한 값을 저장함. </a:t>
            </a:r>
            <a:r>
              <a:rPr lang="ko-KR" altLang="en-US" dirty="0" err="1">
                <a:latin typeface="맑은 고딕"/>
                <a:ea typeface="맑은 고딕"/>
              </a:rPr>
              <a:t>Lock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cmpxchg를</a:t>
            </a:r>
            <a:r>
              <a:rPr lang="ko-KR" altLang="en-US" dirty="0">
                <a:latin typeface="맑은 고딕"/>
                <a:ea typeface="맑은 고딕"/>
              </a:rPr>
              <a:t> 통해 </a:t>
            </a:r>
            <a:r>
              <a:rPr lang="ko-KR" altLang="en-US" dirty="0" err="1">
                <a:latin typeface="맑은 고딕"/>
                <a:ea typeface="맑은 고딕"/>
              </a:rPr>
              <a:t>rsi가</a:t>
            </a:r>
            <a:r>
              <a:rPr lang="ko-KR" altLang="en-US" dirty="0">
                <a:latin typeface="맑은 고딕"/>
                <a:ea typeface="맑은 고딕"/>
              </a:rPr>
              <a:t> 가리키는 실제 </a:t>
            </a:r>
            <a:r>
              <a:rPr lang="ko-KR" altLang="en-US" dirty="0" err="1">
                <a:latin typeface="맑은 고딕"/>
                <a:ea typeface="맑은 고딕"/>
              </a:rPr>
              <a:t>srwlock</a:t>
            </a:r>
            <a:r>
              <a:rPr lang="ko-KR" altLang="en-US" dirty="0">
                <a:latin typeface="맑은 고딕"/>
                <a:ea typeface="맑은 고딕"/>
              </a:rPr>
              <a:t> 값과 </a:t>
            </a:r>
            <a:r>
              <a:rPr lang="ko-KR" altLang="en-US" dirty="0" err="1">
                <a:latin typeface="맑은 고딕"/>
                <a:ea typeface="맑은 고딕"/>
              </a:rPr>
              <a:t>rax에</a:t>
            </a:r>
            <a:r>
              <a:rPr lang="ko-KR" altLang="en-US" dirty="0">
                <a:latin typeface="맑은 고딕"/>
                <a:ea typeface="맑은 고딕"/>
              </a:rPr>
              <a:t> 저장된 1을 비교해서 같으면 </a:t>
            </a:r>
            <a:r>
              <a:rPr lang="ko-KR" altLang="en-US" dirty="0" err="1">
                <a:latin typeface="맑은 고딕"/>
                <a:ea typeface="맑은 고딕"/>
              </a:rPr>
              <a:t>rdx로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rsi가</a:t>
            </a:r>
            <a:r>
              <a:rPr lang="ko-KR" altLang="en-US" dirty="0">
                <a:latin typeface="맑은 고딕"/>
                <a:ea typeface="맑은 고딕"/>
              </a:rPr>
              <a:t> 가리키는 </a:t>
            </a:r>
            <a:r>
              <a:rPr lang="ko-KR" altLang="en-US" dirty="0" err="1">
                <a:latin typeface="맑은 고딕"/>
                <a:ea typeface="맑은 고딕"/>
              </a:rPr>
              <a:t>srwlock값을</a:t>
            </a:r>
            <a:r>
              <a:rPr lang="ko-KR" altLang="en-US" dirty="0">
                <a:latin typeface="맑은 고딕"/>
                <a:ea typeface="맑은 고딕"/>
              </a:rPr>
              <a:t> 바꾸는 것임. 이건 소유권 </a:t>
            </a:r>
            <a:r>
              <a:rPr lang="ko-KR" altLang="en-US" dirty="0" err="1">
                <a:latin typeface="맑은 고딕"/>
                <a:ea typeface="맑은 고딕"/>
              </a:rPr>
              <a:t>확보하는게</a:t>
            </a:r>
            <a:r>
              <a:rPr lang="ko-KR" altLang="en-US" dirty="0">
                <a:latin typeface="맑은 고딕"/>
                <a:ea typeface="맑은 고딕"/>
              </a:rPr>
              <a:t> 아니라 내가 바라보던 </a:t>
            </a:r>
            <a:r>
              <a:rPr lang="ko-KR" altLang="en-US" dirty="0" err="1">
                <a:latin typeface="맑은 고딕"/>
                <a:ea typeface="맑은 고딕"/>
              </a:rPr>
              <a:t>srwlock값이</a:t>
            </a:r>
            <a:r>
              <a:rPr lang="ko-KR" altLang="en-US" dirty="0">
                <a:latin typeface="맑은 고딕"/>
                <a:ea typeface="맑은 고딕"/>
              </a:rPr>
              <a:t> 같은지를 확인하는 것임. 그래서 같았으면 </a:t>
            </a:r>
            <a:r>
              <a:rPr lang="ko-KR" altLang="en-US" dirty="0" err="1">
                <a:latin typeface="맑은 고딕"/>
                <a:ea typeface="맑은 고딕"/>
              </a:rPr>
              <a:t>call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backoff를</a:t>
            </a:r>
            <a:r>
              <a:rPr lang="ko-KR" altLang="en-US" dirty="0">
                <a:latin typeface="맑은 고딕"/>
                <a:ea typeface="맑은 고딕"/>
              </a:rPr>
              <a:t> 하는 것이고</a:t>
            </a:r>
          </a:p>
          <a:p>
            <a:pPr marL="171450" indent="-171450">
              <a:buFont typeface="Calibri"/>
              <a:buChar char="-"/>
            </a:pPr>
            <a:r>
              <a:rPr lang="ko-KR" altLang="en-US" dirty="0">
                <a:latin typeface="맑은 고딕"/>
                <a:ea typeface="맑은 고딕"/>
              </a:rPr>
              <a:t>다르면 </a:t>
            </a:r>
            <a:r>
              <a:rPr lang="ko-KR" altLang="en-US" err="1">
                <a:latin typeface="맑은 고딕"/>
                <a:ea typeface="맑은 고딕"/>
              </a:rPr>
              <a:t>어디론가</a:t>
            </a:r>
            <a:r>
              <a:rPr lang="ko-KR" altLang="en-US" dirty="0">
                <a:latin typeface="맑은 고딕"/>
                <a:ea typeface="맑은 고딕"/>
              </a:rPr>
              <a:t> 점프하는 것임.</a:t>
            </a:r>
          </a:p>
          <a:p>
            <a:pPr marL="171450" indent="-171450">
              <a:buFont typeface="Calibri"/>
              <a:buChar char="-"/>
            </a:pPr>
            <a:r>
              <a:rPr lang="ko-KR" altLang="en-US" dirty="0">
                <a:latin typeface="맑은 고딕"/>
                <a:ea typeface="맑은 고딕"/>
              </a:rPr>
              <a:t>그리고 </a:t>
            </a:r>
            <a:r>
              <a:rPr lang="ko-KR" altLang="en-US" dirty="0" err="1">
                <a:latin typeface="맑은 고딕"/>
                <a:ea typeface="맑은 고딕"/>
              </a:rPr>
              <a:t>backoff</a:t>
            </a:r>
            <a:r>
              <a:rPr lang="ko-KR" altLang="en-US" dirty="0">
                <a:latin typeface="맑은 고딕"/>
                <a:ea typeface="맑은 고딕"/>
              </a:rPr>
              <a:t> 처리하고 나면 어디로 튀어나가는데 거기서는 </a:t>
            </a:r>
            <a:r>
              <a:rPr lang="ko-KR" altLang="en-US" dirty="0" err="1">
                <a:latin typeface="맑은 고딕"/>
                <a:ea typeface="맑은 고딕"/>
              </a:rPr>
              <a:t>lock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cmpxchg</a:t>
            </a:r>
            <a:r>
              <a:rPr lang="ko-KR" altLang="en-US" dirty="0">
                <a:latin typeface="맑은 고딕"/>
                <a:ea typeface="맑은 고딕"/>
              </a:rPr>
              <a:t> [</a:t>
            </a:r>
            <a:r>
              <a:rPr lang="ko-KR" altLang="en-US" dirty="0" err="1">
                <a:latin typeface="맑은 고딕"/>
                <a:ea typeface="맑은 고딕"/>
              </a:rPr>
              <a:t>rsi</a:t>
            </a:r>
            <a:r>
              <a:rPr lang="ko-KR" altLang="en-US" dirty="0">
                <a:latin typeface="맑은 고딕"/>
                <a:ea typeface="맑은 고딕"/>
              </a:rPr>
              <a:t>], </a:t>
            </a:r>
            <a:r>
              <a:rPr lang="ko-KR" altLang="en-US" dirty="0" err="1">
                <a:latin typeface="맑은 고딕"/>
                <a:ea typeface="맑은 고딕"/>
              </a:rPr>
              <a:t>rcx로</a:t>
            </a:r>
            <a:r>
              <a:rPr lang="ko-KR" altLang="en-US" dirty="0">
                <a:latin typeface="맑은 고딕"/>
                <a:ea typeface="맑은 고딕"/>
              </a:rPr>
              <a:t> 여기서 소유권 확보 작업을 함.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4536DA-3B20-9D08-F180-9286A8E2BC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93934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378B4-6371-FB26-1FF3-8E629B1D2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7ECE77-C42D-7763-1EE0-A3E35BF1D2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22EC56-BBEC-A8C8-B2C1-6CA264C777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ko-KR" altLang="en-US" err="1">
                <a:latin typeface="맑은 고딕"/>
                <a:ea typeface="맑은 고딕"/>
              </a:rPr>
              <a:t>Srwlock이</a:t>
            </a:r>
            <a:r>
              <a:rPr lang="ko-KR" altLang="en-US" dirty="0">
                <a:latin typeface="맑은 고딕"/>
                <a:ea typeface="맑은 고딕"/>
              </a:rPr>
              <a:t> 성능 높은 이유를 보면 우선 </a:t>
            </a:r>
            <a:r>
              <a:rPr lang="ko-KR" altLang="en-US" err="1">
                <a:latin typeface="맑은 고딕"/>
                <a:ea typeface="맑은 고딕"/>
              </a:rPr>
              <a:t>srwlock도</a:t>
            </a:r>
            <a:r>
              <a:rPr lang="ko-KR" altLang="en-US" dirty="0">
                <a:latin typeface="맑은 고딕"/>
                <a:ea typeface="맑은 고딕"/>
              </a:rPr>
              <a:t> 이 환경에서 스레드들이 </a:t>
            </a:r>
            <a:r>
              <a:rPr lang="ko-KR" altLang="en-US" err="1">
                <a:latin typeface="맑은 고딕"/>
                <a:ea typeface="맑은 고딕"/>
              </a:rPr>
              <a:t>block되는게</a:t>
            </a:r>
            <a:r>
              <a:rPr lang="ko-KR" altLang="en-US" dirty="0">
                <a:latin typeface="맑은 고딕"/>
                <a:ea typeface="맑은 고딕"/>
              </a:rPr>
              <a:t> 아님. </a:t>
            </a:r>
            <a:r>
              <a:rPr lang="ko-KR" altLang="en-US" err="1">
                <a:latin typeface="맑은 고딕"/>
                <a:ea typeface="맑은 고딕"/>
              </a:rPr>
              <a:t>Cpu</a:t>
            </a:r>
            <a:r>
              <a:rPr lang="ko-KR" altLang="en-US" dirty="0">
                <a:latin typeface="맑은 고딕"/>
                <a:ea typeface="맑은 고딕"/>
              </a:rPr>
              <a:t> 사용률을 보면 대부분 유저모드가 다 먹고 있음. 유저모드에서 돌다가 </a:t>
            </a:r>
            <a:r>
              <a:rPr lang="ko-KR" altLang="en-US" err="1">
                <a:latin typeface="맑은 고딕"/>
                <a:ea typeface="맑은 고딕"/>
              </a:rPr>
              <a:t>lock을</a:t>
            </a:r>
            <a:r>
              <a:rPr lang="ko-KR" altLang="en-US">
                <a:latin typeface="맑은 고딕"/>
                <a:ea typeface="맑은 고딕"/>
              </a:rPr>
              <a:t> 획득해서 처리하는 것으로 보임. </a:t>
            </a:r>
          </a:p>
          <a:p>
            <a:pPr marL="171450" indent="-171450">
              <a:buFont typeface="Calibri"/>
              <a:buChar char="-"/>
            </a:pPr>
            <a:r>
              <a:rPr lang="ko-KR" altLang="en-US" dirty="0">
                <a:latin typeface="맑은 고딕"/>
                <a:ea typeface="맑은 고딕"/>
              </a:rPr>
              <a:t>그러면 다른 동기화 방식과 차이 나는 이유가 이전에도 말했듯이 단위 시간당 </a:t>
            </a:r>
            <a:r>
              <a:rPr lang="ko-KR" altLang="en-US" err="1">
                <a:latin typeface="맑은 고딕"/>
                <a:ea typeface="맑은 고딕"/>
              </a:rPr>
              <a:t>interlock</a:t>
            </a:r>
            <a:r>
              <a:rPr lang="ko-KR" altLang="en-US" dirty="0">
                <a:latin typeface="맑은 고딕"/>
                <a:ea typeface="맑은 고딕"/>
              </a:rPr>
              <a:t> 개수 차이가 있을 것이고 멀티 스레드에서 interlock 자체에 대한 병목이 있음. 이게 무슨 </a:t>
            </a:r>
            <a:r>
              <a:rPr lang="ko-KR" altLang="en-US" err="1">
                <a:latin typeface="맑은 고딕"/>
                <a:ea typeface="맑은 고딕"/>
              </a:rPr>
              <a:t>말이냐면</a:t>
            </a:r>
            <a:r>
              <a:rPr lang="ko-KR" altLang="en-US">
                <a:latin typeface="맑은 고딕"/>
                <a:ea typeface="맑은 고딕"/>
              </a:rPr>
              <a:t> 여러 스레드가 논리 코어에 붙어서</a:t>
            </a:r>
          </a:p>
          <a:p>
            <a:pPr marL="171450" indent="-171450">
              <a:buFont typeface="Calibri"/>
              <a:buChar char="-"/>
            </a:pPr>
            <a:r>
              <a:rPr lang="ko-KR" altLang="en-US" err="1">
                <a:latin typeface="맑은 고딕"/>
                <a:ea typeface="맑은 고딕"/>
              </a:rPr>
              <a:t>Interlock</a:t>
            </a:r>
            <a:r>
              <a:rPr lang="ko-KR" altLang="en-US" dirty="0">
                <a:latin typeface="맑은 고딕"/>
                <a:ea typeface="맑은 고딕"/>
              </a:rPr>
              <a:t> 작업을 동시에 수행한다고 했을 때 한 스레드가 캐시라인 </a:t>
            </a:r>
            <a:r>
              <a:rPr lang="ko-KR" altLang="en-US" err="1">
                <a:latin typeface="맑은 고딕"/>
                <a:ea typeface="맑은 고딕"/>
              </a:rPr>
              <a:t>잠궈서</a:t>
            </a:r>
            <a:r>
              <a:rPr lang="ko-KR" altLang="en-US" dirty="0">
                <a:latin typeface="맑은 고딕"/>
                <a:ea typeface="맑은 고딕"/>
              </a:rPr>
              <a:t> 값을 </a:t>
            </a:r>
            <a:r>
              <a:rPr lang="ko-KR" altLang="en-US" err="1">
                <a:latin typeface="맑은 고딕"/>
                <a:ea typeface="맑은 고딕"/>
              </a:rPr>
              <a:t>바꿀때</a:t>
            </a:r>
            <a:r>
              <a:rPr lang="ko-KR" altLang="en-US" dirty="0">
                <a:latin typeface="맑은 고딕"/>
                <a:ea typeface="맑은 고딕"/>
              </a:rPr>
              <a:t> 까지 다른 코어에 붙은 스레드는 </a:t>
            </a:r>
            <a:r>
              <a:rPr lang="ko-KR" altLang="en-US" err="1">
                <a:latin typeface="맑은 고딕"/>
                <a:ea typeface="맑은 고딕"/>
              </a:rPr>
              <a:t>running</a:t>
            </a:r>
            <a:r>
              <a:rPr lang="ko-KR" altLang="en-US" dirty="0">
                <a:latin typeface="맑은 고딕"/>
                <a:ea typeface="맑은 고딕"/>
              </a:rPr>
              <a:t> 상태에서 계속 </a:t>
            </a:r>
            <a:r>
              <a:rPr lang="ko-KR" altLang="en-US" err="1">
                <a:latin typeface="맑은 고딕"/>
                <a:ea typeface="맑은 고딕"/>
              </a:rPr>
              <a:t>기달려야</a:t>
            </a:r>
            <a:r>
              <a:rPr lang="ko-KR" altLang="en-US">
                <a:latin typeface="맑은 고딕"/>
                <a:ea typeface="맑은 고딕"/>
              </a:rPr>
              <a:t> 함. </a:t>
            </a:r>
          </a:p>
          <a:p>
            <a:pPr marL="171450" indent="-171450">
              <a:buFont typeface="Calibri"/>
              <a:buChar char="-"/>
            </a:pPr>
            <a:r>
              <a:rPr lang="ko-KR" altLang="en-US" dirty="0">
                <a:latin typeface="맑은 고딕"/>
                <a:ea typeface="맑은 고딕"/>
              </a:rPr>
              <a:t>이런 현상은 </a:t>
            </a:r>
            <a:r>
              <a:rPr lang="ko-KR" altLang="en-US" err="1">
                <a:latin typeface="맑은 고딕"/>
                <a:ea typeface="맑은 고딕"/>
              </a:rPr>
              <a:t>interlock</a:t>
            </a:r>
            <a:r>
              <a:rPr lang="ko-KR" altLang="en-US" dirty="0">
                <a:latin typeface="맑은 고딕"/>
                <a:ea typeface="맑은 고딕"/>
              </a:rPr>
              <a:t> 실패하면 다시 </a:t>
            </a:r>
            <a:r>
              <a:rPr lang="ko-KR" altLang="en-US" err="1">
                <a:latin typeface="맑은 고딕"/>
                <a:ea typeface="맑은 고딕"/>
              </a:rPr>
              <a:t>interlock을</a:t>
            </a:r>
            <a:r>
              <a:rPr lang="ko-KR" altLang="en-US" dirty="0">
                <a:latin typeface="맑은 고딕"/>
                <a:ea typeface="맑은 고딕"/>
              </a:rPr>
              <a:t> 수행하는 </a:t>
            </a:r>
            <a:r>
              <a:rPr lang="ko-KR" altLang="en-US" err="1">
                <a:latin typeface="맑은 고딕"/>
                <a:ea typeface="맑은 고딕"/>
              </a:rPr>
              <a:t>spinlock에서</a:t>
            </a:r>
            <a:r>
              <a:rPr lang="ko-KR" altLang="en-US" dirty="0">
                <a:latin typeface="맑은 고딕"/>
                <a:ea typeface="맑은 고딕"/>
              </a:rPr>
              <a:t> 제일 두드러질 것이고 lockfree는 cas를 실패하도 다시 사전 작업을 하기 때문에 </a:t>
            </a:r>
            <a:r>
              <a:rPr lang="ko-KR" altLang="en-US" err="1">
                <a:latin typeface="맑은 고딕"/>
                <a:ea typeface="맑은 고딕"/>
              </a:rPr>
              <a:t>spinlock보다는</a:t>
            </a:r>
            <a:r>
              <a:rPr lang="ko-KR" altLang="en-US" dirty="0">
                <a:latin typeface="맑은 고딕"/>
                <a:ea typeface="맑은 고딕"/>
              </a:rPr>
              <a:t> 덜할 것임. </a:t>
            </a:r>
            <a:r>
              <a:rPr lang="ko-KR" altLang="en-US" err="1">
                <a:latin typeface="맑은 고딕"/>
                <a:ea typeface="맑은 고딕"/>
              </a:rPr>
              <a:t>Srwlock은</a:t>
            </a:r>
            <a:r>
              <a:rPr lang="ko-KR" altLang="en-US" dirty="0">
                <a:latin typeface="맑은 고딕"/>
                <a:ea typeface="맑은 고딕"/>
              </a:rPr>
              <a:t> 어셈블리 보듯이 중간에 </a:t>
            </a:r>
            <a:r>
              <a:rPr lang="ko-KR" altLang="en-US" err="1">
                <a:latin typeface="맑은 고딕"/>
                <a:ea typeface="맑은 고딕"/>
              </a:rPr>
              <a:t>backoff과정도</a:t>
            </a:r>
            <a:r>
              <a:rPr lang="ko-KR" altLang="en-US">
                <a:latin typeface="맑은 고딕"/>
                <a:ea typeface="맑은 고딕"/>
              </a:rPr>
              <a:t> 있어서 </a:t>
            </a:r>
            <a:r>
              <a:rPr lang="ko-KR" altLang="en-US" err="1">
                <a:latin typeface="맑은 고딕"/>
                <a:ea typeface="맑은 고딕"/>
              </a:rPr>
              <a:t>lock이</a:t>
            </a:r>
            <a:r>
              <a:rPr lang="ko-KR" altLang="en-US">
                <a:latin typeface="맑은 고딕"/>
                <a:ea typeface="맑은 고딕"/>
              </a:rPr>
              <a:t> 드문드문 </a:t>
            </a:r>
            <a:r>
              <a:rPr lang="ko-KR" altLang="en-US" err="1">
                <a:latin typeface="맑은 고딕"/>
                <a:ea typeface="맑은 고딕"/>
              </a:rPr>
              <a:t>일어남</a:t>
            </a:r>
            <a:r>
              <a:rPr lang="ko-KR" altLang="en-US">
                <a:latin typeface="맑은 고딕"/>
                <a:ea typeface="맑은 고딕"/>
              </a:rPr>
              <a:t>.</a:t>
            </a:r>
          </a:p>
          <a:p>
            <a:pPr marL="171450" indent="-171450">
              <a:buFont typeface="Calibri"/>
              <a:buChar char="-"/>
            </a:pPr>
            <a:r>
              <a:rPr lang="ko-KR" altLang="en-US" dirty="0">
                <a:latin typeface="맑은 고딕"/>
                <a:ea typeface="맑은 고딕"/>
              </a:rPr>
              <a:t>그래서 </a:t>
            </a:r>
            <a:r>
              <a:rPr lang="ko-KR" altLang="en-US" dirty="0" err="1">
                <a:latin typeface="맑은 고딕"/>
                <a:ea typeface="맑은 고딕"/>
              </a:rPr>
              <a:t>srwlock이</a:t>
            </a:r>
            <a:r>
              <a:rPr lang="ko-KR" altLang="en-US" dirty="0">
                <a:latin typeface="맑은 고딕"/>
                <a:ea typeface="맑은 고딕"/>
              </a:rPr>
              <a:t> 제일 성능이 높고 </a:t>
            </a:r>
            <a:r>
              <a:rPr lang="ko-KR" altLang="en-US" dirty="0" err="1">
                <a:latin typeface="맑은 고딕"/>
                <a:ea typeface="맑은 고딕"/>
              </a:rPr>
              <a:t>lockfree가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좋은게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interlock</a:t>
            </a:r>
            <a:r>
              <a:rPr lang="ko-KR" altLang="en-US" dirty="0">
                <a:latin typeface="맑은 고딕"/>
                <a:ea typeface="맑은 고딕"/>
              </a:rPr>
              <a:t> 횟수 자체는 </a:t>
            </a:r>
            <a:r>
              <a:rPr lang="ko-KR" altLang="en-US" dirty="0" err="1">
                <a:latin typeface="맑은 고딕"/>
                <a:ea typeface="맑은 고딕"/>
              </a:rPr>
              <a:t>spinlock이</a:t>
            </a:r>
            <a:r>
              <a:rPr lang="ko-KR" altLang="en-US" dirty="0">
                <a:latin typeface="맑은 고딕"/>
                <a:ea typeface="맑은 고딕"/>
              </a:rPr>
              <a:t> 많지만 </a:t>
            </a:r>
            <a:r>
              <a:rPr lang="ko-KR" altLang="en-US" dirty="0" err="1">
                <a:latin typeface="맑은 고딕"/>
                <a:ea typeface="맑은 고딕"/>
              </a:rPr>
              <a:t>interlock과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cas의</a:t>
            </a:r>
            <a:r>
              <a:rPr lang="ko-KR" altLang="en-US" dirty="0">
                <a:latin typeface="맑은 고딕"/>
                <a:ea typeface="맑은 고딕"/>
              </a:rPr>
              <a:t> 비용차이까지 고려하면 </a:t>
            </a:r>
            <a:r>
              <a:rPr lang="ko-KR" altLang="en-US" dirty="0" err="1">
                <a:latin typeface="맑은 고딕"/>
                <a:ea typeface="맑은 고딕"/>
              </a:rPr>
              <a:t>락프리가</a:t>
            </a:r>
            <a:r>
              <a:rPr lang="ko-KR" altLang="en-US" dirty="0">
                <a:latin typeface="맑은 고딕"/>
                <a:ea typeface="맑은 고딕"/>
              </a:rPr>
              <a:t> 더 우위에 있었고 멀티 스레드에서 </a:t>
            </a:r>
            <a:r>
              <a:rPr lang="ko-KR" altLang="en-US" dirty="0" err="1">
                <a:latin typeface="맑은 고딕"/>
                <a:ea typeface="맑은 고딕"/>
              </a:rPr>
              <a:t>interlock</a:t>
            </a:r>
            <a:r>
              <a:rPr lang="ko-KR" altLang="en-US" dirty="0">
                <a:latin typeface="맑은 고딕"/>
                <a:ea typeface="맑은 고딕"/>
              </a:rPr>
              <a:t> 자체 병목도 </a:t>
            </a:r>
            <a:r>
              <a:rPr lang="ko-KR" altLang="en-US" dirty="0" err="1">
                <a:latin typeface="맑은 고딕"/>
                <a:ea typeface="맑은 고딕"/>
              </a:rPr>
              <a:t>spinlock이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lockfree</a:t>
            </a:r>
            <a:r>
              <a:rPr lang="ko-KR" altLang="en-US" dirty="0">
                <a:latin typeface="맑은 고딕"/>
                <a:ea typeface="맑은 고딕"/>
              </a:rPr>
              <a:t> 보다 심함.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B5611A-BF3D-3A62-B7EB-453177368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93661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7128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A1E55-D874-DBC2-F115-D0F414C66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62490E-62E0-4153-72DB-98C1DB0DA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A70FD7-9497-A8E7-BB7E-091E88D12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56E9FE-9DC5-8AAA-D585-BF8E8BFC1B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51227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CC407-DA9B-07ED-6A0F-BAADDB208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CE9887-1FED-BB74-6F71-4FCEDF52FD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EC6F10-0B08-C61C-CBE0-50BC5DC3B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B9CDD3-801F-3BB9-9344-1DB56F1AE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20576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909AA-7BA6-E3F1-5C75-D51A61993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3CC36E7-9D17-B58A-1B43-335F8801EB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C186752-CCAD-7A11-B5AF-EBCA0D570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08FA88-2D57-8F4D-0D57-B6E859794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3872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2D6EB-5DD0-CF7A-9C31-ABB82DC7E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4A3487E-4E6C-9FCD-7F08-63117A6CF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1121CA-71D1-3BAC-C47E-563EC686E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D3D31E-4A52-88C1-BCF1-E2720EED9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7009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F6A94-7DE5-2959-5114-934FA3992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FFB263-70F6-5430-8D1E-0A0937580B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9FABB8-5AA9-303B-D4E6-FCA385330B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4B9418-D41A-7800-9038-6B7D471DFF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8112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4461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138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분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텍스트 개체 틀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이름을 추가하려면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(S)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날짜 개체 틀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바닥글 개체 틀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슬라이드 번호 개체 틀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13673"/>
            <a:ext cx="4941771" cy="1122202"/>
          </a:xfrm>
        </p:spPr>
        <p:txBody>
          <a:bodyPr rtlCol="0"/>
          <a:lstStyle/>
          <a:p>
            <a:r>
              <a:rPr lang="ko-KR" altLang="en-US">
                <a:latin typeface="맑은 고딕"/>
                <a:ea typeface="맑은 고딕"/>
              </a:rPr>
              <a:t>LOCKFREE </a:t>
            </a:r>
            <a:br>
              <a:rPr lang="ko-KR" altLang="en-US">
                <a:latin typeface="맑은 고딕"/>
                <a:ea typeface="맑은 고딕"/>
              </a:rPr>
            </a:br>
            <a:r>
              <a:rPr lang="ko-KR" altLang="en-US">
                <a:latin typeface="맑은 고딕"/>
                <a:ea typeface="맑은 고딕"/>
              </a:rPr>
              <a:t>- Data </a:t>
            </a:r>
            <a:r>
              <a:rPr lang="ko-KR" altLang="en-US" err="1">
                <a:latin typeface="맑은 고딕"/>
                <a:ea typeface="맑은 고딕"/>
              </a:rPr>
              <a:t>structures</a:t>
            </a:r>
            <a:endParaRPr lang="ko-KR" altLang="en-US" err="1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021" y="219420"/>
            <a:ext cx="8421688" cy="1325563"/>
          </a:xfrm>
        </p:spPr>
        <p:txBody>
          <a:bodyPr rtlCol="0"/>
          <a:lstStyle/>
          <a:p>
            <a:r>
              <a:rPr lang="ko-KR" altLang="en-US">
                <a:latin typeface="맑은 고딕"/>
                <a:ea typeface="맑은 고딕"/>
              </a:rPr>
              <a:t>Aba 원인 및 해결방법</a:t>
            </a:r>
            <a:endParaRPr lang="ko-KR" altLang="en-US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10</a:t>
            </a:fld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A50CA07-17E2-405B-5F7E-72B6E98C714F}"/>
              </a:ext>
            </a:extLst>
          </p:cNvPr>
          <p:cNvSpPr/>
          <p:nvPr/>
        </p:nvSpPr>
        <p:spPr>
          <a:xfrm>
            <a:off x="411892" y="1537729"/>
            <a:ext cx="981675" cy="9610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35E4E600-95AD-3E17-8AF7-A9F96E505D95}"/>
              </a:ext>
            </a:extLst>
          </p:cNvPr>
          <p:cNvSpPr/>
          <p:nvPr/>
        </p:nvSpPr>
        <p:spPr>
          <a:xfrm>
            <a:off x="411892" y="3171567"/>
            <a:ext cx="981675" cy="9610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2AFEDA5-17F1-9BE8-76DE-06C5EC91EAE3}"/>
              </a:ext>
            </a:extLst>
          </p:cNvPr>
          <p:cNvSpPr/>
          <p:nvPr/>
        </p:nvSpPr>
        <p:spPr>
          <a:xfrm>
            <a:off x="411892" y="4812269"/>
            <a:ext cx="981675" cy="9610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3092054-4A50-B47D-1B34-B0635B01FB88}"/>
              </a:ext>
            </a:extLst>
          </p:cNvPr>
          <p:cNvCxnSpPr>
            <a:cxnSpLocks/>
          </p:cNvCxnSpPr>
          <p:nvPr/>
        </p:nvCxnSpPr>
        <p:spPr>
          <a:xfrm>
            <a:off x="899295" y="2498811"/>
            <a:ext cx="6867" cy="672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07C876E-189D-D3FC-1AA6-1101B09A932F}"/>
              </a:ext>
            </a:extLst>
          </p:cNvPr>
          <p:cNvCxnSpPr>
            <a:cxnSpLocks/>
          </p:cNvCxnSpPr>
          <p:nvPr/>
        </p:nvCxnSpPr>
        <p:spPr>
          <a:xfrm>
            <a:off x="899295" y="4132649"/>
            <a:ext cx="6867" cy="672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564E1C7-07FD-7DFA-B5FF-8BC4BC637D74}"/>
              </a:ext>
            </a:extLst>
          </p:cNvPr>
          <p:cNvSpPr txBox="1"/>
          <p:nvPr/>
        </p:nvSpPr>
        <p:spPr>
          <a:xfrm>
            <a:off x="487406" y="1146432"/>
            <a:ext cx="9061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err="1">
                <a:latin typeface="Malgun Gothic"/>
                <a:ea typeface="Malgun Gothic"/>
              </a:rPr>
              <a:t>topNode</a:t>
            </a:r>
            <a:endParaRPr lang="ko-KR" altLang="en-US" sz="1400">
              <a:latin typeface="Malgun Gothic"/>
              <a:ea typeface="Malgun Gothic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8C31AD-9883-E61C-38B3-FEBED202B15E}"/>
              </a:ext>
            </a:extLst>
          </p:cNvPr>
          <p:cNvSpPr txBox="1"/>
          <p:nvPr/>
        </p:nvSpPr>
        <p:spPr>
          <a:xfrm>
            <a:off x="1475946" y="1716215"/>
            <a:ext cx="148280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/>
              <a:t>Th</a:t>
            </a:r>
            <a:r>
              <a:rPr lang="ko-KR" altLang="en-US"/>
              <a:t> 1 : </a:t>
            </a:r>
          </a:p>
          <a:p>
            <a:r>
              <a:rPr lang="ko-KR" altLang="en-US" err="1"/>
              <a:t>LocalTop</a:t>
            </a:r>
            <a:r>
              <a:rPr lang="ko-KR" altLang="en-US"/>
              <a:t> - 1</a:t>
            </a:r>
          </a:p>
          <a:p>
            <a:r>
              <a:rPr lang="ko-KR" altLang="en-US" err="1"/>
              <a:t>NextTop</a:t>
            </a:r>
            <a:r>
              <a:rPr lang="ko-KR" altLang="en-US"/>
              <a:t> - 2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A0E0CB-726F-7646-CF20-F408ACB60B58}"/>
              </a:ext>
            </a:extLst>
          </p:cNvPr>
          <p:cNvSpPr txBox="1"/>
          <p:nvPr/>
        </p:nvSpPr>
        <p:spPr>
          <a:xfrm>
            <a:off x="734541" y="1832919"/>
            <a:ext cx="5629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DE8212-8014-2A6C-E744-5B56423C9092}"/>
              </a:ext>
            </a:extLst>
          </p:cNvPr>
          <p:cNvSpPr txBox="1"/>
          <p:nvPr/>
        </p:nvSpPr>
        <p:spPr>
          <a:xfrm>
            <a:off x="734541" y="3466757"/>
            <a:ext cx="5629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B99CA0-F1AE-F989-ACD0-0403C3B3879D}"/>
              </a:ext>
            </a:extLst>
          </p:cNvPr>
          <p:cNvSpPr txBox="1"/>
          <p:nvPr/>
        </p:nvSpPr>
        <p:spPr>
          <a:xfrm>
            <a:off x="734541" y="5176108"/>
            <a:ext cx="5629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3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13ECA21-6DE4-9B4E-701C-DC6CE650566D}"/>
              </a:ext>
            </a:extLst>
          </p:cNvPr>
          <p:cNvSpPr/>
          <p:nvPr/>
        </p:nvSpPr>
        <p:spPr>
          <a:xfrm>
            <a:off x="2958757" y="1523999"/>
            <a:ext cx="981675" cy="9610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BBF532A-DBEA-9283-04FB-693109B27CB8}"/>
              </a:ext>
            </a:extLst>
          </p:cNvPr>
          <p:cNvSpPr/>
          <p:nvPr/>
        </p:nvSpPr>
        <p:spPr>
          <a:xfrm>
            <a:off x="2958757" y="3157837"/>
            <a:ext cx="981675" cy="9610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A5553925-95C4-3CCE-B48D-B8CCB4003A92}"/>
              </a:ext>
            </a:extLst>
          </p:cNvPr>
          <p:cNvSpPr/>
          <p:nvPr/>
        </p:nvSpPr>
        <p:spPr>
          <a:xfrm>
            <a:off x="2958757" y="4812269"/>
            <a:ext cx="981675" cy="9610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781003E-FB17-22BD-A018-B6A7D4F3A4E8}"/>
              </a:ext>
            </a:extLst>
          </p:cNvPr>
          <p:cNvCxnSpPr>
            <a:cxnSpLocks/>
          </p:cNvCxnSpPr>
          <p:nvPr/>
        </p:nvCxnSpPr>
        <p:spPr>
          <a:xfrm>
            <a:off x="3446160" y="2485081"/>
            <a:ext cx="6867" cy="672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7310E23-2278-C927-0D8C-A06EDEC977C0}"/>
              </a:ext>
            </a:extLst>
          </p:cNvPr>
          <p:cNvSpPr txBox="1"/>
          <p:nvPr/>
        </p:nvSpPr>
        <p:spPr>
          <a:xfrm>
            <a:off x="3274541" y="1832919"/>
            <a:ext cx="5629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D9FE00-082D-824A-8D5A-BF3FAE2BD02E}"/>
              </a:ext>
            </a:extLst>
          </p:cNvPr>
          <p:cNvSpPr txBox="1"/>
          <p:nvPr/>
        </p:nvSpPr>
        <p:spPr>
          <a:xfrm>
            <a:off x="3274541" y="3466756"/>
            <a:ext cx="5629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3E5D664-E652-168C-C829-F5BEE76C400F}"/>
              </a:ext>
            </a:extLst>
          </p:cNvPr>
          <p:cNvSpPr txBox="1"/>
          <p:nvPr/>
        </p:nvSpPr>
        <p:spPr>
          <a:xfrm>
            <a:off x="3274541" y="5107459"/>
            <a:ext cx="5629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5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4251082-CB8B-FE4F-6FA4-35FD5E86002C}"/>
              </a:ext>
            </a:extLst>
          </p:cNvPr>
          <p:cNvCxnSpPr>
            <a:cxnSpLocks/>
          </p:cNvCxnSpPr>
          <p:nvPr/>
        </p:nvCxnSpPr>
        <p:spPr>
          <a:xfrm>
            <a:off x="3446160" y="4118919"/>
            <a:ext cx="6867" cy="672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80323DA-8170-F2A3-E477-5177B5644F9D}"/>
              </a:ext>
            </a:extLst>
          </p:cNvPr>
          <p:cNvSpPr/>
          <p:nvPr/>
        </p:nvSpPr>
        <p:spPr>
          <a:xfrm>
            <a:off x="1675027" y="5704702"/>
            <a:ext cx="981675" cy="9610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88B314-D9C3-9416-C119-D8FFA15336EC}"/>
              </a:ext>
            </a:extLst>
          </p:cNvPr>
          <p:cNvSpPr txBox="1"/>
          <p:nvPr/>
        </p:nvSpPr>
        <p:spPr>
          <a:xfrm>
            <a:off x="1997676" y="5999892"/>
            <a:ext cx="5629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A0BB02D-3EC2-A575-5966-D8400D7811F5}"/>
              </a:ext>
            </a:extLst>
          </p:cNvPr>
          <p:cNvSpPr txBox="1"/>
          <p:nvPr/>
        </p:nvSpPr>
        <p:spPr>
          <a:xfrm>
            <a:off x="1826055" y="6356864"/>
            <a:ext cx="9061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err="1">
                <a:latin typeface="Malgun Gothic"/>
                <a:ea typeface="Malgun Gothic"/>
              </a:rPr>
              <a:t>Heap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7E796EF-BF04-A63B-65CD-06D7D64B842D}"/>
              </a:ext>
            </a:extLst>
          </p:cNvPr>
          <p:cNvSpPr/>
          <p:nvPr/>
        </p:nvSpPr>
        <p:spPr>
          <a:xfrm>
            <a:off x="6160536" y="1348177"/>
            <a:ext cx="5936460" cy="155994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/>
              <a:t>v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180F1FA-A6F6-8604-07D8-5BBB16F0E8E0}"/>
              </a:ext>
            </a:extLst>
          </p:cNvPr>
          <p:cNvSpPr txBox="1"/>
          <p:nvPr/>
        </p:nvSpPr>
        <p:spPr>
          <a:xfrm>
            <a:off x="6338470" y="1493368"/>
            <a:ext cx="58561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Malgun Gothic"/>
                <a:ea typeface="Malgun Gothic"/>
              </a:rPr>
              <a:t>원인</a:t>
            </a:r>
          </a:p>
          <a:p>
            <a:pPr marL="285750" indent="-285750">
              <a:buFont typeface="Calibri"/>
              <a:buChar char="-"/>
            </a:pPr>
            <a:r>
              <a:rPr lang="ko-KR" altLang="en-US">
                <a:latin typeface="Malgun Gothic"/>
                <a:ea typeface="Malgun Gothic"/>
              </a:rPr>
              <a:t>메모리는 제한적이기 때문에 재활용 가능성 있음</a:t>
            </a:r>
          </a:p>
          <a:p>
            <a:pPr marL="285750" indent="-285750">
              <a:buFont typeface="Calibri"/>
              <a:buChar char="-"/>
            </a:pPr>
            <a:r>
              <a:rPr lang="ko-KR" altLang="en-US" err="1">
                <a:latin typeface="Malgun Gothic"/>
                <a:ea typeface="Malgun Gothic"/>
              </a:rPr>
              <a:t>CAS로</a:t>
            </a:r>
            <a:r>
              <a:rPr lang="ko-KR" altLang="en-US">
                <a:latin typeface="Malgun Gothic"/>
                <a:ea typeface="Malgun Gothic"/>
              </a:rPr>
              <a:t> 멤버 변수가 가리키는 노드 재활용 구분 못함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0EFB1A6-6674-F3ED-7367-B073C6840821}"/>
              </a:ext>
            </a:extLst>
          </p:cNvPr>
          <p:cNvSpPr txBox="1"/>
          <p:nvPr/>
        </p:nvSpPr>
        <p:spPr>
          <a:xfrm>
            <a:off x="4146378" y="1716215"/>
            <a:ext cx="148280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/>
              <a:t>Real</a:t>
            </a:r>
            <a:r>
              <a:rPr lang="ko-KR" altLang="en-US"/>
              <a:t> : </a:t>
            </a:r>
          </a:p>
          <a:p>
            <a:r>
              <a:rPr lang="ko-KR" altLang="en-US" err="1"/>
              <a:t>LocalTop</a:t>
            </a:r>
            <a:r>
              <a:rPr lang="ko-KR" altLang="en-US"/>
              <a:t> - 1</a:t>
            </a:r>
          </a:p>
          <a:p>
            <a:r>
              <a:rPr lang="ko-KR" altLang="en-US" err="1"/>
              <a:t>NextTop</a:t>
            </a:r>
            <a:r>
              <a:rPr lang="ko-KR" altLang="en-US"/>
              <a:t> - 4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E738A03-48A3-7B0F-5A1F-B1E07AB0630B}"/>
              </a:ext>
            </a:extLst>
          </p:cNvPr>
          <p:cNvSpPr/>
          <p:nvPr/>
        </p:nvSpPr>
        <p:spPr>
          <a:xfrm>
            <a:off x="6187995" y="3139906"/>
            <a:ext cx="5936460" cy="155994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/>
              <a:t>v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7192E7-4111-F6D8-3D29-AF1B1F892904}"/>
              </a:ext>
            </a:extLst>
          </p:cNvPr>
          <p:cNvSpPr txBox="1"/>
          <p:nvPr/>
        </p:nvSpPr>
        <p:spPr>
          <a:xfrm>
            <a:off x="6365929" y="3285097"/>
            <a:ext cx="585611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Malgun Gothic"/>
                <a:ea typeface="Malgun Gothic"/>
              </a:rPr>
              <a:t>해결 방법</a:t>
            </a:r>
          </a:p>
          <a:p>
            <a:pPr marL="285750" indent="-285750">
              <a:buFont typeface="Calibri"/>
              <a:buChar char="-"/>
            </a:pPr>
            <a:r>
              <a:rPr lang="ko-KR" altLang="en-US">
                <a:latin typeface="Malgun Gothic"/>
                <a:ea typeface="Malgun Gothic"/>
              </a:rPr>
              <a:t>멤버 변수가 가리키는 노드가 재활용 </a:t>
            </a:r>
            <a:r>
              <a:rPr lang="ko-KR" altLang="en-US" err="1">
                <a:latin typeface="Malgun Gothic"/>
                <a:ea typeface="Malgun Gothic"/>
              </a:rPr>
              <a:t>된것을</a:t>
            </a:r>
            <a:r>
              <a:rPr lang="ko-KR" altLang="en-US">
                <a:latin typeface="Malgun Gothic"/>
                <a:ea typeface="Malgun Gothic"/>
              </a:rPr>
              <a:t> 알 수 있게 함.</a:t>
            </a:r>
          </a:p>
          <a:p>
            <a:pPr marL="285750" indent="-285750">
              <a:buFont typeface="Calibri"/>
              <a:buChar char="-"/>
            </a:pPr>
            <a:r>
              <a:rPr lang="ko-KR" altLang="en-US" err="1">
                <a:latin typeface="Malgun Gothic"/>
                <a:ea typeface="Malgun Gothic"/>
              </a:rPr>
              <a:t>Double</a:t>
            </a:r>
            <a:r>
              <a:rPr lang="ko-KR" altLang="en-US">
                <a:latin typeface="Malgun Gothic"/>
                <a:ea typeface="Malgun Gothic"/>
              </a:rPr>
              <a:t> CAS, </a:t>
            </a:r>
            <a:r>
              <a:rPr lang="ko-KR" altLang="en-US" err="1">
                <a:latin typeface="Malgun Gothic"/>
                <a:ea typeface="Malgun Gothic"/>
              </a:rPr>
              <a:t>Tagging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9" grpId="0"/>
      <p:bldP spid="60" grpId="0"/>
      <p:bldP spid="61" grpId="0"/>
      <p:bldP spid="63" grpId="0" animBg="1"/>
      <p:bldP spid="64" grpId="0"/>
      <p:bldP spid="65" grpId="0"/>
      <p:bldP spid="67" grpId="0" animBg="1"/>
      <p:bldP spid="69" grpId="0"/>
      <p:bldP spid="70" grpId="0"/>
      <p:bldP spid="73" grpId="0" animBg="1"/>
      <p:bldP spid="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9ED23-A858-CB31-9B70-A4540D668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0BF65-3D4D-51B0-F8B8-A64BD136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r>
              <a:rPr lang="ko-KR" altLang="en-US">
                <a:latin typeface="맑은 고딕"/>
                <a:ea typeface="맑은 고딕"/>
              </a:rPr>
              <a:t>Aba 재현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EA0768D-81E3-5A0E-28BA-259F4EF1C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6629" y="3100475"/>
            <a:ext cx="1728216" cy="823912"/>
          </a:xfrm>
        </p:spPr>
        <p:txBody>
          <a:bodyPr rtlCol="0"/>
          <a:lstStyle/>
          <a:p>
            <a:r>
              <a:rPr lang="ko-KR" altLang="en-US" sz="3600">
                <a:latin typeface="맑은 고딕"/>
                <a:ea typeface="맑은 고딕"/>
              </a:rPr>
              <a:t>스레드 제어</a:t>
            </a:r>
            <a:endParaRPr lang="ko-KR" altLang="en-US" sz="360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462E295-7C64-25FD-D67F-3AB586BB8C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278288" y="3100475"/>
            <a:ext cx="1728216" cy="823912"/>
          </a:xfrm>
        </p:spPr>
        <p:txBody>
          <a:bodyPr rtlCol="0"/>
          <a:lstStyle/>
          <a:p>
            <a:r>
              <a:rPr lang="ko-KR" altLang="en-US" sz="3600">
                <a:latin typeface="맑은 고딕"/>
                <a:ea typeface="맑은 고딕"/>
              </a:rPr>
              <a:t>메모리 풀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C7874FA-BB47-76A5-2AE1-92E93E8B60E7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689948" y="3100475"/>
            <a:ext cx="1875699" cy="823912"/>
          </a:xfrm>
        </p:spPr>
        <p:txBody>
          <a:bodyPr rtlCol="0"/>
          <a:lstStyle/>
          <a:p>
            <a:r>
              <a:rPr lang="ko-KR" altLang="en-US" sz="3600">
                <a:latin typeface="맑은 고딕"/>
                <a:ea typeface="맑은 고딕"/>
              </a:rPr>
              <a:t>큐 방식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728747-CFD7-0406-0EB3-4AD18426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95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82912-6208-1BE5-BAA9-1630C6B45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0FDE-ED5E-CB41-848B-8D1D920E3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r>
              <a:rPr lang="ko-KR" altLang="en-US">
                <a:latin typeface="맑은 고딕"/>
                <a:ea typeface="맑은 고딕"/>
              </a:rPr>
              <a:t>PAGE DECOMMIT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654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8DD1E-10E1-7E49-A4DA-CD3C72F03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80CE5-72C8-837C-4BB1-C4E18F5A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021" y="219420"/>
            <a:ext cx="8421688" cy="1325563"/>
          </a:xfrm>
        </p:spPr>
        <p:txBody>
          <a:bodyPr rtlCol="0"/>
          <a:lstStyle/>
          <a:p>
            <a:r>
              <a:rPr lang="ko-KR" altLang="en-US">
                <a:latin typeface="맑은 고딕"/>
                <a:ea typeface="맑은 고딕"/>
              </a:rPr>
              <a:t>PAGE DECOMMIT 원인 및 해결방법</a:t>
            </a:r>
            <a:endParaRPr lang="ko-KR" altLang="en-US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766BDAA9-DA78-BB2B-F914-AF01E16B34E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13</a:t>
            </a:fld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37B5A83-4B1F-E715-791B-E57BEDA7BF2A}"/>
              </a:ext>
            </a:extLst>
          </p:cNvPr>
          <p:cNvSpPr/>
          <p:nvPr/>
        </p:nvSpPr>
        <p:spPr>
          <a:xfrm>
            <a:off x="411892" y="1537729"/>
            <a:ext cx="981675" cy="9610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C949C27-C76E-7B0C-A164-632D7A6B0A8E}"/>
              </a:ext>
            </a:extLst>
          </p:cNvPr>
          <p:cNvSpPr/>
          <p:nvPr/>
        </p:nvSpPr>
        <p:spPr>
          <a:xfrm>
            <a:off x="411892" y="3171567"/>
            <a:ext cx="981675" cy="9610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F39DFA1-8074-CEC6-1313-96D504868268}"/>
              </a:ext>
            </a:extLst>
          </p:cNvPr>
          <p:cNvSpPr/>
          <p:nvPr/>
        </p:nvSpPr>
        <p:spPr>
          <a:xfrm>
            <a:off x="411892" y="4812269"/>
            <a:ext cx="981675" cy="9610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AB4D9B9-17D2-0D7B-2AE5-80F247083AA7}"/>
              </a:ext>
            </a:extLst>
          </p:cNvPr>
          <p:cNvCxnSpPr>
            <a:cxnSpLocks/>
          </p:cNvCxnSpPr>
          <p:nvPr/>
        </p:nvCxnSpPr>
        <p:spPr>
          <a:xfrm>
            <a:off x="899295" y="2498811"/>
            <a:ext cx="6867" cy="672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75CF5CA-6EFD-B6CF-8E5A-8DBE0C5FC790}"/>
              </a:ext>
            </a:extLst>
          </p:cNvPr>
          <p:cNvCxnSpPr>
            <a:cxnSpLocks/>
          </p:cNvCxnSpPr>
          <p:nvPr/>
        </p:nvCxnSpPr>
        <p:spPr>
          <a:xfrm>
            <a:off x="899295" y="4132649"/>
            <a:ext cx="6867" cy="672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8D5D23-CACC-183C-35CA-D85C2C248941}"/>
              </a:ext>
            </a:extLst>
          </p:cNvPr>
          <p:cNvSpPr txBox="1"/>
          <p:nvPr/>
        </p:nvSpPr>
        <p:spPr>
          <a:xfrm>
            <a:off x="487406" y="1146432"/>
            <a:ext cx="9061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err="1">
                <a:latin typeface="Malgun Gothic"/>
                <a:ea typeface="Malgun Gothic"/>
              </a:rPr>
              <a:t>topNode</a:t>
            </a:r>
            <a:endParaRPr lang="ko-KR" altLang="en-US" sz="1400">
              <a:latin typeface="Malgun Gothic"/>
              <a:ea typeface="Malgun Gothic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C12A43-BB4F-389F-C389-202905038873}"/>
              </a:ext>
            </a:extLst>
          </p:cNvPr>
          <p:cNvSpPr txBox="1"/>
          <p:nvPr/>
        </p:nvSpPr>
        <p:spPr>
          <a:xfrm>
            <a:off x="1475946" y="1716215"/>
            <a:ext cx="148280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/>
              <a:t>Th</a:t>
            </a:r>
            <a:r>
              <a:rPr lang="ko-KR" altLang="en-US"/>
              <a:t> 1 : </a:t>
            </a:r>
          </a:p>
          <a:p>
            <a:r>
              <a:rPr lang="ko-KR" altLang="en-US" err="1"/>
              <a:t>LocalTop</a:t>
            </a:r>
            <a:r>
              <a:rPr lang="ko-KR" altLang="en-US"/>
              <a:t> - 1</a:t>
            </a:r>
          </a:p>
          <a:p>
            <a:r>
              <a:rPr lang="ko-KR" altLang="en-US" err="1"/>
              <a:t>NextTop</a:t>
            </a:r>
            <a:r>
              <a:rPr lang="ko-KR" altLang="en-US"/>
              <a:t> - 2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9D215E-3BB6-D0D6-7967-EF32BAFED0C5}"/>
              </a:ext>
            </a:extLst>
          </p:cNvPr>
          <p:cNvSpPr txBox="1"/>
          <p:nvPr/>
        </p:nvSpPr>
        <p:spPr>
          <a:xfrm>
            <a:off x="734541" y="1832919"/>
            <a:ext cx="5629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A888B5-924D-1DCC-C14D-050DD66A2AA5}"/>
              </a:ext>
            </a:extLst>
          </p:cNvPr>
          <p:cNvSpPr txBox="1"/>
          <p:nvPr/>
        </p:nvSpPr>
        <p:spPr>
          <a:xfrm>
            <a:off x="734541" y="3466757"/>
            <a:ext cx="5629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C3C426-15C5-31D3-85D1-1CF76AEAACA8}"/>
              </a:ext>
            </a:extLst>
          </p:cNvPr>
          <p:cNvSpPr txBox="1"/>
          <p:nvPr/>
        </p:nvSpPr>
        <p:spPr>
          <a:xfrm>
            <a:off x="734541" y="5176108"/>
            <a:ext cx="5629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3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E930DA90-F8CD-F500-94AA-F48E041F2EAB}"/>
              </a:ext>
            </a:extLst>
          </p:cNvPr>
          <p:cNvSpPr/>
          <p:nvPr/>
        </p:nvSpPr>
        <p:spPr>
          <a:xfrm>
            <a:off x="1675027" y="5704702"/>
            <a:ext cx="981675" cy="9610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1052A8-CFE9-A0AF-30B3-3DAE030B7245}"/>
              </a:ext>
            </a:extLst>
          </p:cNvPr>
          <p:cNvSpPr txBox="1"/>
          <p:nvPr/>
        </p:nvSpPr>
        <p:spPr>
          <a:xfrm>
            <a:off x="1997676" y="5999892"/>
            <a:ext cx="5629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46EDD28-C4D6-7F1F-7477-DF81AFA5CB6E}"/>
              </a:ext>
            </a:extLst>
          </p:cNvPr>
          <p:cNvSpPr txBox="1"/>
          <p:nvPr/>
        </p:nvSpPr>
        <p:spPr>
          <a:xfrm>
            <a:off x="1826055" y="6356864"/>
            <a:ext cx="9061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err="1">
                <a:latin typeface="Malgun Gothic"/>
                <a:ea typeface="Malgun Gothic"/>
              </a:rPr>
              <a:t>Heap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6540D596-943F-B195-A0DF-B5F6E745D471}"/>
              </a:ext>
            </a:extLst>
          </p:cNvPr>
          <p:cNvSpPr/>
          <p:nvPr/>
        </p:nvSpPr>
        <p:spPr>
          <a:xfrm>
            <a:off x="6160536" y="1348177"/>
            <a:ext cx="5936460" cy="155994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/>
              <a:t>v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2EACC0-647E-037F-6697-102D98A23431}"/>
              </a:ext>
            </a:extLst>
          </p:cNvPr>
          <p:cNvSpPr txBox="1"/>
          <p:nvPr/>
        </p:nvSpPr>
        <p:spPr>
          <a:xfrm>
            <a:off x="6338470" y="1493368"/>
            <a:ext cx="58561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Malgun Gothic"/>
                <a:ea typeface="Malgun Gothic"/>
              </a:rPr>
              <a:t>원인</a:t>
            </a:r>
          </a:p>
          <a:p>
            <a:pPr marL="285750" indent="-285750">
              <a:buFont typeface="Calibri"/>
              <a:buChar char="-"/>
            </a:pPr>
            <a:r>
              <a:rPr lang="ko-KR" altLang="en-US" err="1">
                <a:latin typeface="Malgun Gothic"/>
                <a:ea typeface="Malgun Gothic"/>
              </a:rPr>
              <a:t>힙이</a:t>
            </a:r>
            <a:r>
              <a:rPr lang="ko-KR" altLang="en-US">
                <a:latin typeface="Malgun Gothic"/>
                <a:ea typeface="Malgun Gothic"/>
              </a:rPr>
              <a:t> 반납한 노드가 있던 페이지를 </a:t>
            </a:r>
            <a:r>
              <a:rPr lang="ko-KR" altLang="en-US" err="1">
                <a:latin typeface="Malgun Gothic"/>
                <a:ea typeface="Malgun Gothic"/>
              </a:rPr>
              <a:t>Decommit</a:t>
            </a:r>
            <a:r>
              <a:rPr lang="ko-KR" altLang="en-US">
                <a:latin typeface="Malgun Gothic"/>
                <a:ea typeface="Malgun Gothic"/>
              </a:rPr>
              <a:t> 시킴.</a:t>
            </a:r>
          </a:p>
          <a:p>
            <a:pPr marL="285750" indent="-285750">
              <a:buFont typeface="Calibri"/>
              <a:buChar char="-"/>
            </a:pPr>
            <a:r>
              <a:rPr lang="ko-KR" altLang="en-US">
                <a:latin typeface="Malgun Gothic"/>
                <a:ea typeface="Malgun Gothic"/>
              </a:rPr>
              <a:t>메모리 관리 주체를 </a:t>
            </a:r>
            <a:r>
              <a:rPr lang="ko-KR" altLang="en-US" err="1">
                <a:latin typeface="Malgun Gothic"/>
                <a:ea typeface="Malgun Gothic"/>
              </a:rPr>
              <a:t>힙으로</a:t>
            </a:r>
            <a:r>
              <a:rPr lang="ko-KR" altLang="en-US">
                <a:latin typeface="Malgun Gothic"/>
                <a:ea typeface="Malgun Gothic"/>
              </a:rPr>
              <a:t> 변경함.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51EC54DE-8BAA-FE2D-A6D8-944400CFC847}"/>
              </a:ext>
            </a:extLst>
          </p:cNvPr>
          <p:cNvSpPr/>
          <p:nvPr/>
        </p:nvSpPr>
        <p:spPr>
          <a:xfrm>
            <a:off x="6187995" y="3139906"/>
            <a:ext cx="5936460" cy="155994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/>
              <a:t>v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653208E-99EC-5F1F-BB76-80A9DE784138}"/>
              </a:ext>
            </a:extLst>
          </p:cNvPr>
          <p:cNvSpPr txBox="1"/>
          <p:nvPr/>
        </p:nvSpPr>
        <p:spPr>
          <a:xfrm>
            <a:off x="6365929" y="3285097"/>
            <a:ext cx="58561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Malgun Gothic"/>
                <a:ea typeface="Malgun Gothic"/>
              </a:rPr>
              <a:t>해결 방법</a:t>
            </a:r>
          </a:p>
          <a:p>
            <a:pPr marL="285750" indent="-285750">
              <a:buFont typeface="Calibri"/>
              <a:buChar char="-"/>
            </a:pPr>
            <a:r>
              <a:rPr lang="ko-KR" altLang="en-US">
                <a:latin typeface="Malgun Gothic"/>
                <a:ea typeface="Malgun Gothic"/>
              </a:rPr>
              <a:t>메모리 관리 주체를 내가 함.</a:t>
            </a:r>
          </a:p>
          <a:p>
            <a:pPr marL="285750" indent="-285750">
              <a:buFont typeface="Calibri"/>
              <a:buChar char="-"/>
            </a:pPr>
            <a:r>
              <a:rPr lang="ko-KR" altLang="en-US">
                <a:latin typeface="Malgun Gothic"/>
                <a:ea typeface="Malgun Gothic"/>
              </a:rPr>
              <a:t>메모리 풀 사용</a:t>
            </a:r>
          </a:p>
        </p:txBody>
      </p:sp>
    </p:spTree>
    <p:extLst>
      <p:ext uri="{BB962C8B-B14F-4D97-AF65-F5344CB8AC3E}">
        <p14:creationId xmlns:p14="http://schemas.microsoft.com/office/powerpoint/2010/main" val="123566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/>
      <p:bldP spid="73" grpId="0" animBg="1"/>
      <p:bldP spid="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F7CAE-69ED-9043-1EA0-03103126D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21E40-5484-40A8-C5C5-8F1DC1BA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r>
              <a:rPr lang="ko-KR" altLang="en-US">
                <a:latin typeface="맑은 고딕"/>
                <a:ea typeface="맑은 고딕"/>
              </a:rPr>
              <a:t>PAGE DECOMMIT 재현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A5A6091-F004-5801-B80E-2410B36B4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5601" y="3100475"/>
            <a:ext cx="2002811" cy="823912"/>
          </a:xfrm>
        </p:spPr>
        <p:txBody>
          <a:bodyPr rtlCol="0"/>
          <a:lstStyle/>
          <a:p>
            <a:r>
              <a:rPr lang="ko-KR" altLang="en-US" sz="2400">
                <a:latin typeface="맑은 고딕"/>
                <a:ea typeface="맑은 고딕"/>
              </a:rPr>
              <a:t>스레드 제어</a:t>
            </a:r>
            <a:endParaRPr lang="ko-KR" altLang="en-US" sz="240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17E95A8-A2D8-C585-F289-FF98CE05E8B7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278288" y="3100475"/>
            <a:ext cx="1728216" cy="823912"/>
          </a:xfrm>
        </p:spPr>
        <p:txBody>
          <a:bodyPr rtlCol="0"/>
          <a:lstStyle/>
          <a:p>
            <a:r>
              <a:rPr lang="ko-KR" altLang="en-US" sz="2400">
                <a:latin typeface="맑은 고딕"/>
                <a:ea typeface="맑은 고딕"/>
              </a:rPr>
              <a:t>VIRTUAL ALLOC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20E224-1A04-F885-71E7-52670921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14</a:t>
            </a:fld>
            <a:endParaRPr lang="ko-KR" altLang="en-US"/>
          </a:p>
        </p:txBody>
      </p:sp>
      <p:sp>
        <p:nvSpPr>
          <p:cNvPr id="4" name="텍스트 개체 틀 9">
            <a:extLst>
              <a:ext uri="{FF2B5EF4-FFF2-40B4-BE49-F238E27FC236}">
                <a16:creationId xmlns:a16="http://schemas.microsoft.com/office/drawing/2014/main" id="{FCAE7829-9134-5ED9-9B91-6254FBFBCDD6}"/>
              </a:ext>
            </a:extLst>
          </p:cNvPr>
          <p:cNvSpPr txBox="1">
            <a:spLocks/>
          </p:cNvSpPr>
          <p:nvPr/>
        </p:nvSpPr>
        <p:spPr>
          <a:xfrm>
            <a:off x="8683127" y="3097997"/>
            <a:ext cx="1728216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>
                <a:latin typeface="맑은 고딕"/>
                <a:ea typeface="맑은 고딕"/>
              </a:rPr>
              <a:t>노드 배열</a:t>
            </a:r>
          </a:p>
        </p:txBody>
      </p:sp>
    </p:spTree>
    <p:extLst>
      <p:ext uri="{BB962C8B-B14F-4D97-AF65-F5344CB8AC3E}">
        <p14:creationId xmlns:p14="http://schemas.microsoft.com/office/powerpoint/2010/main" val="3094822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6354F-70CB-C414-BDB1-D21FD729B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14FE3-C7B9-29C4-B93A-B1CDE5304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r>
              <a:rPr lang="ko-KR" altLang="en-US">
                <a:latin typeface="맑은 고딕"/>
                <a:ea typeface="맑은 고딕"/>
              </a:rPr>
              <a:t>2nd </a:t>
            </a:r>
            <a:r>
              <a:rPr lang="ko-KR" altLang="en-US" err="1">
                <a:latin typeface="맑은 고딕"/>
                <a:ea typeface="맑은 고딕"/>
              </a:rPr>
              <a:t>cas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 altLang="en-US" err="1">
                <a:latin typeface="맑은 고딕"/>
                <a:ea typeface="맑은 고딕"/>
              </a:rPr>
              <a:t>fail</a:t>
            </a:r>
            <a:endParaRPr lang="ko-KR" altLang="en-US" err="1"/>
          </a:p>
        </p:txBody>
      </p:sp>
    </p:spTree>
    <p:extLst>
      <p:ext uri="{BB962C8B-B14F-4D97-AF65-F5344CB8AC3E}">
        <p14:creationId xmlns:p14="http://schemas.microsoft.com/office/powerpoint/2010/main" val="4152063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EBBEE-E1B6-3BAA-A154-36CE6987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D7EBF-AEF3-E696-23F4-042657DE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021" y="219420"/>
            <a:ext cx="8421688" cy="1325563"/>
          </a:xfrm>
        </p:spPr>
        <p:txBody>
          <a:bodyPr rtlCol="0"/>
          <a:lstStyle/>
          <a:p>
            <a:r>
              <a:rPr lang="ko-KR" altLang="en-US">
                <a:latin typeface="맑은 고딕"/>
                <a:ea typeface="맑은 고딕"/>
              </a:rPr>
              <a:t>2nd cas fail 원인 및 해결방법</a:t>
            </a:r>
            <a:endParaRPr lang="ko-KR" altLang="en-US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B02C610F-FA05-4297-6A90-3266E1048CB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16</a:t>
            </a:fld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A2AA718-2D8B-D1CC-7033-E3CA9D512AAE}"/>
              </a:ext>
            </a:extLst>
          </p:cNvPr>
          <p:cNvCxnSpPr>
            <a:cxnSpLocks/>
          </p:cNvCxnSpPr>
          <p:nvPr/>
        </p:nvCxnSpPr>
        <p:spPr>
          <a:xfrm flipV="1">
            <a:off x="1128515" y="1994492"/>
            <a:ext cx="558232" cy="8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E89FC09-1629-0AD1-8BF4-744D4892159D}"/>
              </a:ext>
            </a:extLst>
          </p:cNvPr>
          <p:cNvCxnSpPr>
            <a:cxnSpLocks/>
          </p:cNvCxnSpPr>
          <p:nvPr/>
        </p:nvCxnSpPr>
        <p:spPr>
          <a:xfrm>
            <a:off x="2671100" y="1989137"/>
            <a:ext cx="558232" cy="9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ABF238EC-6B69-9C80-2417-247E9F81BD41}"/>
              </a:ext>
            </a:extLst>
          </p:cNvPr>
          <p:cNvGrpSpPr/>
          <p:nvPr/>
        </p:nvGrpSpPr>
        <p:grpSpPr>
          <a:xfrm>
            <a:off x="145502" y="1531534"/>
            <a:ext cx="981675" cy="961081"/>
            <a:chOff x="411892" y="1537729"/>
            <a:chExt cx="981675" cy="961081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2190591A-8ABB-2E46-4DC9-73C1FBF9EEDC}"/>
                </a:ext>
              </a:extLst>
            </p:cNvPr>
            <p:cNvSpPr/>
            <p:nvPr/>
          </p:nvSpPr>
          <p:spPr>
            <a:xfrm>
              <a:off x="411892" y="1537729"/>
              <a:ext cx="981675" cy="96108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EA01949-93D1-DC06-21AD-8AF357AC541D}"/>
                </a:ext>
              </a:extLst>
            </p:cNvPr>
            <p:cNvSpPr txBox="1"/>
            <p:nvPr/>
          </p:nvSpPr>
          <p:spPr>
            <a:xfrm>
              <a:off x="734541" y="1832919"/>
              <a:ext cx="56291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/>
                <a:t>1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A65258F-E1B2-9E83-7E45-6103300790D1}"/>
              </a:ext>
            </a:extLst>
          </p:cNvPr>
          <p:cNvGrpSpPr/>
          <p:nvPr/>
        </p:nvGrpSpPr>
        <p:grpSpPr>
          <a:xfrm>
            <a:off x="1688087" y="1529860"/>
            <a:ext cx="981675" cy="961081"/>
            <a:chOff x="1688087" y="1529860"/>
            <a:chExt cx="981675" cy="961081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6F9EDBC-8BCD-BCF5-A40B-216857E80115}"/>
                </a:ext>
              </a:extLst>
            </p:cNvPr>
            <p:cNvSpPr/>
            <p:nvPr/>
          </p:nvSpPr>
          <p:spPr>
            <a:xfrm>
              <a:off x="1688087" y="1529860"/>
              <a:ext cx="981675" cy="96108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D408253-42D8-9DF2-EB90-3C43B284BB4A}"/>
                </a:ext>
              </a:extLst>
            </p:cNvPr>
            <p:cNvSpPr txBox="1"/>
            <p:nvPr/>
          </p:nvSpPr>
          <p:spPr>
            <a:xfrm>
              <a:off x="2010736" y="1825050"/>
              <a:ext cx="56291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/>
                <a:t>2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4EE4E3FD-16E5-57A6-A1F7-7015691F14B9}"/>
              </a:ext>
            </a:extLst>
          </p:cNvPr>
          <p:cNvGrpSpPr/>
          <p:nvPr/>
        </p:nvGrpSpPr>
        <p:grpSpPr>
          <a:xfrm>
            <a:off x="3230673" y="1528854"/>
            <a:ext cx="981675" cy="961081"/>
            <a:chOff x="3100575" y="1553635"/>
            <a:chExt cx="981675" cy="961081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26221A17-1DD3-AE66-B2AB-31983AEB7502}"/>
                </a:ext>
              </a:extLst>
            </p:cNvPr>
            <p:cNvSpPr/>
            <p:nvPr/>
          </p:nvSpPr>
          <p:spPr>
            <a:xfrm>
              <a:off x="3100575" y="1553635"/>
              <a:ext cx="981675" cy="96108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0225ED3-AD96-E63C-9AF0-93EF945C42CE}"/>
                </a:ext>
              </a:extLst>
            </p:cNvPr>
            <p:cNvSpPr txBox="1"/>
            <p:nvPr/>
          </p:nvSpPr>
          <p:spPr>
            <a:xfrm>
              <a:off x="3423224" y="1917474"/>
              <a:ext cx="56291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/>
                <a:t>3</a:t>
              </a:r>
            </a:p>
          </p:txBody>
        </p:sp>
      </p:grp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39052BE-9D5E-9034-89A5-C89EF8A5DFA4}"/>
              </a:ext>
            </a:extLst>
          </p:cNvPr>
          <p:cNvSpPr/>
          <p:nvPr/>
        </p:nvSpPr>
        <p:spPr>
          <a:xfrm>
            <a:off x="6160536" y="1348177"/>
            <a:ext cx="5936460" cy="125638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/>
              <a:t>v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33B7F7-9762-C4F7-4C96-35D4E60E3301}"/>
              </a:ext>
            </a:extLst>
          </p:cNvPr>
          <p:cNvSpPr txBox="1"/>
          <p:nvPr/>
        </p:nvSpPr>
        <p:spPr>
          <a:xfrm>
            <a:off x="6338470" y="1493368"/>
            <a:ext cx="58561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Malgun Gothic"/>
                <a:ea typeface="Malgun Gothic"/>
              </a:rPr>
              <a:t>원인</a:t>
            </a:r>
          </a:p>
          <a:p>
            <a:pPr marL="285750" indent="-285750">
              <a:buFont typeface="Calibri"/>
              <a:buChar char="-"/>
            </a:pPr>
            <a:r>
              <a:rPr lang="ko-KR" altLang="en-US" err="1">
                <a:latin typeface="Malgun Gothic"/>
                <a:ea typeface="Malgun Gothic"/>
              </a:rPr>
              <a:t>Tail이</a:t>
            </a:r>
            <a:r>
              <a:rPr lang="ko-KR" altLang="en-US">
                <a:latin typeface="Malgun Gothic"/>
                <a:ea typeface="Malgun Gothic"/>
              </a:rPr>
              <a:t> 가리키는 </a:t>
            </a:r>
            <a:r>
              <a:rPr lang="ko-KR" altLang="en-US" err="1">
                <a:latin typeface="Malgun Gothic"/>
                <a:ea typeface="Malgun Gothic"/>
              </a:rPr>
              <a:t>next</a:t>
            </a:r>
            <a:r>
              <a:rPr lang="ko-KR" altLang="en-US">
                <a:latin typeface="Malgun Gothic"/>
                <a:ea typeface="Malgun Gothic"/>
              </a:rPr>
              <a:t> 멤버변수가 </a:t>
            </a:r>
            <a:r>
              <a:rPr lang="ko-KR" altLang="en-US" err="1">
                <a:latin typeface="Malgun Gothic"/>
                <a:ea typeface="Malgun Gothic"/>
              </a:rPr>
              <a:t>nullptr인지가</a:t>
            </a:r>
            <a:r>
              <a:rPr lang="ko-KR" altLang="en-US">
                <a:latin typeface="Malgun Gothic"/>
                <a:ea typeface="Malgun Gothic"/>
              </a:rPr>
              <a:t> 중요하지 </a:t>
            </a:r>
            <a:r>
              <a:rPr lang="ko-KR" altLang="en-US" err="1">
                <a:latin typeface="Malgun Gothic"/>
                <a:ea typeface="Malgun Gothic"/>
              </a:rPr>
              <a:t>tail이</a:t>
            </a:r>
            <a:r>
              <a:rPr lang="ko-KR" altLang="en-US">
                <a:latin typeface="Malgun Gothic"/>
                <a:ea typeface="Malgun Gothic"/>
              </a:rPr>
              <a:t> 실제 큐 </a:t>
            </a:r>
            <a:r>
              <a:rPr lang="ko-KR" altLang="en-US" err="1">
                <a:latin typeface="Malgun Gothic"/>
                <a:ea typeface="Malgun Gothic"/>
              </a:rPr>
              <a:t>tail임은</a:t>
            </a:r>
            <a:r>
              <a:rPr lang="ko-KR" altLang="en-US">
                <a:latin typeface="Malgun Gothic"/>
                <a:ea typeface="Malgun Gothic"/>
              </a:rPr>
              <a:t> 보장하지 않음.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5E3F596-64F1-0005-EB94-27D4D3B541F9}"/>
              </a:ext>
            </a:extLst>
          </p:cNvPr>
          <p:cNvGrpSpPr/>
          <p:nvPr/>
        </p:nvGrpSpPr>
        <p:grpSpPr>
          <a:xfrm>
            <a:off x="6163215" y="2885906"/>
            <a:ext cx="6058825" cy="1093301"/>
            <a:chOff x="6163215" y="3115126"/>
            <a:chExt cx="6058825" cy="1093301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67089245-80DB-7204-A9E4-79EFB216E00F}"/>
                </a:ext>
              </a:extLst>
            </p:cNvPr>
            <p:cNvSpPr/>
            <p:nvPr/>
          </p:nvSpPr>
          <p:spPr>
            <a:xfrm>
              <a:off x="6163215" y="3115126"/>
              <a:ext cx="5942655" cy="1014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b="1" err="1"/>
                <a:t>v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07A430F-05DC-23EF-122C-94757354E103}"/>
                </a:ext>
              </a:extLst>
            </p:cNvPr>
            <p:cNvSpPr txBox="1"/>
            <p:nvPr/>
          </p:nvSpPr>
          <p:spPr>
            <a:xfrm>
              <a:off x="6365929" y="3285097"/>
              <a:ext cx="5856111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>
                  <a:latin typeface="Malgun Gothic"/>
                  <a:ea typeface="Malgun Gothic"/>
                </a:rPr>
                <a:t>해결 방법</a:t>
              </a:r>
            </a:p>
            <a:p>
              <a:pPr marL="285750" indent="-285750">
                <a:buFont typeface="Calibri"/>
                <a:buChar char="-"/>
              </a:pPr>
              <a:r>
                <a:rPr lang="ko-KR" altLang="en-US">
                  <a:latin typeface="Malgun Gothic"/>
                  <a:ea typeface="Malgun Gothic"/>
                </a:rPr>
                <a:t>2nd CAS 실패 결과 보정. </a:t>
              </a:r>
              <a:r>
                <a:rPr lang="ko-KR" altLang="en-US" err="1">
                  <a:latin typeface="Malgun Gothic"/>
                  <a:ea typeface="Malgun Gothic"/>
                </a:rPr>
                <a:t>Tail</a:t>
              </a:r>
              <a:r>
                <a:rPr lang="ko-KR" altLang="en-US">
                  <a:latin typeface="Malgun Gothic"/>
                  <a:ea typeface="Malgun Gothic"/>
                </a:rPr>
                <a:t> 밀어주기</a:t>
              </a:r>
            </a:p>
            <a:p>
              <a:pPr marL="285750" indent="-285750">
                <a:buFont typeface="Calibri"/>
                <a:buChar char="-"/>
              </a:pPr>
              <a:endParaRPr lang="ko-KR" altLang="en-US">
                <a:latin typeface="Malgun Gothic"/>
                <a:ea typeface="Malgun Gothic"/>
              </a:endParaRPr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33E6135-B6E8-F6BD-7EF1-760130E7DFF5}"/>
              </a:ext>
            </a:extLst>
          </p:cNvPr>
          <p:cNvCxnSpPr>
            <a:cxnSpLocks/>
          </p:cNvCxnSpPr>
          <p:nvPr/>
        </p:nvCxnSpPr>
        <p:spPr>
          <a:xfrm>
            <a:off x="4213685" y="2001526"/>
            <a:ext cx="558232" cy="9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81FABCB-8B20-DE17-1E33-7CC0B458CC45}"/>
              </a:ext>
            </a:extLst>
          </p:cNvPr>
          <p:cNvSpPr txBox="1"/>
          <p:nvPr/>
        </p:nvSpPr>
        <p:spPr>
          <a:xfrm>
            <a:off x="4825999" y="1929027"/>
            <a:ext cx="919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/>
              <a:t>nullptr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A15CC7-C4DC-152F-0D80-A36E0B7D6421}"/>
              </a:ext>
            </a:extLst>
          </p:cNvPr>
          <p:cNvSpPr txBox="1"/>
          <p:nvPr/>
        </p:nvSpPr>
        <p:spPr>
          <a:xfrm>
            <a:off x="3315729" y="2649838"/>
            <a:ext cx="21418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/>
              <a:t>Th</a:t>
            </a:r>
            <a:r>
              <a:rPr lang="ko-KR" altLang="en-US"/>
              <a:t> : 1</a:t>
            </a:r>
          </a:p>
          <a:p>
            <a:r>
              <a:rPr lang="ko-KR" altLang="en-US" err="1"/>
              <a:t>LocalTail</a:t>
            </a:r>
            <a:r>
              <a:rPr lang="ko-KR" altLang="en-US"/>
              <a:t> : 3</a:t>
            </a:r>
          </a:p>
          <a:p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031DB97-26DE-2883-91F5-01779955D83C}"/>
              </a:ext>
            </a:extLst>
          </p:cNvPr>
          <p:cNvCxnSpPr>
            <a:cxnSpLocks/>
          </p:cNvCxnSpPr>
          <p:nvPr/>
        </p:nvCxnSpPr>
        <p:spPr>
          <a:xfrm flipV="1">
            <a:off x="1091344" y="5482346"/>
            <a:ext cx="558232" cy="8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EBC8D01-D7DD-13C3-8635-D9722801D3A3}"/>
              </a:ext>
            </a:extLst>
          </p:cNvPr>
          <p:cNvCxnSpPr>
            <a:cxnSpLocks/>
          </p:cNvCxnSpPr>
          <p:nvPr/>
        </p:nvCxnSpPr>
        <p:spPr>
          <a:xfrm>
            <a:off x="2633929" y="5476991"/>
            <a:ext cx="558232" cy="9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1D91FF1-A973-9602-9094-916552EC8D8F}"/>
              </a:ext>
            </a:extLst>
          </p:cNvPr>
          <p:cNvGrpSpPr/>
          <p:nvPr/>
        </p:nvGrpSpPr>
        <p:grpSpPr>
          <a:xfrm>
            <a:off x="108331" y="5019388"/>
            <a:ext cx="981675" cy="961081"/>
            <a:chOff x="411892" y="1537729"/>
            <a:chExt cx="981675" cy="961081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E538DF1-CDFA-CCF3-94F7-59FD2C159CD7}"/>
                </a:ext>
              </a:extLst>
            </p:cNvPr>
            <p:cNvSpPr/>
            <p:nvPr/>
          </p:nvSpPr>
          <p:spPr>
            <a:xfrm>
              <a:off x="411892" y="1537729"/>
              <a:ext cx="981675" cy="96108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CEDFC6B-48AE-67AE-9AC1-0570570E78CE}"/>
                </a:ext>
              </a:extLst>
            </p:cNvPr>
            <p:cNvSpPr txBox="1"/>
            <p:nvPr/>
          </p:nvSpPr>
          <p:spPr>
            <a:xfrm>
              <a:off x="734541" y="1832919"/>
              <a:ext cx="56291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/>
                <a:t>4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DE9D1FE-4855-4514-BD8C-9B1A208A0AE0}"/>
              </a:ext>
            </a:extLst>
          </p:cNvPr>
          <p:cNvGrpSpPr/>
          <p:nvPr/>
        </p:nvGrpSpPr>
        <p:grpSpPr>
          <a:xfrm>
            <a:off x="1650916" y="5017714"/>
            <a:ext cx="981675" cy="961081"/>
            <a:chOff x="1688087" y="1529860"/>
            <a:chExt cx="981675" cy="961081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02BA5949-5D3E-A6D4-297A-012982F8F704}"/>
                </a:ext>
              </a:extLst>
            </p:cNvPr>
            <p:cNvSpPr/>
            <p:nvPr/>
          </p:nvSpPr>
          <p:spPr>
            <a:xfrm>
              <a:off x="1688087" y="1529860"/>
              <a:ext cx="981675" cy="96108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C7FEAB-E876-E982-A019-123367906C82}"/>
                </a:ext>
              </a:extLst>
            </p:cNvPr>
            <p:cNvSpPr txBox="1"/>
            <p:nvPr/>
          </p:nvSpPr>
          <p:spPr>
            <a:xfrm>
              <a:off x="2010736" y="1825050"/>
              <a:ext cx="56291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/>
                <a:t>5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B455B04-2BED-1F42-568D-721755DAF959}"/>
              </a:ext>
            </a:extLst>
          </p:cNvPr>
          <p:cNvGrpSpPr/>
          <p:nvPr/>
        </p:nvGrpSpPr>
        <p:grpSpPr>
          <a:xfrm>
            <a:off x="3193502" y="5016708"/>
            <a:ext cx="981675" cy="961081"/>
            <a:chOff x="3100575" y="1553635"/>
            <a:chExt cx="981675" cy="961081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16C59087-01A4-A999-55A5-6ACF9986297A}"/>
                </a:ext>
              </a:extLst>
            </p:cNvPr>
            <p:cNvSpPr/>
            <p:nvPr/>
          </p:nvSpPr>
          <p:spPr>
            <a:xfrm>
              <a:off x="3100575" y="1553635"/>
              <a:ext cx="981675" cy="96108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C29233D-0A25-EDE3-6332-07F30819F045}"/>
                </a:ext>
              </a:extLst>
            </p:cNvPr>
            <p:cNvSpPr txBox="1"/>
            <p:nvPr/>
          </p:nvSpPr>
          <p:spPr>
            <a:xfrm>
              <a:off x="3423224" y="1917474"/>
              <a:ext cx="56291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/>
                <a:t>6</a:t>
              </a:r>
            </a:p>
          </p:txBody>
        </p:sp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E30F8F6-A641-64D4-9178-642AC400F7E1}"/>
              </a:ext>
            </a:extLst>
          </p:cNvPr>
          <p:cNvCxnSpPr>
            <a:cxnSpLocks/>
          </p:cNvCxnSpPr>
          <p:nvPr/>
        </p:nvCxnSpPr>
        <p:spPr>
          <a:xfrm>
            <a:off x="4176514" y="5489380"/>
            <a:ext cx="558232" cy="9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3DE3F65-C47E-2B9E-49A7-0F5354841227}"/>
              </a:ext>
            </a:extLst>
          </p:cNvPr>
          <p:cNvCxnSpPr>
            <a:cxnSpLocks/>
          </p:cNvCxnSpPr>
          <p:nvPr/>
        </p:nvCxnSpPr>
        <p:spPr>
          <a:xfrm>
            <a:off x="5632368" y="5484859"/>
            <a:ext cx="626378" cy="16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D5BB713-2151-6E38-56F2-B0E4AEDE94F0}"/>
              </a:ext>
            </a:extLst>
          </p:cNvPr>
          <p:cNvGrpSpPr/>
          <p:nvPr/>
        </p:nvGrpSpPr>
        <p:grpSpPr>
          <a:xfrm>
            <a:off x="4736086" y="5037972"/>
            <a:ext cx="981675" cy="961081"/>
            <a:chOff x="411892" y="1537729"/>
            <a:chExt cx="981675" cy="961081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37627749-35DF-15C2-1F86-12DB69983099}"/>
                </a:ext>
              </a:extLst>
            </p:cNvPr>
            <p:cNvSpPr/>
            <p:nvPr/>
          </p:nvSpPr>
          <p:spPr>
            <a:xfrm>
              <a:off x="411892" y="1537729"/>
              <a:ext cx="981675" cy="96108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9185992-3A45-FBF5-4724-51DF653D0EB7}"/>
                </a:ext>
              </a:extLst>
            </p:cNvPr>
            <p:cNvSpPr txBox="1"/>
            <p:nvPr/>
          </p:nvSpPr>
          <p:spPr>
            <a:xfrm>
              <a:off x="734541" y="1832919"/>
              <a:ext cx="56291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/>
                <a:t>3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A6F75B9-1014-248B-E0D0-806412DA0F5B}"/>
              </a:ext>
            </a:extLst>
          </p:cNvPr>
          <p:cNvSpPr txBox="1"/>
          <p:nvPr/>
        </p:nvSpPr>
        <p:spPr>
          <a:xfrm>
            <a:off x="3434943" y="5717428"/>
            <a:ext cx="8924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/>
              <a:t>tail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F4D3B0-2170-E414-C602-A0DA757FA987}"/>
              </a:ext>
            </a:extLst>
          </p:cNvPr>
          <p:cNvSpPr txBox="1"/>
          <p:nvPr/>
        </p:nvSpPr>
        <p:spPr>
          <a:xfrm>
            <a:off x="3434943" y="2173817"/>
            <a:ext cx="8924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/>
              <a:t>tail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EE63EF-2F76-BE1F-3821-CB83CF266DFA}"/>
              </a:ext>
            </a:extLst>
          </p:cNvPr>
          <p:cNvSpPr txBox="1"/>
          <p:nvPr/>
        </p:nvSpPr>
        <p:spPr>
          <a:xfrm>
            <a:off x="6188925" y="5311563"/>
            <a:ext cx="919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/>
              <a:t>nullptr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B10024E-F637-2F89-C096-83FF175AF36E}"/>
              </a:ext>
            </a:extLst>
          </p:cNvPr>
          <p:cNvGrpSpPr/>
          <p:nvPr/>
        </p:nvGrpSpPr>
        <p:grpSpPr>
          <a:xfrm>
            <a:off x="3150638" y="3283079"/>
            <a:ext cx="1188625" cy="961081"/>
            <a:chOff x="1608053" y="1529860"/>
            <a:chExt cx="1188625" cy="961081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0A83DFA-BAB0-4F13-5FBB-101F93CCB716}"/>
                </a:ext>
              </a:extLst>
            </p:cNvPr>
            <p:cNvSpPr/>
            <p:nvPr/>
          </p:nvSpPr>
          <p:spPr>
            <a:xfrm>
              <a:off x="1688087" y="1529860"/>
              <a:ext cx="981675" cy="96108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765277-05F8-B7DE-58F0-580F218AFF1C}"/>
                </a:ext>
              </a:extLst>
            </p:cNvPr>
            <p:cNvSpPr txBox="1"/>
            <p:nvPr/>
          </p:nvSpPr>
          <p:spPr>
            <a:xfrm>
              <a:off x="1608053" y="1825051"/>
              <a:ext cx="11886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600" err="1"/>
                <a:t>newNode</a:t>
              </a: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13BD529-596F-64F7-046E-DCA488A85A24}"/>
              </a:ext>
            </a:extLst>
          </p:cNvPr>
          <p:cNvSpPr/>
          <p:nvPr/>
        </p:nvSpPr>
        <p:spPr>
          <a:xfrm>
            <a:off x="7072016" y="5670578"/>
            <a:ext cx="981675" cy="9610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3F4B7E-CF1E-4235-A4FB-E29623B2AEED}"/>
              </a:ext>
            </a:extLst>
          </p:cNvPr>
          <p:cNvSpPr txBox="1"/>
          <p:nvPr/>
        </p:nvSpPr>
        <p:spPr>
          <a:xfrm>
            <a:off x="7057282" y="5998085"/>
            <a:ext cx="11886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600" err="1"/>
              <a:t>newNode</a:t>
            </a:r>
            <a:endParaRPr lang="ko-KR" altLang="en-US" sz="1600"/>
          </a:p>
        </p:txBody>
      </p: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25807EA6-1242-6E31-225A-548FCE26C4BD}"/>
              </a:ext>
            </a:extLst>
          </p:cNvPr>
          <p:cNvCxnSpPr/>
          <p:nvPr/>
        </p:nvCxnSpPr>
        <p:spPr>
          <a:xfrm>
            <a:off x="5711567" y="5491891"/>
            <a:ext cx="1352378" cy="65902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C476C4C6-8F73-02D7-2A16-B345536C4963}"/>
              </a:ext>
            </a:extLst>
          </p:cNvPr>
          <p:cNvCxnSpPr/>
          <p:nvPr/>
        </p:nvCxnSpPr>
        <p:spPr>
          <a:xfrm>
            <a:off x="5719101" y="5498756"/>
            <a:ext cx="1354721" cy="66739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EAAFCB-AEAC-7577-A3E1-58ABEBD35F4B}"/>
              </a:ext>
            </a:extLst>
          </p:cNvPr>
          <p:cNvSpPr txBox="1"/>
          <p:nvPr/>
        </p:nvSpPr>
        <p:spPr>
          <a:xfrm>
            <a:off x="4975721" y="5682133"/>
            <a:ext cx="1188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>
                <a:solidFill>
                  <a:srgbClr val="FF0000"/>
                </a:solidFill>
              </a:rPr>
              <a:t>tail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40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/>
      <p:bldP spid="59" grpId="0"/>
      <p:bldP spid="61" grpId="0"/>
      <p:bldP spid="17" grpId="0" animBg="1"/>
      <p:bldP spid="19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19A14-3FC7-C081-A4B4-122A73C7B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0F49D-3B04-A917-B4E8-21BEDE541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r>
              <a:rPr lang="ko-KR" altLang="en-US" err="1">
                <a:latin typeface="맑은 고딕"/>
                <a:ea typeface="맑은 고딕"/>
              </a:rPr>
              <a:t>Order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 altLang="en-US" err="1">
                <a:latin typeface="맑은 고딕"/>
                <a:ea typeface="맑은 고딕"/>
              </a:rPr>
              <a:t>reversal</a:t>
            </a:r>
            <a:endParaRPr lang="ko-KR" altLang="en-US" err="1"/>
          </a:p>
        </p:txBody>
      </p:sp>
    </p:spTree>
    <p:extLst>
      <p:ext uri="{BB962C8B-B14F-4D97-AF65-F5344CB8AC3E}">
        <p14:creationId xmlns:p14="http://schemas.microsoft.com/office/powerpoint/2010/main" val="3949447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82F67-9932-3EF7-D2F2-4A274E120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A225B-FBF4-7DA7-473C-7A5FE042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021" y="219420"/>
            <a:ext cx="8421688" cy="1325563"/>
          </a:xfrm>
        </p:spPr>
        <p:txBody>
          <a:bodyPr rtlCol="0"/>
          <a:lstStyle/>
          <a:p>
            <a:r>
              <a:rPr lang="ko-KR" altLang="en-US">
                <a:latin typeface="맑은 고딕"/>
                <a:ea typeface="맑은 고딕"/>
              </a:rPr>
              <a:t>Order reversal 원인 및 해결방법</a:t>
            </a:r>
            <a:endParaRPr lang="ko-KR" altLang="en-US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027C4F6D-5037-CAB8-6494-D978135A07B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18</a:t>
            </a:fld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7DC3A84-1762-74E7-6088-E6BF44975C0E}"/>
              </a:ext>
            </a:extLst>
          </p:cNvPr>
          <p:cNvCxnSpPr>
            <a:cxnSpLocks/>
          </p:cNvCxnSpPr>
          <p:nvPr/>
        </p:nvCxnSpPr>
        <p:spPr>
          <a:xfrm flipV="1">
            <a:off x="1128515" y="1994492"/>
            <a:ext cx="558232" cy="8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40ACF05-7F1A-3A8F-5E91-759E1D6BCC25}"/>
              </a:ext>
            </a:extLst>
          </p:cNvPr>
          <p:cNvCxnSpPr>
            <a:cxnSpLocks/>
          </p:cNvCxnSpPr>
          <p:nvPr/>
        </p:nvCxnSpPr>
        <p:spPr>
          <a:xfrm>
            <a:off x="2671100" y="1989137"/>
            <a:ext cx="558232" cy="9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56F2FE9-5B7B-54F7-A154-5C61B3217580}"/>
              </a:ext>
            </a:extLst>
          </p:cNvPr>
          <p:cNvGrpSpPr/>
          <p:nvPr/>
        </p:nvGrpSpPr>
        <p:grpSpPr>
          <a:xfrm>
            <a:off x="145502" y="1531534"/>
            <a:ext cx="981675" cy="961081"/>
            <a:chOff x="411892" y="1537729"/>
            <a:chExt cx="981675" cy="961081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8202F7D4-5AC0-04DB-4E6C-A561610FC8F3}"/>
                </a:ext>
              </a:extLst>
            </p:cNvPr>
            <p:cNvSpPr/>
            <p:nvPr/>
          </p:nvSpPr>
          <p:spPr>
            <a:xfrm>
              <a:off x="411892" y="1537729"/>
              <a:ext cx="981675" cy="96108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97415B4-9D67-F549-438C-FABE50F516D1}"/>
                </a:ext>
              </a:extLst>
            </p:cNvPr>
            <p:cNvSpPr txBox="1"/>
            <p:nvPr/>
          </p:nvSpPr>
          <p:spPr>
            <a:xfrm>
              <a:off x="734541" y="1832919"/>
              <a:ext cx="56291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/>
                <a:t>1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60B2C90-D06D-A013-FB63-012672004D7F}"/>
              </a:ext>
            </a:extLst>
          </p:cNvPr>
          <p:cNvGrpSpPr/>
          <p:nvPr/>
        </p:nvGrpSpPr>
        <p:grpSpPr>
          <a:xfrm>
            <a:off x="1688087" y="1529860"/>
            <a:ext cx="981675" cy="961081"/>
            <a:chOff x="1688087" y="1529860"/>
            <a:chExt cx="981675" cy="961081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8B661081-6D37-7301-A4D4-378419A3C724}"/>
                </a:ext>
              </a:extLst>
            </p:cNvPr>
            <p:cNvSpPr/>
            <p:nvPr/>
          </p:nvSpPr>
          <p:spPr>
            <a:xfrm>
              <a:off x="1688087" y="1529860"/>
              <a:ext cx="981675" cy="96108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9CC9E12-401B-0537-5A3A-8B99F2BF9F3D}"/>
                </a:ext>
              </a:extLst>
            </p:cNvPr>
            <p:cNvSpPr txBox="1"/>
            <p:nvPr/>
          </p:nvSpPr>
          <p:spPr>
            <a:xfrm>
              <a:off x="2010736" y="1825050"/>
              <a:ext cx="56291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/>
                <a:t>2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6F6769C-A0C9-EC44-66ED-D61B9F2C22D8}"/>
              </a:ext>
            </a:extLst>
          </p:cNvPr>
          <p:cNvGrpSpPr/>
          <p:nvPr/>
        </p:nvGrpSpPr>
        <p:grpSpPr>
          <a:xfrm>
            <a:off x="3230673" y="1528854"/>
            <a:ext cx="981675" cy="961081"/>
            <a:chOff x="3100575" y="1553635"/>
            <a:chExt cx="981675" cy="961081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8EC13C0E-33A0-7E9B-5E44-E128B8F321BE}"/>
                </a:ext>
              </a:extLst>
            </p:cNvPr>
            <p:cNvSpPr/>
            <p:nvPr/>
          </p:nvSpPr>
          <p:spPr>
            <a:xfrm>
              <a:off x="3100575" y="1553635"/>
              <a:ext cx="981675" cy="96108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7D21E-34BA-7522-0031-AEC50F0DA5E4}"/>
                </a:ext>
              </a:extLst>
            </p:cNvPr>
            <p:cNvSpPr txBox="1"/>
            <p:nvPr/>
          </p:nvSpPr>
          <p:spPr>
            <a:xfrm>
              <a:off x="3423224" y="1917474"/>
              <a:ext cx="56291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/>
                <a:t>3</a:t>
              </a:r>
            </a:p>
          </p:txBody>
        </p:sp>
      </p:grp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585F3640-FF4F-BD8D-D29A-33D701016FF6}"/>
              </a:ext>
            </a:extLst>
          </p:cNvPr>
          <p:cNvSpPr/>
          <p:nvPr/>
        </p:nvSpPr>
        <p:spPr>
          <a:xfrm>
            <a:off x="6187995" y="1348177"/>
            <a:ext cx="5909001" cy="1194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/>
              <a:t>v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384D37-0DA8-C905-46FC-13C29D1B20C6}"/>
              </a:ext>
            </a:extLst>
          </p:cNvPr>
          <p:cNvSpPr txBox="1"/>
          <p:nvPr/>
        </p:nvSpPr>
        <p:spPr>
          <a:xfrm>
            <a:off x="6338470" y="1493368"/>
            <a:ext cx="585611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latin typeface="Malgun Gothic"/>
                <a:ea typeface="Malgun Gothic"/>
              </a:rPr>
              <a:t>원인</a:t>
            </a:r>
          </a:p>
          <a:p>
            <a:pPr marL="285750" indent="-285750">
              <a:buFont typeface="Calibri"/>
              <a:buChar char="-"/>
            </a:pPr>
            <a:r>
              <a:rPr lang="ko-KR" altLang="en-US" err="1">
                <a:latin typeface="Malgun Gothic"/>
                <a:ea typeface="Malgun Gothic"/>
              </a:rPr>
              <a:t>Tail이</a:t>
            </a:r>
            <a:r>
              <a:rPr lang="ko-KR" altLang="en-US">
                <a:latin typeface="Malgun Gothic"/>
                <a:ea typeface="Malgun Gothic"/>
              </a:rPr>
              <a:t> 가리키는 </a:t>
            </a:r>
            <a:r>
              <a:rPr lang="ko-KR" altLang="en-US" err="1">
                <a:latin typeface="Malgun Gothic"/>
                <a:ea typeface="Malgun Gothic"/>
              </a:rPr>
              <a:t>next</a:t>
            </a:r>
            <a:r>
              <a:rPr lang="ko-KR" altLang="en-US">
                <a:latin typeface="Malgun Gothic"/>
                <a:ea typeface="Malgun Gothic"/>
              </a:rPr>
              <a:t> 멤버변수가 </a:t>
            </a:r>
            <a:r>
              <a:rPr lang="ko-KR" altLang="en-US" err="1">
                <a:latin typeface="Malgun Gothic"/>
                <a:ea typeface="Malgun Gothic"/>
              </a:rPr>
              <a:t>nullptr인지가</a:t>
            </a:r>
            <a:r>
              <a:rPr lang="ko-KR" altLang="en-US">
                <a:latin typeface="Malgun Gothic"/>
                <a:ea typeface="Malgun Gothic"/>
              </a:rPr>
              <a:t> 중요하지 </a:t>
            </a:r>
            <a:r>
              <a:rPr lang="ko-KR" altLang="en-US" err="1">
                <a:latin typeface="Malgun Gothic"/>
                <a:ea typeface="Malgun Gothic"/>
              </a:rPr>
              <a:t>tail이</a:t>
            </a:r>
            <a:r>
              <a:rPr lang="ko-KR" altLang="en-US">
                <a:latin typeface="Malgun Gothic"/>
                <a:ea typeface="Malgun Gothic"/>
              </a:rPr>
              <a:t> 실제 큐 </a:t>
            </a:r>
            <a:r>
              <a:rPr lang="ko-KR" altLang="en-US" err="1">
                <a:latin typeface="Malgun Gothic"/>
                <a:ea typeface="Malgun Gothic"/>
              </a:rPr>
              <a:t>tail임은</a:t>
            </a:r>
            <a:r>
              <a:rPr lang="ko-KR" altLang="en-US">
                <a:latin typeface="Malgun Gothic"/>
                <a:ea typeface="Malgun Gothic"/>
              </a:rPr>
              <a:t> 보장하지 않음.</a:t>
            </a:r>
          </a:p>
          <a:p>
            <a:pPr marL="285750" indent="-285750">
              <a:buFont typeface="Calibri"/>
              <a:buChar char="-"/>
            </a:pPr>
            <a:endParaRPr lang="ko-KR" altLang="en-US">
              <a:latin typeface="Malgun Gothic"/>
              <a:ea typeface="Malgun Gothic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7AC70B1-7D31-F60D-9358-F8815620CF07}"/>
              </a:ext>
            </a:extLst>
          </p:cNvPr>
          <p:cNvGrpSpPr/>
          <p:nvPr/>
        </p:nvGrpSpPr>
        <p:grpSpPr>
          <a:xfrm>
            <a:off x="6190674" y="2652500"/>
            <a:ext cx="6058825" cy="1370300"/>
            <a:chOff x="6163215" y="3115126"/>
            <a:chExt cx="6058825" cy="1370300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E44C6A0B-0914-D512-43B0-30C3D18B312A}"/>
                </a:ext>
              </a:extLst>
            </p:cNvPr>
            <p:cNvSpPr/>
            <p:nvPr/>
          </p:nvSpPr>
          <p:spPr>
            <a:xfrm>
              <a:off x="6163215" y="3115126"/>
              <a:ext cx="5942655" cy="1014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b="1" err="1"/>
                <a:t>v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828F16B-C3AC-7D63-C91C-D74A51E8F67B}"/>
                </a:ext>
              </a:extLst>
            </p:cNvPr>
            <p:cNvSpPr txBox="1"/>
            <p:nvPr/>
          </p:nvSpPr>
          <p:spPr>
            <a:xfrm>
              <a:off x="6365929" y="3285097"/>
              <a:ext cx="5856111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>
                  <a:latin typeface="Malgun Gothic"/>
                  <a:ea typeface="Malgun Gothic"/>
                </a:rPr>
                <a:t>해결 방법</a:t>
              </a:r>
            </a:p>
            <a:p>
              <a:pPr marL="285750" indent="-285750">
                <a:buFont typeface="Calibri"/>
                <a:buChar char="-"/>
              </a:pPr>
              <a:r>
                <a:rPr lang="ko-KR" altLang="en-US" err="1">
                  <a:latin typeface="Malgun Gothic"/>
                  <a:ea typeface="Malgun Gothic"/>
                </a:rPr>
                <a:t>Next를</a:t>
              </a:r>
              <a:r>
                <a:rPr lang="ko-KR" altLang="en-US">
                  <a:latin typeface="Malgun Gothic"/>
                  <a:ea typeface="Malgun Gothic"/>
                </a:rPr>
                <a:t> </a:t>
              </a:r>
              <a:r>
                <a:rPr lang="ko-KR" altLang="en-US" err="1">
                  <a:latin typeface="Malgun Gothic"/>
                  <a:ea typeface="Malgun Gothic"/>
                </a:rPr>
                <a:t>nullptr이</a:t>
              </a:r>
              <a:r>
                <a:rPr lang="ko-KR" altLang="en-US">
                  <a:latin typeface="Malgun Gothic"/>
                  <a:ea typeface="Malgun Gothic"/>
                </a:rPr>
                <a:t> 아닌 </a:t>
              </a:r>
              <a:r>
                <a:rPr lang="ko-KR" altLang="en-US" err="1">
                  <a:latin typeface="Malgun Gothic"/>
                  <a:ea typeface="Malgun Gothic"/>
                </a:rPr>
                <a:t>특정값으로</a:t>
              </a:r>
              <a:r>
                <a:rPr lang="ko-KR" altLang="en-US">
                  <a:latin typeface="Malgun Gothic"/>
                  <a:ea typeface="Malgun Gothic"/>
                </a:rPr>
                <a:t> 초기화</a:t>
              </a:r>
            </a:p>
            <a:p>
              <a:r>
                <a:rPr lang="ko-KR" altLang="en-US">
                  <a:latin typeface="Malgun Gothic"/>
                  <a:ea typeface="Malgun Gothic"/>
                </a:rPr>
                <a:t>   (1st CAS 후 </a:t>
              </a:r>
              <a:r>
                <a:rPr lang="ko-KR" altLang="en-US" err="1">
                  <a:latin typeface="Malgun Gothic"/>
                  <a:ea typeface="Malgun Gothic"/>
                </a:rPr>
                <a:t>next를</a:t>
              </a:r>
              <a:r>
                <a:rPr lang="ko-KR" altLang="en-US">
                  <a:latin typeface="Malgun Gothic"/>
                  <a:ea typeface="Malgun Gothic"/>
                </a:rPr>
                <a:t> </a:t>
              </a:r>
              <a:r>
                <a:rPr lang="ko-KR" altLang="en-US" err="1">
                  <a:latin typeface="Malgun Gothic"/>
                  <a:ea typeface="Malgun Gothic"/>
                </a:rPr>
                <a:t>nullptr로</a:t>
              </a:r>
              <a:r>
                <a:rPr lang="ko-KR" altLang="en-US">
                  <a:latin typeface="Malgun Gothic"/>
                  <a:ea typeface="Malgun Gothic"/>
                </a:rPr>
                <a:t> 변경)</a:t>
              </a:r>
            </a:p>
            <a:p>
              <a:pPr marL="285750" indent="-285750">
                <a:buFont typeface="Calibri"/>
                <a:buChar char="-"/>
              </a:pPr>
              <a:endParaRPr lang="ko-KR" altLang="en-US">
                <a:latin typeface="Malgun Gothic"/>
                <a:ea typeface="Malgun Gothic"/>
              </a:endParaRPr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AF5DE6F-90B0-2385-D5FC-D24CE29E8045}"/>
              </a:ext>
            </a:extLst>
          </p:cNvPr>
          <p:cNvCxnSpPr>
            <a:cxnSpLocks/>
          </p:cNvCxnSpPr>
          <p:nvPr/>
        </p:nvCxnSpPr>
        <p:spPr>
          <a:xfrm>
            <a:off x="4213685" y="2001526"/>
            <a:ext cx="558232" cy="9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D9380C-79B7-F8E7-F549-D05729F83D2E}"/>
              </a:ext>
            </a:extLst>
          </p:cNvPr>
          <p:cNvSpPr txBox="1"/>
          <p:nvPr/>
        </p:nvSpPr>
        <p:spPr>
          <a:xfrm>
            <a:off x="4825999" y="1929027"/>
            <a:ext cx="919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/>
              <a:t>nullptr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069AC-5EA0-65E5-DD25-E41A0E351296}"/>
              </a:ext>
            </a:extLst>
          </p:cNvPr>
          <p:cNvSpPr txBox="1"/>
          <p:nvPr/>
        </p:nvSpPr>
        <p:spPr>
          <a:xfrm>
            <a:off x="3315729" y="2649838"/>
            <a:ext cx="21418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/>
              <a:t>Th</a:t>
            </a:r>
            <a:r>
              <a:rPr lang="ko-KR" altLang="en-US"/>
              <a:t> : 1</a:t>
            </a:r>
          </a:p>
          <a:p>
            <a:r>
              <a:rPr lang="ko-KR" altLang="en-US" err="1"/>
              <a:t>LocalTail</a:t>
            </a:r>
            <a:r>
              <a:rPr lang="ko-KR" altLang="en-US"/>
              <a:t> : 3</a:t>
            </a:r>
          </a:p>
          <a:p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8301646-53C9-8FEF-E217-532D7574348F}"/>
              </a:ext>
            </a:extLst>
          </p:cNvPr>
          <p:cNvCxnSpPr>
            <a:cxnSpLocks/>
          </p:cNvCxnSpPr>
          <p:nvPr/>
        </p:nvCxnSpPr>
        <p:spPr>
          <a:xfrm flipV="1">
            <a:off x="1091344" y="5482346"/>
            <a:ext cx="558232" cy="8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F89C7A2-B742-5E58-4718-683D302F0EAA}"/>
              </a:ext>
            </a:extLst>
          </p:cNvPr>
          <p:cNvCxnSpPr>
            <a:cxnSpLocks/>
          </p:cNvCxnSpPr>
          <p:nvPr/>
        </p:nvCxnSpPr>
        <p:spPr>
          <a:xfrm>
            <a:off x="2633929" y="5476991"/>
            <a:ext cx="558232" cy="9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58A3863-93B1-E57E-9BE3-79A83ACC0625}"/>
              </a:ext>
            </a:extLst>
          </p:cNvPr>
          <p:cNvGrpSpPr/>
          <p:nvPr/>
        </p:nvGrpSpPr>
        <p:grpSpPr>
          <a:xfrm>
            <a:off x="108331" y="5019388"/>
            <a:ext cx="981675" cy="961081"/>
            <a:chOff x="411892" y="1537729"/>
            <a:chExt cx="981675" cy="961081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B7912C2-94AA-05CE-15C7-75FAD2D3803B}"/>
                </a:ext>
              </a:extLst>
            </p:cNvPr>
            <p:cNvSpPr/>
            <p:nvPr/>
          </p:nvSpPr>
          <p:spPr>
            <a:xfrm>
              <a:off x="411892" y="1537729"/>
              <a:ext cx="981675" cy="96108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E60F8C7-5C8B-AD89-BC04-BFBDD7BF682B}"/>
                </a:ext>
              </a:extLst>
            </p:cNvPr>
            <p:cNvSpPr txBox="1"/>
            <p:nvPr/>
          </p:nvSpPr>
          <p:spPr>
            <a:xfrm>
              <a:off x="734541" y="1832919"/>
              <a:ext cx="56291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/>
                <a:t>4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C2BCA53-A299-1584-7A7B-E2810147B73C}"/>
              </a:ext>
            </a:extLst>
          </p:cNvPr>
          <p:cNvGrpSpPr/>
          <p:nvPr/>
        </p:nvGrpSpPr>
        <p:grpSpPr>
          <a:xfrm>
            <a:off x="1650916" y="5017714"/>
            <a:ext cx="981675" cy="961081"/>
            <a:chOff x="1688087" y="1529860"/>
            <a:chExt cx="981675" cy="961081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E3F4E0FC-7519-6DDA-E8BB-B8B8671E614F}"/>
                </a:ext>
              </a:extLst>
            </p:cNvPr>
            <p:cNvSpPr/>
            <p:nvPr/>
          </p:nvSpPr>
          <p:spPr>
            <a:xfrm>
              <a:off x="1688087" y="1529860"/>
              <a:ext cx="981675" cy="96108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92F5E2-34BC-7134-8FD4-03CAEB99B4D0}"/>
                </a:ext>
              </a:extLst>
            </p:cNvPr>
            <p:cNvSpPr txBox="1"/>
            <p:nvPr/>
          </p:nvSpPr>
          <p:spPr>
            <a:xfrm>
              <a:off x="2010736" y="1825050"/>
              <a:ext cx="56291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/>
                <a:t>5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692B323-0BB0-A9BE-3D29-157376976B86}"/>
              </a:ext>
            </a:extLst>
          </p:cNvPr>
          <p:cNvGrpSpPr/>
          <p:nvPr/>
        </p:nvGrpSpPr>
        <p:grpSpPr>
          <a:xfrm>
            <a:off x="3193502" y="5016708"/>
            <a:ext cx="981675" cy="961081"/>
            <a:chOff x="3100575" y="1553635"/>
            <a:chExt cx="981675" cy="961081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4AA8F074-CD9F-E097-9F3C-1E48F661D2CA}"/>
                </a:ext>
              </a:extLst>
            </p:cNvPr>
            <p:cNvSpPr/>
            <p:nvPr/>
          </p:nvSpPr>
          <p:spPr>
            <a:xfrm>
              <a:off x="3100575" y="1553635"/>
              <a:ext cx="981675" cy="96108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E1D28BF-484B-EC9D-FC58-BA471C36E274}"/>
                </a:ext>
              </a:extLst>
            </p:cNvPr>
            <p:cNvSpPr txBox="1"/>
            <p:nvPr/>
          </p:nvSpPr>
          <p:spPr>
            <a:xfrm>
              <a:off x="3423224" y="1917474"/>
              <a:ext cx="56291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/>
                <a:t>6</a:t>
              </a:r>
            </a:p>
          </p:txBody>
        </p:sp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272476D-E8F1-4A7B-291F-A949D285D9C6}"/>
              </a:ext>
            </a:extLst>
          </p:cNvPr>
          <p:cNvCxnSpPr>
            <a:cxnSpLocks/>
          </p:cNvCxnSpPr>
          <p:nvPr/>
        </p:nvCxnSpPr>
        <p:spPr>
          <a:xfrm>
            <a:off x="4176514" y="5489380"/>
            <a:ext cx="558232" cy="9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EE015AA-A61E-C9F8-6FB1-B893C2B257CB}"/>
              </a:ext>
            </a:extLst>
          </p:cNvPr>
          <p:cNvCxnSpPr>
            <a:cxnSpLocks/>
          </p:cNvCxnSpPr>
          <p:nvPr/>
        </p:nvCxnSpPr>
        <p:spPr>
          <a:xfrm>
            <a:off x="7238746" y="6253724"/>
            <a:ext cx="626378" cy="16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A8413A58-CA38-A238-BA1D-BEB801D80F4F}"/>
              </a:ext>
            </a:extLst>
          </p:cNvPr>
          <p:cNvGrpSpPr/>
          <p:nvPr/>
        </p:nvGrpSpPr>
        <p:grpSpPr>
          <a:xfrm>
            <a:off x="6342464" y="5806837"/>
            <a:ext cx="981675" cy="961081"/>
            <a:chOff x="411892" y="1537729"/>
            <a:chExt cx="981675" cy="961081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F618DD48-C280-9009-0C5D-34CEBE90178C}"/>
                </a:ext>
              </a:extLst>
            </p:cNvPr>
            <p:cNvSpPr/>
            <p:nvPr/>
          </p:nvSpPr>
          <p:spPr>
            <a:xfrm>
              <a:off x="411892" y="1537729"/>
              <a:ext cx="981675" cy="96108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A1A27E1-F9EC-B2A9-EE71-A45F079AD987}"/>
                </a:ext>
              </a:extLst>
            </p:cNvPr>
            <p:cNvSpPr txBox="1"/>
            <p:nvPr/>
          </p:nvSpPr>
          <p:spPr>
            <a:xfrm>
              <a:off x="734541" y="1832919"/>
              <a:ext cx="56291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/>
                <a:t>3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6DF7D2A-AEC8-B589-00D8-371706ED66EF}"/>
              </a:ext>
            </a:extLst>
          </p:cNvPr>
          <p:cNvSpPr txBox="1"/>
          <p:nvPr/>
        </p:nvSpPr>
        <p:spPr>
          <a:xfrm>
            <a:off x="3434943" y="5717428"/>
            <a:ext cx="8924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/>
              <a:t>tail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D4438A-C3C8-6609-CB54-C893F9A75325}"/>
              </a:ext>
            </a:extLst>
          </p:cNvPr>
          <p:cNvSpPr txBox="1"/>
          <p:nvPr/>
        </p:nvSpPr>
        <p:spPr>
          <a:xfrm>
            <a:off x="3434943" y="2173817"/>
            <a:ext cx="8924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/>
              <a:t>tail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353A2C-AD1D-007E-76E5-8F4F4B4738E0}"/>
              </a:ext>
            </a:extLst>
          </p:cNvPr>
          <p:cNvSpPr txBox="1"/>
          <p:nvPr/>
        </p:nvSpPr>
        <p:spPr>
          <a:xfrm>
            <a:off x="7843357" y="6135347"/>
            <a:ext cx="919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/>
              <a:t>nullptr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CF637ED-9366-E6ED-27D9-7BA1F8D010FC}"/>
              </a:ext>
            </a:extLst>
          </p:cNvPr>
          <p:cNvGrpSpPr/>
          <p:nvPr/>
        </p:nvGrpSpPr>
        <p:grpSpPr>
          <a:xfrm>
            <a:off x="3226151" y="3283079"/>
            <a:ext cx="1188625" cy="961081"/>
            <a:chOff x="1683566" y="1529860"/>
            <a:chExt cx="1188625" cy="961081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C26511B-CB81-3B7E-3AD1-D66A13EBEE1B}"/>
                </a:ext>
              </a:extLst>
            </p:cNvPr>
            <p:cNvSpPr/>
            <p:nvPr/>
          </p:nvSpPr>
          <p:spPr>
            <a:xfrm>
              <a:off x="1688087" y="1529860"/>
              <a:ext cx="981675" cy="96108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2FFE53-3C1D-4666-CBAC-EB8B7DB8AF3E}"/>
                </a:ext>
              </a:extLst>
            </p:cNvPr>
            <p:cNvSpPr txBox="1"/>
            <p:nvPr/>
          </p:nvSpPr>
          <p:spPr>
            <a:xfrm>
              <a:off x="1683566" y="1838781"/>
              <a:ext cx="11886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600" err="1"/>
                <a:t>newNode</a:t>
              </a:r>
              <a:endParaRPr lang="ko-KR" altLang="en-US" sz="16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D0BAC5E-EABC-F3F1-4B05-DD5543C9B7B1}"/>
              </a:ext>
            </a:extLst>
          </p:cNvPr>
          <p:cNvGrpSpPr/>
          <p:nvPr/>
        </p:nvGrpSpPr>
        <p:grpSpPr>
          <a:xfrm>
            <a:off x="7990903" y="5121389"/>
            <a:ext cx="1188625" cy="961081"/>
            <a:chOff x="7057282" y="5684308"/>
            <a:chExt cx="1188625" cy="961081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EF5FD75-B17B-E4B6-4FCE-4AAB78065357}"/>
                </a:ext>
              </a:extLst>
            </p:cNvPr>
            <p:cNvSpPr/>
            <p:nvPr/>
          </p:nvSpPr>
          <p:spPr>
            <a:xfrm>
              <a:off x="7106340" y="5684308"/>
              <a:ext cx="981675" cy="96108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75E1A0-2C25-27CA-7DD9-D2A44203E527}"/>
                </a:ext>
              </a:extLst>
            </p:cNvPr>
            <p:cNvSpPr txBox="1"/>
            <p:nvPr/>
          </p:nvSpPr>
          <p:spPr>
            <a:xfrm>
              <a:off x="7057282" y="5998085"/>
              <a:ext cx="1188625" cy="61555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1600" err="1"/>
                <a:t>newNode</a:t>
              </a:r>
              <a:endParaRPr lang="ko-KR" sz="1600" err="1"/>
            </a:p>
            <a:p>
              <a:r>
                <a:rPr lang="ko-KR" altLang="en-US" dirty="0"/>
                <a:t>  (1000)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0B3134B-8195-B639-007D-87754AB2B55C}"/>
              </a:ext>
            </a:extLst>
          </p:cNvPr>
          <p:cNvSpPr txBox="1"/>
          <p:nvPr/>
        </p:nvSpPr>
        <p:spPr>
          <a:xfrm>
            <a:off x="4747303" y="5345887"/>
            <a:ext cx="919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/>
              <a:t>nullptr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CD275-2C90-5933-9C11-DD4F0CD659D9}"/>
              </a:ext>
            </a:extLst>
          </p:cNvPr>
          <p:cNvSpPr txBox="1"/>
          <p:nvPr/>
        </p:nvSpPr>
        <p:spPr>
          <a:xfrm>
            <a:off x="9641951" y="5435131"/>
            <a:ext cx="919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/>
              <a:t>nullptr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FEB632D-E0D3-8A32-95FE-DA55655A5B76}"/>
              </a:ext>
            </a:extLst>
          </p:cNvPr>
          <p:cNvCxnSpPr>
            <a:cxnSpLocks/>
          </p:cNvCxnSpPr>
          <p:nvPr/>
        </p:nvCxnSpPr>
        <p:spPr>
          <a:xfrm>
            <a:off x="9009881" y="5594697"/>
            <a:ext cx="626378" cy="16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115980EC-C3BD-A7AB-9FDA-1A660078CDC9}"/>
              </a:ext>
            </a:extLst>
          </p:cNvPr>
          <p:cNvCxnSpPr/>
          <p:nvPr/>
        </p:nvCxnSpPr>
        <p:spPr>
          <a:xfrm flipV="1">
            <a:off x="7324810" y="5581135"/>
            <a:ext cx="713946" cy="65902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08CBD03-D69F-7DE9-94A3-9B2DDCC3D874}"/>
              </a:ext>
            </a:extLst>
          </p:cNvPr>
          <p:cNvGrpSpPr/>
          <p:nvPr/>
        </p:nvGrpSpPr>
        <p:grpSpPr>
          <a:xfrm>
            <a:off x="4689907" y="4057334"/>
            <a:ext cx="1345513" cy="961081"/>
            <a:chOff x="7106340" y="5684308"/>
            <a:chExt cx="1345513" cy="961081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DE44ED4-DBBE-97C2-C939-4D978BB71557}"/>
                </a:ext>
              </a:extLst>
            </p:cNvPr>
            <p:cNvSpPr/>
            <p:nvPr/>
          </p:nvSpPr>
          <p:spPr>
            <a:xfrm>
              <a:off x="7106340" y="5684308"/>
              <a:ext cx="981675" cy="96108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DE3F60-A027-CE85-0638-0724112E8425}"/>
                </a:ext>
              </a:extLst>
            </p:cNvPr>
            <p:cNvSpPr txBox="1"/>
            <p:nvPr/>
          </p:nvSpPr>
          <p:spPr>
            <a:xfrm>
              <a:off x="7263228" y="6025544"/>
              <a:ext cx="118862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/>
                <a:t>1001</a:t>
              </a:r>
            </a:p>
          </p:txBody>
        </p:sp>
      </p:grp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6DB42801-F995-A170-633F-9EBD08D154F2}"/>
              </a:ext>
            </a:extLst>
          </p:cNvPr>
          <p:cNvCxnSpPr>
            <a:cxnSpLocks/>
          </p:cNvCxnSpPr>
          <p:nvPr/>
        </p:nvCxnSpPr>
        <p:spPr>
          <a:xfrm flipV="1">
            <a:off x="4173837" y="4558270"/>
            <a:ext cx="514866" cy="93362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6588AB1-FC31-225A-7DB6-484BB60CAEF5}"/>
              </a:ext>
            </a:extLst>
          </p:cNvPr>
          <p:cNvSpPr txBox="1"/>
          <p:nvPr/>
        </p:nvSpPr>
        <p:spPr>
          <a:xfrm>
            <a:off x="6298762" y="4350482"/>
            <a:ext cx="919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/>
              <a:t>nullptr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AF750AC-8E3B-B9EF-D47A-55668292E4D2}"/>
              </a:ext>
            </a:extLst>
          </p:cNvPr>
          <p:cNvCxnSpPr>
            <a:cxnSpLocks/>
          </p:cNvCxnSpPr>
          <p:nvPr/>
        </p:nvCxnSpPr>
        <p:spPr>
          <a:xfrm>
            <a:off x="5666692" y="4510048"/>
            <a:ext cx="626378" cy="16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B6B195B3-E41E-173C-1AA5-D3454A0F4A5C}"/>
              </a:ext>
            </a:extLst>
          </p:cNvPr>
          <p:cNvCxnSpPr>
            <a:cxnSpLocks/>
          </p:cNvCxnSpPr>
          <p:nvPr/>
        </p:nvCxnSpPr>
        <p:spPr>
          <a:xfrm>
            <a:off x="5670378" y="4537674"/>
            <a:ext cx="631568" cy="175054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31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/>
      <p:bldP spid="59" grpId="0"/>
      <p:bldP spid="61" grpId="0"/>
      <p:bldP spid="10" grpId="0"/>
      <p:bldP spid="14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FB1F7-666D-968D-8868-B379446EC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547C7-FDE0-0009-7B8A-ED22D41F4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r>
              <a:rPr lang="ko-KR" altLang="en-US" err="1">
                <a:latin typeface="맑은 고딕"/>
                <a:ea typeface="맑은 고딕"/>
              </a:rPr>
              <a:t>Shared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 altLang="en-US" err="1">
                <a:latin typeface="맑은 고딕"/>
                <a:ea typeface="맑은 고딕"/>
              </a:rPr>
              <a:t>pool</a:t>
            </a:r>
            <a:endParaRPr lang="ko-KR" altLang="en-US" err="1"/>
          </a:p>
        </p:txBody>
      </p:sp>
    </p:spTree>
    <p:extLst>
      <p:ext uri="{BB962C8B-B14F-4D97-AF65-F5344CB8AC3E}">
        <p14:creationId xmlns:p14="http://schemas.microsoft.com/office/powerpoint/2010/main" val="87258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/>
                <a:ea typeface="맑은 고딕"/>
              </a:rPr>
              <a:t>개요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altLang="ko-KR" err="1">
                <a:latin typeface="맑은 고딕"/>
                <a:ea typeface="맑은 고딕"/>
              </a:rPr>
              <a:t>프로젝트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목적</a:t>
            </a:r>
            <a:endParaRPr lang="en-US" altLang="ko-KR" err="1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altLang="ko-KR" err="1">
                <a:latin typeface="맑은 고딕"/>
                <a:ea typeface="맑은 고딕"/>
              </a:rPr>
              <a:t>LockFree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자료구조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소개</a:t>
            </a:r>
            <a:endParaRPr lang="en-US" altLang="ko-KR">
              <a:latin typeface="맑은 고딕"/>
              <a:ea typeface="맑은 고딕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altLang="ko-KR" err="1">
                <a:latin typeface="맑은 고딕"/>
                <a:ea typeface="맑은 고딕"/>
              </a:rPr>
              <a:t>주요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이슈</a:t>
            </a:r>
            <a:endParaRPr lang="en-US" altLang="ko-KR">
              <a:latin typeface="맑은 고딕"/>
              <a:ea typeface="맑은 고딕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altLang="ko-KR">
                <a:latin typeface="맑은 고딕"/>
                <a:ea typeface="맑은 고딕"/>
              </a:rPr>
              <a:t>Spinlock, </a:t>
            </a:r>
            <a:r>
              <a:rPr lang="en-US" altLang="ko-KR" err="1">
                <a:latin typeface="맑은 고딕"/>
                <a:ea typeface="맑은 고딕"/>
              </a:rPr>
              <a:t>SRWLock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성능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en-US" altLang="ko-KR" err="1">
                <a:latin typeface="맑은 고딕"/>
                <a:ea typeface="맑은 고딕"/>
              </a:rPr>
              <a:t>비교</a:t>
            </a:r>
            <a:endParaRPr lang="en-US" altLang="ko-KR" err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F7A75-9FCD-0041-59CD-73BB6916E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9120B-CF0C-092A-9D96-3B81B553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021" y="219420"/>
            <a:ext cx="8421688" cy="1325563"/>
          </a:xfrm>
        </p:spPr>
        <p:txBody>
          <a:bodyPr rtlCol="0"/>
          <a:lstStyle/>
          <a:p>
            <a:r>
              <a:rPr lang="ko-KR" altLang="en-US" err="1">
                <a:latin typeface="맑은 고딕"/>
                <a:ea typeface="맑은 고딕"/>
              </a:rPr>
              <a:t>Shared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 altLang="en-US" err="1">
                <a:latin typeface="맑은 고딕"/>
                <a:ea typeface="맑은 고딕"/>
              </a:rPr>
              <a:t>pool</a:t>
            </a:r>
            <a:r>
              <a:rPr lang="ko-KR" altLang="en-US" dirty="0">
                <a:latin typeface="맑은 고딕"/>
                <a:ea typeface="맑은 고딕"/>
              </a:rPr>
              <a:t> 원인 및 해결방법</a:t>
            </a:r>
            <a:endParaRPr lang="ko-KR" altLang="en-US" dirty="0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84E7FA12-0551-14BD-2C5E-F35F6F37433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20</a:t>
            </a:fld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6DDC602-7BC0-2116-753B-0301BEE5FE9B}"/>
              </a:ext>
            </a:extLst>
          </p:cNvPr>
          <p:cNvCxnSpPr>
            <a:cxnSpLocks/>
          </p:cNvCxnSpPr>
          <p:nvPr/>
        </p:nvCxnSpPr>
        <p:spPr>
          <a:xfrm flipV="1">
            <a:off x="1128515" y="1994492"/>
            <a:ext cx="558232" cy="8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C29B094-DDA0-E382-4267-EFDF6107EAC0}"/>
              </a:ext>
            </a:extLst>
          </p:cNvPr>
          <p:cNvCxnSpPr>
            <a:cxnSpLocks/>
          </p:cNvCxnSpPr>
          <p:nvPr/>
        </p:nvCxnSpPr>
        <p:spPr>
          <a:xfrm>
            <a:off x="2671100" y="1989137"/>
            <a:ext cx="558232" cy="9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4105D7EB-A7D0-78AC-37B8-07FD10CF0C07}"/>
              </a:ext>
            </a:extLst>
          </p:cNvPr>
          <p:cNvGrpSpPr/>
          <p:nvPr/>
        </p:nvGrpSpPr>
        <p:grpSpPr>
          <a:xfrm>
            <a:off x="145502" y="1531534"/>
            <a:ext cx="981675" cy="961081"/>
            <a:chOff x="411892" y="1537729"/>
            <a:chExt cx="981675" cy="961081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497732F7-996F-3573-620E-BE864C8674A1}"/>
                </a:ext>
              </a:extLst>
            </p:cNvPr>
            <p:cNvSpPr/>
            <p:nvPr/>
          </p:nvSpPr>
          <p:spPr>
            <a:xfrm>
              <a:off x="411892" y="1537729"/>
              <a:ext cx="981675" cy="96108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8279E31-57FB-1275-2A24-C84AA0ABAF1E}"/>
                </a:ext>
              </a:extLst>
            </p:cNvPr>
            <p:cNvSpPr txBox="1"/>
            <p:nvPr/>
          </p:nvSpPr>
          <p:spPr>
            <a:xfrm>
              <a:off x="734541" y="1832919"/>
              <a:ext cx="56291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/>
                <a:t>1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8311815-769F-82D3-0FBB-E11B800854A8}"/>
              </a:ext>
            </a:extLst>
          </p:cNvPr>
          <p:cNvGrpSpPr/>
          <p:nvPr/>
        </p:nvGrpSpPr>
        <p:grpSpPr>
          <a:xfrm>
            <a:off x="1688087" y="1529860"/>
            <a:ext cx="981675" cy="961081"/>
            <a:chOff x="1688087" y="1529860"/>
            <a:chExt cx="981675" cy="961081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22EA0863-1A48-39CD-BA73-56D2D4AED7C0}"/>
                </a:ext>
              </a:extLst>
            </p:cNvPr>
            <p:cNvSpPr/>
            <p:nvPr/>
          </p:nvSpPr>
          <p:spPr>
            <a:xfrm>
              <a:off x="1688087" y="1529860"/>
              <a:ext cx="981675" cy="96108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AA5446-7C54-734C-821C-A095AB79194C}"/>
                </a:ext>
              </a:extLst>
            </p:cNvPr>
            <p:cNvSpPr txBox="1"/>
            <p:nvPr/>
          </p:nvSpPr>
          <p:spPr>
            <a:xfrm>
              <a:off x="2010736" y="1825050"/>
              <a:ext cx="56291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/>
                <a:t>2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AB518BF-D375-94C5-1D8D-90963F5295FD}"/>
              </a:ext>
            </a:extLst>
          </p:cNvPr>
          <p:cNvGrpSpPr/>
          <p:nvPr/>
        </p:nvGrpSpPr>
        <p:grpSpPr>
          <a:xfrm>
            <a:off x="3230673" y="1528854"/>
            <a:ext cx="981675" cy="961081"/>
            <a:chOff x="3100575" y="1553635"/>
            <a:chExt cx="981675" cy="961081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870332A2-BFEF-3D57-1602-BBB539FAA0AF}"/>
                </a:ext>
              </a:extLst>
            </p:cNvPr>
            <p:cNvSpPr/>
            <p:nvPr/>
          </p:nvSpPr>
          <p:spPr>
            <a:xfrm>
              <a:off x="3100575" y="1553635"/>
              <a:ext cx="981675" cy="96108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7A02D30-AF1A-5D92-97F0-87BE871B3F2D}"/>
                </a:ext>
              </a:extLst>
            </p:cNvPr>
            <p:cNvSpPr txBox="1"/>
            <p:nvPr/>
          </p:nvSpPr>
          <p:spPr>
            <a:xfrm>
              <a:off x="3423224" y="1917474"/>
              <a:ext cx="56291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/>
                <a:t>3</a:t>
              </a:r>
            </a:p>
          </p:txBody>
        </p:sp>
      </p:grp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C47B0F9-6718-330F-F322-18E11409F47E}"/>
              </a:ext>
            </a:extLst>
          </p:cNvPr>
          <p:cNvSpPr/>
          <p:nvPr/>
        </p:nvSpPr>
        <p:spPr>
          <a:xfrm>
            <a:off x="6187995" y="1348177"/>
            <a:ext cx="5909001" cy="1194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/>
              <a:t>v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E9A276-1A46-101D-F525-6EB7B4B76924}"/>
              </a:ext>
            </a:extLst>
          </p:cNvPr>
          <p:cNvSpPr txBox="1"/>
          <p:nvPr/>
        </p:nvSpPr>
        <p:spPr>
          <a:xfrm>
            <a:off x="6338470" y="1493368"/>
            <a:ext cx="585611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원인</a:t>
            </a:r>
          </a:p>
          <a:p>
            <a:pPr marL="285750" indent="-285750">
              <a:buFont typeface="Calibri"/>
              <a:buChar char="-"/>
            </a:pPr>
            <a:r>
              <a:rPr lang="ko-KR" altLang="en-US" dirty="0" err="1">
                <a:latin typeface="Malgun Gothic"/>
                <a:ea typeface="Malgun Gothic"/>
              </a:rPr>
              <a:t>Tail이</a:t>
            </a:r>
            <a:r>
              <a:rPr lang="ko-KR" altLang="en-US" dirty="0">
                <a:latin typeface="Malgun Gothic"/>
                <a:ea typeface="Malgun Gothic"/>
              </a:rPr>
              <a:t> 가리키는 </a:t>
            </a:r>
            <a:r>
              <a:rPr lang="ko-KR" altLang="en-US" dirty="0" err="1">
                <a:latin typeface="Malgun Gothic"/>
                <a:ea typeface="Malgun Gothic"/>
              </a:rPr>
              <a:t>next</a:t>
            </a:r>
            <a:r>
              <a:rPr lang="ko-KR" altLang="en-US" dirty="0">
                <a:latin typeface="Malgun Gothic"/>
                <a:ea typeface="Malgun Gothic"/>
              </a:rPr>
              <a:t> 멤버변수가 </a:t>
            </a:r>
            <a:r>
              <a:rPr lang="ko-KR" altLang="en-US" dirty="0" err="1">
                <a:latin typeface="Malgun Gothic"/>
                <a:ea typeface="Malgun Gothic"/>
              </a:rPr>
              <a:t>nullptr인지가</a:t>
            </a:r>
            <a:r>
              <a:rPr lang="ko-KR" altLang="en-US" dirty="0">
                <a:latin typeface="Malgun Gothic"/>
                <a:ea typeface="Malgun Gothic"/>
              </a:rPr>
              <a:t> 중요하지 </a:t>
            </a:r>
            <a:r>
              <a:rPr lang="ko-KR" altLang="en-US" dirty="0" err="1">
                <a:latin typeface="Malgun Gothic"/>
                <a:ea typeface="Malgun Gothic"/>
              </a:rPr>
              <a:t>tail이</a:t>
            </a:r>
            <a:r>
              <a:rPr lang="ko-KR" altLang="en-US" dirty="0">
                <a:latin typeface="Malgun Gothic"/>
                <a:ea typeface="Malgun Gothic"/>
              </a:rPr>
              <a:t> 실제 기존 큐 </a:t>
            </a:r>
            <a:r>
              <a:rPr lang="ko-KR" altLang="en-US" dirty="0" err="1">
                <a:latin typeface="Malgun Gothic"/>
                <a:ea typeface="Malgun Gothic"/>
              </a:rPr>
              <a:t>tail임은</a:t>
            </a:r>
            <a:r>
              <a:rPr lang="ko-KR" altLang="en-US" dirty="0">
                <a:latin typeface="Malgun Gothic"/>
                <a:ea typeface="Malgun Gothic"/>
              </a:rPr>
              <a:t> 보장하지 않음.</a:t>
            </a:r>
          </a:p>
          <a:p>
            <a:pPr marL="285750" indent="-285750">
              <a:buFont typeface="Calibri"/>
              <a:buChar char="-"/>
            </a:pPr>
            <a:endParaRPr lang="ko-KR" altLang="en-US">
              <a:latin typeface="Malgun Gothic"/>
              <a:ea typeface="Malgun Gothic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B92AFA5-9318-F203-B930-0E5E51D71125}"/>
              </a:ext>
            </a:extLst>
          </p:cNvPr>
          <p:cNvGrpSpPr/>
          <p:nvPr/>
        </p:nvGrpSpPr>
        <p:grpSpPr>
          <a:xfrm>
            <a:off x="6190674" y="2652500"/>
            <a:ext cx="6058825" cy="1014772"/>
            <a:chOff x="6163215" y="3115126"/>
            <a:chExt cx="6058825" cy="1014772"/>
          </a:xfrm>
        </p:grpSpPr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0CA1046F-9CA4-5737-53BF-7CB9816BCB4F}"/>
                </a:ext>
              </a:extLst>
            </p:cNvPr>
            <p:cNvSpPr/>
            <p:nvPr/>
          </p:nvSpPr>
          <p:spPr>
            <a:xfrm>
              <a:off x="6163215" y="3115126"/>
              <a:ext cx="5942655" cy="1014772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ko-KR" altLang="en-US" b="1" err="1"/>
                <a:t>v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97B3392-D2D2-6571-52B1-CA144749BC1F}"/>
                </a:ext>
              </a:extLst>
            </p:cNvPr>
            <p:cNvSpPr txBox="1"/>
            <p:nvPr/>
          </p:nvSpPr>
          <p:spPr>
            <a:xfrm>
              <a:off x="6365929" y="3285097"/>
              <a:ext cx="5856111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dirty="0">
                  <a:latin typeface="Malgun Gothic"/>
                  <a:ea typeface="Malgun Gothic"/>
                </a:rPr>
                <a:t>해결 방법</a:t>
              </a:r>
            </a:p>
            <a:p>
              <a:pPr marL="285750" indent="-285750">
                <a:buFont typeface="Calibri"/>
                <a:buChar char="-"/>
              </a:pPr>
              <a:r>
                <a:rPr lang="ko-KR" altLang="en-US" dirty="0">
                  <a:latin typeface="Malgun Gothic"/>
                  <a:ea typeface="Malgun Gothic"/>
                </a:rPr>
                <a:t>1st CAS </a:t>
              </a:r>
              <a:r>
                <a:rPr lang="ko-KR" altLang="en-US" dirty="0" err="1">
                  <a:latin typeface="Malgun Gothic"/>
                  <a:ea typeface="Malgun Gothic"/>
                </a:rPr>
                <a:t>비교시</a:t>
              </a:r>
              <a:r>
                <a:rPr lang="ko-KR" altLang="en-US" dirty="0">
                  <a:latin typeface="Malgun Gothic"/>
                  <a:ea typeface="Malgun Gothic"/>
                </a:rPr>
                <a:t> </a:t>
              </a:r>
              <a:r>
                <a:rPr lang="ko-KR" altLang="en-US" dirty="0" err="1">
                  <a:latin typeface="Malgun Gothic"/>
                  <a:ea typeface="Malgun Gothic"/>
                </a:rPr>
                <a:t>next</a:t>
              </a:r>
              <a:r>
                <a:rPr lang="ko-KR" altLang="en-US" dirty="0">
                  <a:latin typeface="Malgun Gothic"/>
                  <a:ea typeface="Malgun Gothic"/>
                </a:rPr>
                <a:t> == </a:t>
              </a:r>
              <a:r>
                <a:rPr lang="ko-KR" altLang="en-US" dirty="0" err="1">
                  <a:latin typeface="Malgun Gothic"/>
                  <a:ea typeface="Malgun Gothic"/>
                </a:rPr>
                <a:t>nullptr</a:t>
              </a:r>
              <a:r>
                <a:rPr lang="ko-KR" altLang="en-US" dirty="0">
                  <a:latin typeface="Malgun Gothic"/>
                  <a:ea typeface="Malgun Gothic"/>
                </a:rPr>
                <a:t> + </a:t>
              </a:r>
              <a:r>
                <a:rPr lang="ko-KR" altLang="en-US" dirty="0" err="1">
                  <a:latin typeface="Malgun Gothic"/>
                  <a:ea typeface="Malgun Gothic"/>
                </a:rPr>
                <a:t>node</a:t>
              </a:r>
              <a:r>
                <a:rPr lang="ko-KR" altLang="en-US" dirty="0">
                  <a:latin typeface="Malgun Gothic"/>
                  <a:ea typeface="Malgun Gothic"/>
                </a:rPr>
                <a:t> ID = </a:t>
              </a:r>
              <a:r>
                <a:rPr lang="ko-KR" altLang="en-US" dirty="0" err="1">
                  <a:latin typeface="Malgun Gothic"/>
                  <a:ea typeface="Malgun Gothic"/>
                </a:rPr>
                <a:t>Q</a:t>
              </a:r>
              <a:r>
                <a:rPr lang="ko-KR" altLang="en-US" dirty="0">
                  <a:latin typeface="Malgun Gothic"/>
                  <a:ea typeface="Malgun Gothic"/>
                </a:rPr>
                <a:t> ID</a:t>
              </a:r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A82332D-29C6-3AB3-B613-3558184C66A3}"/>
              </a:ext>
            </a:extLst>
          </p:cNvPr>
          <p:cNvCxnSpPr>
            <a:cxnSpLocks/>
          </p:cNvCxnSpPr>
          <p:nvPr/>
        </p:nvCxnSpPr>
        <p:spPr>
          <a:xfrm>
            <a:off x="4213685" y="2001526"/>
            <a:ext cx="558232" cy="9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7F63EFE-0BE1-8E30-7D9F-861DA2586E60}"/>
              </a:ext>
            </a:extLst>
          </p:cNvPr>
          <p:cNvSpPr txBox="1"/>
          <p:nvPr/>
        </p:nvSpPr>
        <p:spPr>
          <a:xfrm>
            <a:off x="4825999" y="1929027"/>
            <a:ext cx="919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/>
              <a:t>nullptr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057DB-703F-AB8F-D089-CB57EB6F4B05}"/>
              </a:ext>
            </a:extLst>
          </p:cNvPr>
          <p:cNvSpPr txBox="1"/>
          <p:nvPr/>
        </p:nvSpPr>
        <p:spPr>
          <a:xfrm>
            <a:off x="3315729" y="2649838"/>
            <a:ext cx="21418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/>
              <a:t>Th</a:t>
            </a:r>
            <a:r>
              <a:rPr lang="ko-KR" altLang="en-US"/>
              <a:t> : 1</a:t>
            </a:r>
          </a:p>
          <a:p>
            <a:r>
              <a:rPr lang="ko-KR" altLang="en-US" err="1"/>
              <a:t>LocalTail</a:t>
            </a:r>
            <a:r>
              <a:rPr lang="ko-KR" altLang="en-US"/>
              <a:t> : 3</a:t>
            </a:r>
          </a:p>
          <a:p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F2A9174-6136-A68B-4E36-AB69C7410965}"/>
              </a:ext>
            </a:extLst>
          </p:cNvPr>
          <p:cNvCxnSpPr>
            <a:cxnSpLocks/>
          </p:cNvCxnSpPr>
          <p:nvPr/>
        </p:nvCxnSpPr>
        <p:spPr>
          <a:xfrm flipV="1">
            <a:off x="1091344" y="5482346"/>
            <a:ext cx="558232" cy="8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0C7313BC-13D9-409A-8CF0-614ABCEF52FC}"/>
              </a:ext>
            </a:extLst>
          </p:cNvPr>
          <p:cNvCxnSpPr>
            <a:cxnSpLocks/>
          </p:cNvCxnSpPr>
          <p:nvPr/>
        </p:nvCxnSpPr>
        <p:spPr>
          <a:xfrm>
            <a:off x="2633929" y="5476991"/>
            <a:ext cx="558232" cy="9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BCDA204-CF4C-821B-3191-4F524D36991A}"/>
              </a:ext>
            </a:extLst>
          </p:cNvPr>
          <p:cNvGrpSpPr/>
          <p:nvPr/>
        </p:nvGrpSpPr>
        <p:grpSpPr>
          <a:xfrm>
            <a:off x="108331" y="5019388"/>
            <a:ext cx="981675" cy="961081"/>
            <a:chOff x="411892" y="1537729"/>
            <a:chExt cx="981675" cy="961081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51B7E72-6F11-8541-EC45-628E35365A46}"/>
                </a:ext>
              </a:extLst>
            </p:cNvPr>
            <p:cNvSpPr/>
            <p:nvPr/>
          </p:nvSpPr>
          <p:spPr>
            <a:xfrm>
              <a:off x="411892" y="1537729"/>
              <a:ext cx="981675" cy="96108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9784107-86C7-5A73-F621-7107D11BC8B8}"/>
                </a:ext>
              </a:extLst>
            </p:cNvPr>
            <p:cNvSpPr txBox="1"/>
            <p:nvPr/>
          </p:nvSpPr>
          <p:spPr>
            <a:xfrm>
              <a:off x="734541" y="1832919"/>
              <a:ext cx="56291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/>
                <a:t>4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B4DBAC0-41D8-1A75-0088-AA70A0E63404}"/>
              </a:ext>
            </a:extLst>
          </p:cNvPr>
          <p:cNvGrpSpPr/>
          <p:nvPr/>
        </p:nvGrpSpPr>
        <p:grpSpPr>
          <a:xfrm>
            <a:off x="1650916" y="5017714"/>
            <a:ext cx="981675" cy="961081"/>
            <a:chOff x="1688087" y="1529860"/>
            <a:chExt cx="981675" cy="961081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82BD0A2D-F44A-A876-620C-5AD9C449AC86}"/>
                </a:ext>
              </a:extLst>
            </p:cNvPr>
            <p:cNvSpPr/>
            <p:nvPr/>
          </p:nvSpPr>
          <p:spPr>
            <a:xfrm>
              <a:off x="1688087" y="1529860"/>
              <a:ext cx="981675" cy="96108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D25837B-DCF5-EA1B-891C-D1EE3E94C5FE}"/>
                </a:ext>
              </a:extLst>
            </p:cNvPr>
            <p:cNvSpPr txBox="1"/>
            <p:nvPr/>
          </p:nvSpPr>
          <p:spPr>
            <a:xfrm>
              <a:off x="2010736" y="1825050"/>
              <a:ext cx="56291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/>
                <a:t>5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C3D4CD5-00F1-2AE4-4B92-9EC7B7A8AD2E}"/>
              </a:ext>
            </a:extLst>
          </p:cNvPr>
          <p:cNvSpPr txBox="1"/>
          <p:nvPr/>
        </p:nvSpPr>
        <p:spPr>
          <a:xfrm>
            <a:off x="1890348" y="5607590"/>
            <a:ext cx="8924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/>
              <a:t>tail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52C3D7-3E3F-D81F-7C31-E894C746F24F}"/>
              </a:ext>
            </a:extLst>
          </p:cNvPr>
          <p:cNvSpPr txBox="1"/>
          <p:nvPr/>
        </p:nvSpPr>
        <p:spPr>
          <a:xfrm>
            <a:off x="3434943" y="2173817"/>
            <a:ext cx="8924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/>
              <a:t>tail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09CEF8-84EA-A95D-21B0-524F2F19645B}"/>
              </a:ext>
            </a:extLst>
          </p:cNvPr>
          <p:cNvSpPr txBox="1"/>
          <p:nvPr/>
        </p:nvSpPr>
        <p:spPr>
          <a:xfrm>
            <a:off x="3264492" y="5297833"/>
            <a:ext cx="919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/>
              <a:t>nullptr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0AF38-7E76-2D62-C6FB-87F5DAE1FC0F}"/>
              </a:ext>
            </a:extLst>
          </p:cNvPr>
          <p:cNvSpPr txBox="1"/>
          <p:nvPr/>
        </p:nvSpPr>
        <p:spPr>
          <a:xfrm>
            <a:off x="1688758" y="2787135"/>
            <a:ext cx="1372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&lt;LFQ 1&gt;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8DC3F6-F8B2-48A1-7B20-AFD0E4442CDC}"/>
              </a:ext>
            </a:extLst>
          </p:cNvPr>
          <p:cNvSpPr txBox="1"/>
          <p:nvPr/>
        </p:nvSpPr>
        <p:spPr>
          <a:xfrm>
            <a:off x="1688758" y="6253892"/>
            <a:ext cx="13729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/>
              <a:t>&lt;LFQ 2&gt;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21C63CA-99D0-FBCE-9674-62F9BED31683}"/>
              </a:ext>
            </a:extLst>
          </p:cNvPr>
          <p:cNvGrpSpPr/>
          <p:nvPr/>
        </p:nvGrpSpPr>
        <p:grpSpPr>
          <a:xfrm>
            <a:off x="3258132" y="3265665"/>
            <a:ext cx="1132702" cy="961081"/>
            <a:chOff x="3100575" y="1553635"/>
            <a:chExt cx="1132702" cy="961081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30745522-B5C6-0F9F-4868-99B8369AB7F7}"/>
                </a:ext>
              </a:extLst>
            </p:cNvPr>
            <p:cNvSpPr/>
            <p:nvPr/>
          </p:nvSpPr>
          <p:spPr>
            <a:xfrm>
              <a:off x="3100575" y="1553635"/>
              <a:ext cx="981675" cy="96108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9C95B8-ABFF-433D-D803-B1C4080F7AE8}"/>
                </a:ext>
              </a:extLst>
            </p:cNvPr>
            <p:cNvSpPr txBox="1"/>
            <p:nvPr/>
          </p:nvSpPr>
          <p:spPr>
            <a:xfrm>
              <a:off x="3107441" y="1917473"/>
              <a:ext cx="1125836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600" err="1"/>
                <a:t>newNode</a:t>
              </a:r>
              <a:endParaRPr lang="ko-KR" altLang="en-US" sz="1600"/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5269C60-CBD4-21AC-CF40-E43A33B969D4}"/>
              </a:ext>
            </a:extLst>
          </p:cNvPr>
          <p:cNvCxnSpPr>
            <a:cxnSpLocks/>
          </p:cNvCxnSpPr>
          <p:nvPr/>
        </p:nvCxnSpPr>
        <p:spPr>
          <a:xfrm>
            <a:off x="4241144" y="3745202"/>
            <a:ext cx="558232" cy="9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1B73C93-BEF1-DAC1-4981-B7C41B728E7A}"/>
              </a:ext>
            </a:extLst>
          </p:cNvPr>
          <p:cNvSpPr txBox="1"/>
          <p:nvPr/>
        </p:nvSpPr>
        <p:spPr>
          <a:xfrm>
            <a:off x="4798539" y="3604053"/>
            <a:ext cx="919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/>
              <a:t>nullptr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3236F9C-ADC9-E4F5-A49D-3A36E5539E43}"/>
              </a:ext>
            </a:extLst>
          </p:cNvPr>
          <p:cNvGrpSpPr/>
          <p:nvPr/>
        </p:nvGrpSpPr>
        <p:grpSpPr>
          <a:xfrm>
            <a:off x="292511" y="3430421"/>
            <a:ext cx="981675" cy="961081"/>
            <a:chOff x="3100575" y="1553635"/>
            <a:chExt cx="981675" cy="961081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218A2ACB-D8EE-A594-5B52-6CACDCEB014D}"/>
                </a:ext>
              </a:extLst>
            </p:cNvPr>
            <p:cNvSpPr/>
            <p:nvPr/>
          </p:nvSpPr>
          <p:spPr>
            <a:xfrm>
              <a:off x="3100575" y="1553635"/>
              <a:ext cx="981675" cy="96108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A8CB9FD-06ED-E1EF-B30B-6B8D23B348A4}"/>
                </a:ext>
              </a:extLst>
            </p:cNvPr>
            <p:cNvSpPr txBox="1"/>
            <p:nvPr/>
          </p:nvSpPr>
          <p:spPr>
            <a:xfrm>
              <a:off x="3423224" y="1917474"/>
              <a:ext cx="56291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/>
                <a:t>3</a:t>
              </a:r>
            </a:p>
          </p:txBody>
        </p:sp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E796852B-2E25-F8EC-BA61-B3005CFE21F8}"/>
              </a:ext>
            </a:extLst>
          </p:cNvPr>
          <p:cNvCxnSpPr/>
          <p:nvPr/>
        </p:nvCxnSpPr>
        <p:spPr>
          <a:xfrm flipH="1">
            <a:off x="885567" y="2059458"/>
            <a:ext cx="2670432" cy="1887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5EB466C-0D4E-F4E5-7C49-3EFDB8D5B111}"/>
              </a:ext>
            </a:extLst>
          </p:cNvPr>
          <p:cNvSpPr txBox="1"/>
          <p:nvPr/>
        </p:nvSpPr>
        <p:spPr>
          <a:xfrm>
            <a:off x="274596" y="4455297"/>
            <a:ext cx="137297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200"/>
              <a:t>&lt;공용 노드 풀&gt;</a:t>
            </a:r>
            <a:endParaRPr lang="ko-KR" altLang="en-US" sz="1200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AE18B3F-A2F9-0746-7E68-E650FC07C317}"/>
              </a:ext>
            </a:extLst>
          </p:cNvPr>
          <p:cNvGrpSpPr/>
          <p:nvPr/>
        </p:nvGrpSpPr>
        <p:grpSpPr>
          <a:xfrm>
            <a:off x="3189484" y="5002474"/>
            <a:ext cx="981675" cy="961081"/>
            <a:chOff x="3100575" y="1553635"/>
            <a:chExt cx="981675" cy="961081"/>
          </a:xfrm>
        </p:grpSpPr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6B7B02C7-7291-6C0D-CF9B-7435D0A3191F}"/>
                </a:ext>
              </a:extLst>
            </p:cNvPr>
            <p:cNvSpPr/>
            <p:nvPr/>
          </p:nvSpPr>
          <p:spPr>
            <a:xfrm>
              <a:off x="3100575" y="1553635"/>
              <a:ext cx="981675" cy="96108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EC61679-AE3E-25B6-9317-68443C906A86}"/>
                </a:ext>
              </a:extLst>
            </p:cNvPr>
            <p:cNvSpPr txBox="1"/>
            <p:nvPr/>
          </p:nvSpPr>
          <p:spPr>
            <a:xfrm>
              <a:off x="3423224" y="1917474"/>
              <a:ext cx="562918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/>
                <a:t>3</a:t>
              </a:r>
            </a:p>
          </p:txBody>
        </p:sp>
      </p:grp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FC70D77-4F3B-74E3-79F9-2F844D518342}"/>
              </a:ext>
            </a:extLst>
          </p:cNvPr>
          <p:cNvCxnSpPr>
            <a:cxnSpLocks/>
          </p:cNvCxnSpPr>
          <p:nvPr/>
        </p:nvCxnSpPr>
        <p:spPr>
          <a:xfrm>
            <a:off x="4186225" y="5468283"/>
            <a:ext cx="558232" cy="9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660C1FB-0F76-EECC-41D0-D9AD0FB8477A}"/>
              </a:ext>
            </a:extLst>
          </p:cNvPr>
          <p:cNvSpPr txBox="1"/>
          <p:nvPr/>
        </p:nvSpPr>
        <p:spPr>
          <a:xfrm>
            <a:off x="4743620" y="5327134"/>
            <a:ext cx="919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/>
              <a:t>nullptr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0E2564C-0A86-58A3-8079-A7ABEB00C217}"/>
              </a:ext>
            </a:extLst>
          </p:cNvPr>
          <p:cNvSpPr txBox="1"/>
          <p:nvPr/>
        </p:nvSpPr>
        <p:spPr>
          <a:xfrm>
            <a:off x="3434942" y="5607590"/>
            <a:ext cx="8924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dirty="0" err="1">
                <a:solidFill>
                  <a:srgbClr val="FF0000"/>
                </a:solidFill>
              </a:rPr>
              <a:t>tail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AC56CCDF-0151-DC2E-7110-EF0AEAAE3CAF}"/>
              </a:ext>
            </a:extLst>
          </p:cNvPr>
          <p:cNvGrpSpPr/>
          <p:nvPr/>
        </p:nvGrpSpPr>
        <p:grpSpPr>
          <a:xfrm>
            <a:off x="4775267" y="5002476"/>
            <a:ext cx="1125837" cy="961081"/>
            <a:chOff x="3100575" y="1553635"/>
            <a:chExt cx="1125837" cy="961081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EB2FF4FB-AC98-B755-F324-8B3A78CE1D59}"/>
                </a:ext>
              </a:extLst>
            </p:cNvPr>
            <p:cNvSpPr/>
            <p:nvPr/>
          </p:nvSpPr>
          <p:spPr>
            <a:xfrm>
              <a:off x="3100575" y="1553635"/>
              <a:ext cx="981675" cy="96108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11155AB-C6EE-489C-4ADD-A5814D5AEE29}"/>
                </a:ext>
              </a:extLst>
            </p:cNvPr>
            <p:cNvSpPr txBox="1"/>
            <p:nvPr/>
          </p:nvSpPr>
          <p:spPr>
            <a:xfrm>
              <a:off x="3100576" y="1890014"/>
              <a:ext cx="1125836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ko-KR" altLang="en-US" sz="1600" err="1"/>
                <a:t>newNode</a:t>
              </a:r>
              <a:endParaRPr lang="ko-KR" altLang="en-US" sz="1600"/>
            </a:p>
          </p:txBody>
        </p:sp>
      </p:grp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4FCE6C1-E7BA-ADE5-DC58-D3D23B9CCE53}"/>
              </a:ext>
            </a:extLst>
          </p:cNvPr>
          <p:cNvCxnSpPr>
            <a:cxnSpLocks/>
          </p:cNvCxnSpPr>
          <p:nvPr/>
        </p:nvCxnSpPr>
        <p:spPr>
          <a:xfrm>
            <a:off x="5710225" y="5482013"/>
            <a:ext cx="558232" cy="9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CF6171C-6422-C287-1368-44126AE60015}"/>
              </a:ext>
            </a:extLst>
          </p:cNvPr>
          <p:cNvSpPr txBox="1"/>
          <p:nvPr/>
        </p:nvSpPr>
        <p:spPr>
          <a:xfrm>
            <a:off x="6267620" y="5340864"/>
            <a:ext cx="919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err="1"/>
              <a:t>nullptr</a:t>
            </a:r>
          </a:p>
        </p:txBody>
      </p:sp>
    </p:spTree>
    <p:extLst>
      <p:ext uri="{BB962C8B-B14F-4D97-AF65-F5344CB8AC3E}">
        <p14:creationId xmlns:p14="http://schemas.microsoft.com/office/powerpoint/2010/main" val="159698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/>
      <p:bldP spid="72" grpId="0"/>
      <p:bldP spid="75" grpId="0"/>
      <p:bldP spid="8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r>
              <a:rPr lang="ko-KR" altLang="en-US">
                <a:latin typeface="맑은 고딕"/>
                <a:ea typeface="맑은 고딕"/>
              </a:rPr>
              <a:t>성능 비교</a:t>
            </a:r>
            <a:endParaRPr lang="ko-KR" altLang="en-US" dirty="0">
              <a:latin typeface="맑은 고딕"/>
              <a:ea typeface="맑은 고딕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92205" y="2314961"/>
            <a:ext cx="5433204" cy="35370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ko-KR" altLang="en-US">
                <a:latin typeface="맑은 고딕"/>
                <a:ea typeface="맑은 고딕"/>
              </a:rPr>
              <a:t>테스트 환경 및 목적</a:t>
            </a:r>
            <a:endParaRPr lang="ko-KR"/>
          </a:p>
          <a:p>
            <a:pPr marL="457200" indent="-457200">
              <a:buAutoNum type="arabicPeriod"/>
            </a:pPr>
            <a:endParaRPr lang="ko-KR" altLang="en-US">
              <a:latin typeface="맑은 고딕"/>
              <a:ea typeface="맑은 고딕"/>
            </a:endParaRPr>
          </a:p>
          <a:p>
            <a:pPr marL="457200" indent="-457200">
              <a:buAutoNum type="arabicPeriod"/>
            </a:pPr>
            <a:r>
              <a:rPr lang="ko-KR" altLang="en-US">
                <a:latin typeface="맑은 고딕"/>
                <a:ea typeface="맑은 고딕"/>
              </a:rPr>
              <a:t>성능 비교 결과</a:t>
            </a:r>
          </a:p>
          <a:p>
            <a:pPr marL="457200" indent="-457200">
              <a:buAutoNum type="arabicPeriod"/>
            </a:pPr>
            <a:endParaRPr lang="ko-KR" altLang="en-US">
              <a:latin typeface="맑은 고딕"/>
              <a:ea typeface="맑은 고딕"/>
            </a:endParaRPr>
          </a:p>
          <a:p>
            <a:pPr marL="457200" indent="-457200">
              <a:buAutoNum type="arabicPeriod"/>
            </a:pPr>
            <a:r>
              <a:rPr lang="ko-KR" altLang="en-US">
                <a:latin typeface="맑은 고딕"/>
                <a:ea typeface="맑은 고딕"/>
              </a:rPr>
              <a:t>분석 및 결론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21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r>
              <a:rPr lang="ko-KR" altLang="en-US">
                <a:latin typeface="맑은 고딕"/>
                <a:ea typeface="맑은 고딕"/>
              </a:rPr>
              <a:t>테스트 환경 및 목적​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r>
              <a:rPr lang="ko-KR" altLang="en-US">
                <a:latin typeface="맑은 고딕"/>
                <a:ea typeface="맑은 고딕"/>
              </a:rPr>
              <a:t>테스트 환경</a:t>
            </a:r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2510" y="3834606"/>
            <a:ext cx="308842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ko-KR" altLang="en-US" noProof="1">
                <a:latin typeface="맑은 고딕"/>
                <a:ea typeface="맑은 고딕"/>
              </a:rPr>
              <a:t>Window 10</a:t>
            </a:r>
            <a:endParaRPr lang="ko-KR" altLang="en-US" noProof="1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ko-KR" altLang="en-US" noProof="1">
                <a:latin typeface="맑은 고딕"/>
                <a:ea typeface="맑은 고딕"/>
              </a:rPr>
              <a:t>Ryzen5 5600x(6코어 12스레드)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ko-KR" altLang="en-US" noProof="1">
                <a:latin typeface="맑은 고딕"/>
                <a:ea typeface="맑은 고딕"/>
              </a:rPr>
              <a:t>16GB RAM</a:t>
            </a:r>
            <a:endParaRPr lang="ko-KR" altLang="en-US" noProof="1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ko-KR" altLang="en-US" noProof="1">
                <a:latin typeface="맑은 고딕"/>
                <a:ea typeface="맑은 고딕"/>
              </a:rPr>
              <a:t>동일 스택 자료구조</a:t>
            </a:r>
            <a:endParaRPr lang="ko-KR" altLang="en-US" noProof="1"/>
          </a:p>
          <a:p>
            <a:endParaRPr lang="ko-KR" altLang="en-US" noProof="1"/>
          </a:p>
          <a:p>
            <a:endParaRPr lang="ko-KR" altLang="en-US" noProof="1"/>
          </a:p>
          <a:p>
            <a:endParaRPr lang="ko-KR" altLang="en-ZA" noProof="1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>
                <a:latin typeface="맑은 고딕"/>
                <a:ea typeface="맑은 고딕"/>
              </a:rPr>
              <a:t>측정 지표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altLang="ko-KR" dirty="0">
                <a:latin typeface="맑은 고딕"/>
                <a:ea typeface="맑은 고딕"/>
              </a:rPr>
              <a:t>Push ,Pop </a:t>
            </a:r>
            <a:r>
              <a:rPr lang="en-US" altLang="ko-KR" dirty="0" err="1">
                <a:latin typeface="맑은 고딕"/>
                <a:ea typeface="맑은 고딕"/>
              </a:rPr>
              <a:t>성공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카운트</a:t>
            </a:r>
            <a:endParaRPr lang="en-US" altLang="ko-KR" dirty="0" err="1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altLang="ko-KR" dirty="0" err="1">
                <a:latin typeface="맑은 고딕"/>
                <a:ea typeface="맑은 고딕"/>
              </a:rPr>
              <a:t>임계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영역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진입</a:t>
            </a:r>
            <a:r>
              <a:rPr lang="en-US" altLang="ko-KR" dirty="0">
                <a:latin typeface="맑은 고딕"/>
                <a:ea typeface="맑은 고딕"/>
              </a:rPr>
              <a:t> </a:t>
            </a:r>
            <a:r>
              <a:rPr lang="en-US" altLang="ko-KR" dirty="0" err="1">
                <a:latin typeface="맑은 고딕"/>
                <a:ea typeface="맑은 고딕"/>
              </a:rPr>
              <a:t>시간</a:t>
            </a:r>
            <a:endParaRPr lang="en-US" altLang="ko-KR" dirty="0" err="1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altLang="ko-KR" dirty="0">
                <a:latin typeface="맑은 고딕"/>
                <a:ea typeface="맑은 고딕"/>
              </a:rPr>
              <a:t>Context Switches / sec</a:t>
            </a:r>
            <a:endParaRPr lang="en-US" altLang="ko-KR" dirty="0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altLang="ko-KR" dirty="0">
                <a:latin typeface="맑은 고딕"/>
                <a:ea typeface="맑은 고딕"/>
              </a:rPr>
              <a:t>CPU Usage</a:t>
            </a:r>
            <a:endParaRPr lang="en-US" altLang="ko-KR" dirty="0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ko-KR" altLang="en-US" noProof="1">
                <a:latin typeface="맑은 고딕"/>
                <a:ea typeface="맑은 고딕"/>
              </a:rPr>
              <a:t>Interlock Count</a:t>
            </a:r>
            <a:endParaRPr lang="ko-KR" altLang="en-US" noProof="1"/>
          </a:p>
          <a:p>
            <a:pPr rtl="0"/>
            <a:endParaRPr lang="en-US" altLang="ko-KR" noProof="1"/>
          </a:p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2C8812-A622-C02B-FEAC-D78134C5EE55}"/>
              </a:ext>
            </a:extLst>
          </p:cNvPr>
          <p:cNvSpPr txBox="1"/>
          <p:nvPr/>
        </p:nvSpPr>
        <p:spPr>
          <a:xfrm>
            <a:off x="1221946" y="1908431"/>
            <a:ext cx="8340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목적 : 스레드 수 변화에 따라 </a:t>
            </a:r>
            <a:r>
              <a:rPr lang="ko-KR" altLang="en-US" err="1">
                <a:latin typeface="Malgun Gothic"/>
                <a:ea typeface="Malgun Gothic"/>
              </a:rPr>
              <a:t>SpinLock</a:t>
            </a:r>
            <a:r>
              <a:rPr lang="ko-KR" altLang="en-US" dirty="0">
                <a:latin typeface="Malgun Gothic"/>
                <a:ea typeface="Malgun Gothic"/>
              </a:rPr>
              <a:t>, </a:t>
            </a:r>
            <a:r>
              <a:rPr lang="ko-KR" altLang="en-US" err="1">
                <a:latin typeface="Malgun Gothic"/>
                <a:ea typeface="Malgun Gothic"/>
              </a:rPr>
              <a:t>SRWLock</a:t>
            </a:r>
            <a:r>
              <a:rPr lang="ko-KR" altLang="en-US" dirty="0">
                <a:latin typeface="Malgun Gothic"/>
                <a:ea typeface="Malgun Gothic"/>
              </a:rPr>
              <a:t>, </a:t>
            </a:r>
            <a:r>
              <a:rPr lang="ko-KR" altLang="en-US" err="1">
                <a:latin typeface="Malgun Gothic"/>
                <a:ea typeface="Malgun Gothic"/>
              </a:rPr>
              <a:t>LockFree</a:t>
            </a:r>
            <a:r>
              <a:rPr lang="ko-KR" altLang="en-US" dirty="0">
                <a:latin typeface="Malgun Gothic"/>
                <a:ea typeface="Malgun Gothic"/>
              </a:rPr>
              <a:t> 성능 차이 비교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8EAE6C-9221-673C-3EF3-30A142F6AC82}"/>
              </a:ext>
            </a:extLst>
          </p:cNvPr>
          <p:cNvSpPr txBox="1"/>
          <p:nvPr/>
        </p:nvSpPr>
        <p:spPr>
          <a:xfrm>
            <a:off x="1221946" y="2478381"/>
            <a:ext cx="83408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latin typeface="Malgun Gothic"/>
                <a:ea typeface="Malgun Gothic"/>
              </a:rPr>
              <a:t>방법 : 10분동안 스레드 마다 </a:t>
            </a:r>
            <a:r>
              <a:rPr lang="ko-KR" altLang="en-US" dirty="0" err="1">
                <a:latin typeface="Malgun Gothic"/>
                <a:ea typeface="Malgun Gothic"/>
              </a:rPr>
              <a:t>Push</a:t>
            </a:r>
            <a:r>
              <a:rPr lang="ko-KR" altLang="en-US" dirty="0">
                <a:latin typeface="Malgun Gothic"/>
                <a:ea typeface="Malgun Gothic"/>
              </a:rPr>
              <a:t> / </a:t>
            </a:r>
            <a:r>
              <a:rPr lang="ko-KR" altLang="en-US" dirty="0" err="1">
                <a:latin typeface="Malgun Gothic"/>
                <a:ea typeface="Malgun Gothic"/>
              </a:rPr>
              <a:t>Pop</a:t>
            </a:r>
            <a:r>
              <a:rPr lang="ko-KR" altLang="en-US" dirty="0">
                <a:latin typeface="Malgun Gothic"/>
                <a:ea typeface="Malgun Gothic"/>
              </a:rPr>
              <a:t> 성공 후 </a:t>
            </a:r>
            <a:r>
              <a:rPr lang="ko-KR" altLang="en-US" dirty="0" err="1">
                <a:latin typeface="Malgun Gothic"/>
                <a:ea typeface="Malgun Gothic"/>
              </a:rPr>
              <a:t>카운팅을</a:t>
            </a:r>
            <a:r>
              <a:rPr lang="ko-KR" altLang="en-US" dirty="0">
                <a:latin typeface="Malgun Gothic"/>
                <a:ea typeface="Malgun Gothic"/>
              </a:rPr>
              <a:t> 통한 성능 비교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r>
              <a:rPr lang="ko-KR" altLang="en-US">
                <a:latin typeface="맑은 고딕"/>
                <a:ea typeface="맑은 고딕"/>
              </a:rPr>
              <a:t>성능 비교 결과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23</a:t>
            </a:fld>
            <a:endParaRPr lang="ko-KR" altLang="en-US"/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1F882E1C-84BE-7BCC-08BB-3CCB846C57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2979308"/>
              </p:ext>
            </p:extLst>
          </p:nvPr>
        </p:nvGraphicFramePr>
        <p:xfrm>
          <a:off x="992726" y="1714205"/>
          <a:ext cx="6096000" cy="414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D0A1D65-EAAC-0448-3D3B-29F2582F836A}"/>
              </a:ext>
            </a:extLst>
          </p:cNvPr>
          <p:cNvSpPr txBox="1"/>
          <p:nvPr/>
        </p:nvSpPr>
        <p:spPr>
          <a:xfrm>
            <a:off x="7839675" y="1963350"/>
            <a:ext cx="370702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dirty="0"/>
              <a:t>단일 스레드</a:t>
            </a:r>
            <a:endParaRPr lang="ko-KR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SRWLock</a:t>
            </a:r>
            <a:r>
              <a:rPr lang="ko-KR" altLang="en-US" dirty="0"/>
              <a:t> = </a:t>
            </a:r>
            <a:r>
              <a:rPr lang="ko-KR" altLang="en-US" dirty="0" err="1"/>
              <a:t>SpinLock</a:t>
            </a:r>
            <a:r>
              <a:rPr lang="ko-KR" altLang="en-US" dirty="0"/>
              <a:t> &gt; </a:t>
            </a:r>
            <a:r>
              <a:rPr lang="ko-KR" altLang="en-US" dirty="0" err="1"/>
              <a:t>LockFree</a:t>
            </a:r>
            <a:endParaRPr lang="ko-KR" altLang="en-US" dirty="0"/>
          </a:p>
          <a:p>
            <a:endParaRPr lang="ko-KR" altLang="en-US" dirty="0"/>
          </a:p>
          <a:p>
            <a:pPr marL="285750" indent="-285750">
              <a:buFont typeface="Calibri"/>
              <a:buChar char="-"/>
            </a:pPr>
            <a:r>
              <a:rPr lang="ko-KR" altLang="en-US" dirty="0"/>
              <a:t>스레드 3개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SRWLock</a:t>
            </a:r>
            <a:r>
              <a:rPr lang="ko-KR" altLang="en-US" dirty="0"/>
              <a:t> &gt; </a:t>
            </a:r>
            <a:r>
              <a:rPr lang="ko-KR" altLang="en-US" dirty="0" err="1"/>
              <a:t>LockFree</a:t>
            </a:r>
            <a:r>
              <a:rPr lang="ko-KR" altLang="en-US" dirty="0"/>
              <a:t> &gt; </a:t>
            </a:r>
            <a:r>
              <a:rPr lang="ko-KR" altLang="en-US" dirty="0" err="1"/>
              <a:t>SpinLock</a:t>
            </a:r>
            <a:endParaRPr lang="ko-KR" altLang="en-US"/>
          </a:p>
          <a:p>
            <a:endParaRPr lang="ko-KR" altLang="en-US" dirty="0"/>
          </a:p>
          <a:p>
            <a:pPr marL="285750" indent="-285750">
              <a:buFont typeface="Calibri"/>
              <a:buChar char="-"/>
            </a:pPr>
            <a:r>
              <a:rPr lang="ko-KR" altLang="en-US" dirty="0"/>
              <a:t>스레드 16개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SRWLock</a:t>
            </a:r>
            <a:r>
              <a:rPr lang="ko-KR" altLang="en-US" dirty="0"/>
              <a:t> &gt; </a:t>
            </a:r>
            <a:r>
              <a:rPr lang="ko-KR" altLang="en-US" dirty="0" err="1"/>
              <a:t>LockFree</a:t>
            </a:r>
            <a:r>
              <a:rPr lang="ko-KR" altLang="en-US" dirty="0"/>
              <a:t> &gt; </a:t>
            </a:r>
            <a:r>
              <a:rPr lang="ko-KR" altLang="en-US" dirty="0" err="1"/>
              <a:t>SpinLock</a:t>
            </a:r>
            <a:endParaRPr lang="ko-KR" altLang="en-US" dirty="0"/>
          </a:p>
          <a:p>
            <a:pPr marL="285750" indent="-285750">
              <a:buFont typeface="Calibri"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04613-ACEE-AC1A-830E-5124F98E4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C3CEC-2AAB-B542-DA02-20A02B882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r>
              <a:rPr lang="ko-KR" altLang="en-US">
                <a:latin typeface="맑은 고딕"/>
                <a:ea typeface="맑은 고딕"/>
              </a:rPr>
              <a:t>분석 및 결론</a:t>
            </a:r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8789CA16-317A-5831-69F4-0CAA0E28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24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D2B6B-1325-3F9C-8C16-E66A9D516FE7}"/>
              </a:ext>
            </a:extLst>
          </p:cNvPr>
          <p:cNvSpPr txBox="1"/>
          <p:nvPr/>
        </p:nvSpPr>
        <p:spPr>
          <a:xfrm>
            <a:off x="1709351" y="4125782"/>
            <a:ext cx="81280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dirty="0">
                <a:latin typeface="Malgun Gothic"/>
                <a:ea typeface="Malgun Gothic"/>
              </a:rPr>
              <a:t>단일 스레드에서는 경합 발생 없음으로 </a:t>
            </a:r>
            <a:r>
              <a:rPr lang="ko-KR" altLang="en-US" err="1">
                <a:latin typeface="Malgun Gothic"/>
                <a:ea typeface="Malgun Gothic"/>
              </a:rPr>
              <a:t>SpinLock</a:t>
            </a:r>
            <a:r>
              <a:rPr lang="ko-KR" altLang="en-US" dirty="0">
                <a:latin typeface="Malgun Gothic"/>
                <a:ea typeface="Malgun Gothic"/>
              </a:rPr>
              <a:t> = </a:t>
            </a:r>
            <a:r>
              <a:rPr lang="ko-KR" altLang="en-US" err="1">
                <a:latin typeface="Malgun Gothic"/>
                <a:ea typeface="Malgun Gothic"/>
              </a:rPr>
              <a:t>SRWLock</a:t>
            </a:r>
            <a:endParaRPr lang="ko-KR" altLang="en-US">
              <a:latin typeface="Malgun Gothic"/>
              <a:ea typeface="Malgun Gothic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 dirty="0">
                <a:latin typeface="Malgun Gothic"/>
                <a:ea typeface="Malgun Gothic"/>
              </a:rPr>
              <a:t>CAS &gt; </a:t>
            </a:r>
            <a:r>
              <a:rPr lang="ko-KR" altLang="en-US" dirty="0" err="1">
                <a:latin typeface="Malgun Gothic"/>
                <a:ea typeface="Malgun Gothic"/>
              </a:rPr>
              <a:t>InterlockExchange에</a:t>
            </a:r>
            <a:r>
              <a:rPr lang="ko-KR" altLang="en-US" dirty="0">
                <a:latin typeface="Malgun Gothic"/>
                <a:ea typeface="Malgun Gothic"/>
              </a:rPr>
              <a:t> 의한 </a:t>
            </a:r>
            <a:r>
              <a:rPr lang="ko-KR" altLang="en-US" dirty="0" err="1">
                <a:latin typeface="Malgun Gothic"/>
                <a:ea typeface="Malgun Gothic"/>
              </a:rPr>
              <a:t>LockFree</a:t>
            </a:r>
            <a:r>
              <a:rPr lang="ko-KR" altLang="en-US" dirty="0">
                <a:latin typeface="Malgun Gothic"/>
                <a:ea typeface="Malgun Gothic"/>
              </a:rPr>
              <a:t> 성능 감소 </a:t>
            </a:r>
          </a:p>
        </p:txBody>
      </p:sp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046F0034-E95F-D69A-050A-BC77530D5C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586503"/>
              </p:ext>
            </p:extLst>
          </p:nvPr>
        </p:nvGraphicFramePr>
        <p:xfrm>
          <a:off x="1606730" y="1938699"/>
          <a:ext cx="9348954" cy="1657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3783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588716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SRWLock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ko-KR" altLang="en-US" sz="1200" b="1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SpinLock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LockFree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Thread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0" u="none" strike="noStrike" noProof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Count</a:t>
                      </a:r>
                      <a:endParaRPr lang="ko-KR" altLang="en-US" sz="1200" b="0" u="none" strike="noStrike" noProof="0" dirty="0" err="1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25,476,490,501</a:t>
                      </a:r>
                      <a:endParaRPr lang="ko-KR" sz="1200" dirty="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25,589,938,990</a:t>
                      </a:r>
                      <a:endParaRPr lang="ko-KR" sz="1200" dirty="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22,346,230,414</a:t>
                      </a:r>
                      <a:endParaRPr lang="ko-KR" sz="1200" dirty="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Process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CPU </a:t>
                      </a: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Total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Usage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 (%)</a:t>
                      </a:r>
                      <a:endParaRPr lang="ko-KR" altLang="en-US" sz="1200" b="0" u="none" strike="noStrike" noProof="0" dirty="0" err="1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8.38</a:t>
                      </a:r>
                      <a:endParaRPr lang="ko-KR" alt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8.39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8.39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Process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CPU </a:t>
                      </a: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User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Usage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 (%)</a:t>
                      </a:r>
                      <a:endParaRPr lang="ko-KR" altLang="en-US" sz="1200" b="0" u="none" strike="noStrike" noProof="0" dirty="0" err="1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8.33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8.34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8.34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140729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Process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CPU </a:t>
                      </a: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Kernel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Usage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(%)</a:t>
                      </a:r>
                      <a:endParaRPr lang="ko-KR" altLang="en-US" sz="1200" b="0" u="none" strike="noStrike" noProof="0" dirty="0" err="1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0.05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0.05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0.05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140729">
                <a:tc>
                  <a:txBody>
                    <a:bodyPr/>
                    <a:lstStyle/>
                    <a:p>
                      <a:pPr lvl="1" algn="l">
                        <a:buNone/>
                      </a:pP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Process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Context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Switches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( </a:t>
                      </a: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cnt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/</a:t>
                      </a: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sec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</a:p>
                  </a:txBody>
                  <a:tcPr marL="24019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altLang="ko-KR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5.01</a:t>
                      </a: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altLang="ko-KR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2.15</a:t>
                      </a: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altLang="ko-KR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2.53</a:t>
                      </a: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937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098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F72AC-DC34-528F-C60F-24043634A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98F6D-AD5B-F157-09A0-C8A6A4A0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637"/>
            <a:ext cx="8421688" cy="1325563"/>
          </a:xfrm>
        </p:spPr>
        <p:txBody>
          <a:bodyPr rtlCol="0"/>
          <a:lstStyle/>
          <a:p>
            <a:r>
              <a:rPr lang="ko-KR" altLang="en-US">
                <a:latin typeface="맑은 고딕"/>
                <a:ea typeface="맑은 고딕"/>
              </a:rPr>
              <a:t>분석 및 결론</a:t>
            </a:r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76002EFB-AD21-792D-0DB4-E412F0B54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25</a:t>
            </a:fld>
            <a:endParaRPr lang="ko-KR" altLang="en-US"/>
          </a:p>
        </p:txBody>
      </p:sp>
      <p:graphicFrame>
        <p:nvGraphicFramePr>
          <p:cNvPr id="18" name="표 9">
            <a:extLst>
              <a:ext uri="{FF2B5EF4-FFF2-40B4-BE49-F238E27FC236}">
                <a16:creationId xmlns:a16="http://schemas.microsoft.com/office/drawing/2014/main" id="{DB09C308-E2B2-47E8-0DFA-2DC414AA2E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320104"/>
              </p:ext>
            </p:extLst>
          </p:nvPr>
        </p:nvGraphicFramePr>
        <p:xfrm>
          <a:off x="1547418" y="1099057"/>
          <a:ext cx="9348954" cy="2927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3783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588716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SRWLock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ko-KR" altLang="en-US" sz="1200" b="1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SpinLock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LockFree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140729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Thread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Count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( 분리 전)</a:t>
                      </a:r>
                      <a:endParaRPr lang="ko-KR" altLang="en-US" sz="1200" b="0" u="none" strike="noStrike" noProof="0" dirty="0" err="1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19,776,245,124</a:t>
                      </a:r>
                      <a:endParaRPr lang="ko-KR" sz="120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2,631,708,160</a:t>
                      </a:r>
                      <a:endParaRPr lang="ko-KR" sz="120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2,659,933,145</a:t>
                      </a:r>
                      <a:endParaRPr lang="ko-KR" sz="120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140729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Thread</a:t>
                      </a:r>
                      <a:r>
                        <a:rPr lang="ko-KR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Count</a:t>
                      </a:r>
                      <a:r>
                        <a:rPr lang="ko-KR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 ( 분리 </a:t>
                      </a:r>
                      <a:r>
                        <a:rPr lang="ko-KR" alt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후</a:t>
                      </a:r>
                      <a:r>
                        <a:rPr lang="ko-KR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)</a:t>
                      </a:r>
                      <a:endParaRPr lang="ko-K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24019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X</a:t>
                      </a: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2,795,043,412</a:t>
                      </a:r>
                      <a:endParaRPr lang="ko-KR" altLang="en-US" sz="120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X</a:t>
                      </a: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51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Process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CPU </a:t>
                      </a: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Total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Usage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 (%)</a:t>
                      </a:r>
                      <a:endParaRPr lang="ko-KR" altLang="en-US" sz="1200" b="0" u="none" strike="noStrike" noProof="0" dirty="0" err="1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25.04</a:t>
                      </a:r>
                      <a:endParaRPr lang="ko-KR" sz="120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25.06</a:t>
                      </a:r>
                      <a:endParaRPr lang="en-US" altLang="ko-KR" sz="1200" b="0" u="none" strike="noStrike" noProof="0">
                        <a:solidFill>
                          <a:schemeClr val="tx1"/>
                        </a:solidFill>
                        <a:effectLst/>
                        <a:latin typeface="Malgun Gothic"/>
                        <a:ea typeface="맑은 고딕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25.06</a:t>
                      </a:r>
                      <a:endParaRPr lang="en-US" altLang="ko-KR" sz="1200" b="0" u="none" strike="noStrike" noProof="0">
                        <a:solidFill>
                          <a:schemeClr val="tx1"/>
                        </a:solidFill>
                        <a:effectLst/>
                        <a:latin typeface="Malgun Gothic"/>
                        <a:ea typeface="맑은 고딕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Process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CPU </a:t>
                      </a: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User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Usage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 (%)</a:t>
                      </a:r>
                      <a:endParaRPr lang="ko-KR" altLang="en-US" sz="1200" b="0" u="none" strike="noStrike" noProof="0" dirty="0" err="1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24.98</a:t>
                      </a:r>
                      <a:endParaRPr lang="ko-KR" altLang="en-US" sz="120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25.00</a:t>
                      </a:r>
                      <a:endParaRPr lang="en-US" altLang="ko-KR" sz="1200" b="0" u="none" strike="noStrike" noProof="0">
                        <a:solidFill>
                          <a:schemeClr val="tx1"/>
                        </a:solidFill>
                        <a:effectLst/>
                        <a:latin typeface="Malgun Gothic"/>
                        <a:ea typeface="맑은 고딕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25.00</a:t>
                      </a:r>
                      <a:endParaRPr lang="en-US" altLang="ko-KR" sz="1200" b="0" u="none" strike="noStrike" noProof="0">
                        <a:solidFill>
                          <a:schemeClr val="tx1"/>
                        </a:solidFill>
                        <a:effectLst/>
                        <a:latin typeface="Malgun Gothic"/>
                        <a:ea typeface="맑은 고딕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140729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Process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CPU </a:t>
                      </a: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Kernel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Usage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(%)</a:t>
                      </a:r>
                      <a:endParaRPr lang="ko-KR" altLang="en-US" sz="1200" b="0" u="none" strike="noStrike" noProof="0" dirty="0" err="1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0.06</a:t>
                      </a:r>
                      <a:endParaRPr lang="en-US" altLang="ko-KR" sz="1200" b="0" u="none" strike="noStrike" noProof="0">
                        <a:solidFill>
                          <a:schemeClr val="tx1"/>
                        </a:solidFill>
                        <a:effectLst/>
                        <a:latin typeface="Malgun Gothic"/>
                        <a:ea typeface="맑은 고딕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0.06</a:t>
                      </a:r>
                      <a:endParaRPr lang="en-US" altLang="ko-KR" sz="1200" b="0" u="none" strike="noStrike" noProof="0">
                        <a:solidFill>
                          <a:schemeClr val="tx1"/>
                        </a:solidFill>
                        <a:effectLst/>
                        <a:latin typeface="Malgun Gothic"/>
                        <a:ea typeface="맑은 고딕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0.06</a:t>
                      </a:r>
                      <a:endParaRPr lang="en-US" altLang="ko-KR" sz="1200" b="0" u="none" strike="noStrike" noProof="0">
                        <a:solidFill>
                          <a:schemeClr val="tx1"/>
                        </a:solidFill>
                        <a:effectLst/>
                        <a:latin typeface="Malgun Gothic"/>
                        <a:ea typeface="맑은 고딕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>
                        <a:buNone/>
                      </a:pP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Process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Context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Switches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 ( </a:t>
                      </a: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cnt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/</a:t>
                      </a: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sec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)</a:t>
                      </a:r>
                    </a:p>
                  </a:txBody>
                  <a:tcPr marL="24019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32.03</a:t>
                      </a:r>
                      <a:endParaRPr lang="en-US" altLang="ko-KR" sz="1200" b="0" u="none" strike="noStrike" noProof="0">
                        <a:solidFill>
                          <a:schemeClr val="tx1"/>
                        </a:solidFill>
                        <a:effectLst/>
                        <a:latin typeface="Malgun Gothic"/>
                        <a:ea typeface="맑은 고딕"/>
                      </a:endParaRP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29.37</a:t>
                      </a:r>
                      <a:endParaRPr lang="en-US" altLang="ko-KR" sz="1200" b="0" u="none" strike="noStrike" noProof="0">
                        <a:solidFill>
                          <a:schemeClr val="tx1"/>
                        </a:solidFill>
                        <a:effectLst/>
                        <a:latin typeface="Malgun Gothic"/>
                        <a:ea typeface="맑은 고딕"/>
                      </a:endParaRP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28.33</a:t>
                      </a:r>
                      <a:endParaRPr lang="en-US" altLang="ko-KR" sz="1200" b="0" u="none" strike="noStrike" noProof="0">
                        <a:solidFill>
                          <a:schemeClr val="tx1"/>
                        </a:solidFill>
                        <a:effectLst/>
                        <a:latin typeface="Malgun Gothic"/>
                        <a:ea typeface="맑은 고딕"/>
                      </a:endParaRP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937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>
                        <a:buNone/>
                      </a:pP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Interlock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Try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Total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Count</a:t>
                      </a:r>
                    </a:p>
                  </a:txBody>
                  <a:tcPr marL="24019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X</a:t>
                      </a: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21,986,291,111</a:t>
                      </a:r>
                      <a:endParaRPr lang="ko-KR" altLang="en-US" sz="1200" dirty="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6,271,727,052</a:t>
                      </a:r>
                      <a:endParaRPr lang="ko-KR" altLang="en-US" sz="1200" dirty="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42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>
                        <a:buNone/>
                      </a:pP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Interlock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Success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Ratio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(%)</a:t>
                      </a:r>
                      <a:endParaRPr lang="ko-KR" altLang="en-US" sz="1200" b="0" u="none" strike="noStrike" noProof="0" dirty="0" err="1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4019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X</a:t>
                      </a: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9.82</a:t>
                      </a:r>
                      <a:endParaRPr lang="ko-KR" altLang="en-US" sz="120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73.29</a:t>
                      </a:r>
                      <a:endParaRPr lang="ko-KR" sz="120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607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>
                        <a:buNone/>
                      </a:pP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Interlock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Failed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Ratio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(%)</a:t>
                      </a:r>
                      <a:endParaRPr lang="ko-KR" altLang="en-US" sz="1200" b="0" u="none" strike="noStrike" noProof="0" dirty="0" err="1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24019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X</a:t>
                      </a: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90.17</a:t>
                      </a:r>
                      <a:endParaRPr lang="ko-KR" altLang="en-US" sz="120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26.70</a:t>
                      </a:r>
                      <a:endParaRPr lang="ko-KR" altLang="en-US" sz="120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240460"/>
                  </a:ext>
                </a:extLst>
              </a:tr>
              <a:tr h="130432">
                <a:tc>
                  <a:txBody>
                    <a:bodyPr/>
                    <a:lstStyle/>
                    <a:p>
                      <a:pPr lvl="1" algn="l">
                        <a:buNone/>
                      </a:pP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RDTSC ( </a:t>
                      </a: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tick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/ </a:t>
                      </a:r>
                      <a:r>
                        <a:rPr lang="ko-KR" altLang="en-US" sz="1200" b="0" u="none" strike="noStrike" noProof="0" dirty="0" err="1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loop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)</a:t>
                      </a:r>
                    </a:p>
                  </a:txBody>
                  <a:tcPr marL="24019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350.75</a:t>
                      </a:r>
                      <a:endParaRPr lang="ko-KR" altLang="en-US" sz="120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2171.40</a:t>
                      </a:r>
                      <a:endParaRPr lang="ko-KR" altLang="en-US" sz="120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X</a:t>
                      </a: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3362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E3DC157-4C45-92C7-0CFE-71D58B52615B}"/>
              </a:ext>
            </a:extLst>
          </p:cNvPr>
          <p:cNvSpPr txBox="1"/>
          <p:nvPr/>
        </p:nvSpPr>
        <p:spPr>
          <a:xfrm>
            <a:off x="1546580" y="4348718"/>
            <a:ext cx="93979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dirty="0">
                <a:latin typeface="맑은 고딕"/>
                <a:ea typeface="맑은 고딕"/>
              </a:rPr>
              <a:t>스레드 3개 일 때 </a:t>
            </a:r>
            <a:r>
              <a:rPr lang="ko-KR" altLang="en-US" dirty="0" err="1">
                <a:latin typeface="맑은 고딕"/>
                <a:ea typeface="맑은 고딕"/>
              </a:rPr>
              <a:t>SRLock</a:t>
            </a:r>
            <a:r>
              <a:rPr lang="ko-KR" altLang="en-US" dirty="0">
                <a:latin typeface="맑은 고딕"/>
                <a:ea typeface="맑은 고딕"/>
              </a:rPr>
              <a:t> &gt; </a:t>
            </a:r>
            <a:r>
              <a:rPr lang="ko-KR" altLang="en-US" dirty="0" err="1">
                <a:latin typeface="맑은 고딕"/>
                <a:ea typeface="맑은 고딕"/>
              </a:rPr>
              <a:t>LockFree</a:t>
            </a:r>
            <a:r>
              <a:rPr lang="ko-KR" altLang="en-US" dirty="0">
                <a:latin typeface="맑은 고딕"/>
                <a:ea typeface="맑은 고딕"/>
              </a:rPr>
              <a:t> &gt; </a:t>
            </a:r>
            <a:r>
              <a:rPr lang="ko-KR" altLang="en-US" dirty="0" err="1">
                <a:latin typeface="맑은 고딕"/>
                <a:ea typeface="맑은 고딕"/>
              </a:rPr>
              <a:t>SpinLock</a:t>
            </a:r>
            <a:endParaRPr lang="ko-KR" altLang="en-US">
              <a:latin typeface="맑은 고딕"/>
              <a:ea typeface="맑은 고딕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 dirty="0" err="1">
                <a:latin typeface="맑은 고딕"/>
                <a:ea typeface="맑은 고딕"/>
              </a:rPr>
              <a:t>SRWLock과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busy-wait</a:t>
            </a:r>
            <a:r>
              <a:rPr lang="ko-KR" altLang="en-US" dirty="0">
                <a:latin typeface="맑은 고딕"/>
                <a:ea typeface="맑은 고딕"/>
              </a:rPr>
              <a:t> 동기화 방식의 차이 : 경합 발생 시 단위 시간당 </a:t>
            </a:r>
            <a:r>
              <a:rPr lang="ko-KR" altLang="en-US" dirty="0" err="1">
                <a:latin typeface="맑은 고딕"/>
                <a:ea typeface="맑은 고딕"/>
              </a:rPr>
              <a:t>lock</a:t>
            </a:r>
            <a:r>
              <a:rPr lang="ko-KR" altLang="en-US" dirty="0">
                <a:latin typeface="맑은 고딕"/>
                <a:ea typeface="맑은 고딕"/>
              </a:rPr>
              <a:t> 시행 횟수, 명령어 부하</a:t>
            </a:r>
          </a:p>
          <a:p>
            <a:pPr marL="285750" indent="-285750">
              <a:buFont typeface="Calibri"/>
              <a:buChar char="-"/>
            </a:pPr>
            <a:r>
              <a:rPr lang="ko-KR" altLang="en-US" dirty="0" err="1">
                <a:latin typeface="맑은 고딕"/>
                <a:ea typeface="맑은 고딕"/>
              </a:rPr>
              <a:t>SpinLock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vs</a:t>
            </a:r>
            <a:r>
              <a:rPr lang="ko-KR" altLang="en-US" dirty="0">
                <a:latin typeface="맑은 고딕"/>
                <a:ea typeface="맑은 고딕"/>
              </a:rPr>
              <a:t> </a:t>
            </a:r>
            <a:r>
              <a:rPr lang="ko-KR" altLang="en-US" dirty="0" err="1">
                <a:latin typeface="맑은 고딕"/>
                <a:ea typeface="맑은 고딕"/>
              </a:rPr>
              <a:t>LockFree</a:t>
            </a:r>
            <a:r>
              <a:rPr lang="ko-KR" altLang="en-US" dirty="0">
                <a:latin typeface="맑은 고딕"/>
                <a:ea typeface="맑은 고딕"/>
              </a:rPr>
              <a:t> 차이 : 노드 생성 및 초기화 병렬 처리, </a:t>
            </a:r>
            <a:r>
              <a:rPr lang="ko-KR" altLang="en-US" dirty="0" err="1">
                <a:latin typeface="맑은 고딕"/>
                <a:ea typeface="맑은 고딕"/>
              </a:rPr>
              <a:t>interlock</a:t>
            </a:r>
            <a:r>
              <a:rPr lang="ko-KR" altLang="en-US" dirty="0">
                <a:latin typeface="맑은 고딕"/>
                <a:ea typeface="맑은 고딕"/>
              </a:rPr>
              <a:t> 명령어 부하 차이, </a:t>
            </a:r>
            <a:r>
              <a:rPr lang="ko-KR" altLang="en-US" dirty="0" err="1">
                <a:latin typeface="맑은 고딕"/>
                <a:ea typeface="맑은 고딕"/>
              </a:rPr>
              <a:t>interlock</a:t>
            </a:r>
            <a:r>
              <a:rPr lang="ko-KR" altLang="en-US" dirty="0">
                <a:latin typeface="맑은 고딕"/>
                <a:ea typeface="맑은 고딕"/>
              </a:rPr>
              <a:t> 명령어 시행 횟수 차이</a:t>
            </a:r>
          </a:p>
          <a:p>
            <a:pPr marL="285750" indent="-285750">
              <a:buFont typeface="Calibri"/>
              <a:buChar char="-"/>
            </a:pPr>
            <a:endParaRPr lang="ko-KR" altLang="en-US" dirty="0">
              <a:latin typeface="맑은 고딕"/>
              <a:ea typeface="맑은 고딕"/>
            </a:endParaRPr>
          </a:p>
        </p:txBody>
      </p:sp>
      <p:pic>
        <p:nvPicPr>
          <p:cNvPr id="6" name="그림 5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22DC7DA-D2B5-BA77-71E1-BFABC2D70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06" y="1329890"/>
            <a:ext cx="4092490" cy="4270375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955E87E-5B6E-59C2-8291-BF4354C75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526" y="1573424"/>
            <a:ext cx="4712988" cy="2361257"/>
          </a:xfrm>
          <a:prstGeom prst="rect">
            <a:avLst/>
          </a:prstGeom>
        </p:spPr>
      </p:pic>
      <p:pic>
        <p:nvPicPr>
          <p:cNvPr id="8" name="그림 7" descr="텍스트, 메뉴, 스크린샷, 문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865E4E8-166A-2F06-D166-CF2C0DEF63F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2105"/>
          <a:stretch>
            <a:fillRect/>
          </a:stretch>
        </p:blipFill>
        <p:spPr>
          <a:xfrm>
            <a:off x="1942509" y="226146"/>
            <a:ext cx="5346915" cy="6027860"/>
          </a:xfrm>
          <a:prstGeom prst="rect">
            <a:avLst/>
          </a:prstGeom>
        </p:spPr>
      </p:pic>
      <p:pic>
        <p:nvPicPr>
          <p:cNvPr id="9" name="그림 8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6F906C4-8634-EC9E-30B6-1D6210D30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5729" y="1452663"/>
            <a:ext cx="5229225" cy="2590800"/>
          </a:xfrm>
          <a:prstGeom prst="rect">
            <a:avLst/>
          </a:prstGeom>
        </p:spPr>
      </p:pic>
      <p:pic>
        <p:nvPicPr>
          <p:cNvPr id="12" name="그림 11" descr="텍스트, 폰트, 영수증, 대수학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9FDDA0D-F3D7-A8C0-7308-B435464B5A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2705" y="1711561"/>
            <a:ext cx="20002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9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0BC27-F3FF-DD06-6FBE-ECE2264CE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A3347-A806-EB3B-B4F7-2B83E5FA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021" y="214899"/>
            <a:ext cx="8421688" cy="893077"/>
          </a:xfrm>
        </p:spPr>
        <p:txBody>
          <a:bodyPr rtlCol="0"/>
          <a:lstStyle/>
          <a:p>
            <a:r>
              <a:rPr lang="ko-KR" altLang="en-US">
                <a:latin typeface="맑은 고딕"/>
                <a:ea typeface="맑은 고딕"/>
              </a:rPr>
              <a:t>분석 및 결론</a:t>
            </a:r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9E5DFCF3-B7AE-FF29-F76E-DB78573C8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26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9D2AB7-6782-0069-F53D-A9A15665F5FE}"/>
              </a:ext>
            </a:extLst>
          </p:cNvPr>
          <p:cNvSpPr txBox="1"/>
          <p:nvPr/>
        </p:nvSpPr>
        <p:spPr>
          <a:xfrm>
            <a:off x="1571384" y="3969230"/>
            <a:ext cx="920578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dirty="0">
                <a:latin typeface="Malgun Gothic"/>
                <a:ea typeface="Malgun Gothic"/>
              </a:rPr>
              <a:t>성능 차이 : </a:t>
            </a:r>
            <a:r>
              <a:rPr lang="ko-KR" altLang="en-US" dirty="0" err="1">
                <a:latin typeface="Malgun Gothic"/>
                <a:ea typeface="Malgun Gothic"/>
              </a:rPr>
              <a:t>SRWLock</a:t>
            </a:r>
            <a:r>
              <a:rPr lang="ko-KR" altLang="en-US" dirty="0">
                <a:latin typeface="Malgun Gothic"/>
                <a:ea typeface="Malgun Gothic"/>
              </a:rPr>
              <a:t> &gt; </a:t>
            </a:r>
            <a:r>
              <a:rPr lang="ko-KR" altLang="en-US" dirty="0" err="1">
                <a:latin typeface="Malgun Gothic"/>
                <a:ea typeface="Malgun Gothic"/>
              </a:rPr>
              <a:t>LockFree</a:t>
            </a:r>
            <a:r>
              <a:rPr lang="ko-KR" altLang="en-US" dirty="0">
                <a:latin typeface="Malgun Gothic"/>
                <a:ea typeface="Malgun Gothic"/>
              </a:rPr>
              <a:t> &gt; </a:t>
            </a:r>
            <a:r>
              <a:rPr lang="ko-KR" altLang="en-US" dirty="0" err="1">
                <a:latin typeface="Malgun Gothic"/>
                <a:ea typeface="Malgun Gothic"/>
              </a:rPr>
              <a:t>SpinLock</a:t>
            </a:r>
            <a:endParaRPr lang="ko-KR" altLang="en-US" dirty="0">
              <a:latin typeface="Malgun Gothic"/>
              <a:ea typeface="Malgun Gothic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 err="1">
                <a:latin typeface="Malgun Gothic"/>
                <a:ea typeface="Malgun Gothic"/>
              </a:rPr>
              <a:t>SRWLock</a:t>
            </a:r>
            <a:r>
              <a:rPr lang="ko-KR" altLang="en-US" dirty="0">
                <a:latin typeface="Malgun Gothic"/>
                <a:ea typeface="Malgun Gothic"/>
              </a:rPr>
              <a:t> 성능 높은 이유 : </a:t>
            </a:r>
            <a:r>
              <a:rPr lang="ko-KR" altLang="en-US" err="1">
                <a:latin typeface="Malgun Gothic"/>
                <a:ea typeface="Malgun Gothic"/>
              </a:rPr>
              <a:t>busy-wait과</a:t>
            </a:r>
            <a:r>
              <a:rPr lang="ko-KR" altLang="en-US" dirty="0">
                <a:latin typeface="Malgun Gothic"/>
                <a:ea typeface="Malgun Gothic"/>
              </a:rPr>
              <a:t> 당연히 단위 시간당 </a:t>
            </a:r>
            <a:r>
              <a:rPr lang="ko-KR" altLang="en-US" err="1">
                <a:latin typeface="Malgun Gothic"/>
                <a:ea typeface="Malgun Gothic"/>
              </a:rPr>
              <a:t>interlock</a:t>
            </a:r>
            <a:r>
              <a:rPr lang="ko-KR" altLang="en-US" dirty="0">
                <a:latin typeface="Malgun Gothic"/>
                <a:ea typeface="Malgun Gothic"/>
              </a:rPr>
              <a:t> 개수 차이, 멀티 스레드 환경에서 interlock 자체 병목</a:t>
            </a:r>
          </a:p>
          <a:p>
            <a:pPr marL="285750" indent="-285750">
              <a:buFont typeface="Calibri"/>
              <a:buChar char="-"/>
            </a:pPr>
            <a:r>
              <a:rPr lang="ko-KR" altLang="en-US" dirty="0" err="1">
                <a:latin typeface="Malgun Gothic"/>
                <a:ea typeface="Malgun Gothic"/>
              </a:rPr>
              <a:t>SpinLock</a:t>
            </a:r>
            <a:r>
              <a:rPr lang="ko-KR" altLang="en-US" dirty="0">
                <a:latin typeface="Malgun Gothic"/>
                <a:ea typeface="Malgun Gothic"/>
              </a:rPr>
              <a:t> &lt; </a:t>
            </a:r>
            <a:r>
              <a:rPr lang="ko-KR" altLang="en-US" dirty="0" err="1">
                <a:latin typeface="Malgun Gothic"/>
                <a:ea typeface="Malgun Gothic"/>
              </a:rPr>
              <a:t>LockFree</a:t>
            </a:r>
            <a:r>
              <a:rPr lang="ko-KR" altLang="en-US" dirty="0">
                <a:latin typeface="Malgun Gothic"/>
                <a:ea typeface="Malgun Gothic"/>
              </a:rPr>
              <a:t> 이유 : </a:t>
            </a:r>
            <a:r>
              <a:rPr lang="ko-KR" altLang="en-US" dirty="0" err="1">
                <a:latin typeface="Malgun Gothic"/>
                <a:ea typeface="Malgun Gothic"/>
              </a:rPr>
              <a:t>interlock</a:t>
            </a:r>
            <a:r>
              <a:rPr lang="ko-KR" altLang="en-US" dirty="0">
                <a:latin typeface="Malgun Gothic"/>
                <a:ea typeface="Malgun Gothic"/>
              </a:rPr>
              <a:t> 병목 차이</a:t>
            </a:r>
          </a:p>
          <a:p>
            <a:pPr marL="285750" indent="-285750">
              <a:buFont typeface="Calibri"/>
              <a:buChar char="-"/>
            </a:pPr>
            <a:endParaRPr lang="ko-KR" altLang="en-US" dirty="0">
              <a:latin typeface="Malgun Gothic"/>
              <a:ea typeface="Malgun Gothic"/>
            </a:endParaRPr>
          </a:p>
        </p:txBody>
      </p:sp>
      <p:graphicFrame>
        <p:nvGraphicFramePr>
          <p:cNvPr id="4" name="표 9">
            <a:extLst>
              <a:ext uri="{FF2B5EF4-FFF2-40B4-BE49-F238E27FC236}">
                <a16:creationId xmlns:a16="http://schemas.microsoft.com/office/drawing/2014/main" id="{70A76BDD-FF02-6AE0-7404-09C1469702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9824285"/>
              </p:ext>
            </p:extLst>
          </p:nvPr>
        </p:nvGraphicFramePr>
        <p:xfrm>
          <a:off x="1423850" y="1224959"/>
          <a:ext cx="9348954" cy="2668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3783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588716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ko-KR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SRWLock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ko-KR" altLang="en-US" sz="1200" b="1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SpinLock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ko-KR" sz="1200" b="1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/>
                          <a:ea typeface="맑은 고딕"/>
                        </a:rPr>
                        <a:t>LockFree</a:t>
                      </a: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Thread</a:t>
                      </a:r>
                      <a:r>
                        <a:rPr lang="ko-KR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Count</a:t>
                      </a:r>
                      <a:r>
                        <a:rPr lang="ko-KR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분리 전)</a:t>
                      </a:r>
                    </a:p>
                  </a:txBody>
                  <a:tcPr marL="24019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38100" cmpd="sng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12,108,320,327</a:t>
                      </a:r>
                      <a:endParaRPr lang="en-US" altLang="ko-K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38100" cmpd="sng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464,494,023</a:t>
                      </a:r>
                      <a:endParaRPr lang="ko-KR" sz="1200" dirty="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38100" cmpd="sng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2,018,193,425</a:t>
                      </a:r>
                      <a:endParaRPr lang="en-US" altLang="ko-KR" sz="1200" b="0" i="0" u="none" strike="noStrike" noProof="0" dirty="0">
                        <a:solidFill>
                          <a:srgbClr val="000000"/>
                        </a:solidFill>
                        <a:effectLst/>
                        <a:latin typeface="Malgun Gothic"/>
                      </a:endParaRP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38100" cmpd="sng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510011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lv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Thread</a:t>
                      </a:r>
                      <a:r>
                        <a:rPr lang="ko-KR" alt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Count</a:t>
                      </a:r>
                      <a:r>
                        <a:rPr lang="ko-KR" alt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 (분리 후)</a:t>
                      </a:r>
                      <a:endParaRPr lang="ko-KR" altLang="en-US" sz="1200" b="0" i="0" u="none" strike="noStrike" noProof="0"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24019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X</a:t>
                      </a: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716,903,745</a:t>
                      </a:r>
                      <a:endParaRPr lang="ko-KR" altLang="en-US" sz="1200" dirty="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algun Gothic"/>
                        </a:rPr>
                        <a:t>X</a:t>
                      </a: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17883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Process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 CPU </a:t>
                      </a:r>
                      <a:r>
                        <a:rPr lang="ko-KR" altLang="en-US" sz="1200" b="0" u="none" strike="noStrike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Total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u="none" strike="noStrike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Usage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   (%)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99.38</a:t>
                      </a:r>
                      <a:endParaRPr lang="ko-KR" sz="120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99.45</a:t>
                      </a:r>
                      <a:endParaRPr lang="ko-KR" altLang="en-US" sz="120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99.38</a:t>
                      </a:r>
                      <a:endParaRPr lang="ko-KR" altLang="en-US" sz="120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Process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 CPU </a:t>
                      </a:r>
                      <a:r>
                        <a:rPr lang="ko-KR" altLang="en-US" sz="1200" b="0" u="none" strike="noStrike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User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u="none" strike="noStrike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Usage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   (%)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99.18</a:t>
                      </a:r>
                      <a:endParaRPr lang="ko-KR" sz="120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99.27</a:t>
                      </a:r>
                      <a:endParaRPr lang="ko-KR" altLang="en-US" sz="120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99.19</a:t>
                      </a:r>
                      <a:endParaRPr lang="ko-KR" altLang="en-US" sz="120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140729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ko-KR" altLang="en-US" sz="1200" b="0" u="none" strike="noStrike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Process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 CPU </a:t>
                      </a:r>
                      <a:r>
                        <a:rPr lang="ko-KR" altLang="en-US" sz="1200" b="0" u="none" strike="noStrike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Kernel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u="none" strike="noStrike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Usage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 (%)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0.20</a:t>
                      </a:r>
                      <a:endParaRPr lang="ko-KR" altLang="en-US" sz="120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0.18</a:t>
                      </a:r>
                      <a:endParaRPr lang="ko-KR" altLang="en-US" sz="120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0.19</a:t>
                      </a:r>
                      <a:endParaRPr lang="ko-KR" altLang="en-US" sz="120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>
                        <a:buNone/>
                      </a:pPr>
                      <a:r>
                        <a:rPr lang="ko-KR" altLang="en-US" sz="1200" b="0" u="none" strike="noStrike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Process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u="none" strike="noStrike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Context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u="none" strike="noStrike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Switches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  ( </a:t>
                      </a:r>
                      <a:r>
                        <a:rPr lang="ko-KR" altLang="en-US" sz="1200" b="0" u="none" strike="noStrike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cnt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 /</a:t>
                      </a:r>
                      <a:r>
                        <a:rPr lang="ko-KR" altLang="en-US" sz="1200" b="0" u="none" strike="noStrike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sec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)</a:t>
                      </a:r>
                    </a:p>
                  </a:txBody>
                  <a:tcPr marL="24019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2488.83</a:t>
                      </a:r>
                      <a:endParaRPr lang="ko-KR" altLang="en-US" sz="120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1960.63</a:t>
                      </a:r>
                      <a:endParaRPr lang="ko-KR" altLang="en-US" sz="120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1989.76</a:t>
                      </a:r>
                      <a:endParaRPr lang="ko-KR" altLang="en-US" sz="120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937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>
                        <a:buNone/>
                      </a:pPr>
                      <a:r>
                        <a:rPr lang="ko-KR" altLang="en-US" sz="1200" b="0" u="none" strike="noStrike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Interlock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u="none" strike="noStrike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Try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u="none" strike="noStrike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Total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u="none" strike="noStrike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Count</a:t>
                      </a:r>
                      <a:endParaRPr lang="ko-KR" altLang="en-US" sz="1200" b="0" u="none" strike="noStrike" noProof="0" dirty="0" err="1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24019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X</a:t>
                      </a: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42,981,774,386</a:t>
                      </a:r>
                      <a:endParaRPr lang="ko-KR" sz="1200" dirty="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17,095,861,561</a:t>
                      </a:r>
                      <a:endParaRPr lang="ko-KR" sz="1200" dirty="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424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>
                        <a:buNone/>
                      </a:pPr>
                      <a:r>
                        <a:rPr lang="ko-KR" altLang="en-US" sz="1200" b="0" u="none" strike="noStrike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Interlock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u="none" strike="noStrike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Success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u="none" strike="noStrike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Ratio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(%)</a:t>
                      </a:r>
                    </a:p>
                  </a:txBody>
                  <a:tcPr marL="24019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X</a:t>
                      </a: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1.18</a:t>
                      </a:r>
                      <a:endParaRPr lang="ko-KR" sz="120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20.75</a:t>
                      </a:r>
                      <a:endParaRPr lang="ko-KR" sz="120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607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algn="l">
                        <a:buNone/>
                      </a:pPr>
                      <a:r>
                        <a:rPr lang="ko-KR" altLang="en-US" sz="1200" b="0" u="none" strike="noStrike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Interlock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u="none" strike="noStrike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Failed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u="none" strike="noStrike" noProof="0" err="1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Ratio</a:t>
                      </a:r>
                      <a:r>
                        <a:rPr lang="ko-KR" altLang="en-US" sz="1200" b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  <a:ea typeface="Malgun Gothic"/>
                        </a:rPr>
                        <a:t>(%)</a:t>
                      </a:r>
                      <a:endParaRPr lang="ko-KR" altLang="en-US" sz="1200" b="0" u="none" strike="noStrike" noProof="0">
                        <a:solidFill>
                          <a:schemeClr val="tx1"/>
                        </a:solidFill>
                        <a:effectLst/>
                        <a:latin typeface="Malgun Gothic"/>
                        <a:ea typeface="Malgun Gothic"/>
                      </a:endParaRPr>
                    </a:p>
                  </a:txBody>
                  <a:tcPr marL="24019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X</a:t>
                      </a: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98.82</a:t>
                      </a:r>
                      <a:endParaRPr lang="ko-KR" sz="1200" dirty="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Malgun Gothic"/>
                        </a:rPr>
                        <a:t>79.25</a:t>
                      </a:r>
                      <a:endParaRPr lang="ko-KR" sz="1200">
                        <a:latin typeface="Malgun Gothic"/>
                        <a:ea typeface="Malgun Gothic"/>
                      </a:endParaRPr>
                    </a:p>
                  </a:txBody>
                  <a:tcPr marL="76261" marR="76261" marT="38130" marB="38130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240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064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469" y="3133541"/>
            <a:ext cx="4179570" cy="589272"/>
          </a:xfrm>
        </p:spPr>
        <p:txBody>
          <a:bodyPr rtlCol="0"/>
          <a:lstStyle/>
          <a:p>
            <a:pPr rtl="0"/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38368-CC45-ECBE-FB39-DE441FC2C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5D55B-34A7-D1F5-D4C3-558DA194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r>
              <a:rPr lang="ko-KR" altLang="en-US">
                <a:latin typeface="맑은 고딕"/>
                <a:ea typeface="맑은 고딕"/>
              </a:rPr>
              <a:t>프로젝트 목적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B0032-8ADD-2127-1E9F-76570C942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ko-KR" altLang="en-US">
                <a:latin typeface="맑은 고딕"/>
                <a:ea typeface="맑은 고딕"/>
              </a:rPr>
              <a:t>멀티 스레드 환경에서 발생하는 실제 문제를 재현</a:t>
            </a:r>
            <a:endParaRPr lang="ko-KR" altLang="en-US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ko-KR" altLang="en-US">
                <a:latin typeface="맑은 고딕"/>
                <a:ea typeface="맑은 고딕"/>
              </a:rPr>
              <a:t>해결방법을 검증하여 안정적인 동작 보장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ko-KR" altLang="en-US">
                <a:latin typeface="맑은 고딕"/>
                <a:ea typeface="맑은 고딕"/>
              </a:rPr>
              <a:t>다른 동기화 방식과의 성능 비교 및 고찰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4BC5B-1E33-B99F-1B04-F5376B3B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34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37941-6701-C9D4-56AD-5898FE0FC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73912-7D44-3B94-2C70-AE2D79C9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91250"/>
            <a:ext cx="8421688" cy="1325563"/>
          </a:xfrm>
        </p:spPr>
        <p:txBody>
          <a:bodyPr rtlCol="0"/>
          <a:lstStyle/>
          <a:p>
            <a:r>
              <a:rPr lang="ko-KR" altLang="en-US">
                <a:latin typeface="맑은 고딕"/>
                <a:ea typeface="맑은 고딕"/>
              </a:rPr>
              <a:t>LOCKFREE STACK 구현 원리</a:t>
            </a:r>
            <a:endParaRPr lang="ko-KR" altLang="en-US"/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FE8EFD6C-BA83-E112-3768-61530E44DCC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8048151" y="5254084"/>
            <a:ext cx="2135755" cy="343061"/>
          </a:xfrm>
        </p:spPr>
        <p:txBody>
          <a:bodyPr rtlCol="0"/>
          <a:lstStyle/>
          <a:p>
            <a:r>
              <a:rPr lang="ko-KR" altLang="en-US">
                <a:latin typeface="맑은 고딕"/>
                <a:ea typeface="맑은 고딕"/>
              </a:rPr>
              <a:t>LockFree Push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5A1BC5A-20E3-C7B7-F145-65600D295ACF}"/>
              </a:ext>
            </a:extLst>
          </p:cNvPr>
          <p:cNvSpPr/>
          <p:nvPr/>
        </p:nvSpPr>
        <p:spPr>
          <a:xfrm>
            <a:off x="6098752" y="1430555"/>
            <a:ext cx="5867812" cy="364686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/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B323EA-4C5E-D988-5401-1A6F9B73225D}"/>
              </a:ext>
            </a:extLst>
          </p:cNvPr>
          <p:cNvSpPr txBox="1"/>
          <p:nvPr/>
        </p:nvSpPr>
        <p:spPr>
          <a:xfrm>
            <a:off x="6338470" y="1493368"/>
            <a:ext cx="585611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latin typeface="Malgun Gothic"/>
                <a:ea typeface="Malgun Gothic"/>
              </a:rPr>
              <a:t>void</a:t>
            </a:r>
            <a:r>
              <a:rPr lang="ko-KR" altLang="en-US">
                <a:latin typeface="Malgun Gothic"/>
                <a:ea typeface="Malgun Gothic"/>
              </a:rPr>
              <a:t> </a:t>
            </a:r>
            <a:r>
              <a:rPr lang="ko-KR" altLang="en-US" err="1">
                <a:latin typeface="Malgun Gothic"/>
                <a:ea typeface="Malgun Gothic"/>
              </a:rPr>
              <a:t>Push</a:t>
            </a:r>
            <a:r>
              <a:rPr lang="ko-KR" altLang="en-US">
                <a:latin typeface="Malgun Gothic"/>
                <a:ea typeface="Malgun Gothic"/>
              </a:rPr>
              <a:t>(</a:t>
            </a:r>
            <a:r>
              <a:rPr lang="ko-KR" altLang="en-US" err="1">
                <a:latin typeface="Malgun Gothic"/>
                <a:ea typeface="Malgun Gothic"/>
              </a:rPr>
              <a:t>T</a:t>
            </a:r>
            <a:r>
              <a:rPr lang="ko-KR" altLang="en-US">
                <a:latin typeface="Malgun Gothic"/>
                <a:ea typeface="Malgun Gothic"/>
              </a:rPr>
              <a:t> </a:t>
            </a:r>
            <a:r>
              <a:rPr lang="ko-KR" altLang="en-US" err="1">
                <a:latin typeface="Malgun Gothic"/>
                <a:ea typeface="Malgun Gothic"/>
              </a:rPr>
              <a:t>data</a:t>
            </a:r>
            <a:r>
              <a:rPr lang="ko-KR" altLang="en-US">
                <a:latin typeface="Malgun Gothic"/>
                <a:ea typeface="Malgun Gothic"/>
              </a:rPr>
              <a:t>)</a:t>
            </a:r>
            <a:endParaRPr lang="ko-KR">
              <a:latin typeface="Malgun Gothic"/>
              <a:ea typeface="Malgun Gothic"/>
            </a:endParaRPr>
          </a:p>
          <a:p>
            <a:r>
              <a:rPr lang="ko-KR" altLang="en-US">
                <a:latin typeface="Malgun Gothic"/>
                <a:ea typeface="Malgun Gothic"/>
              </a:rPr>
              <a:t>{</a:t>
            </a:r>
          </a:p>
          <a:p>
            <a:r>
              <a:rPr lang="ko-KR" altLang="en-US">
                <a:latin typeface="Malgun Gothic"/>
                <a:ea typeface="Malgun Gothic"/>
              </a:rPr>
              <a:t>     </a:t>
            </a:r>
            <a:r>
              <a:rPr lang="ko-KR" altLang="en-US" err="1">
                <a:latin typeface="Malgun Gothic"/>
                <a:ea typeface="Malgun Gothic"/>
              </a:rPr>
              <a:t>Node</a:t>
            </a:r>
            <a:r>
              <a:rPr lang="ko-KR" altLang="en-US">
                <a:latin typeface="Malgun Gothic"/>
                <a:ea typeface="Malgun Gothic"/>
              </a:rPr>
              <a:t>* </a:t>
            </a:r>
            <a:r>
              <a:rPr lang="ko-KR" altLang="en-US" err="1">
                <a:latin typeface="Malgun Gothic"/>
                <a:ea typeface="Malgun Gothic"/>
              </a:rPr>
              <a:t>newNode</a:t>
            </a:r>
            <a:r>
              <a:rPr lang="ko-KR" altLang="en-US">
                <a:latin typeface="Malgun Gothic"/>
                <a:ea typeface="Malgun Gothic"/>
              </a:rPr>
              <a:t> = </a:t>
            </a:r>
            <a:r>
              <a:rPr lang="ko-KR" altLang="en-US" err="1">
                <a:latin typeface="Malgun Gothic"/>
                <a:ea typeface="Malgun Gothic"/>
              </a:rPr>
              <a:t>m_pMemoryPool</a:t>
            </a:r>
            <a:r>
              <a:rPr lang="ko-KR" altLang="en-US">
                <a:latin typeface="Malgun Gothic"/>
                <a:ea typeface="Malgun Gothic"/>
              </a:rPr>
              <a:t>-&gt;</a:t>
            </a:r>
            <a:r>
              <a:rPr lang="ko-KR" altLang="en-US" err="1">
                <a:latin typeface="Malgun Gothic"/>
                <a:ea typeface="Malgun Gothic"/>
              </a:rPr>
              <a:t>Alloc</a:t>
            </a:r>
            <a:r>
              <a:rPr lang="ko-KR" altLang="en-US">
                <a:latin typeface="Malgun Gothic"/>
                <a:ea typeface="Malgun Gothic"/>
              </a:rPr>
              <a:t>();</a:t>
            </a:r>
          </a:p>
          <a:p>
            <a:r>
              <a:rPr lang="ko-KR" altLang="en-US">
                <a:latin typeface="Malgun Gothic"/>
                <a:ea typeface="Malgun Gothic"/>
              </a:rPr>
              <a:t>     </a:t>
            </a:r>
            <a:r>
              <a:rPr lang="ko-KR" altLang="en-US" err="1">
                <a:latin typeface="Malgun Gothic"/>
                <a:ea typeface="Malgun Gothic"/>
              </a:rPr>
              <a:t>newNode</a:t>
            </a:r>
            <a:r>
              <a:rPr lang="ko-KR" altLang="en-US">
                <a:latin typeface="Malgun Gothic"/>
                <a:ea typeface="Malgun Gothic"/>
              </a:rPr>
              <a:t>-&gt;</a:t>
            </a:r>
            <a:r>
              <a:rPr lang="ko-KR" altLang="en-US" err="1">
                <a:latin typeface="Malgun Gothic"/>
                <a:ea typeface="Malgun Gothic"/>
              </a:rPr>
              <a:t>data</a:t>
            </a:r>
            <a:r>
              <a:rPr lang="ko-KR" altLang="en-US">
                <a:latin typeface="Malgun Gothic"/>
                <a:ea typeface="Malgun Gothic"/>
              </a:rPr>
              <a:t> = </a:t>
            </a:r>
            <a:r>
              <a:rPr lang="ko-KR" altLang="en-US" err="1">
                <a:latin typeface="Malgun Gothic"/>
                <a:ea typeface="Malgun Gothic"/>
              </a:rPr>
              <a:t>InputData</a:t>
            </a:r>
            <a:r>
              <a:rPr lang="ko-KR" altLang="en-US">
                <a:latin typeface="Malgun Gothic"/>
                <a:ea typeface="Malgun Gothic"/>
              </a:rPr>
              <a:t>;</a:t>
            </a:r>
          </a:p>
          <a:p>
            <a:endParaRPr lang="ko-KR" altLang="en-US">
              <a:latin typeface="Malgun Gothic"/>
              <a:ea typeface="Malgun Gothic"/>
            </a:endParaRPr>
          </a:p>
          <a:p>
            <a:r>
              <a:rPr lang="ko-KR" altLang="en-US">
                <a:latin typeface="Malgun Gothic"/>
                <a:ea typeface="Malgun Gothic"/>
              </a:rPr>
              <a:t>     </a:t>
            </a:r>
            <a:r>
              <a:rPr lang="ko-KR" altLang="en-US" err="1">
                <a:latin typeface="Malgun Gothic"/>
                <a:ea typeface="Malgun Gothic"/>
              </a:rPr>
              <a:t>do</a:t>
            </a:r>
            <a:r>
              <a:rPr lang="ko-KR" altLang="en-US">
                <a:latin typeface="Malgun Gothic"/>
                <a:ea typeface="Malgun Gothic"/>
              </a:rPr>
              <a:t>{</a:t>
            </a:r>
          </a:p>
          <a:p>
            <a:r>
              <a:rPr lang="ko-KR" altLang="en-US">
                <a:latin typeface="Malgun Gothic"/>
                <a:ea typeface="Malgun Gothic"/>
              </a:rPr>
              <a:t>            </a:t>
            </a:r>
            <a:r>
              <a:rPr lang="ko-KR" altLang="en-US" err="1">
                <a:latin typeface="Malgun Gothic"/>
                <a:ea typeface="Malgun Gothic"/>
              </a:rPr>
              <a:t>Node</a:t>
            </a:r>
            <a:r>
              <a:rPr lang="ko-KR" altLang="en-US">
                <a:latin typeface="Malgun Gothic"/>
                <a:ea typeface="Malgun Gothic"/>
              </a:rPr>
              <a:t>* </a:t>
            </a:r>
            <a:r>
              <a:rPr lang="ko-KR" altLang="en-US" err="1">
                <a:latin typeface="Malgun Gothic"/>
                <a:ea typeface="Malgun Gothic"/>
              </a:rPr>
              <a:t>t</a:t>
            </a:r>
            <a:r>
              <a:rPr lang="ko-KR" altLang="en-US">
                <a:latin typeface="Malgun Gothic"/>
                <a:ea typeface="Malgun Gothic"/>
              </a:rPr>
              <a:t> = </a:t>
            </a:r>
            <a:r>
              <a:rPr lang="ko-KR" altLang="en-US" err="1">
                <a:latin typeface="Malgun Gothic"/>
                <a:ea typeface="Malgun Gothic"/>
              </a:rPr>
              <a:t>m_pTopNode</a:t>
            </a:r>
            <a:r>
              <a:rPr lang="ko-KR" altLang="en-US">
                <a:latin typeface="Malgun Gothic"/>
                <a:ea typeface="Malgun Gothic"/>
              </a:rPr>
              <a:t>;</a:t>
            </a:r>
          </a:p>
          <a:p>
            <a:r>
              <a:rPr lang="ko-KR" altLang="en-US">
                <a:latin typeface="Malgun Gothic"/>
                <a:ea typeface="Malgun Gothic"/>
              </a:rPr>
              <a:t>            </a:t>
            </a:r>
            <a:r>
              <a:rPr lang="ko-KR" altLang="en-US" err="1">
                <a:latin typeface="Malgun Gothic"/>
                <a:ea typeface="Malgun Gothic"/>
              </a:rPr>
              <a:t>newNode</a:t>
            </a:r>
            <a:r>
              <a:rPr lang="ko-KR" altLang="en-US">
                <a:latin typeface="Malgun Gothic"/>
                <a:ea typeface="Malgun Gothic"/>
              </a:rPr>
              <a:t>-&gt;</a:t>
            </a:r>
            <a:r>
              <a:rPr lang="ko-KR" altLang="en-US" err="1">
                <a:latin typeface="Malgun Gothic"/>
                <a:ea typeface="Malgun Gothic"/>
              </a:rPr>
              <a:t>pNextNode</a:t>
            </a:r>
            <a:r>
              <a:rPr lang="ko-KR" altLang="en-US">
                <a:latin typeface="Malgun Gothic"/>
                <a:ea typeface="Malgun Gothic"/>
              </a:rPr>
              <a:t> = </a:t>
            </a:r>
            <a:r>
              <a:rPr lang="ko-KR" altLang="en-US" err="1">
                <a:latin typeface="Malgun Gothic"/>
                <a:ea typeface="Malgun Gothic"/>
              </a:rPr>
              <a:t>t</a:t>
            </a:r>
            <a:r>
              <a:rPr lang="ko-KR" altLang="en-US">
                <a:latin typeface="Malgun Gothic"/>
                <a:ea typeface="Malgun Gothic"/>
              </a:rPr>
              <a:t>;</a:t>
            </a:r>
          </a:p>
          <a:p>
            <a:r>
              <a:rPr lang="ko-KR" altLang="en-US">
                <a:latin typeface="Malgun Gothic"/>
                <a:ea typeface="Malgun Gothic"/>
              </a:rPr>
              <a:t>            </a:t>
            </a:r>
          </a:p>
          <a:p>
            <a:r>
              <a:rPr lang="ko-KR" altLang="en-US">
                <a:latin typeface="Malgun Gothic"/>
                <a:ea typeface="Malgun Gothic"/>
              </a:rPr>
              <a:t>      }</a:t>
            </a:r>
            <a:r>
              <a:rPr lang="ko-KR" altLang="en-US" err="1">
                <a:latin typeface="Malgun Gothic"/>
                <a:ea typeface="Malgun Gothic"/>
              </a:rPr>
              <a:t>while</a:t>
            </a:r>
            <a:r>
              <a:rPr lang="ko-KR" altLang="en-US">
                <a:latin typeface="Malgun Gothic"/>
                <a:ea typeface="Malgun Gothic"/>
              </a:rPr>
              <a:t>(CAS(&amp;</a:t>
            </a:r>
            <a:r>
              <a:rPr lang="ko-KR" altLang="en-US" err="1">
                <a:latin typeface="Malgun Gothic"/>
                <a:ea typeface="Malgun Gothic"/>
              </a:rPr>
              <a:t>m_pTopNode</a:t>
            </a:r>
            <a:r>
              <a:rPr lang="ko-KR" altLang="en-US">
                <a:latin typeface="Malgun Gothic"/>
                <a:ea typeface="Malgun Gothic"/>
              </a:rPr>
              <a:t>, </a:t>
            </a:r>
            <a:r>
              <a:rPr lang="ko-KR" altLang="en-US" err="1">
                <a:latin typeface="Malgun Gothic"/>
                <a:ea typeface="Malgun Gothic"/>
              </a:rPr>
              <a:t>newNode</a:t>
            </a:r>
            <a:r>
              <a:rPr lang="ko-KR" altLang="en-US">
                <a:latin typeface="Malgun Gothic"/>
                <a:ea typeface="Malgun Gothic"/>
              </a:rPr>
              <a:t>, </a:t>
            </a:r>
            <a:r>
              <a:rPr lang="ko-KR" altLang="en-US" err="1">
                <a:latin typeface="Malgun Gothic"/>
                <a:ea typeface="Malgun Gothic"/>
              </a:rPr>
              <a:t>t</a:t>
            </a:r>
            <a:r>
              <a:rPr lang="ko-KR" altLang="en-US">
                <a:latin typeface="Malgun Gothic"/>
                <a:ea typeface="Malgun Gothic"/>
              </a:rPr>
              <a:t>) != </a:t>
            </a:r>
            <a:r>
              <a:rPr lang="ko-KR" altLang="en-US" err="1">
                <a:latin typeface="Malgun Gothic"/>
                <a:ea typeface="Malgun Gothic"/>
              </a:rPr>
              <a:t>t</a:t>
            </a:r>
            <a:r>
              <a:rPr lang="ko-KR" altLang="en-US">
                <a:latin typeface="Malgun Gothic"/>
                <a:ea typeface="Malgun Gothic"/>
              </a:rPr>
              <a:t>);</a:t>
            </a:r>
          </a:p>
          <a:p>
            <a:endParaRPr lang="ko-KR" altLang="en-US">
              <a:latin typeface="Malgun Gothic"/>
              <a:ea typeface="Malgun Gothic"/>
            </a:endParaRPr>
          </a:p>
          <a:p>
            <a:r>
              <a:rPr lang="ko-KR" altLang="en-US">
                <a:latin typeface="Malgun Gothic"/>
                <a:ea typeface="Malgun Gothic"/>
              </a:rPr>
              <a:t>}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5738E96-34AF-D16D-C8C9-48940EDC4494}"/>
              </a:ext>
            </a:extLst>
          </p:cNvPr>
          <p:cNvSpPr/>
          <p:nvPr/>
        </p:nvSpPr>
        <p:spPr>
          <a:xfrm>
            <a:off x="267730" y="1496540"/>
            <a:ext cx="981675" cy="9610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1DD7B16-4951-86E4-1319-9CF7C9DC1F73}"/>
              </a:ext>
            </a:extLst>
          </p:cNvPr>
          <p:cNvCxnSpPr/>
          <p:nvPr/>
        </p:nvCxnSpPr>
        <p:spPr>
          <a:xfrm flipV="1">
            <a:off x="1249404" y="1977077"/>
            <a:ext cx="63843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DC6201F-41D9-C786-2BDF-37AFCA0B1F0A}"/>
              </a:ext>
            </a:extLst>
          </p:cNvPr>
          <p:cNvSpPr/>
          <p:nvPr/>
        </p:nvSpPr>
        <p:spPr>
          <a:xfrm>
            <a:off x="3336324" y="1427891"/>
            <a:ext cx="981675" cy="9610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0670080-D824-1F96-8E00-938D62D87510}"/>
              </a:ext>
            </a:extLst>
          </p:cNvPr>
          <p:cNvSpPr/>
          <p:nvPr/>
        </p:nvSpPr>
        <p:spPr>
          <a:xfrm>
            <a:off x="3336324" y="3061729"/>
            <a:ext cx="981675" cy="9610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42BBC25-6139-BAB4-23FA-A3095ED7948B}"/>
              </a:ext>
            </a:extLst>
          </p:cNvPr>
          <p:cNvSpPr/>
          <p:nvPr/>
        </p:nvSpPr>
        <p:spPr>
          <a:xfrm>
            <a:off x="3336324" y="4702431"/>
            <a:ext cx="981675" cy="9610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36C02FC-85CC-EB7D-C568-E1E55E7817C4}"/>
              </a:ext>
            </a:extLst>
          </p:cNvPr>
          <p:cNvCxnSpPr>
            <a:cxnSpLocks/>
          </p:cNvCxnSpPr>
          <p:nvPr/>
        </p:nvCxnSpPr>
        <p:spPr>
          <a:xfrm>
            <a:off x="3823727" y="2388973"/>
            <a:ext cx="6867" cy="672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B5CDB67-CDA2-F5FE-EC4F-132522A15877}"/>
              </a:ext>
            </a:extLst>
          </p:cNvPr>
          <p:cNvCxnSpPr>
            <a:cxnSpLocks/>
          </p:cNvCxnSpPr>
          <p:nvPr/>
        </p:nvCxnSpPr>
        <p:spPr>
          <a:xfrm>
            <a:off x="3823727" y="4022811"/>
            <a:ext cx="6867" cy="672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77DCDB3-6815-6D78-EF5A-A47DD626C223}"/>
              </a:ext>
            </a:extLst>
          </p:cNvPr>
          <p:cNvSpPr txBox="1"/>
          <p:nvPr/>
        </p:nvSpPr>
        <p:spPr>
          <a:xfrm>
            <a:off x="267730" y="1853513"/>
            <a:ext cx="9816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err="1">
                <a:latin typeface="Malgun Gothic"/>
                <a:ea typeface="Malgun Gothic"/>
              </a:rPr>
              <a:t>newNode</a:t>
            </a:r>
            <a:endParaRPr lang="ko-KR" altLang="en-US" sz="1400">
              <a:latin typeface="Malgun Gothic"/>
              <a:ea typeface="Malgun Gothic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1A1CBF-B865-58C5-5ADC-3EDF6F192243}"/>
              </a:ext>
            </a:extLst>
          </p:cNvPr>
          <p:cNvSpPr txBox="1"/>
          <p:nvPr/>
        </p:nvSpPr>
        <p:spPr>
          <a:xfrm>
            <a:off x="3370649" y="1853513"/>
            <a:ext cx="9061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err="1">
                <a:latin typeface="Malgun Gothic"/>
                <a:ea typeface="Malgun Gothic"/>
              </a:rPr>
              <a:t>topNode</a:t>
            </a:r>
            <a:endParaRPr lang="ko-KR" altLang="en-US" sz="1400">
              <a:latin typeface="Malgun Gothic"/>
              <a:ea typeface="Malgun Gothic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C6D703-F65E-9F69-9281-84F362B79AB0}"/>
              </a:ext>
            </a:extLst>
          </p:cNvPr>
          <p:cNvSpPr txBox="1"/>
          <p:nvPr/>
        </p:nvSpPr>
        <p:spPr>
          <a:xfrm>
            <a:off x="1249405" y="2636108"/>
            <a:ext cx="14553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/>
              <a:t>t</a:t>
            </a:r>
            <a:r>
              <a:rPr lang="ko-KR" altLang="en-US"/>
              <a:t> = 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9071A8AC-9318-9580-6ED1-627FBC1ECA84}"/>
              </a:ext>
            </a:extLst>
          </p:cNvPr>
          <p:cNvCxnSpPr/>
          <p:nvPr/>
        </p:nvCxnSpPr>
        <p:spPr>
          <a:xfrm flipV="1">
            <a:off x="1771135" y="1990810"/>
            <a:ext cx="1455351" cy="72767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23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9DBCC-9A9F-0BF9-2D01-CF46A6758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A4EB3-A025-8B6E-BCA5-D42820CB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91250"/>
            <a:ext cx="8421688" cy="1325563"/>
          </a:xfrm>
        </p:spPr>
        <p:txBody>
          <a:bodyPr rtlCol="0"/>
          <a:lstStyle/>
          <a:p>
            <a:r>
              <a:rPr lang="ko-KR" altLang="en-US">
                <a:latin typeface="맑은 고딕"/>
                <a:ea typeface="맑은 고딕"/>
              </a:rPr>
              <a:t>LOCKFREE STACK 구현 원리</a:t>
            </a:r>
            <a:endParaRPr lang="ko-KR" altLang="en-US"/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A4404BC5-D938-7E23-EEBE-8DAD41043D3F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8048151" y="5254084"/>
            <a:ext cx="2135755" cy="343061"/>
          </a:xfrm>
        </p:spPr>
        <p:txBody>
          <a:bodyPr rtlCol="0"/>
          <a:lstStyle/>
          <a:p>
            <a:r>
              <a:rPr lang="ko-KR" altLang="en-US" err="1">
                <a:latin typeface="맑은 고딕"/>
                <a:ea typeface="맑은 고딕"/>
              </a:rPr>
              <a:t>LockFree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 altLang="en-US" err="1">
                <a:latin typeface="맑은 고딕"/>
                <a:ea typeface="맑은 고딕"/>
              </a:rPr>
              <a:t>Pop</a:t>
            </a:r>
            <a:endParaRPr lang="ko-KR" altLang="en-US" err="1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F682C8F-FAE8-D0F0-31CD-BAD3CD6141D8}"/>
              </a:ext>
            </a:extLst>
          </p:cNvPr>
          <p:cNvSpPr/>
          <p:nvPr/>
        </p:nvSpPr>
        <p:spPr>
          <a:xfrm>
            <a:off x="6098752" y="1430555"/>
            <a:ext cx="5867812" cy="364686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/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3A1708-97F9-01DF-4D71-5EAED5B96989}"/>
              </a:ext>
            </a:extLst>
          </p:cNvPr>
          <p:cNvSpPr txBox="1"/>
          <p:nvPr/>
        </p:nvSpPr>
        <p:spPr>
          <a:xfrm>
            <a:off x="6338470" y="1493368"/>
            <a:ext cx="585611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>
                <a:latin typeface="Malgun Gothic"/>
                <a:ea typeface="Malgun Gothic"/>
              </a:rPr>
              <a:t>void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ko-KR" altLang="en-US" dirty="0" err="1">
                <a:latin typeface="Malgun Gothic"/>
                <a:ea typeface="Malgun Gothic"/>
              </a:rPr>
              <a:t>Pop</a:t>
            </a:r>
            <a:r>
              <a:rPr lang="ko-KR" altLang="en-US" dirty="0">
                <a:latin typeface="Malgun Gothic"/>
                <a:ea typeface="Malgun Gothic"/>
              </a:rPr>
              <a:t>(</a:t>
            </a:r>
            <a:r>
              <a:rPr lang="ko-KR" altLang="en-US" dirty="0" err="1">
                <a:latin typeface="Malgun Gothic"/>
                <a:ea typeface="Malgun Gothic"/>
              </a:rPr>
              <a:t>T</a:t>
            </a:r>
            <a:r>
              <a:rPr lang="ko-KR" altLang="en-US" dirty="0">
                <a:latin typeface="Malgun Gothic"/>
                <a:ea typeface="Malgun Gothic"/>
              </a:rPr>
              <a:t>&amp; </a:t>
            </a:r>
            <a:r>
              <a:rPr lang="ko-KR" altLang="en-US" dirty="0" err="1">
                <a:latin typeface="Malgun Gothic"/>
                <a:ea typeface="Malgun Gothic"/>
              </a:rPr>
              <a:t>data</a:t>
            </a:r>
            <a:r>
              <a:rPr lang="ko-KR" altLang="en-US" dirty="0">
                <a:latin typeface="Malgun Gothic"/>
                <a:ea typeface="Malgun Gothic"/>
              </a:rPr>
              <a:t>)</a:t>
            </a:r>
            <a:endParaRPr lang="ko-KR">
              <a:latin typeface="Malgun Gothic"/>
              <a:ea typeface="Malgun Gothic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{</a:t>
            </a:r>
          </a:p>
          <a:p>
            <a:endParaRPr lang="ko-KR" altLang="en-US">
              <a:latin typeface="Malgun Gothic"/>
              <a:ea typeface="Malgun Gothic"/>
            </a:endParaRPr>
          </a:p>
          <a:p>
            <a:r>
              <a:rPr lang="ko-KR" altLang="en-US" dirty="0">
                <a:latin typeface="Malgun Gothic"/>
                <a:ea typeface="Malgun Gothic"/>
              </a:rPr>
              <a:t>   </a:t>
            </a:r>
            <a:r>
              <a:rPr lang="ko-KR" altLang="en-US" dirty="0" err="1">
                <a:latin typeface="Malgun Gothic"/>
                <a:ea typeface="Malgun Gothic"/>
              </a:rPr>
              <a:t>do</a:t>
            </a:r>
            <a:r>
              <a:rPr lang="ko-KR" altLang="en-US" dirty="0">
                <a:latin typeface="Malgun Gothic"/>
                <a:ea typeface="Malgun Gothic"/>
              </a:rPr>
              <a:t>{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          </a:t>
            </a:r>
            <a:r>
              <a:rPr lang="ko-KR" altLang="en-US" dirty="0" err="1">
                <a:latin typeface="Malgun Gothic"/>
                <a:ea typeface="Malgun Gothic"/>
              </a:rPr>
              <a:t>Node</a:t>
            </a:r>
            <a:r>
              <a:rPr lang="ko-KR" altLang="en-US" dirty="0">
                <a:latin typeface="Malgun Gothic"/>
                <a:ea typeface="Malgun Gothic"/>
              </a:rPr>
              <a:t>* </a:t>
            </a:r>
            <a:r>
              <a:rPr lang="ko-KR" altLang="en-US" dirty="0" err="1">
                <a:latin typeface="Malgun Gothic"/>
                <a:ea typeface="Malgun Gothic"/>
              </a:rPr>
              <a:t>t</a:t>
            </a:r>
            <a:r>
              <a:rPr lang="ko-KR" altLang="en-US" dirty="0">
                <a:latin typeface="Malgun Gothic"/>
                <a:ea typeface="Malgun Gothic"/>
              </a:rPr>
              <a:t> = </a:t>
            </a:r>
            <a:r>
              <a:rPr lang="ko-KR" altLang="en-US" dirty="0" err="1">
                <a:latin typeface="Malgun Gothic"/>
                <a:ea typeface="Malgun Gothic"/>
              </a:rPr>
              <a:t>m_pTopNode</a:t>
            </a:r>
            <a:r>
              <a:rPr lang="ko-KR" altLang="en-US" dirty="0">
                <a:latin typeface="Malgun Gothic"/>
                <a:ea typeface="Malgun Gothic"/>
              </a:rPr>
              <a:t>;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          </a:t>
            </a:r>
            <a:r>
              <a:rPr lang="ko-KR" altLang="en-US" dirty="0" err="1">
                <a:latin typeface="Malgun Gothic"/>
                <a:ea typeface="Malgun Gothic"/>
              </a:rPr>
              <a:t>Node</a:t>
            </a:r>
            <a:r>
              <a:rPr lang="ko-KR" altLang="en-US" dirty="0">
                <a:latin typeface="Malgun Gothic"/>
                <a:ea typeface="Malgun Gothic"/>
              </a:rPr>
              <a:t>* </a:t>
            </a:r>
            <a:r>
              <a:rPr lang="ko-KR" altLang="en-US" dirty="0" err="1">
                <a:latin typeface="Malgun Gothic"/>
                <a:ea typeface="Malgun Gothic"/>
              </a:rPr>
              <a:t>newTopNode</a:t>
            </a:r>
            <a:r>
              <a:rPr lang="ko-KR" altLang="en-US" dirty="0">
                <a:latin typeface="Malgun Gothic"/>
                <a:ea typeface="Malgun Gothic"/>
              </a:rPr>
              <a:t>  = </a:t>
            </a:r>
            <a:r>
              <a:rPr lang="ko-KR" altLang="en-US" dirty="0" err="1">
                <a:latin typeface="Malgun Gothic"/>
                <a:ea typeface="Malgun Gothic"/>
              </a:rPr>
              <a:t>t</a:t>
            </a:r>
            <a:r>
              <a:rPr lang="ko-KR" altLang="en-US" dirty="0">
                <a:latin typeface="Malgun Gothic"/>
                <a:ea typeface="Malgun Gothic"/>
              </a:rPr>
              <a:t>-&gt;</a:t>
            </a:r>
            <a:r>
              <a:rPr lang="ko-KR" altLang="en-US" dirty="0" err="1">
                <a:latin typeface="Malgun Gothic"/>
                <a:ea typeface="Malgun Gothic"/>
              </a:rPr>
              <a:t>m_pNextNode</a:t>
            </a:r>
            <a:r>
              <a:rPr lang="ko-KR" altLang="en-US" dirty="0">
                <a:latin typeface="Malgun Gothic"/>
                <a:ea typeface="Malgun Gothic"/>
              </a:rPr>
              <a:t>;            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    }</a:t>
            </a:r>
            <a:r>
              <a:rPr lang="ko-KR" altLang="en-US" dirty="0" err="1">
                <a:latin typeface="Malgun Gothic"/>
                <a:ea typeface="Malgun Gothic"/>
              </a:rPr>
              <a:t>while</a:t>
            </a:r>
            <a:r>
              <a:rPr lang="ko-KR" altLang="en-US" dirty="0">
                <a:latin typeface="Malgun Gothic"/>
                <a:ea typeface="Malgun Gothic"/>
              </a:rPr>
              <a:t>(CAS(&amp;</a:t>
            </a:r>
            <a:r>
              <a:rPr lang="ko-KR" altLang="en-US" dirty="0" err="1">
                <a:latin typeface="Malgun Gothic"/>
                <a:ea typeface="Malgun Gothic"/>
              </a:rPr>
              <a:t>m_pTopNode</a:t>
            </a:r>
            <a:r>
              <a:rPr lang="ko-KR" altLang="en-US" dirty="0">
                <a:latin typeface="Malgun Gothic"/>
                <a:ea typeface="Malgun Gothic"/>
              </a:rPr>
              <a:t>, </a:t>
            </a:r>
            <a:r>
              <a:rPr lang="ko-KR" dirty="0" err="1">
                <a:latin typeface="Malgun Gothic"/>
                <a:ea typeface="Malgun Gothic"/>
              </a:rPr>
              <a:t>newTopNode</a:t>
            </a:r>
            <a:r>
              <a:rPr lang="ko-KR" dirty="0">
                <a:latin typeface="Malgun Gothic"/>
                <a:ea typeface="Malgun Gothic"/>
              </a:rPr>
              <a:t> </a:t>
            </a:r>
            <a:r>
              <a:rPr lang="ko-KR" altLang="en-US" dirty="0">
                <a:latin typeface="Malgun Gothic"/>
                <a:ea typeface="Malgun Gothic"/>
              </a:rPr>
              <a:t>, </a:t>
            </a:r>
            <a:r>
              <a:rPr lang="ko-KR" altLang="en-US" dirty="0" err="1">
                <a:latin typeface="Malgun Gothic"/>
                <a:ea typeface="Malgun Gothic"/>
              </a:rPr>
              <a:t>t</a:t>
            </a:r>
            <a:r>
              <a:rPr lang="ko-KR" altLang="en-US" dirty="0">
                <a:latin typeface="Malgun Gothic"/>
                <a:ea typeface="Malgun Gothic"/>
              </a:rPr>
              <a:t>) != </a:t>
            </a:r>
            <a:r>
              <a:rPr lang="ko-KR" altLang="en-US" dirty="0" err="1">
                <a:latin typeface="Malgun Gothic"/>
                <a:ea typeface="Malgun Gothic"/>
              </a:rPr>
              <a:t>t</a:t>
            </a:r>
            <a:r>
              <a:rPr lang="ko-KR" altLang="en-US" dirty="0">
                <a:latin typeface="Malgun Gothic"/>
                <a:ea typeface="Malgun Gothic"/>
              </a:rPr>
              <a:t>);</a:t>
            </a:r>
          </a:p>
          <a:p>
            <a:r>
              <a:rPr lang="ko-KR" altLang="en-US">
                <a:latin typeface="Malgun Gothic"/>
                <a:ea typeface="Malgun Gothic"/>
              </a:rPr>
              <a:t>      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    </a:t>
            </a:r>
            <a:r>
              <a:rPr lang="ko-KR" altLang="en-US" dirty="0" err="1">
                <a:latin typeface="Malgun Gothic"/>
                <a:ea typeface="Malgun Gothic"/>
              </a:rPr>
              <a:t>m_pMemoryPool</a:t>
            </a:r>
            <a:r>
              <a:rPr lang="ko-KR" altLang="en-US" dirty="0">
                <a:latin typeface="Malgun Gothic"/>
                <a:ea typeface="Malgun Gothic"/>
              </a:rPr>
              <a:t>-&gt;</a:t>
            </a:r>
            <a:r>
              <a:rPr lang="ko-KR" altLang="en-US" dirty="0" err="1">
                <a:latin typeface="Malgun Gothic"/>
                <a:ea typeface="Malgun Gothic"/>
              </a:rPr>
              <a:t>Free</a:t>
            </a:r>
            <a:r>
              <a:rPr lang="ko-KR" altLang="en-US" dirty="0">
                <a:latin typeface="Malgun Gothic"/>
                <a:ea typeface="Malgun Gothic"/>
              </a:rPr>
              <a:t>(</a:t>
            </a:r>
            <a:r>
              <a:rPr lang="ko-KR" altLang="en-US" dirty="0" err="1">
                <a:latin typeface="Malgun Gothic"/>
                <a:ea typeface="Malgun Gothic"/>
              </a:rPr>
              <a:t>t</a:t>
            </a:r>
            <a:r>
              <a:rPr lang="ko-KR" altLang="en-US" dirty="0">
                <a:latin typeface="Malgun Gothic"/>
                <a:ea typeface="Malgun Gothic"/>
              </a:rPr>
              <a:t>);</a:t>
            </a:r>
          </a:p>
          <a:p>
            <a:r>
              <a:rPr lang="ko-KR" altLang="en-US" dirty="0">
                <a:latin typeface="Malgun Gothic"/>
                <a:ea typeface="Malgun Gothic"/>
              </a:rPr>
              <a:t>}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DEBF0A0-2BE6-DF87-8F9C-1A2C53D61405}"/>
              </a:ext>
            </a:extLst>
          </p:cNvPr>
          <p:cNvSpPr/>
          <p:nvPr/>
        </p:nvSpPr>
        <p:spPr>
          <a:xfrm>
            <a:off x="3336324" y="1427891"/>
            <a:ext cx="981675" cy="9610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11E49F0-AD74-A920-9FF8-94C5E3153C78}"/>
              </a:ext>
            </a:extLst>
          </p:cNvPr>
          <p:cNvSpPr/>
          <p:nvPr/>
        </p:nvSpPr>
        <p:spPr>
          <a:xfrm>
            <a:off x="3336324" y="3061729"/>
            <a:ext cx="981675" cy="9610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BAF3BE0-C108-32BE-7696-6EB6C93069F0}"/>
              </a:ext>
            </a:extLst>
          </p:cNvPr>
          <p:cNvSpPr/>
          <p:nvPr/>
        </p:nvSpPr>
        <p:spPr>
          <a:xfrm>
            <a:off x="3336324" y="4702431"/>
            <a:ext cx="981675" cy="9610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BEB105D-7F81-AD08-8BFB-E5B6D2230F73}"/>
              </a:ext>
            </a:extLst>
          </p:cNvPr>
          <p:cNvCxnSpPr>
            <a:cxnSpLocks/>
          </p:cNvCxnSpPr>
          <p:nvPr/>
        </p:nvCxnSpPr>
        <p:spPr>
          <a:xfrm>
            <a:off x="3823727" y="2388973"/>
            <a:ext cx="6867" cy="672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19A24E7-1B73-DD0A-BF28-CE9A5DEF229E}"/>
              </a:ext>
            </a:extLst>
          </p:cNvPr>
          <p:cNvCxnSpPr>
            <a:cxnSpLocks/>
          </p:cNvCxnSpPr>
          <p:nvPr/>
        </p:nvCxnSpPr>
        <p:spPr>
          <a:xfrm>
            <a:off x="3823727" y="4022811"/>
            <a:ext cx="6867" cy="672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C7D5F8-90E5-DFC1-F109-91E0EDD74441}"/>
              </a:ext>
            </a:extLst>
          </p:cNvPr>
          <p:cNvSpPr txBox="1"/>
          <p:nvPr/>
        </p:nvSpPr>
        <p:spPr>
          <a:xfrm>
            <a:off x="3370649" y="1853513"/>
            <a:ext cx="9061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err="1">
                <a:latin typeface="Malgun Gothic"/>
                <a:ea typeface="Malgun Gothic"/>
              </a:rPr>
              <a:t>topNode</a:t>
            </a:r>
            <a:endParaRPr lang="ko-KR" altLang="en-US" sz="1400">
              <a:latin typeface="Malgun Gothic"/>
              <a:ea typeface="Malgun Gothic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07A7C0-217E-9EEB-2C6B-BAFA6CC026AE}"/>
              </a:ext>
            </a:extLst>
          </p:cNvPr>
          <p:cNvSpPr txBox="1"/>
          <p:nvPr/>
        </p:nvSpPr>
        <p:spPr>
          <a:xfrm>
            <a:off x="403017" y="3059720"/>
            <a:ext cx="16818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err="1"/>
              <a:t>t</a:t>
            </a:r>
            <a:r>
              <a:rPr lang="ko-KR" altLang="en-US" dirty="0"/>
              <a:t> =  </a:t>
            </a:r>
          </a:p>
          <a:p>
            <a:r>
              <a:rPr lang="ko-KR" altLang="en-US" dirty="0" err="1"/>
              <a:t>newTop</a:t>
            </a:r>
            <a:r>
              <a:rPr lang="ko-KR" altLang="en-US" dirty="0"/>
              <a:t> = </a:t>
            </a: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566E3C19-DD87-CB49-C255-A4EEB64C358C}"/>
              </a:ext>
            </a:extLst>
          </p:cNvPr>
          <p:cNvCxnSpPr/>
          <p:nvPr/>
        </p:nvCxnSpPr>
        <p:spPr>
          <a:xfrm flipV="1">
            <a:off x="854257" y="1990810"/>
            <a:ext cx="2372229" cy="117992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31109530-03F1-674B-9C10-56E2CF398151}"/>
              </a:ext>
            </a:extLst>
          </p:cNvPr>
          <p:cNvCxnSpPr>
            <a:cxnSpLocks/>
          </p:cNvCxnSpPr>
          <p:nvPr/>
        </p:nvCxnSpPr>
        <p:spPr>
          <a:xfrm flipV="1">
            <a:off x="1486159" y="3483833"/>
            <a:ext cx="1740327" cy="284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13722F7-FCC6-36A3-210E-913970E5CBA7}"/>
              </a:ext>
            </a:extLst>
          </p:cNvPr>
          <p:cNvCxnSpPr/>
          <p:nvPr/>
        </p:nvCxnSpPr>
        <p:spPr>
          <a:xfrm>
            <a:off x="3247080" y="2601784"/>
            <a:ext cx="1153297" cy="226540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3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F6439-EEA7-5039-6F2F-DD2F1375D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36519-9B0A-4904-2186-DDCEB82E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91250"/>
            <a:ext cx="8421688" cy="1325563"/>
          </a:xfrm>
        </p:spPr>
        <p:txBody>
          <a:bodyPr rtlCol="0"/>
          <a:lstStyle/>
          <a:p>
            <a:r>
              <a:rPr lang="ko-KR" altLang="en-US">
                <a:latin typeface="맑은 고딕"/>
                <a:ea typeface="맑은 고딕"/>
              </a:rPr>
              <a:t>LOCKFREE qUEUE 구현 원리</a:t>
            </a:r>
            <a:endParaRPr lang="ko-KR" altLang="en-US"/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26E9106E-AEF6-7DE0-1C5D-5FA883C3DEAE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8048151" y="5254084"/>
            <a:ext cx="2135755" cy="343061"/>
          </a:xfrm>
        </p:spPr>
        <p:txBody>
          <a:bodyPr rtlCol="0"/>
          <a:lstStyle/>
          <a:p>
            <a:r>
              <a:rPr lang="ko-KR" altLang="en-US" err="1">
                <a:latin typeface="맑은 고딕"/>
                <a:ea typeface="맑은 고딕"/>
              </a:rPr>
              <a:t>LockFree</a:t>
            </a:r>
            <a:r>
              <a:rPr lang="ko-KR" altLang="en-US">
                <a:latin typeface="맑은 고딕"/>
                <a:ea typeface="맑은 고딕"/>
              </a:rPr>
              <a:t> Enqueue</a:t>
            </a:r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91A3628-8932-4731-404D-68A7D2F97B30}"/>
              </a:ext>
            </a:extLst>
          </p:cNvPr>
          <p:cNvSpPr/>
          <p:nvPr/>
        </p:nvSpPr>
        <p:spPr>
          <a:xfrm>
            <a:off x="6098752" y="1430555"/>
            <a:ext cx="5867812" cy="364686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/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BE5EBF-AD2D-3164-739C-DDBB285126DC}"/>
              </a:ext>
            </a:extLst>
          </p:cNvPr>
          <p:cNvSpPr txBox="1"/>
          <p:nvPr/>
        </p:nvSpPr>
        <p:spPr>
          <a:xfrm>
            <a:off x="6338470" y="1493368"/>
            <a:ext cx="585611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latin typeface="Malgun Gothic"/>
                <a:ea typeface="Malgun Gothic"/>
              </a:rPr>
              <a:t>void</a:t>
            </a:r>
            <a:r>
              <a:rPr lang="ko-KR" altLang="en-US">
                <a:latin typeface="Malgun Gothic"/>
                <a:ea typeface="Malgun Gothic"/>
              </a:rPr>
              <a:t> </a:t>
            </a:r>
            <a:r>
              <a:rPr lang="ko-KR" altLang="en-US" err="1">
                <a:latin typeface="Malgun Gothic"/>
                <a:ea typeface="Malgun Gothic"/>
              </a:rPr>
              <a:t>Enqueue</a:t>
            </a:r>
            <a:r>
              <a:rPr lang="ko-KR" altLang="en-US">
                <a:latin typeface="Malgun Gothic"/>
                <a:ea typeface="Malgun Gothic"/>
              </a:rPr>
              <a:t>(</a:t>
            </a:r>
            <a:r>
              <a:rPr lang="ko-KR" altLang="en-US" err="1">
                <a:latin typeface="Malgun Gothic"/>
                <a:ea typeface="Malgun Gothic"/>
              </a:rPr>
              <a:t>T</a:t>
            </a:r>
            <a:r>
              <a:rPr lang="ko-KR" altLang="en-US">
                <a:latin typeface="Malgun Gothic"/>
                <a:ea typeface="Malgun Gothic"/>
              </a:rPr>
              <a:t> </a:t>
            </a:r>
            <a:r>
              <a:rPr lang="ko-KR" altLang="en-US" err="1">
                <a:latin typeface="Malgun Gothic"/>
                <a:ea typeface="Malgun Gothic"/>
              </a:rPr>
              <a:t>data</a:t>
            </a:r>
            <a:r>
              <a:rPr lang="ko-KR" altLang="en-US">
                <a:latin typeface="Malgun Gothic"/>
                <a:ea typeface="Malgun Gothic"/>
              </a:rPr>
              <a:t>)</a:t>
            </a:r>
            <a:endParaRPr lang="ko-KR">
              <a:latin typeface="Malgun Gothic"/>
              <a:ea typeface="Malgun Gothic"/>
            </a:endParaRPr>
          </a:p>
          <a:p>
            <a:r>
              <a:rPr lang="ko-KR" altLang="en-US">
                <a:latin typeface="Malgun Gothic"/>
                <a:ea typeface="Malgun Gothic"/>
              </a:rPr>
              <a:t>{</a:t>
            </a:r>
          </a:p>
          <a:p>
            <a:r>
              <a:rPr lang="ko-KR" altLang="en-US">
                <a:latin typeface="Malgun Gothic"/>
                <a:ea typeface="Malgun Gothic"/>
              </a:rPr>
              <a:t>  </a:t>
            </a:r>
            <a:r>
              <a:rPr lang="ko-KR" altLang="en-US" err="1">
                <a:latin typeface="Malgun Gothic"/>
                <a:ea typeface="Malgun Gothic"/>
              </a:rPr>
              <a:t>Node</a:t>
            </a:r>
            <a:r>
              <a:rPr lang="ko-KR" altLang="en-US">
                <a:latin typeface="Malgun Gothic"/>
                <a:ea typeface="Malgun Gothic"/>
              </a:rPr>
              <a:t>* </a:t>
            </a:r>
            <a:r>
              <a:rPr lang="ko-KR" altLang="en-US" err="1">
                <a:latin typeface="Malgun Gothic"/>
                <a:ea typeface="Malgun Gothic"/>
              </a:rPr>
              <a:t>newNode</a:t>
            </a:r>
            <a:r>
              <a:rPr lang="ko-KR" altLang="en-US">
                <a:latin typeface="Malgun Gothic"/>
                <a:ea typeface="Malgun Gothic"/>
              </a:rPr>
              <a:t> = </a:t>
            </a:r>
            <a:r>
              <a:rPr lang="ko-KR" altLang="en-US" err="1">
                <a:latin typeface="Malgun Gothic"/>
                <a:ea typeface="Malgun Gothic"/>
              </a:rPr>
              <a:t>m_pMemoryPool</a:t>
            </a:r>
            <a:r>
              <a:rPr lang="ko-KR" altLang="en-US">
                <a:latin typeface="Malgun Gothic"/>
                <a:ea typeface="Malgun Gothic"/>
              </a:rPr>
              <a:t>-&gt;</a:t>
            </a:r>
            <a:r>
              <a:rPr lang="ko-KR" altLang="en-US" err="1">
                <a:latin typeface="Malgun Gothic"/>
                <a:ea typeface="Malgun Gothic"/>
              </a:rPr>
              <a:t>Alloc</a:t>
            </a:r>
            <a:r>
              <a:rPr lang="ko-KR" altLang="en-US">
                <a:latin typeface="Malgun Gothic"/>
                <a:ea typeface="Malgun Gothic"/>
              </a:rPr>
              <a:t>();</a:t>
            </a:r>
          </a:p>
          <a:p>
            <a:r>
              <a:rPr lang="ko-KR" altLang="en-US">
                <a:latin typeface="Malgun Gothic"/>
                <a:ea typeface="Malgun Gothic"/>
              </a:rPr>
              <a:t>  </a:t>
            </a:r>
            <a:r>
              <a:rPr lang="ko-KR" altLang="en-US" err="1">
                <a:latin typeface="Malgun Gothic"/>
                <a:ea typeface="Malgun Gothic"/>
              </a:rPr>
              <a:t>localTail</a:t>
            </a:r>
            <a:r>
              <a:rPr lang="ko-KR" altLang="en-US">
                <a:latin typeface="Malgun Gothic"/>
                <a:ea typeface="Malgun Gothic"/>
              </a:rPr>
              <a:t> = </a:t>
            </a:r>
            <a:r>
              <a:rPr lang="ko-KR" altLang="en-US" err="1">
                <a:latin typeface="Malgun Gothic"/>
                <a:ea typeface="Malgun Gothic"/>
              </a:rPr>
              <a:t>m_pTail</a:t>
            </a:r>
            <a:r>
              <a:rPr lang="ko-KR" altLang="en-US">
                <a:latin typeface="Malgun Gothic"/>
                <a:ea typeface="Malgun Gothic"/>
              </a:rPr>
              <a:t>;</a:t>
            </a:r>
          </a:p>
          <a:p>
            <a:r>
              <a:rPr lang="ko-KR" altLang="en-US">
                <a:latin typeface="Malgun Gothic"/>
                <a:ea typeface="Malgun Gothic"/>
              </a:rPr>
              <a:t>  </a:t>
            </a:r>
            <a:r>
              <a:rPr lang="ko-KR" altLang="en-US" err="1">
                <a:latin typeface="Malgun Gothic"/>
                <a:ea typeface="Malgun Gothic"/>
              </a:rPr>
              <a:t>if</a:t>
            </a:r>
            <a:r>
              <a:rPr lang="ko-KR" altLang="en-US">
                <a:latin typeface="Malgun Gothic"/>
                <a:ea typeface="Malgun Gothic"/>
              </a:rPr>
              <a:t>(CAS(</a:t>
            </a:r>
            <a:r>
              <a:rPr lang="ko-KR" altLang="en-US" err="1">
                <a:latin typeface="Malgun Gothic"/>
                <a:ea typeface="Malgun Gothic"/>
              </a:rPr>
              <a:t>m_pTail</a:t>
            </a:r>
            <a:r>
              <a:rPr lang="ko-KR" altLang="en-US">
                <a:latin typeface="Malgun Gothic"/>
                <a:ea typeface="Malgun Gothic"/>
              </a:rPr>
              <a:t>-&gt;</a:t>
            </a:r>
            <a:r>
              <a:rPr lang="ko-KR" altLang="en-US" err="1">
                <a:latin typeface="Malgun Gothic"/>
                <a:ea typeface="Malgun Gothic"/>
              </a:rPr>
              <a:t>next</a:t>
            </a:r>
            <a:r>
              <a:rPr lang="ko-KR" altLang="en-US">
                <a:latin typeface="Malgun Gothic"/>
                <a:ea typeface="Malgun Gothic"/>
              </a:rPr>
              <a:t>, </a:t>
            </a:r>
            <a:r>
              <a:rPr lang="ko-KR" altLang="en-US" err="1">
                <a:latin typeface="Malgun Gothic"/>
                <a:ea typeface="Malgun Gothic"/>
              </a:rPr>
              <a:t>newNode</a:t>
            </a:r>
            <a:r>
              <a:rPr lang="ko-KR" altLang="en-US">
                <a:latin typeface="Malgun Gothic"/>
                <a:ea typeface="Malgun Gothic"/>
              </a:rPr>
              <a:t>, </a:t>
            </a:r>
            <a:r>
              <a:rPr lang="ko-KR" altLang="en-US" err="1">
                <a:latin typeface="Malgun Gothic"/>
                <a:ea typeface="Malgun Gothic"/>
              </a:rPr>
              <a:t>nullptr</a:t>
            </a:r>
            <a:r>
              <a:rPr lang="ko-KR" altLang="en-US">
                <a:latin typeface="Malgun Gothic"/>
                <a:ea typeface="Malgun Gothic"/>
              </a:rPr>
              <a:t>) == </a:t>
            </a:r>
            <a:r>
              <a:rPr lang="ko-KR" altLang="en-US" err="1">
                <a:latin typeface="Malgun Gothic"/>
                <a:ea typeface="Malgun Gothic"/>
              </a:rPr>
              <a:t>nullptr</a:t>
            </a:r>
            <a:r>
              <a:rPr lang="ko-KR" altLang="en-US">
                <a:latin typeface="Malgun Gothic"/>
                <a:ea typeface="Malgun Gothic"/>
              </a:rPr>
              <a:t>)</a:t>
            </a:r>
          </a:p>
          <a:p>
            <a:r>
              <a:rPr lang="ko-KR" altLang="en-US">
                <a:latin typeface="Malgun Gothic"/>
                <a:ea typeface="Malgun Gothic"/>
              </a:rPr>
              <a:t>  {</a:t>
            </a:r>
          </a:p>
          <a:p>
            <a:r>
              <a:rPr lang="ko-KR" altLang="en-US">
                <a:latin typeface="Malgun Gothic"/>
                <a:ea typeface="Malgun Gothic"/>
              </a:rPr>
              <a:t>     CAS(</a:t>
            </a:r>
            <a:r>
              <a:rPr lang="ko-KR" altLang="en-US" err="1">
                <a:latin typeface="Malgun Gothic"/>
                <a:ea typeface="Malgun Gothic"/>
              </a:rPr>
              <a:t>m_pTail</a:t>
            </a:r>
            <a:r>
              <a:rPr lang="ko-KR" altLang="en-US">
                <a:latin typeface="Malgun Gothic"/>
                <a:ea typeface="Malgun Gothic"/>
              </a:rPr>
              <a:t>, </a:t>
            </a:r>
            <a:r>
              <a:rPr lang="ko-KR" altLang="en-US" err="1">
                <a:latin typeface="Malgun Gothic"/>
                <a:ea typeface="Malgun Gothic"/>
              </a:rPr>
              <a:t>newNode</a:t>
            </a:r>
            <a:r>
              <a:rPr lang="ko-KR" altLang="en-US">
                <a:latin typeface="Malgun Gothic"/>
                <a:ea typeface="Malgun Gothic"/>
              </a:rPr>
              <a:t>, </a:t>
            </a:r>
            <a:r>
              <a:rPr lang="ko-KR" altLang="en-US" err="1">
                <a:latin typeface="Malgun Gothic"/>
                <a:ea typeface="Malgun Gothic"/>
              </a:rPr>
              <a:t>localTail</a:t>
            </a:r>
            <a:r>
              <a:rPr lang="ko-KR" altLang="en-US">
                <a:latin typeface="Malgun Gothic"/>
                <a:ea typeface="Malgun Gothic"/>
              </a:rPr>
              <a:t>);</a:t>
            </a:r>
          </a:p>
          <a:p>
            <a:r>
              <a:rPr lang="ko-KR" altLang="en-US">
                <a:latin typeface="Malgun Gothic"/>
                <a:ea typeface="Malgun Gothic"/>
              </a:rPr>
              <a:t>  }</a:t>
            </a:r>
          </a:p>
          <a:p>
            <a:r>
              <a:rPr lang="ko-KR" altLang="en-US">
                <a:latin typeface="Malgun Gothic"/>
                <a:ea typeface="Malgun Gothic"/>
              </a:rPr>
              <a:t>}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CC19B55-89DF-047D-8BF1-0EFDC6963DB2}"/>
              </a:ext>
            </a:extLst>
          </p:cNvPr>
          <p:cNvSpPr/>
          <p:nvPr/>
        </p:nvSpPr>
        <p:spPr>
          <a:xfrm>
            <a:off x="1359243" y="1798593"/>
            <a:ext cx="981675" cy="9610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09A16DF-2EC1-94BC-CBFA-20A6BDF865F0}"/>
              </a:ext>
            </a:extLst>
          </p:cNvPr>
          <p:cNvCxnSpPr>
            <a:cxnSpLocks/>
          </p:cNvCxnSpPr>
          <p:nvPr/>
        </p:nvCxnSpPr>
        <p:spPr>
          <a:xfrm flipV="1">
            <a:off x="2340916" y="2313456"/>
            <a:ext cx="631569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E840602-3BEA-998C-6E78-B5BA292502DC}"/>
              </a:ext>
            </a:extLst>
          </p:cNvPr>
          <p:cNvSpPr/>
          <p:nvPr/>
        </p:nvSpPr>
        <p:spPr>
          <a:xfrm>
            <a:off x="2972486" y="1798594"/>
            <a:ext cx="981675" cy="9610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9E94602-CBDD-EE6B-BB23-C7815D15CA9D}"/>
              </a:ext>
            </a:extLst>
          </p:cNvPr>
          <p:cNvSpPr/>
          <p:nvPr/>
        </p:nvSpPr>
        <p:spPr>
          <a:xfrm>
            <a:off x="4448433" y="4764216"/>
            <a:ext cx="981675" cy="9610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B36DCDB-1B1A-65DE-00B5-D4881C0B319F}"/>
              </a:ext>
            </a:extLst>
          </p:cNvPr>
          <p:cNvCxnSpPr/>
          <p:nvPr/>
        </p:nvCxnSpPr>
        <p:spPr>
          <a:xfrm flipV="1">
            <a:off x="5430107" y="5244754"/>
            <a:ext cx="63843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37220D-6531-A131-131C-D7CCB7A61B1B}"/>
              </a:ext>
            </a:extLst>
          </p:cNvPr>
          <p:cNvSpPr txBox="1"/>
          <p:nvPr/>
        </p:nvSpPr>
        <p:spPr>
          <a:xfrm>
            <a:off x="4448433" y="5086865"/>
            <a:ext cx="9816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err="1">
                <a:latin typeface="Malgun Gothic"/>
                <a:ea typeface="Malgun Gothic"/>
              </a:rPr>
              <a:t>newNode</a:t>
            </a:r>
            <a:endParaRPr lang="ko-KR" altLang="en-US" sz="1400">
              <a:latin typeface="Malgun Gothic"/>
              <a:ea typeface="Malgun Gothic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EEE5D3-08E4-032A-E067-B2D147354CDE}"/>
              </a:ext>
            </a:extLst>
          </p:cNvPr>
          <p:cNvSpPr txBox="1"/>
          <p:nvPr/>
        </p:nvSpPr>
        <p:spPr>
          <a:xfrm>
            <a:off x="3212757" y="2155567"/>
            <a:ext cx="9061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err="1">
                <a:latin typeface="Malgun Gothic"/>
                <a:ea typeface="Malgun Gothic"/>
              </a:rPr>
              <a:t>tail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0EA9A7D-EB6B-7CB4-2A73-1A5954926AB8}"/>
              </a:ext>
            </a:extLst>
          </p:cNvPr>
          <p:cNvCxnSpPr>
            <a:cxnSpLocks/>
          </p:cNvCxnSpPr>
          <p:nvPr/>
        </p:nvCxnSpPr>
        <p:spPr>
          <a:xfrm flipV="1">
            <a:off x="3954160" y="2313456"/>
            <a:ext cx="63843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8C07A4-1FFA-6C02-E0FC-8601294E2C44}"/>
              </a:ext>
            </a:extLst>
          </p:cNvPr>
          <p:cNvSpPr txBox="1"/>
          <p:nvPr/>
        </p:nvSpPr>
        <p:spPr>
          <a:xfrm>
            <a:off x="4592594" y="2155567"/>
            <a:ext cx="9816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err="1">
                <a:latin typeface="Malgun Gothic"/>
                <a:ea typeface="Malgun Gothic"/>
              </a:rPr>
              <a:t>nullptr</a:t>
            </a:r>
          </a:p>
        </p:txBody>
      </p:sp>
      <p:cxnSp>
        <p:nvCxnSpPr>
          <p:cNvPr id="27" name="연결선: 구부러짐 26">
            <a:extLst>
              <a:ext uri="{FF2B5EF4-FFF2-40B4-BE49-F238E27FC236}">
                <a16:creationId xmlns:a16="http://schemas.microsoft.com/office/drawing/2014/main" id="{450BDBC3-958B-221E-B895-6E082973C604}"/>
              </a:ext>
            </a:extLst>
          </p:cNvPr>
          <p:cNvCxnSpPr/>
          <p:nvPr/>
        </p:nvCxnSpPr>
        <p:spPr>
          <a:xfrm>
            <a:off x="3957176" y="2312623"/>
            <a:ext cx="491255" cy="2938998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BF809F7-B200-BFC0-8B80-7F078B18B75B}"/>
              </a:ext>
            </a:extLst>
          </p:cNvPr>
          <p:cNvSpPr txBox="1"/>
          <p:nvPr/>
        </p:nvSpPr>
        <p:spPr>
          <a:xfrm>
            <a:off x="4668108" y="5780215"/>
            <a:ext cx="9061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err="1">
                <a:latin typeface="Malgun Gothic"/>
                <a:ea typeface="Malgun Gothic"/>
              </a:rPr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39473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AFBA9-D6E2-1CAC-441E-C4DDF03A9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77F1D-75D6-1C77-A5A8-0705517F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91250"/>
            <a:ext cx="8421688" cy="1325563"/>
          </a:xfrm>
        </p:spPr>
        <p:txBody>
          <a:bodyPr rtlCol="0"/>
          <a:lstStyle/>
          <a:p>
            <a:r>
              <a:rPr lang="ko-KR" altLang="en-US">
                <a:latin typeface="맑은 고딕"/>
                <a:ea typeface="맑은 고딕"/>
              </a:rPr>
              <a:t>LOCKFREE QUEUE 구현 원리</a:t>
            </a:r>
            <a:endParaRPr lang="ko-KR" altLang="en-US"/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913C6844-D5AB-F6B0-F83A-2D54E6633155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8048151" y="5254084"/>
            <a:ext cx="2135755" cy="343061"/>
          </a:xfrm>
        </p:spPr>
        <p:txBody>
          <a:bodyPr rtlCol="0"/>
          <a:lstStyle/>
          <a:p>
            <a:r>
              <a:rPr lang="ko-KR" altLang="en-US" err="1">
                <a:latin typeface="맑은 고딕"/>
                <a:ea typeface="맑은 고딕"/>
              </a:rPr>
              <a:t>LockFree</a:t>
            </a:r>
            <a:r>
              <a:rPr lang="ko-KR" altLang="en-US">
                <a:latin typeface="맑은 고딕"/>
                <a:ea typeface="맑은 고딕"/>
              </a:rPr>
              <a:t> </a:t>
            </a:r>
            <a:r>
              <a:rPr lang="ko-KR" altLang="en-US" err="1">
                <a:latin typeface="맑은 고딕"/>
                <a:ea typeface="맑은 고딕"/>
              </a:rPr>
              <a:t>Dequeue</a:t>
            </a:r>
            <a:endParaRPr lang="ko-KR" altLang="en-US" err="1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EE4BAE9-0B4A-8029-173B-22411A074F2D}"/>
              </a:ext>
            </a:extLst>
          </p:cNvPr>
          <p:cNvSpPr/>
          <p:nvPr/>
        </p:nvSpPr>
        <p:spPr>
          <a:xfrm>
            <a:off x="6098752" y="1430555"/>
            <a:ext cx="5867812" cy="364686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/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328F7C-C007-2FDF-C320-F63E1D15FE0A}"/>
              </a:ext>
            </a:extLst>
          </p:cNvPr>
          <p:cNvSpPr txBox="1"/>
          <p:nvPr/>
        </p:nvSpPr>
        <p:spPr>
          <a:xfrm>
            <a:off x="6338470" y="1493368"/>
            <a:ext cx="585611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err="1">
                <a:latin typeface="Malgun Gothic"/>
                <a:ea typeface="Malgun Gothic"/>
              </a:rPr>
              <a:t>void</a:t>
            </a:r>
            <a:r>
              <a:rPr lang="ko-KR" altLang="en-US">
                <a:latin typeface="Malgun Gothic"/>
                <a:ea typeface="Malgun Gothic"/>
              </a:rPr>
              <a:t> </a:t>
            </a:r>
            <a:r>
              <a:rPr lang="ko-KR" altLang="en-US" err="1">
                <a:latin typeface="Malgun Gothic"/>
                <a:ea typeface="Malgun Gothic"/>
              </a:rPr>
              <a:t>Dequeue</a:t>
            </a:r>
            <a:r>
              <a:rPr lang="ko-KR" altLang="en-US">
                <a:latin typeface="Malgun Gothic"/>
                <a:ea typeface="Malgun Gothic"/>
              </a:rPr>
              <a:t>(</a:t>
            </a:r>
            <a:r>
              <a:rPr lang="ko-KR" altLang="en-US" err="1">
                <a:latin typeface="Malgun Gothic"/>
                <a:ea typeface="Malgun Gothic"/>
              </a:rPr>
              <a:t>T</a:t>
            </a:r>
            <a:r>
              <a:rPr lang="ko-KR" altLang="en-US">
                <a:latin typeface="Malgun Gothic"/>
                <a:ea typeface="Malgun Gothic"/>
              </a:rPr>
              <a:t>&amp; </a:t>
            </a:r>
            <a:r>
              <a:rPr lang="ko-KR" altLang="en-US" err="1">
                <a:latin typeface="Malgun Gothic"/>
                <a:ea typeface="Malgun Gothic"/>
              </a:rPr>
              <a:t>data</a:t>
            </a:r>
            <a:r>
              <a:rPr lang="ko-KR" altLang="en-US">
                <a:latin typeface="Malgun Gothic"/>
                <a:ea typeface="Malgun Gothic"/>
              </a:rPr>
              <a:t>)</a:t>
            </a:r>
            <a:endParaRPr lang="ko-KR">
              <a:latin typeface="Malgun Gothic"/>
              <a:ea typeface="Malgun Gothic"/>
            </a:endParaRPr>
          </a:p>
          <a:p>
            <a:r>
              <a:rPr lang="ko-KR" altLang="en-US">
                <a:latin typeface="Malgun Gothic"/>
                <a:ea typeface="Malgun Gothic"/>
              </a:rPr>
              <a:t>{</a:t>
            </a:r>
          </a:p>
          <a:p>
            <a:r>
              <a:rPr lang="ko-KR" altLang="en-US">
                <a:latin typeface="Malgun Gothic"/>
                <a:ea typeface="Malgun Gothic"/>
              </a:rPr>
              <a:t>  </a:t>
            </a:r>
            <a:r>
              <a:rPr lang="ko-KR" altLang="en-US" err="1">
                <a:latin typeface="Malgun Gothic"/>
                <a:ea typeface="Malgun Gothic"/>
              </a:rPr>
              <a:t>localHead</a:t>
            </a:r>
            <a:r>
              <a:rPr lang="ko-KR" altLang="en-US">
                <a:latin typeface="Malgun Gothic"/>
                <a:ea typeface="Malgun Gothic"/>
              </a:rPr>
              <a:t> = </a:t>
            </a:r>
            <a:r>
              <a:rPr lang="ko-KR" altLang="en-US" err="1">
                <a:latin typeface="Malgun Gothic"/>
                <a:ea typeface="Malgun Gothic"/>
              </a:rPr>
              <a:t>m_pHead</a:t>
            </a:r>
            <a:r>
              <a:rPr lang="ko-KR" altLang="en-US">
                <a:latin typeface="Malgun Gothic"/>
                <a:ea typeface="Malgun Gothic"/>
              </a:rPr>
              <a:t>;</a:t>
            </a:r>
          </a:p>
          <a:p>
            <a:r>
              <a:rPr lang="ko-KR" altLang="en-US">
                <a:latin typeface="Malgun Gothic"/>
                <a:ea typeface="Malgun Gothic"/>
              </a:rPr>
              <a:t>  </a:t>
            </a:r>
            <a:r>
              <a:rPr lang="ko-KR" altLang="en-US" err="1">
                <a:latin typeface="Malgun Gothic"/>
                <a:ea typeface="Malgun Gothic"/>
              </a:rPr>
              <a:t>newHead</a:t>
            </a:r>
            <a:r>
              <a:rPr lang="ko-KR" altLang="en-US">
                <a:latin typeface="Malgun Gothic"/>
                <a:ea typeface="Malgun Gothic"/>
              </a:rPr>
              <a:t> =  </a:t>
            </a:r>
            <a:r>
              <a:rPr lang="ko-KR" altLang="en-US" err="1">
                <a:latin typeface="Malgun Gothic"/>
                <a:ea typeface="Malgun Gothic"/>
              </a:rPr>
              <a:t>localHead</a:t>
            </a:r>
            <a:r>
              <a:rPr lang="ko-KR" altLang="en-US">
                <a:latin typeface="Malgun Gothic"/>
                <a:ea typeface="Malgun Gothic"/>
              </a:rPr>
              <a:t>-&gt;</a:t>
            </a:r>
            <a:r>
              <a:rPr lang="ko-KR" altLang="en-US" err="1">
                <a:latin typeface="Malgun Gothic"/>
                <a:ea typeface="Malgun Gothic"/>
              </a:rPr>
              <a:t>next</a:t>
            </a:r>
            <a:r>
              <a:rPr lang="ko-KR" altLang="en-US">
                <a:latin typeface="Malgun Gothic"/>
                <a:ea typeface="Malgun Gothic"/>
              </a:rPr>
              <a:t>;  </a:t>
            </a:r>
          </a:p>
          <a:p>
            <a:endParaRPr lang="ko-KR" altLang="en-US">
              <a:latin typeface="Malgun Gothic"/>
              <a:ea typeface="Malgun Gothic"/>
            </a:endParaRPr>
          </a:p>
          <a:p>
            <a:r>
              <a:rPr lang="ko-KR" altLang="en-US">
                <a:latin typeface="Malgun Gothic"/>
                <a:ea typeface="Malgun Gothic"/>
              </a:rPr>
              <a:t>  </a:t>
            </a:r>
            <a:r>
              <a:rPr lang="ko-KR" altLang="en-US" err="1">
                <a:latin typeface="Malgun Gothic"/>
                <a:ea typeface="Malgun Gothic"/>
              </a:rPr>
              <a:t>if</a:t>
            </a:r>
            <a:r>
              <a:rPr lang="ko-KR" altLang="en-US">
                <a:latin typeface="Malgun Gothic"/>
                <a:ea typeface="Malgun Gothic"/>
              </a:rPr>
              <a:t>(CAS(</a:t>
            </a:r>
            <a:r>
              <a:rPr lang="ko-KR" altLang="en-US" err="1">
                <a:latin typeface="Malgun Gothic"/>
                <a:ea typeface="Malgun Gothic"/>
              </a:rPr>
              <a:t>m_pHead</a:t>
            </a:r>
            <a:r>
              <a:rPr lang="ko-KR" altLang="en-US">
                <a:latin typeface="Malgun Gothic"/>
                <a:ea typeface="Malgun Gothic"/>
              </a:rPr>
              <a:t>, </a:t>
            </a:r>
            <a:r>
              <a:rPr lang="ko-KR" altLang="en-US" err="1">
                <a:latin typeface="Malgun Gothic"/>
                <a:ea typeface="Malgun Gothic"/>
              </a:rPr>
              <a:t>newHead,localHead</a:t>
            </a:r>
            <a:r>
              <a:rPr lang="ko-KR" altLang="en-US">
                <a:latin typeface="Malgun Gothic"/>
                <a:ea typeface="Malgun Gothic"/>
              </a:rPr>
              <a:t>) == </a:t>
            </a:r>
            <a:r>
              <a:rPr lang="ko-KR" altLang="en-US" err="1">
                <a:latin typeface="Malgun Gothic"/>
                <a:ea typeface="Malgun Gothic"/>
              </a:rPr>
              <a:t>localHead</a:t>
            </a:r>
            <a:r>
              <a:rPr lang="ko-KR" altLang="en-US">
                <a:latin typeface="Malgun Gothic"/>
                <a:ea typeface="Malgun Gothic"/>
              </a:rPr>
              <a:t>)</a:t>
            </a:r>
          </a:p>
          <a:p>
            <a:r>
              <a:rPr lang="ko-KR" altLang="en-US">
                <a:latin typeface="Malgun Gothic"/>
                <a:ea typeface="Malgun Gothic"/>
              </a:rPr>
              <a:t>  {</a:t>
            </a:r>
          </a:p>
          <a:p>
            <a:r>
              <a:rPr lang="ko-KR" altLang="en-US">
                <a:latin typeface="Malgun Gothic"/>
                <a:ea typeface="Malgun Gothic"/>
              </a:rPr>
              <a:t>     </a:t>
            </a:r>
            <a:r>
              <a:rPr lang="ko-KR" altLang="en-US" err="1">
                <a:latin typeface="Malgun Gothic"/>
                <a:ea typeface="Malgun Gothic"/>
              </a:rPr>
              <a:t>data</a:t>
            </a:r>
            <a:r>
              <a:rPr lang="ko-KR" altLang="en-US">
                <a:latin typeface="Malgun Gothic"/>
                <a:ea typeface="Malgun Gothic"/>
              </a:rPr>
              <a:t> = </a:t>
            </a:r>
            <a:r>
              <a:rPr lang="ko-KR" altLang="en-US" err="1">
                <a:latin typeface="Malgun Gothic"/>
                <a:ea typeface="Malgun Gothic"/>
              </a:rPr>
              <a:t>localHead</a:t>
            </a:r>
            <a:r>
              <a:rPr lang="ko-KR" altLang="en-US">
                <a:latin typeface="Malgun Gothic"/>
                <a:ea typeface="Malgun Gothic"/>
              </a:rPr>
              <a:t>-&gt;</a:t>
            </a:r>
            <a:r>
              <a:rPr lang="ko-KR" altLang="en-US" err="1">
                <a:latin typeface="Malgun Gothic"/>
                <a:ea typeface="Malgun Gothic"/>
              </a:rPr>
              <a:t>data</a:t>
            </a:r>
            <a:r>
              <a:rPr lang="ko-KR" altLang="en-US">
                <a:latin typeface="Malgun Gothic"/>
                <a:ea typeface="Malgun Gothic"/>
              </a:rPr>
              <a:t>;</a:t>
            </a:r>
          </a:p>
          <a:p>
            <a:r>
              <a:rPr lang="ko-KR" altLang="en-US">
                <a:latin typeface="Malgun Gothic"/>
                <a:ea typeface="Malgun Gothic"/>
              </a:rPr>
              <a:t>     </a:t>
            </a:r>
            <a:r>
              <a:rPr lang="ko-KR" altLang="en-US" err="1">
                <a:latin typeface="Malgun Gothic"/>
                <a:ea typeface="Malgun Gothic"/>
              </a:rPr>
              <a:t>m_pMemoryPool</a:t>
            </a:r>
            <a:r>
              <a:rPr lang="ko-KR" altLang="en-US">
                <a:latin typeface="Malgun Gothic"/>
                <a:ea typeface="Malgun Gothic"/>
              </a:rPr>
              <a:t>-&gt;</a:t>
            </a:r>
            <a:r>
              <a:rPr lang="ko-KR" altLang="en-US" err="1">
                <a:latin typeface="Malgun Gothic"/>
                <a:ea typeface="Malgun Gothic"/>
              </a:rPr>
              <a:t>Free</a:t>
            </a:r>
            <a:r>
              <a:rPr lang="ko-KR" altLang="en-US">
                <a:latin typeface="Malgun Gothic"/>
                <a:ea typeface="Malgun Gothic"/>
              </a:rPr>
              <a:t>(</a:t>
            </a:r>
            <a:r>
              <a:rPr lang="ko-KR" altLang="en-US" err="1">
                <a:latin typeface="Malgun Gothic"/>
                <a:ea typeface="Malgun Gothic"/>
              </a:rPr>
              <a:t>localHead</a:t>
            </a:r>
            <a:r>
              <a:rPr lang="ko-KR" altLang="en-US">
                <a:latin typeface="Malgun Gothic"/>
                <a:ea typeface="Malgun Gothic"/>
              </a:rPr>
              <a:t>);</a:t>
            </a:r>
          </a:p>
          <a:p>
            <a:r>
              <a:rPr lang="ko-KR" altLang="en-US">
                <a:latin typeface="Malgun Gothic"/>
                <a:ea typeface="Malgun Gothic"/>
              </a:rPr>
              <a:t>  }</a:t>
            </a:r>
          </a:p>
          <a:p>
            <a:r>
              <a:rPr lang="ko-KR" altLang="en-US">
                <a:latin typeface="Malgun Gothic"/>
                <a:ea typeface="Malgun Gothic"/>
              </a:rPr>
              <a:t>}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B8FCA5C-C0CA-4153-BEE0-59DD42E1160F}"/>
              </a:ext>
            </a:extLst>
          </p:cNvPr>
          <p:cNvSpPr/>
          <p:nvPr/>
        </p:nvSpPr>
        <p:spPr>
          <a:xfrm>
            <a:off x="720811" y="1887836"/>
            <a:ext cx="981675" cy="9610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F51831A-1FAE-5540-9A00-E230827A0B7D}"/>
              </a:ext>
            </a:extLst>
          </p:cNvPr>
          <p:cNvCxnSpPr>
            <a:cxnSpLocks/>
          </p:cNvCxnSpPr>
          <p:nvPr/>
        </p:nvCxnSpPr>
        <p:spPr>
          <a:xfrm flipV="1">
            <a:off x="1702484" y="2402699"/>
            <a:ext cx="631569" cy="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7F8165C-63D4-E1E0-B6D6-9FBFCE9F8D11}"/>
              </a:ext>
            </a:extLst>
          </p:cNvPr>
          <p:cNvSpPr/>
          <p:nvPr/>
        </p:nvSpPr>
        <p:spPr>
          <a:xfrm>
            <a:off x="2334054" y="1887837"/>
            <a:ext cx="981675" cy="9610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EB9DD1D-AF18-7362-20DC-6B6AD77F37BF}"/>
              </a:ext>
            </a:extLst>
          </p:cNvPr>
          <p:cNvCxnSpPr>
            <a:cxnSpLocks/>
          </p:cNvCxnSpPr>
          <p:nvPr/>
        </p:nvCxnSpPr>
        <p:spPr>
          <a:xfrm flipV="1">
            <a:off x="3315728" y="2402699"/>
            <a:ext cx="638432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36EAFB-01BE-8BC3-EA40-5118FA80BB46}"/>
              </a:ext>
            </a:extLst>
          </p:cNvPr>
          <p:cNvSpPr txBox="1"/>
          <p:nvPr/>
        </p:nvSpPr>
        <p:spPr>
          <a:xfrm>
            <a:off x="3954162" y="2210486"/>
            <a:ext cx="9816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err="1">
                <a:latin typeface="Malgun Gothic"/>
                <a:ea typeface="Malgun Gothic"/>
              </a:rPr>
              <a:t>nullptr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731D56-30C3-45A7-F9B9-A2E1680FD7B9}"/>
              </a:ext>
            </a:extLst>
          </p:cNvPr>
          <p:cNvSpPr txBox="1"/>
          <p:nvPr/>
        </p:nvSpPr>
        <p:spPr>
          <a:xfrm>
            <a:off x="906162" y="2945026"/>
            <a:ext cx="9061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err="1">
                <a:latin typeface="Malgun Gothic"/>
                <a:ea typeface="Malgun Gothic"/>
              </a:rPr>
              <a:t>head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23EA4D-2972-1DFA-D732-0B1507D38160}"/>
              </a:ext>
            </a:extLst>
          </p:cNvPr>
          <p:cNvSpPr txBox="1"/>
          <p:nvPr/>
        </p:nvSpPr>
        <p:spPr>
          <a:xfrm>
            <a:off x="2258541" y="2910701"/>
            <a:ext cx="112583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err="1">
                <a:latin typeface="Malgun Gothic"/>
                <a:ea typeface="Malgun Gothic"/>
              </a:rPr>
              <a:t>head</a:t>
            </a:r>
            <a:r>
              <a:rPr lang="ko-KR" altLang="en-US" sz="1400">
                <a:latin typeface="Malgun Gothic"/>
                <a:ea typeface="Malgun Gothic"/>
              </a:rPr>
              <a:t>-&gt;</a:t>
            </a:r>
            <a:r>
              <a:rPr lang="ko-KR" altLang="en-US" sz="1400" err="1">
                <a:latin typeface="Malgun Gothic"/>
                <a:ea typeface="Malgun Gothic"/>
              </a:rPr>
              <a:t>next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9F128B-7B5F-9D90-2BFC-CAF37AE688E2}"/>
              </a:ext>
            </a:extLst>
          </p:cNvPr>
          <p:cNvSpPr txBox="1"/>
          <p:nvPr/>
        </p:nvSpPr>
        <p:spPr>
          <a:xfrm>
            <a:off x="2478216" y="2244809"/>
            <a:ext cx="9061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ko-KR" altLang="en-US" sz="1400" err="1">
                <a:latin typeface="Malgun Gothic"/>
                <a:ea typeface="Malgun Gothic"/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239520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r>
              <a:rPr lang="ko-KR" altLang="en-US">
                <a:latin typeface="맑은 고딕"/>
                <a:ea typeface="맑은 고딕"/>
              </a:rPr>
              <a:t>주요 이슈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3659" y="2244581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 rtl="0">
              <a:buAutoNum type="arabicPeriod"/>
            </a:pPr>
            <a:r>
              <a:rPr lang="ko-KR" altLang="en-US">
                <a:latin typeface="맑은 고딕"/>
                <a:ea typeface="맑은 고딕"/>
              </a:rPr>
              <a:t>ABA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93659" y="29462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>
                <a:latin typeface="맑은 고딕"/>
                <a:ea typeface="맑은 고딕"/>
              </a:rPr>
              <a:t>2. Page </a:t>
            </a:r>
            <a:r>
              <a:rPr lang="ko-KR" altLang="en-US" err="1">
                <a:latin typeface="맑은 고딕"/>
                <a:ea typeface="맑은 고딕"/>
              </a:rPr>
              <a:t>Decommit</a:t>
            </a:r>
            <a:endParaRPr lang="ko-KR" altLang="en-US" err="1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93659" y="3647849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>
                <a:latin typeface="맑은 고딕"/>
                <a:ea typeface="맑은 고딕"/>
              </a:rPr>
              <a:t>3. 2nd CAS </a:t>
            </a:r>
            <a:r>
              <a:rPr lang="ko-KR" altLang="en-US" err="1">
                <a:latin typeface="맑은 고딕"/>
                <a:ea typeface="맑은 고딕"/>
              </a:rPr>
              <a:t>Fail</a:t>
            </a:r>
            <a:r>
              <a:rPr lang="ko-KR" altLang="en-US">
                <a:latin typeface="맑은 고딕"/>
                <a:ea typeface="맑은 고딕"/>
              </a:rPr>
              <a:t> 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98376" y="4356349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ko-KR" altLang="en-US">
                <a:latin typeface="맑은 고딕"/>
                <a:ea typeface="맑은 고딕"/>
              </a:rPr>
              <a:t>4. Order Reversal</a:t>
            </a:r>
            <a:endParaRPr lang="ko-KR" altLang="en-US"/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8</a:t>
            </a:fld>
            <a:endParaRPr lang="ko-KR" altLang="en-US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536B0DD0-40E0-A52F-CDB2-C861521DBC9A}"/>
              </a:ext>
            </a:extLst>
          </p:cNvPr>
          <p:cNvSpPr txBox="1">
            <a:spLocks/>
          </p:cNvSpPr>
          <p:nvPr/>
        </p:nvSpPr>
        <p:spPr>
          <a:xfrm>
            <a:off x="5392884" y="5057938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맑은 고딕"/>
                <a:ea typeface="맑은 고딕"/>
              </a:rPr>
              <a:t>5. Shared </a:t>
            </a:r>
            <a:r>
              <a:rPr lang="ko-KR" altLang="en-US" err="1">
                <a:latin typeface="맑은 고딕"/>
                <a:ea typeface="맑은 고딕"/>
              </a:rPr>
              <a:t>Pool</a:t>
            </a:r>
            <a:endParaRPr lang="ko-KR" altLang="en-US" err="1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ko-KR" altLang="en-US" err="1"/>
              <a:t>aba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5DC67E-4FAC-4989-A1C6-9CCFAE7240BA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C14FED0-9A95-4A83-8CAA-A3BB5938F805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BC4BA2C8-4C3C-4809-AD4F-FED9B4D74B8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Colorful Certificate</Template>
  <Application>Microsoft Office PowerPoint</Application>
  <PresentationFormat>와이드스크린</PresentationFormat>
  <Slides>27</Slides>
  <Notes>27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모노라인</vt:lpstr>
      <vt:lpstr>LOCKFREE  - Data structures</vt:lpstr>
      <vt:lpstr>개요</vt:lpstr>
      <vt:lpstr>프로젝트 목적</vt:lpstr>
      <vt:lpstr>LOCKFREE STACK 구현 원리</vt:lpstr>
      <vt:lpstr>LOCKFREE STACK 구현 원리</vt:lpstr>
      <vt:lpstr>LOCKFREE qUEUE 구현 원리</vt:lpstr>
      <vt:lpstr>LOCKFREE QUEUE 구현 원리</vt:lpstr>
      <vt:lpstr>주요 이슈</vt:lpstr>
      <vt:lpstr>aba</vt:lpstr>
      <vt:lpstr>Aba 원인 및 해결방법</vt:lpstr>
      <vt:lpstr>Aba 재현</vt:lpstr>
      <vt:lpstr>PAGE DECOMMIT</vt:lpstr>
      <vt:lpstr>PAGE DECOMMIT 원인 및 해결방법</vt:lpstr>
      <vt:lpstr>PAGE DECOMMIT 재현</vt:lpstr>
      <vt:lpstr>2nd cas fail</vt:lpstr>
      <vt:lpstr>2nd cas fail 원인 및 해결방법</vt:lpstr>
      <vt:lpstr>Order reversal</vt:lpstr>
      <vt:lpstr>Order reversal 원인 및 해결방법</vt:lpstr>
      <vt:lpstr>Shared pool</vt:lpstr>
      <vt:lpstr>Shared pool 원인 및 해결방법</vt:lpstr>
      <vt:lpstr>성능 비교</vt:lpstr>
      <vt:lpstr>테스트 환경 및 목적​</vt:lpstr>
      <vt:lpstr>성능 비교 결과</vt:lpstr>
      <vt:lpstr>분석 및 결론</vt:lpstr>
      <vt:lpstr>분석 및 결론</vt:lpstr>
      <vt:lpstr>분석 및 결론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758</cp:revision>
  <dcterms:created xsi:type="dcterms:W3CDTF">2025-10-03T06:37:23Z</dcterms:created>
  <dcterms:modified xsi:type="dcterms:W3CDTF">2025-10-07T04:28:35Z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