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3" r:id="rId5"/>
    <p:sldId id="275" r:id="rId6"/>
    <p:sldId id="283" r:id="rId7"/>
    <p:sldId id="284" r:id="rId8"/>
    <p:sldId id="280" r:id="rId9"/>
    <p:sldId id="281" r:id="rId10"/>
    <p:sldId id="286" r:id="rId11"/>
    <p:sldId id="285" r:id="rId12"/>
    <p:sldId id="279" r:id="rId13"/>
    <p:sldId id="287" r:id="rId14"/>
    <p:sldId id="288" r:id="rId15"/>
    <p:sldId id="289" r:id="rId16"/>
    <p:sldId id="276" r:id="rId17"/>
    <p:sldId id="274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A3573E"/>
    <a:srgbClr val="753F2D"/>
    <a:srgbClr val="5E3324"/>
    <a:srgbClr val="8A4C34"/>
    <a:srgbClr val="815550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2CB16-05A4-F351-FCC5-B4B37A5BB8F8}" v="50" dt="2025-10-11T20:45:46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용 신" userId="90ccab377e97af62" providerId="Windows Live" clId="Web-{E0C2CB16-05A4-F351-FCC5-B4B37A5BB8F8}"/>
    <pc:docChg chg="delSld modSld">
      <pc:chgData name="대용 신" userId="90ccab377e97af62" providerId="Windows Live" clId="Web-{E0C2CB16-05A4-F351-FCC5-B4B37A5BB8F8}" dt="2025-10-11T20:45:46.270" v="2646"/>
      <pc:docMkLst>
        <pc:docMk/>
      </pc:docMkLst>
      <pc:sldChg chg="modSp modNotes">
        <pc:chgData name="대용 신" userId="90ccab377e97af62" providerId="Windows Live" clId="Web-{E0C2CB16-05A4-F351-FCC5-B4B37A5BB8F8}" dt="2025-10-11T16:54:16.992" v="128"/>
        <pc:sldMkLst>
          <pc:docMk/>
          <pc:sldMk cId="3551793469" sldId="275"/>
        </pc:sldMkLst>
        <pc:spChg chg="mod">
          <ac:chgData name="대용 신" userId="90ccab377e97af62" providerId="Windows Live" clId="Web-{E0C2CB16-05A4-F351-FCC5-B4B37A5BB8F8}" dt="2025-10-11T16:49:15.184" v="20" actId="20577"/>
          <ac:spMkLst>
            <pc:docMk/>
            <pc:sldMk cId="3551793469" sldId="275"/>
            <ac:spMk id="5" creationId="{DA7A49E4-DCE3-62DE-B6D1-539EBFFFE689}"/>
          </ac:spMkLst>
        </pc:spChg>
      </pc:sldChg>
      <pc:sldChg chg="modSp modNotes">
        <pc:chgData name="대용 신" userId="90ccab377e97af62" providerId="Windows Live" clId="Web-{E0C2CB16-05A4-F351-FCC5-B4B37A5BB8F8}" dt="2025-10-11T20:45:46.270" v="2646"/>
        <pc:sldMkLst>
          <pc:docMk/>
          <pc:sldMk cId="3274647172" sldId="276"/>
        </pc:sldMkLst>
        <pc:spChg chg="mod">
          <ac:chgData name="대용 신" userId="90ccab377e97af62" providerId="Windows Live" clId="Web-{E0C2CB16-05A4-F351-FCC5-B4B37A5BB8F8}" dt="2025-10-11T20:31:06.411" v="2455" actId="20577"/>
          <ac:spMkLst>
            <pc:docMk/>
            <pc:sldMk cId="3274647172" sldId="276"/>
            <ac:spMk id="22" creationId="{4B8C3D60-77AE-A9BE-0921-D09CF35E87EA}"/>
          </ac:spMkLst>
        </pc:spChg>
      </pc:sldChg>
      <pc:sldChg chg="modSp del">
        <pc:chgData name="대용 신" userId="90ccab377e97af62" providerId="Windows Live" clId="Web-{E0C2CB16-05A4-F351-FCC5-B4B37A5BB8F8}" dt="2025-10-11T16:49:16.387" v="21"/>
        <pc:sldMkLst>
          <pc:docMk/>
          <pc:sldMk cId="3979194062" sldId="277"/>
        </pc:sldMkLst>
        <pc:spChg chg="mod">
          <ac:chgData name="대용 신" userId="90ccab377e97af62" providerId="Windows Live" clId="Web-{E0C2CB16-05A4-F351-FCC5-B4B37A5BB8F8}" dt="2025-10-11T16:48:39.418" v="9" actId="20577"/>
          <ac:spMkLst>
            <pc:docMk/>
            <pc:sldMk cId="3979194062" sldId="277"/>
            <ac:spMk id="2" creationId="{A98BDE3D-CB39-03D2-545F-5283024761BD}"/>
          </ac:spMkLst>
        </pc:spChg>
        <pc:spChg chg="mod">
          <ac:chgData name="대용 신" userId="90ccab377e97af62" providerId="Windows Live" clId="Web-{E0C2CB16-05A4-F351-FCC5-B4B37A5BB8F8}" dt="2025-10-11T16:48:25.776" v="6" actId="20577"/>
          <ac:spMkLst>
            <pc:docMk/>
            <pc:sldMk cId="3979194062" sldId="277"/>
            <ac:spMk id="10" creationId="{46DCD642-B451-988C-24C0-812D37685D7F}"/>
          </ac:spMkLst>
        </pc:spChg>
      </pc:sldChg>
      <pc:sldChg chg="modNotes">
        <pc:chgData name="대용 신" userId="90ccab377e97af62" providerId="Windows Live" clId="Web-{E0C2CB16-05A4-F351-FCC5-B4B37A5BB8F8}" dt="2025-10-11T19:53:36.996" v="2125"/>
        <pc:sldMkLst>
          <pc:docMk/>
          <pc:sldMk cId="616355143" sldId="279"/>
        </pc:sldMkLst>
      </pc:sldChg>
      <pc:sldChg chg="addSp modSp addAnim modNotes">
        <pc:chgData name="대용 신" userId="90ccab377e97af62" providerId="Windows Live" clId="Web-{E0C2CB16-05A4-F351-FCC5-B4B37A5BB8F8}" dt="2025-10-11T18:14:29.116" v="1133"/>
        <pc:sldMkLst>
          <pc:docMk/>
          <pc:sldMk cId="4122396240" sldId="280"/>
        </pc:sldMkLst>
        <pc:picChg chg="add mod">
          <ac:chgData name="대용 신" userId="90ccab377e97af62" providerId="Windows Live" clId="Web-{E0C2CB16-05A4-F351-FCC5-B4B37A5BB8F8}" dt="2025-10-11T17:39:49.308" v="679" actId="1076"/>
          <ac:picMkLst>
            <pc:docMk/>
            <pc:sldMk cId="4122396240" sldId="280"/>
            <ac:picMk id="5" creationId="{DD83318E-0A52-D47D-7909-6469077FEE30}"/>
          </ac:picMkLst>
        </pc:picChg>
      </pc:sldChg>
      <pc:sldChg chg="modNotes">
        <pc:chgData name="대용 신" userId="90ccab377e97af62" providerId="Windows Live" clId="Web-{E0C2CB16-05A4-F351-FCC5-B4B37A5BB8F8}" dt="2025-10-11T18:21:09.806" v="1359"/>
        <pc:sldMkLst>
          <pc:docMk/>
          <pc:sldMk cId="901526237" sldId="281"/>
        </pc:sldMkLst>
      </pc:sldChg>
      <pc:sldChg chg="modNotes">
        <pc:chgData name="대용 신" userId="90ccab377e97af62" providerId="Windows Live" clId="Web-{E0C2CB16-05A4-F351-FCC5-B4B37A5BB8F8}" dt="2025-10-11T16:58:58.998" v="356"/>
        <pc:sldMkLst>
          <pc:docMk/>
          <pc:sldMk cId="476614979" sldId="283"/>
        </pc:sldMkLst>
      </pc:sldChg>
      <pc:sldChg chg="modNotes">
        <pc:chgData name="대용 신" userId="90ccab377e97af62" providerId="Windows Live" clId="Web-{E0C2CB16-05A4-F351-FCC5-B4B37A5BB8F8}" dt="2025-10-11T17:21:35.150" v="610"/>
        <pc:sldMkLst>
          <pc:docMk/>
          <pc:sldMk cId="605720452" sldId="284"/>
        </pc:sldMkLst>
      </pc:sldChg>
      <pc:sldChg chg="modNotes">
        <pc:chgData name="대용 신" userId="90ccab377e97af62" providerId="Windows Live" clId="Web-{E0C2CB16-05A4-F351-FCC5-B4B37A5BB8F8}" dt="2025-10-11T19:01:18.302" v="1661"/>
        <pc:sldMkLst>
          <pc:docMk/>
          <pc:sldMk cId="1391010390" sldId="285"/>
        </pc:sldMkLst>
      </pc:sldChg>
      <pc:sldChg chg="modNotes">
        <pc:chgData name="대용 신" userId="90ccab377e97af62" providerId="Windows Live" clId="Web-{E0C2CB16-05A4-F351-FCC5-B4B37A5BB8F8}" dt="2025-10-11T18:42:35.885" v="1446"/>
        <pc:sldMkLst>
          <pc:docMk/>
          <pc:sldMk cId="3204264481" sldId="286"/>
        </pc:sldMkLst>
      </pc:sldChg>
      <pc:sldChg chg="modNotes">
        <pc:chgData name="대용 신" userId="90ccab377e97af62" providerId="Windows Live" clId="Web-{E0C2CB16-05A4-F351-FCC5-B4B37A5BB8F8}" dt="2025-10-11T20:03:18.509" v="2197"/>
        <pc:sldMkLst>
          <pc:docMk/>
          <pc:sldMk cId="750893908" sldId="287"/>
        </pc:sldMkLst>
      </pc:sldChg>
      <pc:sldChg chg="modNotes">
        <pc:chgData name="대용 신" userId="90ccab377e97af62" providerId="Windows Live" clId="Web-{E0C2CB16-05A4-F351-FCC5-B4B37A5BB8F8}" dt="2025-10-11T20:10:17.583" v="2301"/>
        <pc:sldMkLst>
          <pc:docMk/>
          <pc:sldMk cId="2815694732" sldId="288"/>
        </pc:sldMkLst>
      </pc:sldChg>
      <pc:sldChg chg="modNotes">
        <pc:chgData name="대용 신" userId="90ccab377e97af62" providerId="Windows Live" clId="Web-{E0C2CB16-05A4-F351-FCC5-B4B37A5BB8F8}" dt="2025-10-11T20:30:17.921" v="2434"/>
        <pc:sldMkLst>
          <pc:docMk/>
          <pc:sldMk cId="3373593177" sldId="289"/>
        </pc:sldMkLst>
      </pc:sldChg>
    </pc:docChg>
  </pc:docChgLst>
  <pc:docChgLst>
    <pc:chgData name="대용 신" userId="90ccab377e97af62" providerId="Windows Live" clId="Web-{82CB7350-A8CE-439D-A7EE-89ADC449A695}"/>
    <pc:docChg chg="addSld modSld sldOrd">
      <pc:chgData name="대용 신" userId="90ccab377e97af62" providerId="Windows Live" clId="Web-{82CB7350-A8CE-439D-A7EE-89ADC449A695}" dt="2025-10-08T08:53:02.591" v="1180" actId="20577"/>
      <pc:docMkLst>
        <pc:docMk/>
      </pc:docMkLst>
      <pc:sldChg chg="addSp delSp modSp">
        <pc:chgData name="대용 신" userId="90ccab377e97af62" providerId="Windows Live" clId="Web-{82CB7350-A8CE-439D-A7EE-89ADC449A695}" dt="2025-10-08T06:00:01.992" v="162" actId="14100"/>
        <pc:sldMkLst>
          <pc:docMk/>
          <pc:sldMk cId="2863103940" sldId="273"/>
        </pc:sldMkLst>
        <pc:spChg chg="add mod">
          <ac:chgData name="대용 신" userId="90ccab377e97af62" providerId="Windows Live" clId="Web-{82CB7350-A8CE-439D-A7EE-89ADC449A695}" dt="2025-10-08T06:00:01.992" v="162" actId="14100"/>
          <ac:spMkLst>
            <pc:docMk/>
            <pc:sldMk cId="2863103940" sldId="273"/>
            <ac:spMk id="2" creationId="{D1A7E4CB-C21E-E95F-B402-40BF6CDE2724}"/>
          </ac:spMkLst>
        </pc:spChg>
        <pc:spChg chg="mod">
          <ac:chgData name="대용 신" userId="90ccab377e97af62" providerId="Windows Live" clId="Web-{82CB7350-A8CE-439D-A7EE-89ADC449A695}" dt="2025-10-08T05:58:28.677" v="118" actId="1076"/>
          <ac:spMkLst>
            <pc:docMk/>
            <pc:sldMk cId="2863103940" sldId="273"/>
            <ac:spMk id="24" creationId="{04B07C7A-8E1D-7BF7-31C8-5C68C6D2F9CF}"/>
          </ac:spMkLst>
        </pc:spChg>
      </pc:sldChg>
      <pc:sldChg chg="delSp modSp">
        <pc:chgData name="대용 신" userId="90ccab377e97af62" providerId="Windows Live" clId="Web-{82CB7350-A8CE-439D-A7EE-89ADC449A695}" dt="2025-10-08T06:07:31.330" v="220" actId="14100"/>
        <pc:sldMkLst>
          <pc:docMk/>
          <pc:sldMk cId="3551793469" sldId="275"/>
        </pc:sldMkLst>
        <pc:spChg chg="mod">
          <ac:chgData name="대용 신" userId="90ccab377e97af62" providerId="Windows Live" clId="Web-{82CB7350-A8CE-439D-A7EE-89ADC449A695}" dt="2025-10-08T04:40:44.347" v="57" actId="20577"/>
          <ac:spMkLst>
            <pc:docMk/>
            <pc:sldMk cId="3551793469" sldId="275"/>
            <ac:spMk id="2" creationId="{4379103A-7E0F-A503-491C-874CA2A16BC0}"/>
          </ac:spMkLst>
        </pc:spChg>
        <pc:spChg chg="mod">
          <ac:chgData name="대용 신" userId="90ccab377e97af62" providerId="Windows Live" clId="Web-{82CB7350-A8CE-439D-A7EE-89ADC449A695}" dt="2025-10-08T06:07:31.330" v="220" actId="14100"/>
          <ac:spMkLst>
            <pc:docMk/>
            <pc:sldMk cId="3551793469" sldId="275"/>
            <ac:spMk id="5" creationId="{DA7A49E4-DCE3-62DE-B6D1-539EBFFFE689}"/>
          </ac:spMkLst>
        </pc:spChg>
      </pc:sldChg>
      <pc:sldChg chg="addSp delSp modSp addAnim delAnim">
        <pc:chgData name="대용 신" userId="90ccab377e97af62" providerId="Windows Live" clId="Web-{82CB7350-A8CE-439D-A7EE-89ADC449A695}" dt="2025-10-08T07:53:18.024" v="1085" actId="1076"/>
        <pc:sldMkLst>
          <pc:docMk/>
          <pc:sldMk cId="4122396240" sldId="280"/>
        </pc:sldMkLst>
        <pc:spChg chg="mod">
          <ac:chgData name="대용 신" userId="90ccab377e97af62" providerId="Windows Live" clId="Web-{82CB7350-A8CE-439D-A7EE-89ADC449A695}" dt="2025-10-08T07:53:18.024" v="1085" actId="1076"/>
          <ac:spMkLst>
            <pc:docMk/>
            <pc:sldMk cId="4122396240" sldId="280"/>
            <ac:spMk id="2" creationId="{D53393CE-9363-72CB-FD40-73A65C0DCC57}"/>
          </ac:spMkLst>
        </pc:spChg>
        <pc:picChg chg="add mod">
          <ac:chgData name="대용 신" userId="90ccab377e97af62" providerId="Windows Live" clId="Web-{82CB7350-A8CE-439D-A7EE-89ADC449A695}" dt="2025-10-08T07:24:53.675" v="688" actId="1076"/>
          <ac:picMkLst>
            <pc:docMk/>
            <pc:sldMk cId="4122396240" sldId="280"/>
            <ac:picMk id="3" creationId="{E184C8B2-DD09-14EB-A156-9B8A5A593033}"/>
          </ac:picMkLst>
        </pc:picChg>
        <pc:picChg chg="add mod">
          <ac:chgData name="대용 신" userId="90ccab377e97af62" providerId="Windows Live" clId="Web-{82CB7350-A8CE-439D-A7EE-89ADC449A695}" dt="2025-10-08T07:26:08.411" v="691" actId="1076"/>
          <ac:picMkLst>
            <pc:docMk/>
            <pc:sldMk cId="4122396240" sldId="280"/>
            <ac:picMk id="4" creationId="{55A4D915-7F61-3D4C-5FE4-EDFE6B88FB28}"/>
          </ac:picMkLst>
        </pc:picChg>
        <pc:picChg chg="add mod">
          <ac:chgData name="대용 신" userId="90ccab377e97af62" providerId="Windows Live" clId="Web-{82CB7350-A8CE-439D-A7EE-89ADC449A695}" dt="2025-10-08T06:55:23.395" v="677" actId="1076"/>
          <ac:picMkLst>
            <pc:docMk/>
            <pc:sldMk cId="4122396240" sldId="280"/>
            <ac:picMk id="21" creationId="{09E4A901-6BF2-7F33-59C2-435E1E9950FB}"/>
          </ac:picMkLst>
        </pc:picChg>
        <pc:picChg chg="add mod">
          <ac:chgData name="대용 신" userId="90ccab377e97af62" providerId="Windows Live" clId="Web-{82CB7350-A8CE-439D-A7EE-89ADC449A695}" dt="2025-10-08T06:55:26.145" v="679" actId="1076"/>
          <ac:picMkLst>
            <pc:docMk/>
            <pc:sldMk cId="4122396240" sldId="280"/>
            <ac:picMk id="22" creationId="{29B48845-1FC3-FEC2-FF82-E950698B659B}"/>
          </ac:picMkLst>
        </pc:picChg>
        <pc:picChg chg="add mod">
          <ac:chgData name="대용 신" userId="90ccab377e97af62" providerId="Windows Live" clId="Web-{82CB7350-A8CE-439D-A7EE-89ADC449A695}" dt="2025-10-08T06:55:34.942" v="680" actId="1076"/>
          <ac:picMkLst>
            <pc:docMk/>
            <pc:sldMk cId="4122396240" sldId="280"/>
            <ac:picMk id="23" creationId="{C4F83D66-26BD-EDA2-ECC9-F91D24E70818}"/>
          </ac:picMkLst>
        </pc:picChg>
      </pc:sldChg>
      <pc:sldChg chg="addSp delSp modSp">
        <pc:chgData name="대용 신" userId="90ccab377e97af62" providerId="Windows Live" clId="Web-{82CB7350-A8CE-439D-A7EE-89ADC449A695}" dt="2025-10-08T08:53:02.591" v="1180" actId="20577"/>
        <pc:sldMkLst>
          <pc:docMk/>
          <pc:sldMk cId="901526237" sldId="281"/>
        </pc:sldMkLst>
        <pc:spChg chg="mod">
          <ac:chgData name="대용 신" userId="90ccab377e97af62" providerId="Windows Live" clId="Web-{82CB7350-A8CE-439D-A7EE-89ADC449A695}" dt="2025-10-08T08:11:16.921" v="1096" actId="20577"/>
          <ac:spMkLst>
            <pc:docMk/>
            <pc:sldMk cId="901526237" sldId="281"/>
            <ac:spMk id="2" creationId="{F7291133-2B2D-CB5C-25A3-A6BBC6AC48F6}"/>
          </ac:spMkLst>
        </pc:spChg>
        <pc:spChg chg="mod">
          <ac:chgData name="대용 신" userId="90ccab377e97af62" providerId="Windows Live" clId="Web-{82CB7350-A8CE-439D-A7EE-89ADC449A695}" dt="2025-10-08T08:11:55.734" v="1106" actId="14100"/>
          <ac:spMkLst>
            <pc:docMk/>
            <pc:sldMk cId="901526237" sldId="281"/>
            <ac:spMk id="3" creationId="{330480BD-3EF5-7A7E-9E81-E73191A1D49D}"/>
          </ac:spMkLst>
        </pc:spChg>
        <pc:spChg chg="mod">
          <ac:chgData name="대용 신" userId="90ccab377e97af62" providerId="Windows Live" clId="Web-{82CB7350-A8CE-439D-A7EE-89ADC449A695}" dt="2025-10-08T08:53:02.591" v="1180" actId="20577"/>
          <ac:spMkLst>
            <pc:docMk/>
            <pc:sldMk cId="901526237" sldId="281"/>
            <ac:spMk id="4" creationId="{C86737C8-4322-77C9-4E34-94E5EE136DBC}"/>
          </ac:spMkLst>
        </pc:spChg>
        <pc:spChg chg="mod">
          <ac:chgData name="대용 신" userId="90ccab377e97af62" providerId="Windows Live" clId="Web-{82CB7350-A8CE-439D-A7EE-89ADC449A695}" dt="2025-10-08T08:13:54.375" v="1165" actId="20577"/>
          <ac:spMkLst>
            <pc:docMk/>
            <pc:sldMk cId="901526237" sldId="281"/>
            <ac:spMk id="5" creationId="{EEAACD48-B184-C932-E41F-216DF4C1A5BF}"/>
          </ac:spMkLst>
        </pc:spChg>
        <pc:spChg chg="add mod">
          <ac:chgData name="대용 신" userId="90ccab377e97af62" providerId="Windows Live" clId="Web-{82CB7350-A8CE-439D-A7EE-89ADC449A695}" dt="2025-10-08T08:12:06.999" v="1113" actId="14100"/>
          <ac:spMkLst>
            <pc:docMk/>
            <pc:sldMk cId="901526237" sldId="281"/>
            <ac:spMk id="7" creationId="{8F5184BE-A42C-D864-1877-6817C1DBB523}"/>
          </ac:spMkLst>
        </pc:spChg>
      </pc:sldChg>
      <pc:sldChg chg="addSp delSp modSp ord">
        <pc:chgData name="대용 신" userId="90ccab377e97af62" providerId="Windows Live" clId="Web-{82CB7350-A8CE-439D-A7EE-89ADC449A695}" dt="2025-10-08T07:34:38.919" v="701"/>
        <pc:sldMkLst>
          <pc:docMk/>
          <pc:sldMk cId="476614979" sldId="283"/>
        </pc:sldMkLst>
        <pc:spChg chg="mod">
          <ac:chgData name="대용 신" userId="90ccab377e97af62" providerId="Windows Live" clId="Web-{82CB7350-A8CE-439D-A7EE-89ADC449A695}" dt="2025-10-08T06:28:37.115" v="444" actId="20577"/>
          <ac:spMkLst>
            <pc:docMk/>
            <pc:sldMk cId="476614979" sldId="283"/>
            <ac:spMk id="4" creationId="{62C85805-79DB-07ED-6BDE-11B8962D463A}"/>
          </ac:spMkLst>
        </pc:spChg>
        <pc:spChg chg="mod">
          <ac:chgData name="대용 신" userId="90ccab377e97af62" providerId="Windows Live" clId="Web-{82CB7350-A8CE-439D-A7EE-89ADC449A695}" dt="2025-10-08T06:31:05.065" v="477" actId="20577"/>
          <ac:spMkLst>
            <pc:docMk/>
            <pc:sldMk cId="476614979" sldId="283"/>
            <ac:spMk id="5" creationId="{6D4C7CBA-BE77-048A-DED3-BCCB5936C564}"/>
          </ac:spMkLst>
        </pc:spChg>
        <pc:spChg chg="mod">
          <ac:chgData name="대용 신" userId="90ccab377e97af62" providerId="Windows Live" clId="Web-{82CB7350-A8CE-439D-A7EE-89ADC449A695}" dt="2025-10-08T06:35:05.490" v="562" actId="1076"/>
          <ac:spMkLst>
            <pc:docMk/>
            <pc:sldMk cId="476614979" sldId="283"/>
            <ac:spMk id="6" creationId="{19E02B69-8EDA-C137-FEEF-12D4F89D01CD}"/>
          </ac:spMkLst>
        </pc:spChg>
        <pc:spChg chg="mod">
          <ac:chgData name="대용 신" userId="90ccab377e97af62" providerId="Windows Live" clId="Web-{82CB7350-A8CE-439D-A7EE-89ADC449A695}" dt="2025-10-08T06:41:22.486" v="568" actId="20577"/>
          <ac:spMkLst>
            <pc:docMk/>
            <pc:sldMk cId="476614979" sldId="283"/>
            <ac:spMk id="7" creationId="{2749D3A3-A012-454F-EFFD-30D72C9C8AE7}"/>
          </ac:spMkLst>
        </pc:spChg>
        <pc:spChg chg="mod">
          <ac:chgData name="대용 신" userId="90ccab377e97af62" providerId="Windows Live" clId="Web-{82CB7350-A8CE-439D-A7EE-89ADC449A695}" dt="2025-10-08T06:35:02.599" v="561" actId="1076"/>
          <ac:spMkLst>
            <pc:docMk/>
            <pc:sldMk cId="476614979" sldId="283"/>
            <ac:spMk id="8" creationId="{D89074EA-C6FF-2A59-04ED-55D899CA3454}"/>
          </ac:spMkLst>
        </pc:spChg>
      </pc:sldChg>
      <pc:sldChg chg="addSp delSp modSp add replId delAnim">
        <pc:chgData name="대용 신" userId="90ccab377e97af62" providerId="Windows Live" clId="Web-{82CB7350-A8CE-439D-A7EE-89ADC449A695}" dt="2025-10-08T07:52:54.335" v="1082" actId="1076"/>
        <pc:sldMkLst>
          <pc:docMk/>
          <pc:sldMk cId="605720452" sldId="284"/>
        </pc:sldMkLst>
        <pc:spChg chg="mod">
          <ac:chgData name="대용 신" userId="90ccab377e97af62" providerId="Windows Live" clId="Web-{82CB7350-A8CE-439D-A7EE-89ADC449A695}" dt="2025-10-08T07:52:54.335" v="1082" actId="1076"/>
          <ac:spMkLst>
            <pc:docMk/>
            <pc:sldMk cId="605720452" sldId="284"/>
            <ac:spMk id="2" creationId="{2EEB8EDD-F8C2-5FFA-18FC-F723D8628C72}"/>
          </ac:spMkLst>
        </pc:spChg>
        <pc:spChg chg="add mod">
          <ac:chgData name="대용 신" userId="90ccab377e97af62" providerId="Windows Live" clId="Web-{82CB7350-A8CE-439D-A7EE-89ADC449A695}" dt="2025-10-08T07:49:19.822" v="1045" actId="14100"/>
          <ac:spMkLst>
            <pc:docMk/>
            <pc:sldMk cId="605720452" sldId="284"/>
            <ac:spMk id="5" creationId="{D1C44CC0-ECDB-421B-5DB0-646B1246D164}"/>
          </ac:spMkLst>
        </pc:spChg>
        <pc:spChg chg="add mod">
          <ac:chgData name="대용 신" userId="90ccab377e97af62" providerId="Windows Live" clId="Web-{82CB7350-A8CE-439D-A7EE-89ADC449A695}" dt="2025-10-08T07:46:55.077" v="989" actId="14100"/>
          <ac:spMkLst>
            <pc:docMk/>
            <pc:sldMk cId="605720452" sldId="284"/>
            <ac:spMk id="6" creationId="{4FCCF76F-5E39-0EFE-54F4-BA09AE2DACD4}"/>
          </ac:spMkLst>
        </pc:spChg>
        <pc:spChg chg="add mod">
          <ac:chgData name="대용 신" userId="90ccab377e97af62" providerId="Windows Live" clId="Web-{82CB7350-A8CE-439D-A7EE-89ADC449A695}" dt="2025-10-08T07:48:47.945" v="1035" actId="1076"/>
          <ac:spMkLst>
            <pc:docMk/>
            <pc:sldMk cId="605720452" sldId="284"/>
            <ac:spMk id="7" creationId="{2829C58B-9F26-2B99-0308-1EB730519BA4}"/>
          </ac:spMkLst>
        </pc:spChg>
        <pc:spChg chg="add mod">
          <ac:chgData name="대용 신" userId="90ccab377e97af62" providerId="Windows Live" clId="Web-{82CB7350-A8CE-439D-A7EE-89ADC449A695}" dt="2025-10-08T07:48:53.633" v="1037" actId="1076"/>
          <ac:spMkLst>
            <pc:docMk/>
            <pc:sldMk cId="605720452" sldId="284"/>
            <ac:spMk id="8" creationId="{56639D19-53AE-15CF-8520-23B697F70F8A}"/>
          </ac:spMkLst>
        </pc:spChg>
        <pc:spChg chg="add mod">
          <ac:chgData name="대용 신" userId="90ccab377e97af62" providerId="Windows Live" clId="Web-{82CB7350-A8CE-439D-A7EE-89ADC449A695}" dt="2025-10-08T07:38:28.947" v="758" actId="20577"/>
          <ac:spMkLst>
            <pc:docMk/>
            <pc:sldMk cId="605720452" sldId="284"/>
            <ac:spMk id="9" creationId="{952203F9-DCC9-2597-5D55-F22B4DCA1BE9}"/>
          </ac:spMkLst>
        </pc:spChg>
        <pc:spChg chg="add mod">
          <ac:chgData name="대용 신" userId="90ccab377e97af62" providerId="Windows Live" clId="Web-{82CB7350-A8CE-439D-A7EE-89ADC449A695}" dt="2025-10-08T07:41:03.354" v="860" actId="20577"/>
          <ac:spMkLst>
            <pc:docMk/>
            <pc:sldMk cId="605720452" sldId="284"/>
            <ac:spMk id="11" creationId="{63B3EE5F-67E2-9302-6FB2-4CB96F997A72}"/>
          </ac:spMkLst>
        </pc:spChg>
        <pc:spChg chg="add mod">
          <ac:chgData name="대용 신" userId="90ccab377e97af62" providerId="Windows Live" clId="Web-{82CB7350-A8CE-439D-A7EE-89ADC449A695}" dt="2025-10-08T07:49:25.901" v="1047" actId="14100"/>
          <ac:spMkLst>
            <pc:docMk/>
            <pc:sldMk cId="605720452" sldId="284"/>
            <ac:spMk id="12" creationId="{952203F9-DCC9-2597-5D55-F22B4DCA1BE9}"/>
          </ac:spMkLst>
        </pc:spChg>
        <pc:spChg chg="add mod">
          <ac:chgData name="대용 신" userId="90ccab377e97af62" providerId="Windows Live" clId="Web-{82CB7350-A8CE-439D-A7EE-89ADC449A695}" dt="2025-10-08T07:50:48.860" v="1068" actId="20577"/>
          <ac:spMkLst>
            <pc:docMk/>
            <pc:sldMk cId="605720452" sldId="284"/>
            <ac:spMk id="13" creationId="{A0B09983-3221-7AE7-08B9-317EC72FB0F6}"/>
          </ac:spMkLst>
        </pc:spChg>
        <pc:spChg chg="add mod">
          <ac:chgData name="대용 신" userId="90ccab377e97af62" providerId="Windows Live" clId="Web-{82CB7350-A8CE-439D-A7EE-89ADC449A695}" dt="2025-10-08T07:50:43.891" v="1066" actId="20577"/>
          <ac:spMkLst>
            <pc:docMk/>
            <pc:sldMk cId="605720452" sldId="284"/>
            <ac:spMk id="14" creationId="{5C21D254-249E-492E-F166-A18A446046D2}"/>
          </ac:spMkLst>
        </pc:spChg>
        <pc:spChg chg="add mod">
          <ac:chgData name="대용 신" userId="90ccab377e97af62" providerId="Windows Live" clId="Web-{82CB7350-A8CE-439D-A7EE-89ADC449A695}" dt="2025-10-08T07:44:08.450" v="955"/>
          <ac:spMkLst>
            <pc:docMk/>
            <pc:sldMk cId="605720452" sldId="284"/>
            <ac:spMk id="27" creationId="{9F6DB5C0-4675-49A6-56DD-301598354189}"/>
          </ac:spMkLst>
        </pc:spChg>
        <pc:spChg chg="add mod">
          <ac:chgData name="대용 신" userId="90ccab377e97af62" providerId="Windows Live" clId="Web-{82CB7350-A8CE-439D-A7EE-89ADC449A695}" dt="2025-10-08T07:44:30.076" v="965" actId="1076"/>
          <ac:spMkLst>
            <pc:docMk/>
            <pc:sldMk cId="605720452" sldId="284"/>
            <ac:spMk id="28" creationId="{075D7391-60A2-B2DD-802C-38ABC62F9D00}"/>
          </ac:spMkLst>
        </pc:spChg>
        <pc:spChg chg="add mod">
          <ac:chgData name="대용 신" userId="90ccab377e97af62" providerId="Windows Live" clId="Web-{82CB7350-A8CE-439D-A7EE-89ADC449A695}" dt="2025-10-08T07:46:33.468" v="984" actId="20577"/>
          <ac:spMkLst>
            <pc:docMk/>
            <pc:sldMk cId="605720452" sldId="284"/>
            <ac:spMk id="32" creationId="{37D23A89-7C4B-DDCF-8BCD-6E20D6F8C9B1}"/>
          </ac:spMkLst>
        </pc:spChg>
        <pc:spChg chg="add mod">
          <ac:chgData name="대용 신" userId="90ccab377e97af62" providerId="Windows Live" clId="Web-{82CB7350-A8CE-439D-A7EE-89ADC449A695}" dt="2025-10-08T07:47:47.454" v="1021" actId="20577"/>
          <ac:spMkLst>
            <pc:docMk/>
            <pc:sldMk cId="605720452" sldId="284"/>
            <ac:spMk id="34" creationId="{67C31E21-20FB-9022-C331-1BF740E94CD5}"/>
          </ac:spMkLst>
        </pc:spChg>
        <pc:cxnChg chg="add mod">
          <ac:chgData name="대용 신" userId="90ccab377e97af62" providerId="Windows Live" clId="Web-{82CB7350-A8CE-439D-A7EE-89ADC449A695}" dt="2025-10-08T07:49:51.122" v="1052" actId="14100"/>
          <ac:cxnSpMkLst>
            <pc:docMk/>
            <pc:sldMk cId="605720452" sldId="284"/>
            <ac:cxnSpMk id="15" creationId="{3058F9B9-F07C-9378-804F-FFAFD794D04E}"/>
          </ac:cxnSpMkLst>
        </pc:cxnChg>
        <pc:cxnChg chg="add mod">
          <ac:chgData name="대용 신" userId="90ccab377e97af62" providerId="Windows Live" clId="Web-{82CB7350-A8CE-439D-A7EE-89ADC449A695}" dt="2025-10-08T07:41:39.776" v="870" actId="14100"/>
          <ac:cxnSpMkLst>
            <pc:docMk/>
            <pc:sldMk cId="605720452" sldId="284"/>
            <ac:cxnSpMk id="16" creationId="{2C77A532-4EF1-3D92-5574-5612814B4E99}"/>
          </ac:cxnSpMkLst>
        </pc:cxnChg>
        <pc:cxnChg chg="add mod">
          <ac:chgData name="대용 신" userId="90ccab377e97af62" providerId="Windows Live" clId="Web-{82CB7350-A8CE-439D-A7EE-89ADC449A695}" dt="2025-10-08T07:51:01.048" v="1070" actId="14100"/>
          <ac:cxnSpMkLst>
            <pc:docMk/>
            <pc:sldMk cId="605720452" sldId="284"/>
            <ac:cxnSpMk id="17" creationId="{E94A066C-C6C1-FD7D-8F68-ECEC4995F7AD}"/>
          </ac:cxnSpMkLst>
        </pc:cxnChg>
        <pc:cxnChg chg="add mod">
          <ac:chgData name="대용 신" userId="90ccab377e97af62" providerId="Windows Live" clId="Web-{82CB7350-A8CE-439D-A7EE-89ADC449A695}" dt="2025-10-08T07:51:15.377" v="1072" actId="14100"/>
          <ac:cxnSpMkLst>
            <pc:docMk/>
            <pc:sldMk cId="605720452" sldId="284"/>
            <ac:cxnSpMk id="25" creationId="{7248A33A-B78B-B070-1DB3-32F271C5ED54}"/>
          </ac:cxnSpMkLst>
        </pc:cxnChg>
        <pc:cxnChg chg="add mod">
          <ac:chgData name="대용 신" userId="90ccab377e97af62" providerId="Windows Live" clId="Web-{82CB7350-A8CE-439D-A7EE-89ADC449A695}" dt="2025-10-08T07:50:56.251" v="1069" actId="14100"/>
          <ac:cxnSpMkLst>
            <pc:docMk/>
            <pc:sldMk cId="605720452" sldId="284"/>
            <ac:cxnSpMk id="26" creationId="{548824E9-0506-FB11-FDAB-0056FB1F3826}"/>
          </ac:cxnSpMkLst>
        </pc:cxnChg>
        <pc:cxnChg chg="add mod">
          <ac:chgData name="대용 신" userId="90ccab377e97af62" providerId="Windows Live" clId="Web-{82CB7350-A8CE-439D-A7EE-89ADC449A695}" dt="2025-10-08T07:46:49.656" v="988" actId="14100"/>
          <ac:cxnSpMkLst>
            <pc:docMk/>
            <pc:sldMk cId="605720452" sldId="284"/>
            <ac:cxnSpMk id="33" creationId="{E1A35E79-2387-07FC-84F6-4FD894123AFD}"/>
          </ac:cxnSpMkLst>
        </pc:cxnChg>
        <pc:cxnChg chg="add mod">
          <ac:chgData name="대용 신" userId="90ccab377e97af62" providerId="Windows Live" clId="Web-{82CB7350-A8CE-439D-A7EE-89ADC449A695}" dt="2025-10-08T07:51:39.629" v="1074" actId="14100"/>
          <ac:cxnSpMkLst>
            <pc:docMk/>
            <pc:sldMk cId="605720452" sldId="284"/>
            <ac:cxnSpMk id="35" creationId="{83E3372A-9765-9798-E2AB-8D5B3D1865FE}"/>
          </ac:cxnSpMkLst>
        </pc:cxnChg>
        <pc:cxnChg chg="add mod">
          <ac:chgData name="대용 신" userId="90ccab377e97af62" providerId="Windows Live" clId="Web-{82CB7350-A8CE-439D-A7EE-89ADC449A695}" dt="2025-10-08T07:52:12.990" v="1080" actId="14100"/>
          <ac:cxnSpMkLst>
            <pc:docMk/>
            <pc:sldMk cId="605720452" sldId="284"/>
            <ac:cxnSpMk id="36" creationId="{A5631F19-61C3-2204-0953-0E9F93220E2F}"/>
          </ac:cxnSpMkLst>
        </pc:cxnChg>
      </pc:sldChg>
    </pc:docChg>
  </pc:docChgLst>
  <pc:docChgLst>
    <pc:chgData name="대용 신" userId="90ccab377e97af62" providerId="Windows Live" clId="Web-{AF2D2789-2CFD-0713-3A03-3ABC358732D2}"/>
    <pc:docChg chg="addSld delSld modSld">
      <pc:chgData name="대용 신" userId="90ccab377e97af62" providerId="Windows Live" clId="Web-{AF2D2789-2CFD-0713-3A03-3ABC358732D2}" dt="2025-10-08T14:03:59.885" v="2651"/>
      <pc:docMkLst>
        <pc:docMk/>
      </pc:docMkLst>
      <pc:sldChg chg="addSp delSp modSp">
        <pc:chgData name="대용 신" userId="90ccab377e97af62" providerId="Windows Live" clId="Web-{AF2D2789-2CFD-0713-3A03-3ABC358732D2}" dt="2025-10-08T11:27:57.243" v="350" actId="1076"/>
        <pc:sldMkLst>
          <pc:docMk/>
          <pc:sldMk cId="226236345" sldId="274"/>
        </pc:sldMkLst>
        <pc:spChg chg="mod">
          <ac:chgData name="대용 신" userId="90ccab377e97af62" providerId="Windows Live" clId="Web-{AF2D2789-2CFD-0713-3A03-3ABC358732D2}" dt="2025-10-08T11:27:57.243" v="350" actId="1076"/>
          <ac:spMkLst>
            <pc:docMk/>
            <pc:sldMk cId="226236345" sldId="274"/>
            <ac:spMk id="2" creationId="{11464AE1-C6FD-2EFB-79A7-7C9A6C853EF8}"/>
          </ac:spMkLst>
        </pc:spChg>
      </pc:sldChg>
      <pc:sldChg chg="addSp delSp modSp modNotes">
        <pc:chgData name="대용 신" userId="90ccab377e97af62" providerId="Windows Live" clId="Web-{AF2D2789-2CFD-0713-3A03-3ABC358732D2}" dt="2025-10-08T13:55:31.292" v="2601" actId="14100"/>
        <pc:sldMkLst>
          <pc:docMk/>
          <pc:sldMk cId="3274647172" sldId="276"/>
        </pc:sldMkLst>
        <pc:spChg chg="mod">
          <ac:chgData name="대용 신" userId="90ccab377e97af62" providerId="Windows Live" clId="Web-{AF2D2789-2CFD-0713-3A03-3ABC358732D2}" dt="2025-10-08T12:46:45.843" v="1521" actId="20577"/>
          <ac:spMkLst>
            <pc:docMk/>
            <pc:sldMk cId="3274647172" sldId="276"/>
            <ac:spMk id="2" creationId="{A0A65C01-2837-2D71-254F-BAEEC669F389}"/>
          </ac:spMkLst>
        </pc:spChg>
        <pc:spChg chg="add mod">
          <ac:chgData name="대용 신" userId="90ccab377e97af62" providerId="Windows Live" clId="Web-{AF2D2789-2CFD-0713-3A03-3ABC358732D2}" dt="2025-10-08T13:55:31.292" v="2601" actId="14100"/>
          <ac:spMkLst>
            <pc:docMk/>
            <pc:sldMk cId="3274647172" sldId="276"/>
            <ac:spMk id="22" creationId="{4B8C3D60-77AE-A9BE-0921-D09CF35E87EA}"/>
          </ac:spMkLst>
        </pc:spChg>
        <pc:graphicFrameChg chg="add mod modGraphic">
          <ac:chgData name="대용 신" userId="90ccab377e97af62" providerId="Windows Live" clId="Web-{AF2D2789-2CFD-0713-3A03-3ABC358732D2}" dt="2025-10-08T13:19:44.372" v="2154"/>
          <ac:graphicFrameMkLst>
            <pc:docMk/>
            <pc:sldMk cId="3274647172" sldId="276"/>
            <ac:graphicFrameMk id="20" creationId="{34E0851F-746A-BD93-B547-E8B1B12E512B}"/>
          </ac:graphicFrameMkLst>
        </pc:graphicFrameChg>
        <pc:graphicFrameChg chg="add mod modGraphic">
          <ac:chgData name="대용 신" userId="90ccab377e97af62" providerId="Windows Live" clId="Web-{AF2D2789-2CFD-0713-3A03-3ABC358732D2}" dt="2025-10-08T13:28:28.199" v="2246"/>
          <ac:graphicFrameMkLst>
            <pc:docMk/>
            <pc:sldMk cId="3274647172" sldId="276"/>
            <ac:graphicFrameMk id="21" creationId="{6F972B25-59FC-00CB-90C1-9CB1479396AD}"/>
          </ac:graphicFrameMkLst>
        </pc:graphicFrameChg>
      </pc:sldChg>
      <pc:sldChg chg="addSp delSp modSp">
        <pc:chgData name="대용 신" userId="90ccab377e97af62" providerId="Windows Live" clId="Web-{AF2D2789-2CFD-0713-3A03-3ABC358732D2}" dt="2025-10-08T13:52:13.730" v="2500"/>
        <pc:sldMkLst>
          <pc:docMk/>
          <pc:sldMk cId="616355143" sldId="279"/>
        </pc:sldMkLst>
        <pc:spChg chg="mod">
          <ac:chgData name="대용 신" userId="90ccab377e97af62" providerId="Windows Live" clId="Web-{AF2D2789-2CFD-0713-3A03-3ABC358732D2}" dt="2025-10-08T11:24:42.737" v="289" actId="14100"/>
          <ac:spMkLst>
            <pc:docMk/>
            <pc:sldMk cId="616355143" sldId="279"/>
            <ac:spMk id="2" creationId="{DB262C4D-3F97-1652-3A4A-C989986D9B65}"/>
          </ac:spMkLst>
        </pc:spChg>
        <pc:spChg chg="mod">
          <ac:chgData name="대용 신" userId="90ccab377e97af62" providerId="Windows Live" clId="Web-{AF2D2789-2CFD-0713-3A03-3ABC358732D2}" dt="2025-10-08T11:26:00.943" v="303" actId="1076"/>
          <ac:spMkLst>
            <pc:docMk/>
            <pc:sldMk cId="616355143" sldId="279"/>
            <ac:spMk id="3" creationId="{B9136911-B582-CB5C-914D-58A0AE6AB75A}"/>
          </ac:spMkLst>
        </pc:spChg>
        <pc:spChg chg="mod">
          <ac:chgData name="대용 신" userId="90ccab377e97af62" providerId="Windows Live" clId="Web-{AF2D2789-2CFD-0713-3A03-3ABC358732D2}" dt="2025-10-08T11:26:54.616" v="337" actId="1076"/>
          <ac:spMkLst>
            <pc:docMk/>
            <pc:sldMk cId="616355143" sldId="279"/>
            <ac:spMk id="4" creationId="{5AB49C3E-AD51-081C-CB26-BA65EB17C0A7}"/>
          </ac:spMkLst>
        </pc:spChg>
        <pc:spChg chg="mod">
          <ac:chgData name="대용 신" userId="90ccab377e97af62" providerId="Windows Live" clId="Web-{AF2D2789-2CFD-0713-3A03-3ABC358732D2}" dt="2025-10-08T11:39:22.980" v="394" actId="20577"/>
          <ac:spMkLst>
            <pc:docMk/>
            <pc:sldMk cId="616355143" sldId="279"/>
            <ac:spMk id="5" creationId="{E194D589-C330-607E-B446-0DA52AACC4E4}"/>
          </ac:spMkLst>
        </pc:spChg>
        <pc:spChg chg="mod">
          <ac:chgData name="대용 신" userId="90ccab377e97af62" providerId="Windows Live" clId="Web-{AF2D2789-2CFD-0713-3A03-3ABC358732D2}" dt="2025-10-08T11:39:45.968" v="404" actId="14100"/>
          <ac:spMkLst>
            <pc:docMk/>
            <pc:sldMk cId="616355143" sldId="279"/>
            <ac:spMk id="6" creationId="{7F8B4CE7-99C9-BD2D-17D0-2B34D13B367F}"/>
          </ac:spMkLst>
        </pc:spChg>
        <pc:spChg chg="add mod">
          <ac:chgData name="대용 신" userId="90ccab377e97af62" providerId="Windows Live" clId="Web-{AF2D2789-2CFD-0713-3A03-3ABC358732D2}" dt="2025-10-08T11:39:38.686" v="402" actId="20577"/>
          <ac:spMkLst>
            <pc:docMk/>
            <pc:sldMk cId="616355143" sldId="279"/>
            <ac:spMk id="8" creationId="{D5FE5407-762E-9815-E7F2-44C29E5D331B}"/>
          </ac:spMkLst>
        </pc:spChg>
        <pc:spChg chg="add mod">
          <ac:chgData name="대용 신" userId="90ccab377e97af62" providerId="Windows Live" clId="Web-{AF2D2789-2CFD-0713-3A03-3ABC358732D2}" dt="2025-10-08T11:45:40.606" v="521" actId="20577"/>
          <ac:spMkLst>
            <pc:docMk/>
            <pc:sldMk cId="616355143" sldId="279"/>
            <ac:spMk id="10" creationId="{295EE48A-CCF8-2E8A-DD04-5B0A49A178B2}"/>
          </ac:spMkLst>
        </pc:spChg>
        <pc:spChg chg="add mod">
          <ac:chgData name="대용 신" userId="90ccab377e97af62" providerId="Windows Live" clId="Web-{AF2D2789-2CFD-0713-3A03-3ABC358732D2}" dt="2025-10-08T11:40:48.179" v="440" actId="20577"/>
          <ac:spMkLst>
            <pc:docMk/>
            <pc:sldMk cId="616355143" sldId="279"/>
            <ac:spMk id="11" creationId="{E952396B-6EB8-7B5B-D8F4-DCC48F3EF2BD}"/>
          </ac:spMkLst>
        </pc:spChg>
        <pc:spChg chg="add mod">
          <ac:chgData name="대용 신" userId="90ccab377e97af62" providerId="Windows Live" clId="Web-{AF2D2789-2CFD-0713-3A03-3ABC358732D2}" dt="2025-10-08T11:41:50.779" v="515" actId="20577"/>
          <ac:spMkLst>
            <pc:docMk/>
            <pc:sldMk cId="616355143" sldId="279"/>
            <ac:spMk id="14" creationId="{EB7578DE-FA8F-B9E5-457C-8BD7422F573C}"/>
          </ac:spMkLst>
        </pc:spChg>
      </pc:sldChg>
      <pc:sldChg chg="modSp">
        <pc:chgData name="대용 신" userId="90ccab377e97af62" providerId="Windows Live" clId="Web-{AF2D2789-2CFD-0713-3A03-3ABC358732D2}" dt="2025-10-08T11:23:43.406" v="278" actId="14100"/>
        <pc:sldMkLst>
          <pc:docMk/>
          <pc:sldMk cId="901526237" sldId="281"/>
        </pc:sldMkLst>
        <pc:spChg chg="mod">
          <ac:chgData name="대용 신" userId="90ccab377e97af62" providerId="Windows Live" clId="Web-{AF2D2789-2CFD-0713-3A03-3ABC358732D2}" dt="2025-10-08T11:23:43.406" v="278" actId="14100"/>
          <ac:spMkLst>
            <pc:docMk/>
            <pc:sldMk cId="901526237" sldId="281"/>
            <ac:spMk id="3" creationId="{330480BD-3EF5-7A7E-9E81-E73191A1D49D}"/>
          </ac:spMkLst>
        </pc:spChg>
      </pc:sldChg>
      <pc:sldChg chg="modSp">
        <pc:chgData name="대용 신" userId="90ccab377e97af62" providerId="Windows Live" clId="Web-{AF2D2789-2CFD-0713-3A03-3ABC358732D2}" dt="2025-10-08T11:23:22.562" v="277" actId="20577"/>
        <pc:sldMkLst>
          <pc:docMk/>
          <pc:sldMk cId="476614979" sldId="283"/>
        </pc:sldMkLst>
        <pc:spChg chg="mod">
          <ac:chgData name="대용 신" userId="90ccab377e97af62" providerId="Windows Live" clId="Web-{AF2D2789-2CFD-0713-3A03-3ABC358732D2}" dt="2025-10-08T11:23:22.562" v="277" actId="20577"/>
          <ac:spMkLst>
            <pc:docMk/>
            <pc:sldMk cId="476614979" sldId="283"/>
            <ac:spMk id="7" creationId="{2749D3A3-A012-454F-EFFD-30D72C9C8AE7}"/>
          </ac:spMkLst>
        </pc:spChg>
      </pc:sldChg>
      <pc:sldChg chg="addSp delSp modSp add replId addAnim delAnim">
        <pc:chgData name="대용 신" userId="90ccab377e97af62" providerId="Windows Live" clId="Web-{AF2D2789-2CFD-0713-3A03-3ABC358732D2}" dt="2025-10-08T12:01:24.702" v="908"/>
        <pc:sldMkLst>
          <pc:docMk/>
          <pc:sldMk cId="1391010390" sldId="285"/>
        </pc:sldMkLst>
        <pc:spChg chg="mod">
          <ac:chgData name="대용 신" userId="90ccab377e97af62" providerId="Windows Live" clId="Web-{AF2D2789-2CFD-0713-3A03-3ABC358732D2}" dt="2025-10-08T10:53:01.424" v="8" actId="1076"/>
          <ac:spMkLst>
            <pc:docMk/>
            <pc:sldMk cId="1391010390" sldId="285"/>
            <ac:spMk id="2" creationId="{F51E66D0-3842-65C7-1ADE-C0DC46A9D09C}"/>
          </ac:spMkLst>
        </pc:spChg>
        <pc:picChg chg="add mod">
          <ac:chgData name="대용 신" userId="90ccab377e97af62" providerId="Windows Live" clId="Web-{AF2D2789-2CFD-0713-3A03-3ABC358732D2}" dt="2025-10-08T11:11:58.644" v="246" actId="1076"/>
          <ac:picMkLst>
            <pc:docMk/>
            <pc:sldMk cId="1391010390" sldId="285"/>
            <ac:picMk id="5" creationId="{67575EEC-3AA4-D50F-F5F2-062F2B48580C}"/>
          </ac:picMkLst>
        </pc:picChg>
        <pc:picChg chg="add mod">
          <ac:chgData name="대용 신" userId="90ccab377e97af62" providerId="Windows Live" clId="Web-{AF2D2789-2CFD-0713-3A03-3ABC358732D2}" dt="2025-10-08T11:11:55.378" v="245" actId="1076"/>
          <ac:picMkLst>
            <pc:docMk/>
            <pc:sldMk cId="1391010390" sldId="285"/>
            <ac:picMk id="6" creationId="{E13286CB-6435-4306-78D8-498DBDBE6195}"/>
          </ac:picMkLst>
        </pc:picChg>
        <pc:picChg chg="add mod">
          <ac:chgData name="대용 신" userId="90ccab377e97af62" providerId="Windows Live" clId="Web-{AF2D2789-2CFD-0713-3A03-3ABC358732D2}" dt="2025-10-08T11:12:39.316" v="248" actId="1076"/>
          <ac:picMkLst>
            <pc:docMk/>
            <pc:sldMk cId="1391010390" sldId="285"/>
            <ac:picMk id="7" creationId="{440FEA50-78FF-2CC3-457E-54ACF19AC2DF}"/>
          </ac:picMkLst>
        </pc:picChg>
      </pc:sldChg>
      <pc:sldChg chg="addSp delSp modSp add replId">
        <pc:chgData name="대용 신" userId="90ccab377e97af62" providerId="Windows Live" clId="Web-{AF2D2789-2CFD-0713-3A03-3ABC358732D2}" dt="2025-10-08T11:10:21.875" v="241" actId="20577"/>
        <pc:sldMkLst>
          <pc:docMk/>
          <pc:sldMk cId="3204264481" sldId="286"/>
        </pc:sldMkLst>
        <pc:spChg chg="mod">
          <ac:chgData name="대용 신" userId="90ccab377e97af62" providerId="Windows Live" clId="Web-{AF2D2789-2CFD-0713-3A03-3ABC358732D2}" dt="2025-10-08T10:53:26.145" v="20" actId="20577"/>
          <ac:spMkLst>
            <pc:docMk/>
            <pc:sldMk cId="3204264481" sldId="286"/>
            <ac:spMk id="2" creationId="{2A955F04-C297-1045-E7BD-D00AB5D1245A}"/>
          </ac:spMkLst>
        </pc:spChg>
        <pc:spChg chg="add mod">
          <ac:chgData name="대용 신" userId="90ccab377e97af62" providerId="Windows Live" clId="Web-{AF2D2789-2CFD-0713-3A03-3ABC358732D2}" dt="2025-10-08T10:55:46.242" v="91" actId="1076"/>
          <ac:spMkLst>
            <pc:docMk/>
            <pc:sldMk cId="3204264481" sldId="286"/>
            <ac:spMk id="3" creationId="{92316237-62CE-C82D-F15A-2504D2A2986E}"/>
          </ac:spMkLst>
        </pc:spChg>
        <pc:spChg chg="add mod">
          <ac:chgData name="대용 신" userId="90ccab377e97af62" providerId="Windows Live" clId="Web-{AF2D2789-2CFD-0713-3A03-3ABC358732D2}" dt="2025-10-08T10:56:12.042" v="110" actId="20577"/>
          <ac:spMkLst>
            <pc:docMk/>
            <pc:sldMk cId="3204264481" sldId="286"/>
            <ac:spMk id="4" creationId="{66791554-FB81-3499-E956-8F84FA14BC21}"/>
          </ac:spMkLst>
        </pc:spChg>
        <pc:spChg chg="mod">
          <ac:chgData name="대용 신" userId="90ccab377e97af62" providerId="Windows Live" clId="Web-{AF2D2789-2CFD-0713-3A03-3ABC358732D2}" dt="2025-10-08T11:09:12.061" v="196" actId="14100"/>
          <ac:spMkLst>
            <pc:docMk/>
            <pc:sldMk cId="3204264481" sldId="286"/>
            <ac:spMk id="5" creationId="{CF7939EB-12EE-D4B4-57C9-0C2042754587}"/>
          </ac:spMkLst>
        </pc:spChg>
        <pc:spChg chg="mod">
          <ac:chgData name="대용 신" userId="90ccab377e97af62" providerId="Windows Live" clId="Web-{AF2D2789-2CFD-0713-3A03-3ABC358732D2}" dt="2025-10-08T11:09:30.952" v="203" actId="14100"/>
          <ac:spMkLst>
            <pc:docMk/>
            <pc:sldMk cId="3204264481" sldId="286"/>
            <ac:spMk id="7" creationId="{3D7FAF45-B95B-5205-D2DC-13E8EE76860C}"/>
          </ac:spMkLst>
        </pc:spChg>
        <pc:spChg chg="mod">
          <ac:chgData name="대용 신" userId="90ccab377e97af62" providerId="Windows Live" clId="Web-{AF2D2789-2CFD-0713-3A03-3ABC358732D2}" dt="2025-10-08T11:09:33.358" v="204" actId="14100"/>
          <ac:spMkLst>
            <pc:docMk/>
            <pc:sldMk cId="3204264481" sldId="286"/>
            <ac:spMk id="8" creationId="{53F38A01-3CE1-352A-4B71-D4521EE5918A}"/>
          </ac:spMkLst>
        </pc:spChg>
        <pc:spChg chg="mod">
          <ac:chgData name="대용 신" userId="90ccab377e97af62" providerId="Windows Live" clId="Web-{AF2D2789-2CFD-0713-3A03-3ABC358732D2}" dt="2025-10-08T10:55:38.632" v="89" actId="20577"/>
          <ac:spMkLst>
            <pc:docMk/>
            <pc:sldMk cId="3204264481" sldId="286"/>
            <ac:spMk id="11" creationId="{FA692ADB-8624-BD0E-06D0-D85775FDEC87}"/>
          </ac:spMkLst>
        </pc:spChg>
        <pc:spChg chg="mod">
          <ac:chgData name="대용 신" userId="90ccab377e97af62" providerId="Windows Live" clId="Web-{AF2D2789-2CFD-0713-3A03-3ABC358732D2}" dt="2025-10-08T11:09:09.748" v="195" actId="20577"/>
          <ac:spMkLst>
            <pc:docMk/>
            <pc:sldMk cId="3204264481" sldId="286"/>
            <ac:spMk id="12" creationId="{6392046F-2DA9-B1DD-C3AF-9A02A4B6A6F7}"/>
          </ac:spMkLst>
        </pc:spChg>
        <pc:spChg chg="mod">
          <ac:chgData name="대용 신" userId="90ccab377e97af62" providerId="Windows Live" clId="Web-{AF2D2789-2CFD-0713-3A03-3ABC358732D2}" dt="2025-10-08T11:10:21.875" v="241" actId="20577"/>
          <ac:spMkLst>
            <pc:docMk/>
            <pc:sldMk cId="3204264481" sldId="286"/>
            <ac:spMk id="13" creationId="{D02DA903-3317-1313-4A43-15EEC2D16E19}"/>
          </ac:spMkLst>
        </pc:spChg>
        <pc:spChg chg="mod">
          <ac:chgData name="대용 신" userId="90ccab377e97af62" providerId="Windows Live" clId="Web-{AF2D2789-2CFD-0713-3A03-3ABC358732D2}" dt="2025-10-08T11:10:15.094" v="233" actId="20577"/>
          <ac:spMkLst>
            <pc:docMk/>
            <pc:sldMk cId="3204264481" sldId="286"/>
            <ac:spMk id="14" creationId="{3A458C52-F537-1CD8-37F3-B2EB6FB35299}"/>
          </ac:spMkLst>
        </pc:spChg>
        <pc:spChg chg="mod">
          <ac:chgData name="대용 신" userId="90ccab377e97af62" providerId="Windows Live" clId="Web-{AF2D2789-2CFD-0713-3A03-3ABC358732D2}" dt="2025-10-08T11:09:21.592" v="199" actId="1076"/>
          <ac:spMkLst>
            <pc:docMk/>
            <pc:sldMk cId="3204264481" sldId="286"/>
            <ac:spMk id="27" creationId="{0264BEEE-CED1-5612-4FE9-6B1460D82F25}"/>
          </ac:spMkLst>
        </pc:spChg>
        <pc:spChg chg="mod">
          <ac:chgData name="대용 신" userId="90ccab377e97af62" providerId="Windows Live" clId="Web-{AF2D2789-2CFD-0713-3A03-3ABC358732D2}" dt="2025-10-08T11:09:21.608" v="200" actId="1076"/>
          <ac:spMkLst>
            <pc:docMk/>
            <pc:sldMk cId="3204264481" sldId="286"/>
            <ac:spMk id="28" creationId="{A8154FA3-BC42-1917-60D1-F0F5C2DE8ED0}"/>
          </ac:spMkLst>
        </pc:spChg>
      </pc:sldChg>
      <pc:sldChg chg="addSp delSp modSp add replId">
        <pc:chgData name="대용 신" userId="90ccab377e97af62" providerId="Windows Live" clId="Web-{AF2D2789-2CFD-0713-3A03-3ABC358732D2}" dt="2025-10-08T12:00:47.573" v="906" actId="14100"/>
        <pc:sldMkLst>
          <pc:docMk/>
          <pc:sldMk cId="750893908" sldId="287"/>
        </pc:sldMkLst>
        <pc:spChg chg="mod">
          <ac:chgData name="대용 신" userId="90ccab377e97af62" providerId="Windows Live" clId="Web-{AF2D2789-2CFD-0713-3A03-3ABC358732D2}" dt="2025-10-08T11:53:10.821" v="676" actId="14100"/>
          <ac:spMkLst>
            <pc:docMk/>
            <pc:sldMk cId="750893908" sldId="287"/>
            <ac:spMk id="2" creationId="{310B2013-0E59-16F3-704A-35D698F49535}"/>
          </ac:spMkLst>
        </pc:spChg>
        <pc:spChg chg="mod">
          <ac:chgData name="대용 신" userId="90ccab377e97af62" providerId="Windows Live" clId="Web-{AF2D2789-2CFD-0713-3A03-3ABC358732D2}" dt="2025-10-08T11:50:12.052" v="595" actId="14100"/>
          <ac:spMkLst>
            <pc:docMk/>
            <pc:sldMk cId="750893908" sldId="287"/>
            <ac:spMk id="3" creationId="{0C5A757D-C616-ED5A-1202-498E2DF5BD15}"/>
          </ac:spMkLst>
        </pc:spChg>
        <pc:spChg chg="mod">
          <ac:chgData name="대용 신" userId="90ccab377e97af62" providerId="Windows Live" clId="Web-{AF2D2789-2CFD-0713-3A03-3ABC358732D2}" dt="2025-10-08T11:50:17.037" v="596" actId="1076"/>
          <ac:spMkLst>
            <pc:docMk/>
            <pc:sldMk cId="750893908" sldId="287"/>
            <ac:spMk id="4" creationId="{6BF64013-0E62-8DF5-9116-9CEB868A9932}"/>
          </ac:spMkLst>
        </pc:spChg>
        <pc:spChg chg="mod">
          <ac:chgData name="대용 신" userId="90ccab377e97af62" providerId="Windows Live" clId="Web-{AF2D2789-2CFD-0713-3A03-3ABC358732D2}" dt="2025-10-08T11:54:19.166" v="700" actId="14100"/>
          <ac:spMkLst>
            <pc:docMk/>
            <pc:sldMk cId="750893908" sldId="287"/>
            <ac:spMk id="6" creationId="{DC9243BA-CC40-E30C-6797-56444FF73D93}"/>
          </ac:spMkLst>
        </pc:spChg>
        <pc:spChg chg="mod">
          <ac:chgData name="대용 신" userId="90ccab377e97af62" providerId="Windows Live" clId="Web-{AF2D2789-2CFD-0713-3A03-3ABC358732D2}" dt="2025-10-08T11:54:49.916" v="704" actId="1076"/>
          <ac:spMkLst>
            <pc:docMk/>
            <pc:sldMk cId="750893908" sldId="287"/>
            <ac:spMk id="7" creationId="{9441050E-FF86-F6F0-8163-BDFCF1CCE133}"/>
          </ac:spMkLst>
        </pc:spChg>
        <pc:spChg chg="mod">
          <ac:chgData name="대용 신" userId="90ccab377e97af62" providerId="Windows Live" clId="Web-{AF2D2789-2CFD-0713-3A03-3ABC358732D2}" dt="2025-10-08T11:54:16.197" v="699" actId="14100"/>
          <ac:spMkLst>
            <pc:docMk/>
            <pc:sldMk cId="750893908" sldId="287"/>
            <ac:spMk id="8" creationId="{E627F5B5-1BDB-322D-2861-780E91CC8477}"/>
          </ac:spMkLst>
        </pc:spChg>
        <pc:spChg chg="mod">
          <ac:chgData name="대용 신" userId="90ccab377e97af62" providerId="Windows Live" clId="Web-{AF2D2789-2CFD-0713-3A03-3ABC358732D2}" dt="2025-10-08T11:56:46.809" v="767" actId="20577"/>
          <ac:spMkLst>
            <pc:docMk/>
            <pc:sldMk cId="750893908" sldId="287"/>
            <ac:spMk id="11" creationId="{66382498-7149-BE7A-8ED1-B68B9EC62513}"/>
          </ac:spMkLst>
        </pc:spChg>
        <pc:spChg chg="add mod">
          <ac:chgData name="대용 신" userId="90ccab377e97af62" providerId="Windows Live" clId="Web-{AF2D2789-2CFD-0713-3A03-3ABC358732D2}" dt="2025-10-08T11:58:01.123" v="829" actId="1076"/>
          <ac:spMkLst>
            <pc:docMk/>
            <pc:sldMk cId="750893908" sldId="287"/>
            <ac:spMk id="12" creationId="{D78579AB-2522-3C79-3B65-8685A986F6EB}"/>
          </ac:spMkLst>
        </pc:spChg>
        <pc:spChg chg="mod">
          <ac:chgData name="대용 신" userId="90ccab377e97af62" providerId="Windows Live" clId="Web-{AF2D2789-2CFD-0713-3A03-3ABC358732D2}" dt="2025-10-08T11:59:00.983" v="868" actId="20577"/>
          <ac:spMkLst>
            <pc:docMk/>
            <pc:sldMk cId="750893908" sldId="287"/>
            <ac:spMk id="13" creationId="{9E0AA0A5-B3E7-321C-2B29-BAB52E350F56}"/>
          </ac:spMkLst>
        </pc:spChg>
        <pc:spChg chg="mod">
          <ac:chgData name="대용 신" userId="90ccab377e97af62" providerId="Windows Live" clId="Web-{AF2D2789-2CFD-0713-3A03-3ABC358732D2}" dt="2025-10-08T11:59:40.878" v="894" actId="20577"/>
          <ac:spMkLst>
            <pc:docMk/>
            <pc:sldMk cId="750893908" sldId="287"/>
            <ac:spMk id="14" creationId="{06B898ED-08CC-2B47-D3D5-F11DC8F05E17}"/>
          </ac:spMkLst>
        </pc:spChg>
        <pc:spChg chg="add mod">
          <ac:chgData name="대용 신" userId="90ccab377e97af62" providerId="Windows Live" clId="Web-{AF2D2789-2CFD-0713-3A03-3ABC358732D2}" dt="2025-10-08T11:57:58.310" v="827" actId="20577"/>
          <ac:spMkLst>
            <pc:docMk/>
            <pc:sldMk cId="750893908" sldId="287"/>
            <ac:spMk id="16" creationId="{C92A426A-3456-6831-A07E-822E7523AF2F}"/>
          </ac:spMkLst>
        </pc:spChg>
        <pc:spChg chg="add mod">
          <ac:chgData name="대용 신" userId="90ccab377e97af62" providerId="Windows Live" clId="Web-{AF2D2789-2CFD-0713-3A03-3ABC358732D2}" dt="2025-10-08T11:56:57.387" v="771" actId="1076"/>
          <ac:spMkLst>
            <pc:docMk/>
            <pc:sldMk cId="750893908" sldId="287"/>
            <ac:spMk id="20" creationId="{58F4DF02-B500-2168-F03B-E5B49F358C71}"/>
          </ac:spMkLst>
        </pc:spChg>
        <pc:spChg chg="add mod">
          <ac:chgData name="대용 신" userId="90ccab377e97af62" providerId="Windows Live" clId="Web-{AF2D2789-2CFD-0713-3A03-3ABC358732D2}" dt="2025-10-08T11:57:06.044" v="790" actId="1076"/>
          <ac:spMkLst>
            <pc:docMk/>
            <pc:sldMk cId="750893908" sldId="287"/>
            <ac:spMk id="22" creationId="{DD9BE708-D6DB-1228-821C-96D50F6C755B}"/>
          </ac:spMkLst>
        </pc:spChg>
        <pc:spChg chg="mod">
          <ac:chgData name="대용 신" userId="90ccab377e97af62" providerId="Windows Live" clId="Web-{AF2D2789-2CFD-0713-3A03-3ABC358732D2}" dt="2025-10-08T11:54:56.198" v="706" actId="1076"/>
          <ac:spMkLst>
            <pc:docMk/>
            <pc:sldMk cId="750893908" sldId="287"/>
            <ac:spMk id="27" creationId="{35949976-6BE5-22B7-0370-CD45218D790F}"/>
          </ac:spMkLst>
        </pc:spChg>
        <pc:spChg chg="mod">
          <ac:chgData name="대용 신" userId="90ccab377e97af62" providerId="Windows Live" clId="Web-{AF2D2789-2CFD-0713-3A03-3ABC358732D2}" dt="2025-10-08T11:54:56.213" v="707" actId="1076"/>
          <ac:spMkLst>
            <pc:docMk/>
            <pc:sldMk cId="750893908" sldId="287"/>
            <ac:spMk id="28" creationId="{AB95C0FE-E10B-14DE-4E44-EF14C22E04B3}"/>
          </ac:spMkLst>
        </pc:spChg>
        <pc:grpChg chg="add mod">
          <ac:chgData name="대용 신" userId="90ccab377e97af62" providerId="Windows Live" clId="Web-{AF2D2789-2CFD-0713-3A03-3ABC358732D2}" dt="2025-10-08T11:55:10.510" v="708" actId="1076"/>
          <ac:grpSpMkLst>
            <pc:docMk/>
            <pc:sldMk cId="750893908" sldId="287"/>
            <ac:grpSpMk id="10" creationId="{072DCF12-833A-618C-98E2-EE8E61A60482}"/>
          </ac:grpSpMkLst>
        </pc:grpChg>
        <pc:grpChg chg="add mod">
          <ac:chgData name="대용 신" userId="90ccab377e97af62" providerId="Windows Live" clId="Web-{AF2D2789-2CFD-0713-3A03-3ABC358732D2}" dt="2025-10-08T11:53:55.618" v="695" actId="1076"/>
          <ac:grpSpMkLst>
            <pc:docMk/>
            <pc:sldMk cId="750893908" sldId="287"/>
            <ac:grpSpMk id="15" creationId="{688F70EC-0EEA-01B7-5905-F24A2962DA2D}"/>
          </ac:grpSpMkLst>
        </pc:grpChg>
        <pc:cxnChg chg="add mod">
          <ac:chgData name="대용 신" userId="90ccab377e97af62" providerId="Windows Live" clId="Web-{AF2D2789-2CFD-0713-3A03-3ABC358732D2}" dt="2025-10-08T11:56:48.981" v="768" actId="14100"/>
          <ac:cxnSpMkLst>
            <pc:docMk/>
            <pc:sldMk cId="750893908" sldId="287"/>
            <ac:cxnSpMk id="18" creationId="{A8CD0CCC-0855-CA80-678D-1B303F371C93}"/>
          </ac:cxnSpMkLst>
        </pc:cxnChg>
        <pc:cxnChg chg="add mod">
          <ac:chgData name="대용 신" userId="90ccab377e97af62" providerId="Windows Live" clId="Web-{AF2D2789-2CFD-0713-3A03-3ABC358732D2}" dt="2025-10-08T11:57:12.450" v="793" actId="14100"/>
          <ac:cxnSpMkLst>
            <pc:docMk/>
            <pc:sldMk cId="750893908" sldId="287"/>
            <ac:cxnSpMk id="23" creationId="{9960CF2D-396F-D57B-326B-E0C723306CCC}"/>
          </ac:cxnSpMkLst>
        </pc:cxnChg>
        <pc:cxnChg chg="add mod">
          <ac:chgData name="대용 신" userId="90ccab377e97af62" providerId="Windows Live" clId="Web-{AF2D2789-2CFD-0713-3A03-3ABC358732D2}" dt="2025-10-08T11:57:19.497" v="796" actId="14100"/>
          <ac:cxnSpMkLst>
            <pc:docMk/>
            <pc:sldMk cId="750893908" sldId="287"/>
            <ac:cxnSpMk id="24" creationId="{D6BC53ED-E771-0098-3AAE-E3ADF0270BB8}"/>
          </ac:cxnSpMkLst>
        </pc:cxnChg>
        <pc:cxnChg chg="add mod">
          <ac:chgData name="대용 신" userId="90ccab377e97af62" providerId="Windows Live" clId="Web-{AF2D2789-2CFD-0713-3A03-3ABC358732D2}" dt="2025-10-08T11:58:12.795" v="832" actId="14100"/>
          <ac:cxnSpMkLst>
            <pc:docMk/>
            <pc:sldMk cId="750893908" sldId="287"/>
            <ac:cxnSpMk id="25" creationId="{597E08AD-4475-C942-A80A-4BBFF902C5DB}"/>
          </ac:cxnSpMkLst>
        </pc:cxnChg>
        <pc:cxnChg chg="add mod">
          <ac:chgData name="대용 신" userId="90ccab377e97af62" providerId="Windows Live" clId="Web-{AF2D2789-2CFD-0713-3A03-3ABC358732D2}" dt="2025-10-08T11:59:02.483" v="869" actId="14100"/>
          <ac:cxnSpMkLst>
            <pc:docMk/>
            <pc:sldMk cId="750893908" sldId="287"/>
            <ac:cxnSpMk id="26" creationId="{93A3065E-BED1-D827-E412-CFA30DB80E9C}"/>
          </ac:cxnSpMkLst>
        </pc:cxnChg>
        <pc:cxnChg chg="add mod">
          <ac:chgData name="대용 신" userId="90ccab377e97af62" providerId="Windows Live" clId="Web-{AF2D2789-2CFD-0713-3A03-3ABC358732D2}" dt="2025-10-08T12:00:47.573" v="906" actId="14100"/>
          <ac:cxnSpMkLst>
            <pc:docMk/>
            <pc:sldMk cId="750893908" sldId="287"/>
            <ac:cxnSpMk id="29" creationId="{F3473469-B9EA-6644-0B9C-02E18D6BC6A1}"/>
          </ac:cxnSpMkLst>
        </pc:cxnChg>
        <pc:cxnChg chg="add mod">
          <ac:chgData name="대용 신" userId="90ccab377e97af62" providerId="Windows Live" clId="Web-{AF2D2789-2CFD-0713-3A03-3ABC358732D2}" dt="2025-10-08T12:00:17.695" v="899" actId="14100"/>
          <ac:cxnSpMkLst>
            <pc:docMk/>
            <pc:sldMk cId="750893908" sldId="287"/>
            <ac:cxnSpMk id="30" creationId="{1C50B3DA-7FE9-7894-A3C9-5829206C2D10}"/>
          </ac:cxnSpMkLst>
        </pc:cxnChg>
        <pc:cxnChg chg="add mod">
          <ac:chgData name="대용 신" userId="90ccab377e97af62" providerId="Windows Live" clId="Web-{AF2D2789-2CFD-0713-3A03-3ABC358732D2}" dt="2025-10-08T12:00:08.678" v="898" actId="14100"/>
          <ac:cxnSpMkLst>
            <pc:docMk/>
            <pc:sldMk cId="750893908" sldId="287"/>
            <ac:cxnSpMk id="31" creationId="{DA031E0D-33B8-F029-87A4-5FAE6B325D23}"/>
          </ac:cxnSpMkLst>
        </pc:cxnChg>
      </pc:sldChg>
      <pc:sldChg chg="addSp delSp modSp add replId modNotes">
        <pc:chgData name="대용 신" userId="90ccab377e97af62" providerId="Windows Live" clId="Web-{AF2D2789-2CFD-0713-3A03-3ABC358732D2}" dt="2025-10-08T13:52:09.011" v="2499"/>
        <pc:sldMkLst>
          <pc:docMk/>
          <pc:sldMk cId="2815694732" sldId="288"/>
        </pc:sldMkLst>
        <pc:spChg chg="mod">
          <ac:chgData name="대용 신" userId="90ccab377e97af62" providerId="Windows Live" clId="Web-{AF2D2789-2CFD-0713-3A03-3ABC358732D2}" dt="2025-10-08T12:19:56.096" v="920" actId="20577"/>
          <ac:spMkLst>
            <pc:docMk/>
            <pc:sldMk cId="2815694732" sldId="288"/>
            <ac:spMk id="2" creationId="{FA386CD7-F9C1-977D-FA13-9970FD1FAD1D}"/>
          </ac:spMkLst>
        </pc:spChg>
        <pc:spChg chg="mod">
          <ac:chgData name="대용 신" userId="90ccab377e97af62" providerId="Windows Live" clId="Web-{AF2D2789-2CFD-0713-3A03-3ABC358732D2}" dt="2025-10-08T12:27:10.064" v="1086" actId="1076"/>
          <ac:spMkLst>
            <pc:docMk/>
            <pc:sldMk cId="2815694732" sldId="288"/>
            <ac:spMk id="3" creationId="{643026B0-FAFC-10A3-1563-CFC60C1973DE}"/>
          </ac:spMkLst>
        </pc:spChg>
        <pc:spChg chg="mod">
          <ac:chgData name="대용 신" userId="90ccab377e97af62" providerId="Windows Live" clId="Web-{AF2D2789-2CFD-0713-3A03-3ABC358732D2}" dt="2025-10-08T12:34:00.923" v="1261" actId="20577"/>
          <ac:spMkLst>
            <pc:docMk/>
            <pc:sldMk cId="2815694732" sldId="288"/>
            <ac:spMk id="5" creationId="{29A81C96-3BAE-3A2A-80E0-C113362A6B24}"/>
          </ac:spMkLst>
        </pc:spChg>
        <pc:spChg chg="mod">
          <ac:chgData name="대용 신" userId="90ccab377e97af62" providerId="Windows Live" clId="Web-{AF2D2789-2CFD-0713-3A03-3ABC358732D2}" dt="2025-10-08T12:30:52.111" v="1131" actId="1076"/>
          <ac:spMkLst>
            <pc:docMk/>
            <pc:sldMk cId="2815694732" sldId="288"/>
            <ac:spMk id="8" creationId="{D27A13FC-0270-96AB-3A20-F418BF7BCF8B}"/>
          </ac:spMkLst>
        </pc:spChg>
        <pc:spChg chg="mod">
          <ac:chgData name="대용 신" userId="90ccab377e97af62" providerId="Windows Live" clId="Web-{AF2D2789-2CFD-0713-3A03-3ABC358732D2}" dt="2025-10-08T12:33:58.188" v="1257" actId="20577"/>
          <ac:spMkLst>
            <pc:docMk/>
            <pc:sldMk cId="2815694732" sldId="288"/>
            <ac:spMk id="10" creationId="{36124B55-B5CC-CD50-B3CD-6E93E8116645}"/>
          </ac:spMkLst>
        </pc:spChg>
        <pc:spChg chg="mod">
          <ac:chgData name="대용 신" userId="90ccab377e97af62" providerId="Windows Live" clId="Web-{AF2D2789-2CFD-0713-3A03-3ABC358732D2}" dt="2025-10-08T12:30:24.142" v="1116" actId="1076"/>
          <ac:spMkLst>
            <pc:docMk/>
            <pc:sldMk cId="2815694732" sldId="288"/>
            <ac:spMk id="11" creationId="{4CE6C1C7-1DC0-4A1F-9F73-2A48E2C19B04}"/>
          </ac:spMkLst>
        </pc:spChg>
        <pc:spChg chg="mod">
          <ac:chgData name="대용 신" userId="90ccab377e97af62" providerId="Windows Live" clId="Web-{AF2D2789-2CFD-0713-3A03-3ABC358732D2}" dt="2025-10-08T12:33:23.267" v="1203" actId="20577"/>
          <ac:spMkLst>
            <pc:docMk/>
            <pc:sldMk cId="2815694732" sldId="288"/>
            <ac:spMk id="14" creationId="{7B60B30C-BD66-EED5-F692-77B806DA5BC4}"/>
          </ac:spMkLst>
        </pc:spChg>
      </pc:sldChg>
      <pc:sldChg chg="delSp modSp add replId modNotes">
        <pc:chgData name="대용 신" userId="90ccab377e97af62" providerId="Windows Live" clId="Web-{AF2D2789-2CFD-0713-3A03-3ABC358732D2}" dt="2025-10-08T13:52:02.261" v="2498"/>
        <pc:sldMkLst>
          <pc:docMk/>
          <pc:sldMk cId="3373593177" sldId="289"/>
        </pc:sldMkLst>
        <pc:spChg chg="mod">
          <ac:chgData name="대용 신" userId="90ccab377e97af62" providerId="Windows Live" clId="Web-{AF2D2789-2CFD-0713-3A03-3ABC358732D2}" dt="2025-10-08T12:56:36.248" v="1824" actId="1076"/>
          <ac:spMkLst>
            <pc:docMk/>
            <pc:sldMk cId="3373593177" sldId="289"/>
            <ac:spMk id="2" creationId="{19A2C4F9-AAFD-1C72-BD72-10324866883C}"/>
          </ac:spMkLst>
        </pc:spChg>
        <pc:spChg chg="mod">
          <ac:chgData name="대용 신" userId="90ccab377e97af62" providerId="Windows Live" clId="Web-{AF2D2789-2CFD-0713-3A03-3ABC358732D2}" dt="2025-10-08T13:03:05.295" v="1978" actId="1076"/>
          <ac:spMkLst>
            <pc:docMk/>
            <pc:sldMk cId="3373593177" sldId="289"/>
            <ac:spMk id="3" creationId="{70B36FB3-6F14-9CAB-292F-D0D734670600}"/>
          </ac:spMkLst>
        </pc:spChg>
        <pc:spChg chg="mod">
          <ac:chgData name="대용 신" userId="90ccab377e97af62" providerId="Windows Live" clId="Web-{AF2D2789-2CFD-0713-3A03-3ABC358732D2}" dt="2025-10-08T13:06:10.685" v="2000" actId="14100"/>
          <ac:spMkLst>
            <pc:docMk/>
            <pc:sldMk cId="3373593177" sldId="289"/>
            <ac:spMk id="5" creationId="{826760B8-6563-C32A-696D-7E68B419FAA0}"/>
          </ac:spMkLst>
        </pc:spChg>
      </pc:sldChg>
    </pc:docChg>
  </pc:docChgLst>
  <pc:docChgLst>
    <pc:chgData name="대용 신" userId="90ccab377e97af62" providerId="Windows Live" clId="Web-{1D264D2E-F36A-7F2D-7B50-5D4C78DA4239}"/>
    <pc:docChg chg="sldOrd">
      <pc:chgData name="대용 신" userId="90ccab377e97af62" providerId="Windows Live" clId="Web-{1D264D2E-F36A-7F2D-7B50-5D4C78DA4239}" dt="2025-10-08T10:30:28.006" v="0"/>
      <pc:docMkLst>
        <pc:docMk/>
      </pc:docMkLst>
      <pc:sldChg chg="ord">
        <pc:chgData name="대용 신" userId="90ccab377e97af62" providerId="Windows Live" clId="Web-{1D264D2E-F36A-7F2D-7B50-5D4C78DA4239}" dt="2025-10-08T10:30:28.006" v="0"/>
        <pc:sldMkLst>
          <pc:docMk/>
          <pc:sldMk cId="616355143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10/11/2025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&lt;</a:t>
            </a:r>
            <a:r>
              <a:rPr lang="ko-KR" altLang="en-US" dirty="0" err="1">
                <a:ea typeface="맑은 고딕"/>
                <a:cs typeface="Calibri"/>
              </a:rPr>
              <a:t>대본</a:t>
            </a:r>
            <a:r>
              <a:rPr lang="en-US" dirty="0">
                <a:ea typeface="Calibri"/>
                <a:cs typeface="Calibri"/>
              </a:rPr>
              <a:t>&gt;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 err="1">
                <a:ea typeface="Calibri"/>
                <a:cs typeface="Calibri"/>
              </a:rPr>
              <a:t>무중단</a:t>
            </a:r>
            <a:r>
              <a:rPr lang="ko-KR" altLang="en-US" dirty="0">
                <a:ea typeface="Calibri"/>
                <a:cs typeface="Calibri"/>
              </a:rPr>
              <a:t> 테스트의 전체적인 서버 구조를 보면 다음과 같음.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ea typeface="Calibri"/>
                <a:cs typeface="Calibri"/>
              </a:rPr>
              <a:t>각각의 서버는 모니터링 서버로 모니터링 데이터를 전송하고 로그인 서버는 토큰을 </a:t>
            </a:r>
            <a:r>
              <a:rPr lang="ko-KR" altLang="en-US" dirty="0" err="1">
                <a:ea typeface="Calibri"/>
                <a:cs typeface="Calibri"/>
              </a:rPr>
              <a:t>Redis</a:t>
            </a:r>
            <a:r>
              <a:rPr lang="ko-KR" altLang="en-US" dirty="0">
                <a:ea typeface="Calibri"/>
                <a:cs typeface="Calibri"/>
              </a:rPr>
              <a:t> 서버에 전달해서 </a:t>
            </a:r>
            <a:r>
              <a:rPr lang="ko-KR" altLang="en-US" dirty="0" err="1">
                <a:ea typeface="Calibri"/>
                <a:cs typeface="Calibri"/>
              </a:rPr>
              <a:t>Redis</a:t>
            </a:r>
            <a:r>
              <a:rPr lang="ko-KR" altLang="en-US" dirty="0">
                <a:ea typeface="Calibri"/>
                <a:cs typeface="Calibri"/>
              </a:rPr>
              <a:t> 서버에 저장하면 로그인 서버 거쳐서 온 클라이언트가 채팅 서버에 접속하면 채팅서버는 </a:t>
            </a:r>
            <a:r>
              <a:rPr lang="ko-KR" altLang="en-US" dirty="0" err="1">
                <a:ea typeface="Calibri"/>
                <a:cs typeface="Calibri"/>
              </a:rPr>
              <a:t>Redis</a:t>
            </a:r>
            <a:r>
              <a:rPr lang="ko-KR" altLang="en-US" dirty="0">
                <a:ea typeface="Calibri"/>
                <a:cs typeface="Calibri"/>
              </a:rPr>
              <a:t> 서버와 통신해서 토큰을 얻어오고 이것을 클라이언트가 가져온 토큰과 비교하여 인증 처리함.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5857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"/>
              </a:rPr>
              <a:t>&lt;대본&gt;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ea typeface="맑은 고딕"/>
                <a:cs typeface="Calibri"/>
              </a:rPr>
              <a:t>이제 만든 서버들에 대해서 무중단 테스트를 진행함. 채팅 서버의 경우 인증 처리 없는 버전은 1주일간 </a:t>
            </a:r>
            <a:r>
              <a:rPr lang="ko-KR" altLang="en-US" dirty="0" err="1">
                <a:ea typeface="맑은 고딕"/>
                <a:cs typeface="Calibri"/>
              </a:rPr>
              <a:t>무중단</a:t>
            </a:r>
            <a:r>
              <a:rPr lang="ko-KR" altLang="en-US" dirty="0">
                <a:ea typeface="맑은 고딕"/>
                <a:cs typeface="Calibri"/>
              </a:rPr>
              <a:t> 테스트를 하여서 위와 같은 결과를 유지하였음.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ea typeface="맑은 고딕"/>
                <a:cs typeface="Calibri"/>
              </a:rPr>
              <a:t>로그인 서버 및 채팅서버 연동 테스트의 경우 5일 </a:t>
            </a:r>
            <a:r>
              <a:rPr lang="ko-KR" altLang="en-US" dirty="0" err="1">
                <a:ea typeface="맑은 고딕"/>
                <a:cs typeface="Calibri"/>
              </a:rPr>
              <a:t>무중단</a:t>
            </a:r>
            <a:r>
              <a:rPr lang="ko-KR" altLang="en-US" dirty="0">
                <a:ea typeface="맑은 고딕"/>
                <a:cs typeface="Calibri"/>
              </a:rPr>
              <a:t> 테스트를 하였을 때 위와 같은 결과가 나왔음.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ea typeface="맑은 고딕"/>
                <a:cs typeface="Calibri"/>
              </a:rPr>
              <a:t>마지막으로 게임 서버의 경우 연결 끊김 테스트를 진행하였을 때 위와 같은 결과가 나왔음. 게임 서버의 경우 다른 서버 테스트하는 더미 프로그램과 달리 자체적으로 연결을 끊어주는 기능이 없어서 그냥 1주일 테스트 후 </a:t>
            </a:r>
            <a:r>
              <a:rPr lang="ko-KR" altLang="en-US" dirty="0" err="1">
                <a:ea typeface="맑은 고딕"/>
                <a:cs typeface="Calibri"/>
              </a:rPr>
              <a:t>send를</a:t>
            </a:r>
            <a:r>
              <a:rPr lang="ko-KR" altLang="en-US" dirty="0">
                <a:ea typeface="맑은 고딕"/>
                <a:cs typeface="Calibri"/>
              </a:rPr>
              <a:t> 종료하여 직렬화 버퍼만 제대로 반납되는 것을 확인함.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ea typeface="맑은 고딕"/>
                <a:cs typeface="Calibri"/>
              </a:rPr>
              <a:t>채팅 서버나 로그인 서버의 경우 더미 프로그램 자체적으로 연결 끊는 기능이 있어서 잘 끊어져서 버퍼나 유저, 세션 정리 </a:t>
            </a:r>
            <a:r>
              <a:rPr lang="ko-KR" altLang="en-US" dirty="0" err="1">
                <a:ea typeface="맑은 고딕"/>
                <a:cs typeface="Calibri"/>
              </a:rPr>
              <a:t>되는거</a:t>
            </a:r>
            <a:r>
              <a:rPr lang="ko-KR" altLang="en-US" dirty="0">
                <a:ea typeface="맑은 고딕"/>
                <a:cs typeface="Calibri"/>
              </a:rPr>
              <a:t> 확인 가능하나 게임 서버는 기능 존재하지 않음. 그래서 중지 하고 프로그램 닫는 식으로 진행함. </a:t>
            </a:r>
            <a:endParaRPr lang="ko-KR">
              <a:ea typeface="맑은 고딕"/>
              <a:cs typeface="Calibri" panose="020F0502020204030204"/>
            </a:endParaRP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ea typeface="맑은 고딕"/>
                <a:cs typeface="Calibri"/>
              </a:rPr>
              <a:t>다만 게임 서버에서 더미 프로그램을 강제 종료하면 rst 유실로 인해 서버가 인지 못하는 상황이 발생해서 세션이나 유저가 잔존해 있는 경우 있음. 이때 </a:t>
            </a:r>
            <a:r>
              <a:rPr lang="ko-KR" altLang="en-US" dirty="0" err="1">
                <a:ea typeface="맑은 고딕"/>
                <a:cs typeface="Calibri"/>
              </a:rPr>
              <a:t>cmd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nestat</a:t>
            </a:r>
            <a:r>
              <a:rPr lang="ko-KR" altLang="en-US" dirty="0">
                <a:ea typeface="맑은 고딕"/>
                <a:cs typeface="Calibri"/>
              </a:rPr>
              <a:t> 확인해서 </a:t>
            </a:r>
            <a:r>
              <a:rPr lang="ko-KR" altLang="en-US" dirty="0" err="1">
                <a:ea typeface="맑은 고딕"/>
                <a:cs typeface="Calibri"/>
              </a:rPr>
              <a:t>established</a:t>
            </a:r>
            <a:r>
              <a:rPr lang="ko-KR" altLang="en-US" dirty="0">
                <a:ea typeface="맑은 고딕"/>
                <a:cs typeface="Calibri"/>
              </a:rPr>
              <a:t> 소켓 개수 </a:t>
            </a:r>
            <a:r>
              <a:rPr lang="ko-KR" altLang="en-US" dirty="0" err="1">
                <a:ea typeface="맑은 고딕"/>
                <a:cs typeface="Calibri"/>
              </a:rPr>
              <a:t>확인해봄</a:t>
            </a:r>
            <a:r>
              <a:rPr lang="ko-KR" altLang="en-US" dirty="0">
                <a:ea typeface="맑은 고딕"/>
                <a:cs typeface="Calibri"/>
              </a:rPr>
              <a:t>. </a:t>
            </a:r>
            <a:r>
              <a:rPr lang="ko-KR" altLang="en-US" dirty="0" err="1">
                <a:ea typeface="맑은 고딕"/>
                <a:cs typeface="Calibri"/>
              </a:rPr>
              <a:t>Rst</a:t>
            </a:r>
            <a:r>
              <a:rPr lang="ko-KR" altLang="en-US" dirty="0">
                <a:ea typeface="맑은 고딕"/>
                <a:cs typeface="Calibri"/>
              </a:rPr>
              <a:t> 유실인지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38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6F350-7E36-9C28-2E64-D82DCD5B3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17FA32-F42C-B870-32B0-353FA421D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098F95-C3DB-9DB8-9658-9567B564D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"/>
              </a:rPr>
              <a:t>&lt;대본&gt;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ea typeface="맑은 고딕"/>
                <a:cs typeface="Calibri"/>
              </a:rPr>
              <a:t>마지막으로 </a:t>
            </a:r>
            <a:r>
              <a:rPr lang="ko-KR" altLang="en-US" dirty="0" err="1">
                <a:ea typeface="맑은 고딕"/>
                <a:cs typeface="Calibri"/>
              </a:rPr>
              <a:t>zero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copy에</a:t>
            </a:r>
            <a:r>
              <a:rPr lang="ko-KR" altLang="en-US" dirty="0">
                <a:ea typeface="맑은 고딕"/>
                <a:cs typeface="Calibri"/>
              </a:rPr>
              <a:t> 대한 테스트를 진행 하였음. 리슨 소켓을 열고 해당 서버로 클라이언트 30개가 </a:t>
            </a:r>
            <a:r>
              <a:rPr lang="ko-KR" altLang="en-US" dirty="0" err="1">
                <a:ea typeface="맑은 고딕"/>
                <a:cs typeface="Calibri"/>
              </a:rPr>
              <a:t>connect를</a:t>
            </a:r>
            <a:r>
              <a:rPr lang="ko-KR" altLang="en-US" dirty="0">
                <a:ea typeface="맑은 고딕"/>
                <a:cs typeface="Calibri"/>
              </a:rPr>
              <a:t> 하여 연결을 하고 나서 서버에서 보낼 메세지에 대한 버퍼 포인터를 멤버로 들고 있고 클라이언트는 해당 메세지를 받을 버퍼를 포인터로 들고 있음. 그래서 서버에서 먼저 </a:t>
            </a:r>
            <a:r>
              <a:rPr lang="ko-KR" altLang="en-US" dirty="0" err="1">
                <a:ea typeface="맑은 고딕"/>
                <a:cs typeface="Calibri"/>
              </a:rPr>
              <a:t>wsasend를</a:t>
            </a:r>
            <a:r>
              <a:rPr lang="ko-KR" altLang="en-US" dirty="0">
                <a:ea typeface="맑은 고딕"/>
                <a:cs typeface="Calibri"/>
              </a:rPr>
              <a:t> 계속 요청하되 </a:t>
            </a:r>
            <a:r>
              <a:rPr lang="ko-KR" altLang="en-US" dirty="0" err="1">
                <a:ea typeface="맑은 고딕"/>
                <a:cs typeface="Calibri"/>
              </a:rPr>
              <a:t>io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완료할때까지</a:t>
            </a:r>
            <a:r>
              <a:rPr lang="ko-KR" altLang="en-US" dirty="0">
                <a:ea typeface="맑은 고딕"/>
                <a:cs typeface="Calibri"/>
              </a:rPr>
              <a:t> 1회만 제한함. 그리고 클라이언트는 recv를 하여 보낸 메세지를 계속 </a:t>
            </a:r>
            <a:r>
              <a:rPr lang="ko-KR" altLang="en-US" dirty="0" err="1">
                <a:ea typeface="맑은 고딕"/>
                <a:cs typeface="Calibri"/>
              </a:rPr>
              <a:t>받아줌</a:t>
            </a:r>
            <a:r>
              <a:rPr lang="ko-KR" altLang="en-US" dirty="0">
                <a:ea typeface="맑은 고딕"/>
                <a:cs typeface="Calibri"/>
              </a:rPr>
              <a:t>. 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ea typeface="맑은 고딕"/>
                <a:cs typeface="Calibri"/>
              </a:rPr>
              <a:t>이 테스트 환경에서 특정 시간동안 </a:t>
            </a:r>
            <a:r>
              <a:rPr lang="ko-KR" altLang="en-US" dirty="0" err="1">
                <a:ea typeface="맑은 고딕"/>
                <a:cs typeface="Calibri"/>
              </a:rPr>
              <a:t>테스트를하여서</a:t>
            </a:r>
            <a:r>
              <a:rPr lang="ko-KR" altLang="en-US" dirty="0">
                <a:ea typeface="맑은 고딕"/>
                <a:cs typeface="Calibri"/>
              </a:rPr>
              <a:t>  </a:t>
            </a:r>
            <a:r>
              <a:rPr lang="ko-KR" altLang="en-US" dirty="0" err="1">
                <a:ea typeface="맑은 고딕"/>
                <a:cs typeface="Calibri"/>
              </a:rPr>
              <a:t>io</a:t>
            </a:r>
            <a:r>
              <a:rPr lang="ko-KR" altLang="en-US" dirty="0">
                <a:ea typeface="맑은 고딕"/>
                <a:cs typeface="Calibri"/>
              </a:rPr>
              <a:t> 요청 후 </a:t>
            </a:r>
            <a:r>
              <a:rPr lang="ko-KR" altLang="en-US" dirty="0" err="1">
                <a:ea typeface="맑은 고딕"/>
                <a:cs typeface="Calibri"/>
              </a:rPr>
              <a:t>gqcs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올때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tps를</a:t>
            </a:r>
            <a:r>
              <a:rPr lang="ko-KR" altLang="en-US" dirty="0">
                <a:ea typeface="맑은 고딕"/>
                <a:cs typeface="Calibri"/>
              </a:rPr>
              <a:t> 측정하고 </a:t>
            </a:r>
            <a:r>
              <a:rPr lang="ko-KR" altLang="en-US" dirty="0" err="1">
                <a:ea typeface="맑은 고딕"/>
                <a:cs typeface="Calibri"/>
              </a:rPr>
              <a:t>wsasend할때</a:t>
            </a:r>
            <a:r>
              <a:rPr lang="ko-KR" altLang="en-US" dirty="0">
                <a:ea typeface="맑은 고딕"/>
                <a:cs typeface="Calibri"/>
              </a:rPr>
              <a:t> 리턴 시간을 </a:t>
            </a:r>
            <a:r>
              <a:rPr lang="ko-KR" altLang="en-US" dirty="0" err="1">
                <a:ea typeface="맑은 고딕"/>
                <a:cs typeface="Calibri"/>
              </a:rPr>
              <a:t>프로파일러를</a:t>
            </a:r>
            <a:r>
              <a:rPr lang="ko-KR" altLang="en-US" dirty="0">
                <a:ea typeface="맑은 고딕"/>
                <a:cs typeface="Calibri"/>
              </a:rPr>
              <a:t> 통해서 측정하여 이를 측정지표로 사용함. 또한 보내는 데이터 크기를 </a:t>
            </a:r>
            <a:r>
              <a:rPr lang="ko-KR" altLang="en-US" dirty="0" err="1">
                <a:ea typeface="맑은 고딕"/>
                <a:cs typeface="Calibri"/>
              </a:rPr>
              <a:t>입력값으로</a:t>
            </a:r>
            <a:r>
              <a:rPr lang="ko-KR" altLang="en-US" dirty="0">
                <a:ea typeface="맑은 고딕"/>
                <a:cs typeface="Calibri"/>
              </a:rPr>
              <a:t> 받아서 테스트함.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7FAC62-417E-C7B4-4D14-70C63553E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955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"/>
              </a:rPr>
              <a:t>&lt;대본&gt;</a:t>
            </a:r>
          </a:p>
          <a:p>
            <a:pPr marL="285750" indent="-285750">
              <a:buFont typeface="Calibri"/>
              <a:buChar char="-"/>
            </a:pPr>
            <a:r>
              <a:rPr lang="ko-KR" altLang="en-US" dirty="0">
                <a:ea typeface="맑은 고딕"/>
                <a:cs typeface="Calibri"/>
              </a:rPr>
              <a:t>테스트 환경 크기 </a:t>
            </a:r>
            <a:r>
              <a:rPr lang="ko-KR" altLang="en-US" dirty="0" err="1">
                <a:ea typeface="맑은 고딕"/>
                <a:cs typeface="Calibri"/>
              </a:rPr>
              <a:t>size</a:t>
            </a:r>
            <a:r>
              <a:rPr lang="ko-KR" altLang="en-US" dirty="0">
                <a:ea typeface="맑은 고딕"/>
                <a:cs typeface="Calibri"/>
              </a:rPr>
              <a:t> : 10만 </a:t>
            </a:r>
            <a:r>
              <a:rPr lang="ko-KR" altLang="en-US" dirty="0" err="1">
                <a:ea typeface="맑은 고딕"/>
                <a:cs typeface="Calibri"/>
              </a:rPr>
              <a:t>vs</a:t>
            </a:r>
            <a:r>
              <a:rPr lang="ko-KR" altLang="en-US" dirty="0">
                <a:ea typeface="맑은 고딕"/>
                <a:cs typeface="Calibri"/>
              </a:rPr>
              <a:t> 10일때 특정 시간 동안 테스트한 결과임.</a:t>
            </a:r>
            <a:endParaRPr lang="ko-KR" dirty="0"/>
          </a:p>
          <a:p>
            <a:pPr marL="285750" indent="-285750">
              <a:buFont typeface="Calibri"/>
              <a:buChar char="-"/>
            </a:pPr>
            <a:r>
              <a:rPr lang="ko-KR" altLang="en-US" dirty="0">
                <a:ea typeface="맑은 고딕"/>
                <a:cs typeface="Calibri"/>
              </a:rPr>
              <a:t>결과를 보면 데이터의 크기가 작을 때 </a:t>
            </a:r>
            <a:r>
              <a:rPr lang="ko-KR" altLang="en-US" dirty="0" err="1">
                <a:ea typeface="맑은 고딕"/>
                <a:cs typeface="Calibri"/>
              </a:rPr>
              <a:t>zero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copy를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끈게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켠것보다</a:t>
            </a:r>
            <a:r>
              <a:rPr lang="ko-KR" altLang="en-US" dirty="0">
                <a:ea typeface="맑은 고딕"/>
                <a:cs typeface="Calibri"/>
              </a:rPr>
              <a:t> 성능이 더 나왔음. </a:t>
            </a:r>
            <a:r>
              <a:rPr lang="ko-KR" altLang="en-US" dirty="0" err="1">
                <a:ea typeface="맑은 고딕"/>
                <a:cs typeface="Calibri"/>
              </a:rPr>
              <a:t>Gqcs</a:t>
            </a:r>
            <a:r>
              <a:rPr lang="ko-KR" altLang="en-US" dirty="0">
                <a:ea typeface="맑은 고딕"/>
                <a:cs typeface="Calibri"/>
              </a:rPr>
              <a:t> tps나 </a:t>
            </a:r>
            <a:r>
              <a:rPr lang="ko-KR" altLang="en-US" dirty="0" err="1">
                <a:ea typeface="맑은 고딕"/>
                <a:cs typeface="Calibri"/>
              </a:rPr>
              <a:t>wsasend</a:t>
            </a:r>
            <a:r>
              <a:rPr lang="ko-KR" altLang="en-US" dirty="0">
                <a:ea typeface="맑은 고딕"/>
                <a:cs typeface="Calibri"/>
              </a:rPr>
              <a:t> 리턴 타임도 전부 </a:t>
            </a:r>
            <a:r>
              <a:rPr lang="ko-KR" altLang="en-US" dirty="0" err="1">
                <a:ea typeface="맑은 고딕"/>
                <a:cs typeface="Calibri"/>
              </a:rPr>
              <a:t>zero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copy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off한게</a:t>
            </a:r>
            <a:r>
              <a:rPr lang="ko-KR" altLang="en-US" dirty="0">
                <a:ea typeface="맑은 고딕"/>
                <a:cs typeface="Calibri"/>
              </a:rPr>
              <a:t> 좋았음. 반대로 데이터의 크기가 </a:t>
            </a:r>
            <a:r>
              <a:rPr lang="ko-KR" altLang="en-US" dirty="0" err="1">
                <a:ea typeface="맑은 고딕"/>
                <a:cs typeface="Calibri"/>
              </a:rPr>
              <a:t>큰경우는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zero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copy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on</a:t>
            </a:r>
            <a:r>
              <a:rPr lang="ko-KR" altLang="en-US" dirty="0">
                <a:ea typeface="맑은 고딕"/>
                <a:cs typeface="Calibri"/>
              </a:rPr>
              <a:t> &gt; </a:t>
            </a:r>
            <a:r>
              <a:rPr lang="ko-KR" altLang="en-US" dirty="0" err="1">
                <a:ea typeface="맑은 고딕"/>
                <a:cs typeface="Calibri"/>
              </a:rPr>
              <a:t>off</a:t>
            </a:r>
            <a:r>
              <a:rPr lang="ko-KR" altLang="en-US" dirty="0">
                <a:ea typeface="맑은 고딕"/>
                <a:cs typeface="Calibri"/>
              </a:rPr>
              <a:t> 였음. </a:t>
            </a:r>
          </a:p>
          <a:p>
            <a:pPr marL="285750" indent="-285750">
              <a:buFont typeface="Calibri"/>
              <a:buChar char="-"/>
            </a:pPr>
            <a:r>
              <a:rPr lang="ko-KR" altLang="en-US" dirty="0">
                <a:ea typeface="맑은 고딕"/>
                <a:cs typeface="Calibri"/>
              </a:rPr>
              <a:t>이러한 결과가 나온 이유를 생각해보면 </a:t>
            </a:r>
            <a:r>
              <a:rPr lang="ko-KR" altLang="en-US" dirty="0" err="1">
                <a:ea typeface="맑은 고딕"/>
                <a:cs typeface="Calibri"/>
              </a:rPr>
              <a:t>zero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copy를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on</a:t>
            </a:r>
            <a:r>
              <a:rPr lang="ko-KR" altLang="en-US" dirty="0">
                <a:ea typeface="맑은 고딕"/>
                <a:cs typeface="Calibri"/>
              </a:rPr>
              <a:t> 하면 작동과정이 </a:t>
            </a:r>
            <a:r>
              <a:rPr lang="ko-KR" altLang="en-US" dirty="0" err="1">
                <a:ea typeface="맑은 고딕"/>
                <a:cs typeface="Calibri"/>
              </a:rPr>
              <a:t>wsasend를</a:t>
            </a:r>
            <a:r>
              <a:rPr lang="ko-KR" altLang="en-US" dirty="0">
                <a:ea typeface="맑은 고딕"/>
                <a:cs typeface="Calibri"/>
              </a:rPr>
              <a:t> 호출하면 내부에서 커널 모드 진입하고 </a:t>
            </a:r>
            <a:r>
              <a:rPr lang="ko-KR" altLang="en-US" dirty="0" err="1">
                <a:ea typeface="맑은 고딕"/>
                <a:cs typeface="Calibri"/>
              </a:rPr>
              <a:t>io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manager가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irp</a:t>
            </a:r>
            <a:r>
              <a:rPr lang="ko-KR" altLang="en-US" dirty="0">
                <a:ea typeface="맑은 고딕"/>
                <a:cs typeface="Calibri"/>
              </a:rPr>
              <a:t> 패킷이라는 </a:t>
            </a:r>
            <a:r>
              <a:rPr lang="ko-KR" altLang="en-US" dirty="0" err="1">
                <a:ea typeface="맑은 고딕"/>
                <a:cs typeface="Calibri"/>
              </a:rPr>
              <a:t>io</a:t>
            </a:r>
            <a:r>
              <a:rPr lang="ko-KR" altLang="en-US" dirty="0">
                <a:ea typeface="맑은 고딕"/>
                <a:cs typeface="Calibri"/>
              </a:rPr>
              <a:t> 요청 패킷을 만들어서 큐에 넣어버리고 이 패킷을 비동기적으로 꺼내서 처리함. 반면에 </a:t>
            </a:r>
            <a:r>
              <a:rPr lang="ko-KR" altLang="en-US" dirty="0" err="1">
                <a:ea typeface="맑은 고딕"/>
                <a:cs typeface="Calibri"/>
              </a:rPr>
              <a:t>zero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copy를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off하는</a:t>
            </a:r>
            <a:r>
              <a:rPr lang="ko-KR" altLang="en-US" dirty="0">
                <a:ea typeface="맑은 고딕"/>
                <a:cs typeface="Calibri"/>
              </a:rPr>
              <a:t> 경우 </a:t>
            </a:r>
            <a:r>
              <a:rPr lang="ko-KR" altLang="en-US" dirty="0" err="1">
                <a:ea typeface="맑은 고딕"/>
                <a:cs typeface="Calibri"/>
              </a:rPr>
              <a:t>wsasend</a:t>
            </a:r>
            <a:r>
              <a:rPr lang="ko-KR" altLang="en-US" dirty="0">
                <a:ea typeface="맑은 고딕"/>
                <a:cs typeface="Calibri"/>
              </a:rPr>
              <a:t> 호출하면 이런 패킷 만들고 큐에 넣는 </a:t>
            </a:r>
            <a:r>
              <a:rPr lang="ko-KR" altLang="en-US" dirty="0" err="1">
                <a:ea typeface="맑은 고딕"/>
                <a:cs typeface="Calibri"/>
              </a:rPr>
              <a:t>동작없이</a:t>
            </a:r>
            <a:r>
              <a:rPr lang="ko-KR" altLang="en-US" dirty="0">
                <a:ea typeface="맑은 고딕"/>
                <a:cs typeface="Calibri"/>
              </a:rPr>
              <a:t> 그냥 소켓 송신 버퍼에 </a:t>
            </a:r>
            <a:r>
              <a:rPr lang="ko-KR" altLang="en-US" dirty="0" err="1">
                <a:ea typeface="맑은 고딕"/>
                <a:cs typeface="Calibri"/>
              </a:rPr>
              <a:t>copy를</a:t>
            </a:r>
            <a:r>
              <a:rPr lang="ko-KR" altLang="en-US" dirty="0">
                <a:ea typeface="맑은 고딕"/>
                <a:cs typeface="Calibri"/>
              </a:rPr>
              <a:t> 함. 즉, </a:t>
            </a:r>
            <a:r>
              <a:rPr lang="ko-KR" altLang="en-US" dirty="0" err="1">
                <a:ea typeface="맑은 고딕"/>
                <a:cs typeface="Calibri"/>
              </a:rPr>
              <a:t>copy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cost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vs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irp</a:t>
            </a:r>
            <a:r>
              <a:rPr lang="ko-KR" altLang="en-US" dirty="0">
                <a:ea typeface="맑은 고딕"/>
                <a:cs typeface="Calibri"/>
              </a:rPr>
              <a:t> 생성 및 큐 삽입/삭제 </a:t>
            </a:r>
            <a:r>
              <a:rPr lang="ko-KR" altLang="en-US" dirty="0" err="1">
                <a:ea typeface="맑은 고딕"/>
                <a:cs typeface="Calibri"/>
              </a:rPr>
              <a:t>cost를</a:t>
            </a:r>
            <a:r>
              <a:rPr lang="ko-KR" altLang="en-US" dirty="0">
                <a:ea typeface="맑은 고딕"/>
                <a:cs typeface="Calibri"/>
              </a:rPr>
              <a:t> 비교했을 때 </a:t>
            </a:r>
            <a:r>
              <a:rPr lang="ko-KR" altLang="en-US" dirty="0" err="1">
                <a:ea typeface="맑은 고딕"/>
                <a:cs typeface="Calibri"/>
              </a:rPr>
              <a:t>data크기가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작을때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copy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cost가</a:t>
            </a:r>
            <a:r>
              <a:rPr lang="ko-KR" altLang="en-US" dirty="0">
                <a:ea typeface="맑은 고딕"/>
                <a:cs typeface="Calibri"/>
              </a:rPr>
              <a:t> 작으니 오히려 </a:t>
            </a:r>
            <a:r>
              <a:rPr lang="ko-KR" altLang="en-US" dirty="0" err="1">
                <a:ea typeface="맑은 고딕"/>
                <a:cs typeface="Calibri"/>
              </a:rPr>
              <a:t>zero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copy를</a:t>
            </a:r>
            <a:r>
              <a:rPr lang="ko-KR" altLang="en-US" dirty="0">
                <a:ea typeface="맑은 고딕"/>
                <a:cs typeface="Calibri"/>
              </a:rPr>
              <a:t> 키게 </a:t>
            </a:r>
            <a:r>
              <a:rPr lang="ko-KR" altLang="en-US" dirty="0" err="1">
                <a:ea typeface="맑은 고딕"/>
                <a:cs typeface="Calibri"/>
              </a:rPr>
              <a:t>되버리면</a:t>
            </a:r>
            <a:r>
              <a:rPr lang="ko-KR" altLang="en-US" dirty="0">
                <a:ea typeface="맑은 고딕"/>
                <a:cs typeface="Calibri"/>
              </a:rPr>
              <a:t> 손해가 될 수 있다고 생각했음. 그래서 테스트 했더니 보다시피 </a:t>
            </a:r>
            <a:r>
              <a:rPr lang="ko-KR" altLang="en-US" dirty="0" err="1">
                <a:ea typeface="맑은 고딕"/>
                <a:cs typeface="Calibri"/>
              </a:rPr>
              <a:t>data</a:t>
            </a:r>
            <a:r>
              <a:rPr lang="ko-KR" altLang="en-US" dirty="0">
                <a:ea typeface="맑은 고딕"/>
                <a:cs typeface="Calibri"/>
              </a:rPr>
              <a:t> 크기가 작을 때 </a:t>
            </a:r>
            <a:r>
              <a:rPr lang="ko-KR" altLang="en-US" dirty="0" err="1">
                <a:ea typeface="맑은 고딕"/>
                <a:cs typeface="Calibri"/>
              </a:rPr>
              <a:t>zero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copy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off한게</a:t>
            </a:r>
            <a:r>
              <a:rPr lang="ko-KR" altLang="en-US" dirty="0">
                <a:ea typeface="맑은 고딕"/>
                <a:cs typeface="Calibri"/>
              </a:rPr>
              <a:t> 더 좋았음.</a:t>
            </a:r>
          </a:p>
          <a:p>
            <a:endParaRPr lang="ko-KR" altLang="en-US" dirty="0">
              <a:ea typeface="맑은 고딕"/>
              <a:cs typeface="Calibri"/>
            </a:endParaRPr>
          </a:p>
          <a:p>
            <a:endParaRPr lang="ko-KR" altLang="en-US" dirty="0">
              <a:ea typeface="맑은 고딕"/>
              <a:cs typeface="Calibri"/>
            </a:endParaRPr>
          </a:p>
          <a:p>
            <a:endParaRPr lang="ko-KR" altLang="en-US" dirty="0">
              <a:ea typeface="맑은 고딕"/>
              <a:cs typeface="Calibri"/>
            </a:endParaRPr>
          </a:p>
          <a:p>
            <a:endParaRPr lang="ko-KR" altLang="en-US" dirty="0">
              <a:ea typeface="맑은 고딕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ea typeface="맑은 고딕"/>
                <a:cs typeface="Calibri"/>
              </a:rPr>
              <a:t>Zercop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on</a:t>
            </a:r>
            <a:r>
              <a:rPr lang="ko-KR" altLang="en-US" dirty="0">
                <a:ea typeface="맑은 고딕"/>
                <a:cs typeface="Calibri"/>
              </a:rPr>
              <a:t> 했을 때 작동 과정이 </a:t>
            </a:r>
            <a:r>
              <a:rPr lang="ko-KR" altLang="en-US" err="1">
                <a:ea typeface="맑은 고딕"/>
                <a:cs typeface="Calibri"/>
              </a:rPr>
              <a:t>wsasend</a:t>
            </a:r>
            <a:r>
              <a:rPr lang="ko-KR" altLang="en-US" dirty="0">
                <a:ea typeface="맑은 고딕"/>
                <a:cs typeface="Calibri"/>
              </a:rPr>
              <a:t> 호출 하고 커널 모드로 들어가면 </a:t>
            </a:r>
            <a:r>
              <a:rPr lang="ko-KR" altLang="en-US" err="1">
                <a:ea typeface="맑은 고딕"/>
                <a:cs typeface="Calibri"/>
              </a:rPr>
              <a:t>io</a:t>
            </a:r>
            <a:r>
              <a:rPr lang="ko-KR" altLang="en-US" dirty="0">
                <a:ea typeface="맑은 고딕"/>
                <a:cs typeface="Calibri"/>
              </a:rPr>
              <a:t> 매니저가 </a:t>
            </a:r>
            <a:r>
              <a:rPr lang="ko-KR" altLang="en-US" err="1">
                <a:ea typeface="맑은 고딕"/>
                <a:cs typeface="Calibri"/>
              </a:rPr>
              <a:t>irp를</a:t>
            </a:r>
            <a:r>
              <a:rPr lang="ko-KR" altLang="en-US" dirty="0">
                <a:ea typeface="맑은 고딕"/>
                <a:cs typeface="Calibri"/>
              </a:rPr>
              <a:t> 만들고 이 구조체 멤버로 내가 전달한 전달 버퍼의 포인터를 저장함.</a:t>
            </a:r>
          </a:p>
          <a:p>
            <a:pPr marL="285750" indent="-285750">
              <a:buFont typeface="Calibri"/>
              <a:buChar char="-"/>
            </a:pPr>
            <a:r>
              <a:rPr lang="ko-KR" altLang="en-US" dirty="0">
                <a:ea typeface="맑은 고딕"/>
                <a:cs typeface="Calibri"/>
              </a:rPr>
              <a:t>이 </a:t>
            </a:r>
            <a:r>
              <a:rPr lang="ko-KR" altLang="en-US" dirty="0" err="1">
                <a:ea typeface="맑은 고딕"/>
                <a:cs typeface="Calibri"/>
              </a:rPr>
              <a:t>IRP를</a:t>
            </a:r>
            <a:r>
              <a:rPr lang="ko-KR" altLang="en-US" dirty="0">
                <a:ea typeface="맑은 고딕"/>
                <a:cs typeface="Calibri"/>
              </a:rPr>
              <a:t> TCP/</a:t>
            </a:r>
            <a:r>
              <a:rPr lang="ko-KR" altLang="en-US" dirty="0" err="1">
                <a:ea typeface="맑은 고딕"/>
                <a:cs typeface="Calibri"/>
              </a:rPr>
              <a:t>IP.sys인</a:t>
            </a:r>
            <a:r>
              <a:rPr lang="ko-KR" altLang="en-US" dirty="0">
                <a:ea typeface="맑은 고딕"/>
                <a:cs typeface="Calibri"/>
              </a:rPr>
              <a:t> 프로토콜 스택에 전달함.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79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&lt;</a:t>
            </a:r>
            <a:r>
              <a:rPr lang="ko-KR" altLang="en-US" err="1">
                <a:ea typeface="Calibri"/>
                <a:cs typeface="Calibri"/>
              </a:rPr>
              <a:t>대본</a:t>
            </a:r>
            <a:r>
              <a:rPr lang="en-US">
                <a:ea typeface="Calibri"/>
                <a:cs typeface="Calibri"/>
              </a:rPr>
              <a:t>&gt;</a:t>
            </a:r>
          </a:p>
          <a:p>
            <a:pPr marL="171450" indent="-171450">
              <a:buFont typeface="Calibri"/>
              <a:buChar char="-"/>
            </a:pPr>
            <a:r>
              <a:rPr lang="ko-KR" altLang="en-US">
                <a:ea typeface="Calibri"/>
                <a:cs typeface="Calibri"/>
              </a:rPr>
              <a:t>이 프로젝트의 간략한 개요를 설명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ea typeface="Calibri"/>
                <a:cs typeface="Calibri"/>
              </a:rPr>
              <a:t>우선 세션의 </a:t>
            </a:r>
            <a:r>
              <a:rPr lang="ko-KR" altLang="en-US" dirty="0" err="1">
                <a:ea typeface="Calibri"/>
                <a:cs typeface="Calibri"/>
              </a:rPr>
              <a:t>lock을</a:t>
            </a:r>
            <a:r>
              <a:rPr lang="ko-KR" altLang="en-US" dirty="0">
                <a:ea typeface="Calibri"/>
                <a:cs typeface="Calibri"/>
              </a:rPr>
              <a:t> 제거한 네트워크 라이브러리를 구현하고 그룹 기반 처리 및 네트워크 처리를 </a:t>
            </a:r>
            <a:r>
              <a:rPr lang="ko-KR" altLang="en-US" dirty="0" err="1">
                <a:ea typeface="Calibri"/>
                <a:cs typeface="Calibri"/>
              </a:rPr>
              <a:t>담당하난</a:t>
            </a:r>
            <a:r>
              <a:rPr lang="ko-KR" altLang="en-US" dirty="0">
                <a:ea typeface="Calibri"/>
                <a:cs typeface="Calibri"/>
              </a:rPr>
              <a:t> 게임 라이브러리를 구현하였음.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ea typeface="Calibri"/>
                <a:cs typeface="Calibri"/>
              </a:rPr>
              <a:t>네트워크 라이브러리를 통해 채팅 서버, 로그인 서버, 모니터링 서버를 구성하고 게임 라이브러리를 통해 게임 서버(에코 서버)</a:t>
            </a:r>
            <a:r>
              <a:rPr lang="ko-KR" altLang="en-US" dirty="0" err="1">
                <a:ea typeface="Calibri"/>
                <a:cs typeface="Calibri"/>
              </a:rPr>
              <a:t>를</a:t>
            </a:r>
            <a:r>
              <a:rPr lang="ko-KR" altLang="en-US" dirty="0">
                <a:ea typeface="Calibri"/>
                <a:cs typeface="Calibri"/>
              </a:rPr>
              <a:t> 구현함.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ea typeface="Calibri"/>
                <a:cs typeface="Calibri"/>
              </a:rPr>
              <a:t>이렇게 구현한 서버를 장시간동안 </a:t>
            </a:r>
            <a:r>
              <a:rPr lang="ko-KR" altLang="en-US" dirty="0" err="1">
                <a:ea typeface="Calibri"/>
                <a:cs typeface="Calibri"/>
              </a:rPr>
              <a:t>무중단</a:t>
            </a:r>
            <a:r>
              <a:rPr lang="ko-KR" altLang="en-US" dirty="0">
                <a:ea typeface="Calibri"/>
                <a:cs typeface="Calibri"/>
              </a:rPr>
              <a:t> 테스트하여 네트워크  라이브러리 및 게임 라이브러리의 신뢰성을 검증하였음.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ea typeface="Calibri"/>
                <a:cs typeface="Calibri"/>
              </a:rPr>
              <a:t>마지막으로 소켓의 Zero Copy를 킨것과 끈것 중 어떤것이 어떤 상황에서 좋은지를 비교 환경을 만들어서 테스트하였고 분석하였음.</a:t>
            </a:r>
          </a:p>
          <a:p>
            <a:pPr marL="171450" indent="-171450">
              <a:buFont typeface="Calibri"/>
              <a:buChar char="-"/>
            </a:pPr>
            <a:endParaRPr lang="ko-KR" alt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Calibri"/>
                <a:cs typeface="Calibri"/>
              </a:rPr>
              <a:t>&lt;대본&gt;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우선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네트워크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라이브러리의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전체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구조부터</a:t>
            </a:r>
            <a:r>
              <a:rPr lang="en-US" altLang="ko-KR">
                <a:ea typeface="Calibri"/>
                <a:cs typeface="Calibri"/>
              </a:rPr>
              <a:t> 설명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라이브러리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자체는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IOCP를</a:t>
            </a:r>
            <a:r>
              <a:rPr lang="en-US" altLang="ko-KR">
                <a:ea typeface="Calibri"/>
                <a:cs typeface="Calibri"/>
              </a:rPr>
              <a:t> 기반으로 비동기 처리를 함.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err="1">
                <a:ea typeface="Calibri"/>
                <a:cs typeface="Calibri"/>
              </a:rPr>
              <a:t>라이브러리에</a:t>
            </a:r>
            <a:r>
              <a:rPr lang="en-US" altLang="ko-KR" dirty="0">
                <a:ea typeface="Calibri"/>
                <a:cs typeface="Calibri"/>
              </a:rPr>
              <a:t> Send </a:t>
            </a:r>
            <a:r>
              <a:rPr lang="en-US" altLang="ko-KR" err="1">
                <a:ea typeface="Calibri"/>
                <a:cs typeface="Calibri"/>
              </a:rPr>
              <a:t>스레드를</a:t>
            </a:r>
            <a:r>
              <a:rPr lang="en-US" altLang="ko-KR" dirty="0">
                <a:ea typeface="Calibri"/>
                <a:cs typeface="Calibri"/>
              </a:rPr>
              <a:t> On/ Off </a:t>
            </a:r>
            <a:r>
              <a:rPr lang="en-US" altLang="ko-KR" err="1">
                <a:ea typeface="Calibri"/>
                <a:cs typeface="Calibri"/>
              </a:rPr>
              <a:t>할수</a:t>
            </a:r>
            <a:r>
              <a:rPr lang="en-US" altLang="ko-KR" dirty="0">
                <a:ea typeface="Calibri"/>
                <a:cs typeface="Calibri"/>
              </a:rPr>
              <a:t> 있게 지원을 함. Config 파일을 통해 Send </a:t>
            </a:r>
            <a:r>
              <a:rPr lang="en-US" altLang="ko-KR" err="1">
                <a:ea typeface="Calibri"/>
                <a:cs typeface="Calibri"/>
              </a:rPr>
              <a:t>스레드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사용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여부</a:t>
            </a:r>
            <a:r>
              <a:rPr lang="en-US" altLang="ko-KR" dirty="0">
                <a:ea typeface="Calibri"/>
                <a:cs typeface="Calibri"/>
              </a:rPr>
              <a:t> 및 Send </a:t>
            </a:r>
            <a:r>
              <a:rPr lang="en-US" altLang="ko-KR" err="1">
                <a:ea typeface="Calibri"/>
                <a:cs typeface="Calibri"/>
              </a:rPr>
              <a:t>스레드의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프레임을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조절할</a:t>
            </a:r>
            <a:r>
              <a:rPr lang="en-US" altLang="ko-KR" dirty="0">
                <a:ea typeface="Calibri"/>
                <a:cs typeface="Calibri"/>
              </a:rPr>
              <a:t> 수 </a:t>
            </a:r>
            <a:r>
              <a:rPr lang="en-US" altLang="ko-KR" err="1">
                <a:ea typeface="Calibri"/>
                <a:cs typeface="Calibri"/>
              </a:rPr>
              <a:t>있음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err="1">
                <a:ea typeface="Calibri"/>
                <a:cs typeface="Calibri"/>
              </a:rPr>
              <a:t>이를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통해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보내려는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>
                <a:ea typeface="Calibri"/>
                <a:cs typeface="Calibri"/>
              </a:rPr>
              <a:t>메세지량을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본인이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컨트롤하여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조절할</a:t>
            </a:r>
            <a:r>
              <a:rPr lang="en-US" altLang="ko-KR" dirty="0">
                <a:ea typeface="Calibri"/>
                <a:cs typeface="Calibri"/>
              </a:rPr>
              <a:t> 수 </a:t>
            </a:r>
            <a:r>
              <a:rPr lang="en-US" altLang="ko-KR" dirty="0" err="1">
                <a:ea typeface="Calibri"/>
                <a:cs typeface="Calibri"/>
              </a:rPr>
              <a:t>있음</a:t>
            </a:r>
            <a:r>
              <a:rPr lang="en-US" altLang="ko-KR" dirty="0">
                <a:ea typeface="Calibri"/>
                <a:cs typeface="Calibri"/>
              </a:rPr>
              <a:t>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라이브러리는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구조체를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배열로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관리하고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있으며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사용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가능한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index를</a:t>
            </a:r>
            <a:r>
              <a:rPr lang="en-US" altLang="ko-KR">
                <a:ea typeface="Calibri"/>
                <a:cs typeface="Calibri"/>
              </a:rPr>
              <a:t> 관리할때 락프리 스택을 사용하여 동기화 객체의 사용을 배제하였음.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>
                <a:ea typeface="Calibri"/>
                <a:cs typeface="Calibri"/>
              </a:rPr>
              <a:t>라이브러리는 컨텐츠와 완전히 분리된 </a:t>
            </a:r>
            <a:r>
              <a:rPr lang="en-US" altLang="ko-KR" dirty="0" err="1">
                <a:ea typeface="Calibri"/>
                <a:cs typeface="Calibri"/>
              </a:rPr>
              <a:t>형태로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동작하기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때문에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만들어질</a:t>
            </a:r>
            <a:r>
              <a:rPr lang="en-US" altLang="ko-KR" dirty="0">
                <a:ea typeface="Calibri"/>
                <a:cs typeface="Calibri"/>
              </a:rPr>
              <a:t> 때 </a:t>
            </a:r>
            <a:r>
              <a:rPr lang="en-US" altLang="ko-KR" dirty="0" err="1">
                <a:ea typeface="Calibri"/>
                <a:cs typeface="Calibri"/>
              </a:rPr>
              <a:t>세션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Key를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컨텐츠에게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OnClinetJoin의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콜백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함수로</a:t>
            </a:r>
            <a:r>
              <a:rPr lang="en-US" altLang="ko-KR" dirty="0">
                <a:ea typeface="Calibri"/>
                <a:cs typeface="Calibri"/>
              </a:rPr>
              <a:t> 전달함. </a:t>
            </a:r>
            <a:r>
              <a:rPr lang="en-US" altLang="ko-KR" dirty="0" err="1">
                <a:ea typeface="Calibri"/>
                <a:cs typeface="Calibri"/>
              </a:rPr>
              <a:t>이를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통해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보내고자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메세지나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끊고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싶을</a:t>
            </a:r>
            <a:r>
              <a:rPr lang="en-US" altLang="ko-KR" dirty="0">
                <a:ea typeface="Calibri"/>
                <a:cs typeface="Calibri"/>
              </a:rPr>
              <a:t> 때 </a:t>
            </a:r>
            <a:r>
              <a:rPr lang="en-US" altLang="ko-KR" dirty="0" err="1">
                <a:ea typeface="Calibri"/>
                <a:cs typeface="Calibri"/>
              </a:rPr>
              <a:t>네트워크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라이브러리으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SendPacket</a:t>
            </a:r>
            <a:r>
              <a:rPr lang="en-US" altLang="ko-KR">
                <a:ea typeface="Calibri"/>
                <a:cs typeface="Calibri"/>
              </a:rPr>
              <a:t>, Disconnect를 호출하는데 매개인자로 세션 key를 전달하면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네트워크라이브러리가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유효성을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판단하여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로직을</a:t>
            </a:r>
            <a:r>
              <a:rPr lang="en-US" altLang="ko-KR">
                <a:ea typeface="Calibri"/>
                <a:cs typeface="Calibri"/>
              </a:rPr>
              <a:t> 처리함.</a:t>
            </a:r>
            <a:endParaRPr lang="en-US" altLang="ko-KR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세션의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구조는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Lock을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제거하는게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목표기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때문에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송신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큐도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락프리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큐로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대체함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수신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큐의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경우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애초에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단일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스레드에서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RecvIO를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걸어놓고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대한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통지가</a:t>
            </a:r>
            <a:r>
              <a:rPr lang="en-US" altLang="ko-KR" dirty="0">
                <a:ea typeface="Calibri"/>
                <a:cs typeface="Calibri"/>
              </a:rPr>
              <a:t> 오면 처리를 다 끝내고 </a:t>
            </a:r>
            <a:r>
              <a:rPr lang="en-US" altLang="ko-KR" dirty="0" err="1">
                <a:ea typeface="Calibri"/>
                <a:cs typeface="Calibri"/>
              </a:rPr>
              <a:t>나서</a:t>
            </a:r>
            <a:r>
              <a:rPr lang="en-US" altLang="ko-KR" dirty="0">
                <a:ea typeface="Calibri"/>
                <a:cs typeface="Calibri"/>
              </a:rPr>
              <a:t> 그 </a:t>
            </a:r>
            <a:r>
              <a:rPr lang="en-US" altLang="ko-KR" dirty="0" err="1">
                <a:ea typeface="Calibri"/>
                <a:cs typeface="Calibri"/>
              </a:rPr>
              <a:t>스레드에서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다시</a:t>
            </a:r>
            <a:r>
              <a:rPr lang="en-US" altLang="ko-KR">
                <a:ea typeface="Calibri"/>
                <a:cs typeface="Calibri"/>
              </a:rPr>
              <a:t> IO를 걸기 때문에 멀티 스레드에 대해 동작하는 상황이 아님.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>
                <a:ea typeface="Calibri"/>
                <a:cs typeface="Calibri"/>
              </a:rPr>
              <a:t>이 </a:t>
            </a:r>
            <a:r>
              <a:rPr lang="en-US" altLang="ko-KR" dirty="0" err="1">
                <a:ea typeface="Calibri"/>
                <a:cs typeface="Calibri"/>
              </a:rPr>
              <a:t>세션의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경우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사용하려고</a:t>
            </a:r>
            <a:r>
              <a:rPr lang="en-US" altLang="ko-KR" dirty="0">
                <a:ea typeface="Calibri"/>
                <a:cs typeface="Calibri"/>
              </a:rPr>
              <a:t> 할 때 </a:t>
            </a:r>
            <a:r>
              <a:rPr lang="en-US" altLang="ko-KR" dirty="0" err="1">
                <a:ea typeface="Calibri"/>
                <a:cs typeface="Calibri"/>
              </a:rPr>
              <a:t>참조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카운트를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올리고</a:t>
            </a:r>
            <a:r>
              <a:rPr lang="en-US" altLang="ko-KR" dirty="0">
                <a:ea typeface="Calibri"/>
                <a:cs typeface="Calibri"/>
              </a:rPr>
              <a:t> 다 </a:t>
            </a:r>
            <a:r>
              <a:rPr lang="en-US" altLang="ko-KR" dirty="0" err="1">
                <a:ea typeface="Calibri"/>
                <a:cs typeface="Calibri"/>
              </a:rPr>
              <a:t>쓰면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참조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카운트를</a:t>
            </a:r>
            <a:r>
              <a:rPr lang="en-US" altLang="ko-KR">
                <a:ea typeface="Calibri"/>
                <a:cs typeface="Calibri"/>
              </a:rPr>
              <a:t> 내려서 참조 카운트가 0이 될 때 세션을 정리하도록 함.</a:t>
            </a:r>
            <a:endParaRPr lang="en-US" altLang="ko-KR" dirty="0">
              <a:ea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00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&lt;</a:t>
            </a:r>
            <a:r>
              <a:rPr lang="ko-KR" altLang="en-US" err="1">
                <a:ea typeface="맑은 고딕"/>
                <a:cs typeface="Calibri"/>
              </a:rPr>
              <a:t>대본</a:t>
            </a:r>
            <a:r>
              <a:rPr lang="en-US">
                <a:ea typeface="Calibri"/>
                <a:cs typeface="Calibri"/>
              </a:rPr>
              <a:t>&gt;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Calibri"/>
                <a:cs typeface="Calibri"/>
              </a:rPr>
              <a:t>네트워크 라이브러리의 기본 스레드 모델임.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ea typeface="Calibri"/>
                <a:cs typeface="Calibri"/>
              </a:rPr>
              <a:t>Accept</a:t>
            </a:r>
            <a:r>
              <a:rPr lang="ko-KR" altLang="en-US" dirty="0">
                <a:ea typeface="Calibri"/>
                <a:cs typeface="Calibri"/>
              </a:rPr>
              <a:t> 스레드에서 세션이 생성되면 </a:t>
            </a:r>
            <a:r>
              <a:rPr lang="ko-KR" altLang="en-US" err="1">
                <a:ea typeface="Calibri"/>
                <a:cs typeface="Calibri"/>
              </a:rPr>
              <a:t>OnClientJoin을</a:t>
            </a:r>
            <a:r>
              <a:rPr lang="ko-KR" altLang="en-US" dirty="0">
                <a:ea typeface="Calibri"/>
                <a:cs typeface="Calibri"/>
              </a:rPr>
              <a:t> 통해 컨텐츠에게 </a:t>
            </a:r>
            <a:r>
              <a:rPr lang="ko-KR" altLang="en-US" err="1">
                <a:ea typeface="Calibri"/>
                <a:cs typeface="Calibri"/>
              </a:rPr>
              <a:t>세션key를</a:t>
            </a:r>
            <a:r>
              <a:rPr lang="ko-KR" altLang="en-US">
                <a:ea typeface="Calibri"/>
                <a:cs typeface="Calibri"/>
              </a:rPr>
              <a:t> 전달하여 컨텐츠는 이를 보관하여 네트워크 라이브러리 함수를 </a:t>
            </a:r>
            <a:r>
              <a:rPr lang="ko-KR" altLang="en-US" err="1">
                <a:ea typeface="Calibri"/>
                <a:cs typeface="Calibri"/>
              </a:rPr>
              <a:t>사용할때</a:t>
            </a:r>
            <a:r>
              <a:rPr lang="ko-KR" altLang="en-US">
                <a:ea typeface="Calibri"/>
                <a:cs typeface="Calibri"/>
              </a:rPr>
              <a:t> 매개인자로 전달함.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ea typeface="Calibri"/>
                <a:cs typeface="Calibri"/>
              </a:rPr>
              <a:t>Send</a:t>
            </a:r>
            <a:r>
              <a:rPr lang="ko-KR" altLang="en-US" dirty="0">
                <a:ea typeface="Calibri"/>
                <a:cs typeface="Calibri"/>
              </a:rPr>
              <a:t> 스레드는 </a:t>
            </a:r>
            <a:r>
              <a:rPr lang="ko-KR" altLang="en-US" err="1">
                <a:ea typeface="Calibri"/>
                <a:cs typeface="Calibri"/>
              </a:rPr>
              <a:t>Config</a:t>
            </a:r>
            <a:r>
              <a:rPr lang="ko-KR" altLang="en-US" dirty="0">
                <a:ea typeface="Calibri"/>
                <a:cs typeface="Calibri"/>
              </a:rPr>
              <a:t> 파일을 통해 생성을 제어할 수 있으며 만약에 사용하지 않을 경우 </a:t>
            </a:r>
            <a:r>
              <a:rPr lang="ko-KR" altLang="en-US" err="1">
                <a:ea typeface="Calibri"/>
                <a:cs typeface="Calibri"/>
              </a:rPr>
              <a:t>Send</a:t>
            </a:r>
            <a:r>
              <a:rPr lang="ko-KR" altLang="en-US" dirty="0">
                <a:ea typeface="Calibri"/>
                <a:cs typeface="Calibri"/>
              </a:rPr>
              <a:t> 플래그를 사용하여 </a:t>
            </a:r>
            <a:r>
              <a:rPr lang="ko-KR" altLang="en-US" err="1">
                <a:ea typeface="Calibri"/>
                <a:cs typeface="Calibri"/>
              </a:rPr>
              <a:t>WSASend를</a:t>
            </a:r>
            <a:r>
              <a:rPr lang="ko-KR" altLang="en-US" dirty="0">
                <a:ea typeface="Calibri"/>
                <a:cs typeface="Calibri"/>
              </a:rPr>
              <a:t> </a:t>
            </a:r>
            <a:r>
              <a:rPr lang="ko-KR" altLang="en-US" err="1">
                <a:ea typeface="Calibri"/>
                <a:cs typeface="Calibri"/>
              </a:rPr>
              <a:t>호출할때</a:t>
            </a:r>
            <a:r>
              <a:rPr lang="ko-KR" altLang="en-US" dirty="0">
                <a:ea typeface="Calibri"/>
                <a:cs typeface="Calibri"/>
              </a:rPr>
              <a:t> 플래그를 켜서 그 동안 </a:t>
            </a:r>
            <a:r>
              <a:rPr lang="ko-KR" altLang="en-US" err="1">
                <a:ea typeface="Calibri"/>
                <a:cs typeface="Calibri"/>
              </a:rPr>
              <a:t>Send하려는</a:t>
            </a:r>
            <a:r>
              <a:rPr lang="ko-KR" altLang="en-US" dirty="0">
                <a:ea typeface="Calibri"/>
                <a:cs typeface="Calibri"/>
              </a:rPr>
              <a:t> 메세지들을 </a:t>
            </a:r>
            <a:r>
              <a:rPr lang="ko-KR" altLang="en-US" err="1">
                <a:ea typeface="Calibri"/>
                <a:cs typeface="Calibri"/>
              </a:rPr>
              <a:t>Send</a:t>
            </a:r>
            <a:r>
              <a:rPr lang="ko-KR" altLang="en-US" dirty="0">
                <a:ea typeface="Calibri"/>
                <a:cs typeface="Calibri"/>
              </a:rPr>
              <a:t> </a:t>
            </a:r>
            <a:r>
              <a:rPr lang="ko-KR" altLang="en-US" err="1">
                <a:ea typeface="Calibri"/>
                <a:cs typeface="Calibri"/>
              </a:rPr>
              <a:t>락프리</a:t>
            </a:r>
            <a:r>
              <a:rPr lang="ko-KR" altLang="en-US" dirty="0">
                <a:ea typeface="Calibri"/>
                <a:cs typeface="Calibri"/>
              </a:rPr>
              <a:t> 큐에 보관함. 그리고 </a:t>
            </a:r>
            <a:r>
              <a:rPr lang="ko-KR" altLang="en-US" err="1">
                <a:ea typeface="Calibri"/>
                <a:cs typeface="Calibri"/>
              </a:rPr>
              <a:t>Send</a:t>
            </a:r>
            <a:r>
              <a:rPr lang="ko-KR" altLang="en-US" dirty="0">
                <a:ea typeface="Calibri"/>
                <a:cs typeface="Calibri"/>
              </a:rPr>
              <a:t> 완료통지가 </a:t>
            </a:r>
            <a:r>
              <a:rPr lang="ko-KR" altLang="en-US" err="1">
                <a:ea typeface="Calibri"/>
                <a:cs typeface="Calibri"/>
              </a:rPr>
              <a:t>올때</a:t>
            </a:r>
            <a:r>
              <a:rPr lang="ko-KR" altLang="en-US" dirty="0">
                <a:ea typeface="Calibri"/>
                <a:cs typeface="Calibri"/>
              </a:rPr>
              <a:t> </a:t>
            </a:r>
            <a:r>
              <a:rPr lang="ko-KR" altLang="en-US" err="1">
                <a:ea typeface="Calibri"/>
                <a:cs typeface="Calibri"/>
              </a:rPr>
              <a:t>Send</a:t>
            </a:r>
            <a:r>
              <a:rPr lang="ko-KR" altLang="en-US">
                <a:ea typeface="Calibri"/>
                <a:cs typeface="Calibri"/>
              </a:rPr>
              <a:t> 플래그를 꺼서 다시 </a:t>
            </a:r>
            <a:r>
              <a:rPr lang="ko-KR" altLang="en-US" err="1">
                <a:ea typeface="Calibri"/>
                <a:cs typeface="Calibri"/>
              </a:rPr>
              <a:t>WSASend를</a:t>
            </a:r>
            <a:r>
              <a:rPr lang="ko-KR" altLang="en-US">
                <a:ea typeface="Calibri"/>
                <a:cs typeface="Calibri"/>
              </a:rPr>
              <a:t> 호출할 수 </a:t>
            </a:r>
            <a:r>
              <a:rPr lang="ko-KR" altLang="en-US" err="1">
                <a:ea typeface="Calibri"/>
                <a:cs typeface="Calibri"/>
              </a:rPr>
              <a:t>있게함</a:t>
            </a:r>
            <a:r>
              <a:rPr lang="ko-KR" altLang="en-US">
                <a:ea typeface="Calibri"/>
                <a:cs typeface="Calibri"/>
              </a:rPr>
              <a:t>.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ea typeface="Calibri"/>
                <a:cs typeface="Calibri"/>
              </a:rPr>
              <a:t>Send를</a:t>
            </a:r>
            <a:r>
              <a:rPr lang="ko-KR" altLang="en-US">
                <a:ea typeface="Calibri"/>
                <a:cs typeface="Calibri"/>
              </a:rPr>
              <a:t> 1회 제한할 것이라서 </a:t>
            </a:r>
            <a:r>
              <a:rPr lang="ko-KR" altLang="en-US" err="1">
                <a:ea typeface="Calibri"/>
                <a:cs typeface="Calibri"/>
              </a:rPr>
              <a:t>Send</a:t>
            </a:r>
            <a:r>
              <a:rPr lang="ko-KR" altLang="en-US">
                <a:ea typeface="Calibri"/>
                <a:cs typeface="Calibri"/>
              </a:rPr>
              <a:t> 플래그가 필요함.</a:t>
            </a:r>
          </a:p>
          <a:p>
            <a:pPr marL="285750" indent="-285750">
              <a:buFont typeface="Calibri"/>
              <a:buChar char="-"/>
            </a:pPr>
            <a:r>
              <a:rPr lang="ko-KR" altLang="en-US" dirty="0" err="1">
                <a:ea typeface="Calibri"/>
                <a:cs typeface="Calibri"/>
              </a:rPr>
              <a:t>Iocp</a:t>
            </a:r>
            <a:r>
              <a:rPr lang="ko-KR" altLang="en-US" dirty="0">
                <a:ea typeface="Calibri"/>
                <a:cs typeface="Calibri"/>
              </a:rPr>
              <a:t> 워커 스레드는 </a:t>
            </a:r>
            <a:r>
              <a:rPr lang="ko-KR" altLang="en-US" dirty="0" err="1">
                <a:ea typeface="Calibri"/>
                <a:cs typeface="Calibri"/>
              </a:rPr>
              <a:t>io</a:t>
            </a:r>
            <a:r>
              <a:rPr lang="ko-KR" altLang="en-US" dirty="0">
                <a:ea typeface="Calibri"/>
                <a:cs typeface="Calibri"/>
              </a:rPr>
              <a:t> 완료통지가 오면 해당 </a:t>
            </a:r>
            <a:r>
              <a:rPr lang="ko-KR" altLang="en-US" dirty="0" err="1">
                <a:ea typeface="Calibri"/>
                <a:cs typeface="Calibri"/>
              </a:rPr>
              <a:t>IO에</a:t>
            </a:r>
            <a:r>
              <a:rPr lang="ko-KR" altLang="en-US" dirty="0">
                <a:ea typeface="Calibri"/>
                <a:cs typeface="Calibri"/>
              </a:rPr>
              <a:t> 맞춰서 </a:t>
            </a:r>
            <a:r>
              <a:rPr lang="ko-KR" altLang="en-US" dirty="0" err="1">
                <a:ea typeface="Calibri"/>
                <a:cs typeface="Calibri"/>
              </a:rPr>
              <a:t>RecvIOProc</a:t>
            </a:r>
            <a:r>
              <a:rPr lang="ko-KR" altLang="en-US" dirty="0">
                <a:ea typeface="Calibri"/>
                <a:cs typeface="Calibri"/>
              </a:rPr>
              <a:t> </a:t>
            </a:r>
            <a:r>
              <a:rPr lang="ko-KR" altLang="en-US" dirty="0" err="1">
                <a:ea typeface="Calibri"/>
                <a:cs typeface="Calibri"/>
              </a:rPr>
              <a:t>or</a:t>
            </a:r>
            <a:r>
              <a:rPr lang="ko-KR" altLang="en-US" dirty="0">
                <a:ea typeface="Calibri"/>
                <a:cs typeface="Calibri"/>
              </a:rPr>
              <a:t> </a:t>
            </a:r>
            <a:r>
              <a:rPr lang="ko-KR" altLang="en-US" dirty="0" err="1">
                <a:ea typeface="Calibri"/>
                <a:cs typeface="Calibri"/>
              </a:rPr>
              <a:t>SendIOProc</a:t>
            </a:r>
            <a:r>
              <a:rPr lang="ko-KR" altLang="en-US" dirty="0">
                <a:ea typeface="Calibri"/>
                <a:cs typeface="Calibri"/>
              </a:rPr>
              <a:t> 함수를 호출하여 맞게 처리함. 세션을 </a:t>
            </a:r>
            <a:r>
              <a:rPr lang="ko-KR" altLang="en-US" dirty="0" err="1">
                <a:ea typeface="Calibri"/>
                <a:cs typeface="Calibri"/>
              </a:rPr>
              <a:t>Release하여</a:t>
            </a:r>
            <a:r>
              <a:rPr lang="ko-KR" altLang="en-US" dirty="0">
                <a:ea typeface="Calibri"/>
                <a:cs typeface="Calibri"/>
              </a:rPr>
              <a:t> 반납할 경우도 </a:t>
            </a:r>
            <a:r>
              <a:rPr lang="ko-KR" altLang="en-US" dirty="0" err="1">
                <a:ea typeface="Calibri"/>
                <a:cs typeface="Calibri"/>
              </a:rPr>
              <a:t>PQCS를</a:t>
            </a:r>
            <a:r>
              <a:rPr lang="ko-KR" altLang="en-US" dirty="0">
                <a:ea typeface="Calibri"/>
                <a:cs typeface="Calibri"/>
              </a:rPr>
              <a:t> 통해 IOCP </a:t>
            </a:r>
            <a:r>
              <a:rPr lang="ko-KR" altLang="en-US" dirty="0" err="1">
                <a:ea typeface="Calibri"/>
                <a:cs typeface="Calibri"/>
              </a:rPr>
              <a:t>워커스레드가</a:t>
            </a:r>
            <a:r>
              <a:rPr lang="ko-KR" altLang="en-US" dirty="0">
                <a:ea typeface="Calibri"/>
                <a:cs typeface="Calibri"/>
              </a:rPr>
              <a:t> </a:t>
            </a:r>
            <a:r>
              <a:rPr lang="ko-KR" altLang="en-US" dirty="0" err="1">
                <a:ea typeface="Calibri"/>
                <a:cs typeface="Calibri"/>
              </a:rPr>
              <a:t>Release</a:t>
            </a:r>
            <a:r>
              <a:rPr lang="ko-KR" altLang="en-US" dirty="0">
                <a:ea typeface="Calibri"/>
                <a:cs typeface="Calibri"/>
              </a:rPr>
              <a:t> 처리를 담당함. </a:t>
            </a:r>
            <a:r>
              <a:rPr lang="ko-KR" altLang="en-US" dirty="0" err="1">
                <a:ea typeface="Calibri"/>
                <a:cs typeface="Calibri"/>
              </a:rPr>
              <a:t>Iocp가</a:t>
            </a:r>
            <a:r>
              <a:rPr lang="ko-KR" altLang="en-US" dirty="0">
                <a:ea typeface="Calibri"/>
                <a:cs typeface="Calibri"/>
              </a:rPr>
              <a:t> 닫히는 경우 </a:t>
            </a:r>
            <a:r>
              <a:rPr lang="ko-KR" altLang="en-US" dirty="0" err="1">
                <a:ea typeface="Calibri"/>
                <a:cs typeface="Calibri"/>
              </a:rPr>
              <a:t>iocp</a:t>
            </a:r>
            <a:r>
              <a:rPr lang="ko-KR" altLang="en-US" dirty="0">
                <a:ea typeface="Calibri"/>
                <a:cs typeface="Calibri"/>
              </a:rPr>
              <a:t> 워커 스레드는 반복문을 탈출하여 스레드가 정리됨.</a:t>
            </a:r>
          </a:p>
          <a:p>
            <a:pPr marL="285750" indent="-285750">
              <a:buFont typeface="Calibri"/>
              <a:buChar char="-"/>
            </a:pPr>
            <a:r>
              <a:rPr lang="ko-KR" altLang="en-US" dirty="0">
                <a:ea typeface="Calibri"/>
                <a:cs typeface="Calibri"/>
              </a:rPr>
              <a:t>세션을 </a:t>
            </a:r>
            <a:r>
              <a:rPr lang="ko-KR" altLang="en-US" err="1">
                <a:ea typeface="Calibri"/>
                <a:cs typeface="Calibri"/>
              </a:rPr>
              <a:t>Release할때는</a:t>
            </a:r>
            <a:r>
              <a:rPr lang="ko-KR" altLang="en-US" dirty="0">
                <a:ea typeface="Calibri"/>
                <a:cs typeface="Calibri"/>
              </a:rPr>
              <a:t> 세션 </a:t>
            </a:r>
            <a:r>
              <a:rPr lang="ko-KR" altLang="en-US" err="1">
                <a:ea typeface="Calibri"/>
                <a:cs typeface="Calibri"/>
              </a:rPr>
              <a:t>Send</a:t>
            </a:r>
            <a:r>
              <a:rPr lang="ko-KR" altLang="en-US" dirty="0">
                <a:ea typeface="Calibri"/>
                <a:cs typeface="Calibri"/>
              </a:rPr>
              <a:t> 큐에 있는 버퍼들 모두 반납하고 </a:t>
            </a:r>
            <a:r>
              <a:rPr lang="ko-KR" altLang="en-US" err="1">
                <a:ea typeface="Calibri"/>
                <a:cs typeface="Calibri"/>
              </a:rPr>
              <a:t>OnClientLeave</a:t>
            </a:r>
            <a:r>
              <a:rPr lang="ko-KR" altLang="en-US" dirty="0">
                <a:ea typeface="Calibri"/>
                <a:cs typeface="Calibri"/>
              </a:rPr>
              <a:t> 콜백함수를 호출하여 컨텐츠에게 세션이 정리됨을 알림. 그리고 나서 해당 세션의 </a:t>
            </a:r>
            <a:r>
              <a:rPr lang="ko-KR" altLang="en-US" err="1">
                <a:ea typeface="Calibri"/>
                <a:cs typeface="Calibri"/>
              </a:rPr>
              <a:t>index를</a:t>
            </a:r>
            <a:r>
              <a:rPr lang="ko-KR" altLang="en-US" dirty="0">
                <a:ea typeface="Calibri"/>
                <a:cs typeface="Calibri"/>
              </a:rPr>
              <a:t> </a:t>
            </a:r>
            <a:r>
              <a:rPr lang="ko-KR" altLang="en-US" err="1">
                <a:ea typeface="Calibri"/>
                <a:cs typeface="Calibri"/>
              </a:rPr>
              <a:t>락프리스택에</a:t>
            </a:r>
            <a:r>
              <a:rPr lang="ko-KR" altLang="en-US" dirty="0">
                <a:ea typeface="Calibri"/>
                <a:cs typeface="Calibri"/>
              </a:rPr>
              <a:t> </a:t>
            </a:r>
            <a:r>
              <a:rPr lang="ko-KR" altLang="en-US" err="1">
                <a:ea typeface="Calibri"/>
                <a:cs typeface="Calibri"/>
              </a:rPr>
              <a:t>push함</a:t>
            </a:r>
            <a:r>
              <a:rPr lang="ko-KR" altLang="en-US">
                <a:ea typeface="Calibri"/>
                <a:cs typeface="Calibri"/>
              </a:rPr>
              <a:t>.</a:t>
            </a:r>
          </a:p>
          <a:p>
            <a:pPr marL="285750" indent="-285750">
              <a:buFont typeface="Calibri"/>
              <a:buChar char="-"/>
            </a:pPr>
            <a:endParaRPr lang="ko-KR" altLang="en-US" dirty="0">
              <a:ea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96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Calibri"/>
                <a:cs typeface="Calibri"/>
              </a:rPr>
              <a:t>&lt;</a:t>
            </a:r>
            <a:r>
              <a:rPr lang="en-US" altLang="ko-KR" dirty="0" err="1">
                <a:ea typeface="Calibri"/>
                <a:cs typeface="Calibri"/>
              </a:rPr>
              <a:t>대본</a:t>
            </a:r>
            <a:r>
              <a:rPr lang="en-US" altLang="ko-KR" dirty="0">
                <a:ea typeface="Calibri"/>
                <a:cs typeface="Calibri"/>
              </a:rPr>
              <a:t>&gt;</a:t>
            </a:r>
          </a:p>
          <a:p>
            <a:pPr marL="171450" indent="-171450">
              <a:buFont typeface="Calibri"/>
              <a:buChar char="-"/>
            </a:pPr>
            <a:r>
              <a:rPr lang="en-US" altLang="ko-KR" err="1">
                <a:ea typeface="Calibri"/>
                <a:cs typeface="Calibri"/>
              </a:rPr>
              <a:t>네트워크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라이브러리의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세션에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대한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관리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코드의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일부임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err="1">
                <a:ea typeface="Calibri"/>
                <a:cs typeface="Calibri"/>
              </a:rPr>
              <a:t>세션을</a:t>
            </a:r>
            <a:r>
              <a:rPr lang="en-US" altLang="ko-KR" dirty="0">
                <a:ea typeface="Calibri"/>
                <a:cs typeface="Calibri"/>
              </a:rPr>
              <a:t> accept </a:t>
            </a:r>
            <a:r>
              <a:rPr lang="en-US" altLang="ko-KR" err="1">
                <a:ea typeface="Calibri"/>
                <a:cs typeface="Calibri"/>
              </a:rPr>
              <a:t>스레드에서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초기화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할때는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소켓</a:t>
            </a:r>
            <a:r>
              <a:rPr lang="en-US" altLang="ko-KR" dirty="0">
                <a:ea typeface="Calibri"/>
                <a:cs typeface="Calibri"/>
              </a:rPr>
              <a:t>, </a:t>
            </a:r>
            <a:r>
              <a:rPr lang="en-US" altLang="ko-KR" err="1">
                <a:ea typeface="Calibri"/>
                <a:cs typeface="Calibri"/>
              </a:rPr>
              <a:t>세션ID</a:t>
            </a:r>
            <a:r>
              <a:rPr lang="en-US" altLang="ko-KR" dirty="0">
                <a:ea typeface="Calibri"/>
                <a:cs typeface="Calibri"/>
              </a:rPr>
              <a:t>, </a:t>
            </a:r>
            <a:r>
              <a:rPr lang="en-US" altLang="ko-KR" err="1">
                <a:ea typeface="Calibri"/>
                <a:cs typeface="Calibri"/>
              </a:rPr>
              <a:t>msgCnt</a:t>
            </a:r>
            <a:r>
              <a:rPr lang="en-US" altLang="ko-KR" dirty="0">
                <a:ea typeface="Calibri"/>
                <a:cs typeface="Calibri"/>
              </a:rPr>
              <a:t>, </a:t>
            </a:r>
            <a:r>
              <a:rPr lang="en-US" altLang="ko-KR" err="1">
                <a:ea typeface="Calibri"/>
                <a:cs typeface="Calibri"/>
              </a:rPr>
              <a:t>송수신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큐를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초기화하고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세션을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사용하니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참조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카운트를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올리고</a:t>
            </a:r>
            <a:r>
              <a:rPr lang="en-US" altLang="ko-KR" dirty="0">
                <a:ea typeface="Calibri"/>
                <a:cs typeface="Calibri"/>
              </a:rPr>
              <a:t> send </a:t>
            </a:r>
            <a:r>
              <a:rPr lang="en-US" altLang="ko-KR" err="1">
                <a:ea typeface="Calibri"/>
                <a:cs typeface="Calibri"/>
              </a:rPr>
              <a:t>플래그를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끄고</a:t>
            </a:r>
            <a:r>
              <a:rPr lang="en-US" altLang="ko-KR" dirty="0">
                <a:ea typeface="Calibri"/>
                <a:cs typeface="Calibri"/>
              </a:rPr>
              <a:t>, disconnect </a:t>
            </a:r>
            <a:r>
              <a:rPr lang="en-US" altLang="ko-KR" err="1">
                <a:ea typeface="Calibri"/>
                <a:cs typeface="Calibri"/>
              </a:rPr>
              <a:t>flag도</a:t>
            </a:r>
            <a:r>
              <a:rPr lang="en-US" altLang="ko-KR" dirty="0">
                <a:ea typeface="Calibri"/>
                <a:cs typeface="Calibri"/>
              </a:rPr>
              <a:t> 끔. </a:t>
            </a:r>
            <a:r>
              <a:rPr lang="en-US" altLang="ko-KR" err="1">
                <a:ea typeface="Calibri"/>
                <a:cs typeface="Calibri"/>
              </a:rPr>
              <a:t>이를</a:t>
            </a:r>
            <a:r>
              <a:rPr lang="en-US" altLang="ko-KR" dirty="0">
                <a:ea typeface="Calibri"/>
                <a:cs typeface="Calibri"/>
              </a:rPr>
              <a:t> 다 </a:t>
            </a:r>
            <a:r>
              <a:rPr lang="en-US" altLang="ko-KR" err="1">
                <a:ea typeface="Calibri"/>
                <a:cs typeface="Calibri"/>
              </a:rPr>
              <a:t>완료하면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최종적으로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release플래그를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꺼서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초기화가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완료됨을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표현함</a:t>
            </a:r>
            <a:r>
              <a:rPr lang="en-US" altLang="ko-KR" dirty="0">
                <a:ea typeface="Calibri"/>
                <a:cs typeface="Calibri"/>
              </a:rPr>
              <a:t>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세션을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사용하는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SendPacket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함수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내부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구조임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우선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매개인자로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받은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세션key를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통해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배열의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index를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구하여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구조체를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얻음</a:t>
            </a:r>
            <a:r>
              <a:rPr lang="en-US" altLang="ko-KR" dirty="0">
                <a:ea typeface="Calibri"/>
                <a:cs typeface="Calibri"/>
              </a:rPr>
              <a:t>. 그 </a:t>
            </a:r>
            <a:r>
              <a:rPr lang="en-US" altLang="ko-KR" dirty="0" err="1">
                <a:ea typeface="Calibri"/>
                <a:cs typeface="Calibri"/>
              </a:rPr>
              <a:t>다음</a:t>
            </a:r>
            <a:r>
              <a:rPr lang="en-US" altLang="ko-KR" dirty="0">
                <a:ea typeface="Calibri"/>
                <a:cs typeface="Calibri"/>
              </a:rPr>
              <a:t> 이 </a:t>
            </a:r>
            <a:r>
              <a:rPr lang="en-US" altLang="ko-KR" dirty="0" err="1">
                <a:ea typeface="Calibri"/>
                <a:cs typeface="Calibri"/>
              </a:rPr>
              <a:t>세션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구조체의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유효성을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판단하기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위해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SessionInvalid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함수를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호출하여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참조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카운트를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올려서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사용함을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알리고</a:t>
            </a:r>
            <a:r>
              <a:rPr lang="en-US" altLang="ko-KR" dirty="0">
                <a:ea typeface="Calibri"/>
                <a:cs typeface="Calibri"/>
              </a:rPr>
              <a:t> Release </a:t>
            </a:r>
            <a:r>
              <a:rPr lang="en-US" altLang="ko-KR" dirty="0" err="1">
                <a:ea typeface="Calibri"/>
                <a:cs typeface="Calibri"/>
              </a:rPr>
              <a:t>플래그가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켜진것을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체크하여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세션이</a:t>
            </a:r>
            <a:r>
              <a:rPr lang="en-US" altLang="ko-KR" dirty="0">
                <a:ea typeface="Calibri"/>
                <a:cs typeface="Calibri"/>
              </a:rPr>
              <a:t> Release </a:t>
            </a:r>
            <a:r>
              <a:rPr lang="en-US" altLang="ko-KR" dirty="0" err="1">
                <a:ea typeface="Calibri"/>
                <a:cs typeface="Calibri"/>
              </a:rPr>
              <a:t>중인지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체크함</a:t>
            </a:r>
            <a:r>
              <a:rPr lang="en-US" altLang="ko-KR" dirty="0">
                <a:ea typeface="Calibri"/>
                <a:cs typeface="Calibri"/>
              </a:rPr>
              <a:t>. 그 </a:t>
            </a:r>
            <a:r>
              <a:rPr lang="en-US" altLang="ko-KR" dirty="0" err="1">
                <a:ea typeface="Calibri"/>
                <a:cs typeface="Calibri"/>
              </a:rPr>
              <a:t>다음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네트워크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라이브러리와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분리된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형태라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받은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세션key가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유효하지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않은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세션key일</a:t>
            </a:r>
            <a:r>
              <a:rPr lang="en-US" altLang="ko-KR" dirty="0">
                <a:ea typeface="Calibri"/>
                <a:cs typeface="Calibri"/>
              </a:rPr>
              <a:t> 수 </a:t>
            </a:r>
            <a:r>
              <a:rPr lang="en-US" altLang="ko-KR" dirty="0" err="1">
                <a:ea typeface="Calibri"/>
                <a:cs typeface="Calibri"/>
              </a:rPr>
              <a:t>있음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예를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들어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현재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채팅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서버의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경우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싱글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스레드로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작동하는데</a:t>
            </a:r>
            <a:r>
              <a:rPr lang="en-US" altLang="ko-KR" dirty="0">
                <a:ea typeface="Calibri"/>
                <a:cs typeface="Calibri"/>
              </a:rPr>
              <a:t> Release </a:t>
            </a:r>
            <a:r>
              <a:rPr lang="en-US" altLang="ko-KR" dirty="0" err="1">
                <a:ea typeface="Calibri"/>
                <a:cs typeface="Calibri"/>
              </a:rPr>
              <a:t>처리할</a:t>
            </a:r>
            <a:r>
              <a:rPr lang="en-US" altLang="ko-KR" dirty="0">
                <a:ea typeface="Calibri"/>
                <a:cs typeface="Calibri"/>
              </a:rPr>
              <a:t> 때 </a:t>
            </a:r>
            <a:r>
              <a:rPr lang="en-US" altLang="ko-KR" dirty="0" err="1">
                <a:ea typeface="Calibri"/>
                <a:cs typeface="Calibri"/>
              </a:rPr>
              <a:t>OnClientLeave가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호출되면</a:t>
            </a:r>
            <a:r>
              <a:rPr lang="en-US" altLang="ko-KR" dirty="0">
                <a:ea typeface="Calibri"/>
                <a:cs typeface="Calibri"/>
              </a:rPr>
              <a:t> Update </a:t>
            </a:r>
            <a:r>
              <a:rPr lang="en-US" altLang="ko-KR" dirty="0" err="1">
                <a:ea typeface="Calibri"/>
                <a:cs typeface="Calibri"/>
              </a:rPr>
              <a:t>스레드에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Job을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던짐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그러면</a:t>
            </a:r>
            <a:r>
              <a:rPr lang="en-US" altLang="ko-KR" dirty="0">
                <a:ea typeface="Calibri"/>
                <a:cs typeface="Calibri"/>
              </a:rPr>
              <a:t> 그 </a:t>
            </a:r>
            <a:r>
              <a:rPr lang="en-US" altLang="ko-KR" dirty="0" err="1">
                <a:ea typeface="Calibri"/>
                <a:cs typeface="Calibri"/>
              </a:rPr>
              <a:t>스레드가</a:t>
            </a:r>
            <a:r>
              <a:rPr lang="en-US" altLang="ko-KR" dirty="0">
                <a:ea typeface="Calibri"/>
                <a:cs typeface="Calibri"/>
              </a:rPr>
              <a:t> 그 </a:t>
            </a:r>
            <a:r>
              <a:rPr lang="en-US" altLang="ko-KR" dirty="0" err="1">
                <a:ea typeface="Calibri"/>
                <a:cs typeface="Calibri"/>
              </a:rPr>
              <a:t>Job을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처리하기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전에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네트워크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라이브러리의</a:t>
            </a:r>
            <a:r>
              <a:rPr lang="en-US" altLang="ko-KR" dirty="0">
                <a:ea typeface="Calibri"/>
                <a:cs typeface="Calibri"/>
              </a:rPr>
              <a:t> accept </a:t>
            </a:r>
            <a:r>
              <a:rPr lang="en-US" altLang="ko-KR" dirty="0" err="1">
                <a:ea typeface="Calibri"/>
                <a:cs typeface="Calibri"/>
              </a:rPr>
              <a:t>스레드에서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해당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구조체를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재사용할</a:t>
            </a:r>
            <a:r>
              <a:rPr lang="en-US" altLang="ko-KR" dirty="0">
                <a:ea typeface="Calibri"/>
                <a:cs typeface="Calibri"/>
              </a:rPr>
              <a:t> 수 </a:t>
            </a:r>
            <a:r>
              <a:rPr lang="en-US" altLang="ko-KR" dirty="0" err="1">
                <a:ea typeface="Calibri"/>
                <a:cs typeface="Calibri"/>
              </a:rPr>
              <a:t>있고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재사용했는데</a:t>
            </a:r>
            <a:r>
              <a:rPr lang="en-US" altLang="ko-KR" dirty="0">
                <a:ea typeface="Calibri"/>
                <a:cs typeface="Calibri"/>
              </a:rPr>
              <a:t> Update </a:t>
            </a:r>
            <a:r>
              <a:rPr lang="en-US" altLang="ko-KR" dirty="0" err="1">
                <a:ea typeface="Calibri"/>
                <a:cs typeface="Calibri"/>
              </a:rPr>
              <a:t>스레드에서는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과거의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대해서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SendPacket을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경우도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생길</a:t>
            </a:r>
            <a:r>
              <a:rPr lang="en-US" altLang="ko-KR" dirty="0">
                <a:ea typeface="Calibri"/>
                <a:cs typeface="Calibri"/>
              </a:rPr>
              <a:t> 수 </a:t>
            </a:r>
            <a:r>
              <a:rPr lang="en-US" altLang="ko-KR" dirty="0" err="1">
                <a:ea typeface="Calibri"/>
                <a:cs typeface="Calibri"/>
              </a:rPr>
              <a:t>있음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그래서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세션ID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체크를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통해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바라보던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맞는지를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체크해줘야</a:t>
            </a:r>
            <a:r>
              <a:rPr lang="en-US" altLang="ko-KR" dirty="0">
                <a:ea typeface="Calibri"/>
                <a:cs typeface="Calibri"/>
              </a:rPr>
              <a:t> 함.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세션을</a:t>
            </a:r>
            <a:r>
              <a:rPr lang="en-US" altLang="ko-KR" dirty="0">
                <a:ea typeface="Calibri"/>
                <a:cs typeface="Calibri"/>
              </a:rPr>
              <a:t> 다 </a:t>
            </a:r>
            <a:r>
              <a:rPr lang="en-US" altLang="ko-KR" dirty="0" err="1">
                <a:ea typeface="Calibri"/>
                <a:cs typeface="Calibri"/>
              </a:rPr>
              <a:t>썼으면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이제</a:t>
            </a:r>
            <a:r>
              <a:rPr lang="en-US" altLang="ko-KR" dirty="0">
                <a:ea typeface="Calibri"/>
                <a:cs typeface="Calibri"/>
              </a:rPr>
              <a:t> Release </a:t>
            </a:r>
            <a:r>
              <a:rPr lang="en-US" altLang="ko-KR" dirty="0" err="1">
                <a:ea typeface="Calibri"/>
                <a:cs typeface="Calibri"/>
              </a:rPr>
              <a:t>처리를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통해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반납해야</a:t>
            </a:r>
            <a:r>
              <a:rPr lang="en-US" altLang="ko-KR" dirty="0">
                <a:ea typeface="Calibri"/>
                <a:cs typeface="Calibri"/>
              </a:rPr>
              <a:t> 함. </a:t>
            </a:r>
            <a:r>
              <a:rPr lang="en-US" altLang="ko-KR" dirty="0" err="1">
                <a:ea typeface="Calibri"/>
                <a:cs typeface="Calibri"/>
              </a:rPr>
              <a:t>우선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SendPost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내부에서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SendQ에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있는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직렬화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버퍼를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SendArray에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담아두는데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이걸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WSASend할때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배열로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묶어서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송신함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근데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wsasend할때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오류나서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바로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release가</a:t>
            </a:r>
            <a:r>
              <a:rPr lang="en-US" altLang="ko-KR" dirty="0">
                <a:ea typeface="Calibri"/>
                <a:cs typeface="Calibri"/>
              </a:rPr>
              <a:t> 될 수 </a:t>
            </a:r>
            <a:r>
              <a:rPr lang="en-US" altLang="ko-KR" dirty="0" err="1">
                <a:ea typeface="Calibri"/>
                <a:cs typeface="Calibri"/>
              </a:rPr>
              <a:t>있음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그러니</a:t>
            </a:r>
            <a:r>
              <a:rPr lang="en-US" altLang="ko-KR" dirty="0">
                <a:ea typeface="Calibri"/>
                <a:cs typeface="Calibri"/>
              </a:rPr>
              <a:t> send </a:t>
            </a:r>
            <a:r>
              <a:rPr lang="en-US" altLang="ko-KR" dirty="0" err="1">
                <a:ea typeface="Calibri"/>
                <a:cs typeface="Calibri"/>
              </a:rPr>
              <a:t>완료통지가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오지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않아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sendarray에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있는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직렬화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버퍼를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반납해줘야</a:t>
            </a:r>
            <a:r>
              <a:rPr lang="en-US" altLang="ko-KR" dirty="0">
                <a:ea typeface="Calibri"/>
                <a:cs typeface="Calibri"/>
              </a:rPr>
              <a:t> 함. </a:t>
            </a:r>
            <a:r>
              <a:rPr lang="en-US" altLang="ko-KR" dirty="0" err="1">
                <a:ea typeface="Calibri"/>
                <a:cs typeface="Calibri"/>
              </a:rPr>
              <a:t>그리고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sendpacket을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호출할때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sendQ에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직렬화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버퍼를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넣었지만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sendpacket에서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release가</a:t>
            </a:r>
            <a:r>
              <a:rPr lang="en-US" altLang="ko-KR" dirty="0">
                <a:ea typeface="Calibri"/>
                <a:cs typeface="Calibri"/>
              </a:rPr>
              <a:t> 될 수 </a:t>
            </a:r>
            <a:r>
              <a:rPr lang="en-US" altLang="ko-KR" dirty="0" err="1">
                <a:ea typeface="Calibri"/>
                <a:cs typeface="Calibri"/>
              </a:rPr>
              <a:t>있음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Release는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언제든</a:t>
            </a:r>
            <a:r>
              <a:rPr lang="en-US" altLang="ko-KR" dirty="0">
                <a:ea typeface="Calibri"/>
                <a:cs typeface="Calibri"/>
              </a:rPr>
              <a:t> 될 수 </a:t>
            </a:r>
            <a:r>
              <a:rPr lang="en-US" altLang="ko-KR" dirty="0" err="1">
                <a:ea typeface="Calibri"/>
                <a:cs typeface="Calibri"/>
              </a:rPr>
              <a:t>있음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그래서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SendPacket에서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Release되면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SendQ에</a:t>
            </a:r>
            <a:r>
              <a:rPr lang="en-US" altLang="ko-KR" dirty="0">
                <a:ea typeface="Calibri"/>
                <a:cs typeface="Calibri"/>
              </a:rPr>
              <a:t> 있는 직렬화 </a:t>
            </a:r>
            <a:r>
              <a:rPr lang="en-US" altLang="ko-KR" dirty="0" err="1">
                <a:ea typeface="Calibri"/>
                <a:cs typeface="Calibri"/>
              </a:rPr>
              <a:t>버퍼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반납해야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하니</a:t>
            </a:r>
            <a:r>
              <a:rPr lang="en-US" altLang="ko-KR" dirty="0">
                <a:ea typeface="Calibri"/>
                <a:cs typeface="Calibri"/>
              </a:rPr>
              <a:t> 그 </a:t>
            </a:r>
            <a:r>
              <a:rPr lang="en-US" altLang="ko-KR" dirty="0" err="1">
                <a:ea typeface="Calibri"/>
                <a:cs typeface="Calibri"/>
              </a:rPr>
              <a:t>처리를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해야</a:t>
            </a:r>
            <a:r>
              <a:rPr lang="en-US" altLang="ko-KR" dirty="0">
                <a:ea typeface="Calibri"/>
                <a:cs typeface="Calibri"/>
              </a:rPr>
              <a:t> 함. 그 </a:t>
            </a:r>
            <a:r>
              <a:rPr lang="en-US" altLang="ko-KR" dirty="0" err="1">
                <a:ea typeface="Calibri"/>
                <a:cs typeface="Calibri"/>
              </a:rPr>
              <a:t>다음에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OnClientLeave를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호출하여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컨텐츠에게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알려줌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마지막으로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해당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세션index를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락프리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스택에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push함</a:t>
            </a:r>
            <a:r>
              <a:rPr lang="en-US" altLang="ko-KR" dirty="0">
                <a:ea typeface="Calibri"/>
                <a:cs typeface="Calibri"/>
              </a:rPr>
              <a:t>.</a:t>
            </a:r>
          </a:p>
          <a:p>
            <a:pPr marL="171450" indent="-171450">
              <a:buFont typeface="Calibri"/>
              <a:buChar char="-"/>
            </a:pPr>
            <a:endParaRPr lang="en-US" altLang="ko-KR" dirty="0">
              <a:ea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077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&lt;</a:t>
            </a:r>
            <a:r>
              <a:rPr lang="ko-KR" altLang="en-US" dirty="0">
                <a:ea typeface="맑은 고딕"/>
                <a:cs typeface="Calibri"/>
              </a:rPr>
              <a:t>대본</a:t>
            </a:r>
            <a:r>
              <a:rPr lang="en-US" altLang="ko-KR" dirty="0">
                <a:ea typeface="Calibri"/>
                <a:cs typeface="Calibri"/>
              </a:rPr>
              <a:t>&gt;</a:t>
            </a:r>
          </a:p>
          <a:p>
            <a:pPr marL="171450" indent="-171450">
              <a:buFont typeface="Calibri"/>
              <a:buChar char="-"/>
            </a:pPr>
            <a:r>
              <a:rPr lang="en-US" altLang="ko-KR" err="1">
                <a:ea typeface="Calibri"/>
                <a:cs typeface="Calibri"/>
              </a:rPr>
              <a:t>게임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라이브러리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구조는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전체적으로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그룹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클래스를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처리하는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부분과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기존의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네트워크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라이브러리가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했던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네트워크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로직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처리를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담당함</a:t>
            </a:r>
            <a:r>
              <a:rPr lang="en-US" altLang="ko-KR">
                <a:ea typeface="Calibri"/>
                <a:cs typeface="Calibri"/>
              </a:rPr>
              <a:t>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그룹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클래스는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클래스가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상속할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클래스임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이런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객체를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싱글로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처리하기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위해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멤버로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Lock을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들고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게임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라이브러리가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로직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때마다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Lock을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걸고</a:t>
            </a:r>
            <a:r>
              <a:rPr lang="en-US" altLang="ko-KR" dirty="0">
                <a:ea typeface="Calibri"/>
                <a:cs typeface="Calibri"/>
              </a:rPr>
              <a:t> 품.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컨텐츠에서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유저가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이동할</a:t>
            </a:r>
            <a:r>
              <a:rPr lang="en-US" altLang="ko-KR" dirty="0">
                <a:ea typeface="Calibri"/>
                <a:cs typeface="Calibri"/>
              </a:rPr>
              <a:t> 때 </a:t>
            </a:r>
            <a:r>
              <a:rPr lang="en-US" altLang="ko-KR" dirty="0" err="1">
                <a:ea typeface="Calibri"/>
                <a:cs typeface="Calibri"/>
              </a:rPr>
              <a:t>게임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라이브러리가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제공하는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이동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함수를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호출하면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PQCS를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워커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스레드가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보내고자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콜백함수를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호출하면서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유저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객체의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포인트를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전달해줌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이를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통해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해당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특정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유저가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오는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것을</a:t>
            </a:r>
            <a:r>
              <a:rPr lang="en-US" altLang="ko-KR" dirty="0">
                <a:ea typeface="Calibri"/>
                <a:cs typeface="Calibri"/>
              </a:rPr>
              <a:t> 알 수 </a:t>
            </a:r>
            <a:r>
              <a:rPr lang="en-US" altLang="ko-KR" dirty="0" err="1">
                <a:ea typeface="Calibri"/>
                <a:cs typeface="Calibri"/>
              </a:rPr>
              <a:t>있음</a:t>
            </a:r>
            <a:r>
              <a:rPr lang="en-US" altLang="ko-KR" dirty="0">
                <a:ea typeface="Calibri"/>
                <a:cs typeface="Calibri"/>
              </a:rPr>
              <a:t>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이런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클래스는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상속해야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하고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생성하는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유저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클래스의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경우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게임라이브러리가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알지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못하니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게임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라이브러리가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제공하는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IUser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클래스를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상속해야</a:t>
            </a:r>
            <a:r>
              <a:rPr lang="en-US" altLang="ko-KR" dirty="0">
                <a:ea typeface="Calibri"/>
                <a:cs typeface="Calibri"/>
              </a:rPr>
              <a:t> 함.  </a:t>
            </a:r>
          </a:p>
          <a:p>
            <a:pPr marL="171450" indent="-171450">
              <a:buFont typeface="Calibri"/>
              <a:buChar char="-"/>
            </a:pPr>
            <a:r>
              <a:rPr lang="en-US" altLang="ko-KR" err="1">
                <a:ea typeface="Calibri"/>
                <a:cs typeface="Calibri"/>
              </a:rPr>
              <a:t>컨텐츠들은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특정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프레임마다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어떠한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로직을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수행하고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싶을</a:t>
            </a:r>
            <a:r>
              <a:rPr lang="en-US" altLang="ko-KR" dirty="0">
                <a:ea typeface="Calibri"/>
                <a:cs typeface="Calibri"/>
              </a:rPr>
              <a:t> 수 </a:t>
            </a:r>
            <a:r>
              <a:rPr lang="en-US" altLang="ko-KR" err="1">
                <a:ea typeface="Calibri"/>
                <a:cs typeface="Calibri"/>
              </a:rPr>
              <a:t>있음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err="1">
                <a:ea typeface="Calibri"/>
                <a:cs typeface="Calibri"/>
              </a:rPr>
              <a:t>이때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프레임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스레드에서</a:t>
            </a:r>
            <a:r>
              <a:rPr lang="en-US" altLang="ko-KR" dirty="0">
                <a:ea typeface="Calibri"/>
                <a:cs typeface="Calibri"/>
              </a:rPr>
              <a:t> 그 </a:t>
            </a:r>
            <a:r>
              <a:rPr lang="en-US" altLang="ko-KR" err="1">
                <a:ea typeface="Calibri"/>
                <a:cs typeface="Calibri"/>
              </a:rPr>
              <a:t>프레임에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맞춰서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PQCS를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쏴주면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워커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스레드가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이를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받아서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콜백함수를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호출하여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컨텐츠의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프레임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로직이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실행됨</a:t>
            </a:r>
            <a:r>
              <a:rPr lang="en-US" altLang="ko-KR">
                <a:ea typeface="Calibri"/>
                <a:cs typeface="Calibri"/>
              </a:rPr>
              <a:t>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세션의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메세지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해야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하기</a:t>
            </a:r>
            <a:r>
              <a:rPr lang="en-US" altLang="ko-KR" dirty="0">
                <a:ea typeface="Calibri"/>
                <a:cs typeface="Calibri"/>
              </a:rPr>
              <a:t> 때문에 </a:t>
            </a:r>
            <a:r>
              <a:rPr lang="en-US" altLang="ko-KR" dirty="0" err="1">
                <a:ea typeface="Calibri"/>
                <a:cs typeface="Calibri"/>
              </a:rPr>
              <a:t>어떤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메세지가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오면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멤버로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애초에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그룹id라는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것을</a:t>
            </a:r>
            <a:r>
              <a:rPr lang="en-US" altLang="ko-KR" dirty="0">
                <a:ea typeface="Calibri"/>
                <a:cs typeface="Calibri"/>
              </a:rPr>
              <a:t> 들어서 어떤 </a:t>
            </a:r>
            <a:r>
              <a:rPr lang="en-US" altLang="ko-KR" dirty="0" err="1">
                <a:ea typeface="Calibri"/>
                <a:cs typeface="Calibri"/>
              </a:rPr>
              <a:t>그룹인지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확인을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바로하여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해당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그룹의</a:t>
            </a:r>
            <a:r>
              <a:rPr lang="en-US" altLang="ko-KR" dirty="0">
                <a:ea typeface="Calibri"/>
                <a:cs typeface="Calibri"/>
              </a:rPr>
              <a:t> OnRecv </a:t>
            </a:r>
            <a:r>
              <a:rPr lang="en-US" altLang="ko-KR" dirty="0" err="1">
                <a:ea typeface="Calibri"/>
                <a:cs typeface="Calibri"/>
              </a:rPr>
              <a:t>콜백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함수를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호출함</a:t>
            </a:r>
            <a:r>
              <a:rPr lang="en-US" altLang="ko-KR" dirty="0">
                <a:ea typeface="Calibri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8743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Calibri"/>
                <a:cs typeface="Calibri"/>
              </a:rPr>
              <a:t>&lt;</a:t>
            </a:r>
            <a:r>
              <a:rPr lang="en-US" altLang="ko-KR" err="1">
                <a:ea typeface="Calibri"/>
                <a:cs typeface="Calibri"/>
              </a:rPr>
              <a:t>대본</a:t>
            </a:r>
            <a:r>
              <a:rPr lang="en-US" altLang="ko-KR">
                <a:ea typeface="Calibri"/>
                <a:cs typeface="Calibri"/>
              </a:rPr>
              <a:t>&gt;</a:t>
            </a:r>
          </a:p>
          <a:p>
            <a:pPr marL="171450" indent="-171450">
              <a:buFont typeface="Calibri"/>
              <a:buChar char="-"/>
            </a:pPr>
            <a:r>
              <a:rPr lang="en-US" altLang="ko-KR" err="1">
                <a:ea typeface="Calibri"/>
                <a:cs typeface="Calibri"/>
              </a:rPr>
              <a:t>게임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라이브러리의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스레드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모델을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보면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기본적으로는</a:t>
            </a:r>
            <a:r>
              <a:rPr lang="en-US" altLang="ko-KR" dirty="0">
                <a:ea typeface="Calibri"/>
                <a:cs typeface="Calibri"/>
              </a:rPr>
              <a:t> 네트워크 </a:t>
            </a:r>
            <a:r>
              <a:rPr lang="en-US" altLang="ko-KR" err="1">
                <a:ea typeface="Calibri"/>
                <a:cs typeface="Calibri"/>
              </a:rPr>
              <a:t>라이브러리의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스레드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모델과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같음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err="1">
                <a:ea typeface="Calibri"/>
                <a:cs typeface="Calibri"/>
              </a:rPr>
              <a:t>그러나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다른점은</a:t>
            </a:r>
            <a:r>
              <a:rPr lang="en-US" altLang="ko-KR" dirty="0">
                <a:ea typeface="Calibri"/>
                <a:cs typeface="Calibri"/>
              </a:rPr>
              <a:t> 프레임 스레드가 자체적으로 </a:t>
            </a:r>
            <a:r>
              <a:rPr lang="en-US" altLang="ko-KR" err="1">
                <a:ea typeface="Calibri"/>
                <a:cs typeface="Calibri"/>
              </a:rPr>
              <a:t>존재하여</a:t>
            </a:r>
            <a:r>
              <a:rPr lang="en-US" altLang="ko-KR" dirty="0">
                <a:ea typeface="Calibri"/>
                <a:cs typeface="Calibri"/>
              </a:rPr>
              <a:t> 각 </a:t>
            </a:r>
            <a:r>
              <a:rPr lang="en-US" altLang="ko-KR" err="1">
                <a:ea typeface="Calibri"/>
                <a:cs typeface="Calibri"/>
              </a:rPr>
              <a:t>그룹의</a:t>
            </a:r>
            <a:r>
              <a:rPr lang="en-US" altLang="ko-KR" dirty="0">
                <a:ea typeface="Calibri"/>
                <a:cs typeface="Calibri"/>
              </a:rPr>
              <a:t> 특정 프레임마다 PQCS를 쏴주어 프레임 로직이 처리될 수 </a:t>
            </a:r>
            <a:r>
              <a:rPr lang="en-US" altLang="ko-KR" err="1">
                <a:ea typeface="Calibri"/>
                <a:cs typeface="Calibri"/>
              </a:rPr>
              <a:t>있게</a:t>
            </a:r>
            <a:r>
              <a:rPr lang="en-US" altLang="ko-KR" dirty="0">
                <a:ea typeface="Calibri"/>
                <a:cs typeface="Calibri"/>
              </a:rPr>
              <a:t> 함. </a:t>
            </a:r>
            <a:r>
              <a:rPr lang="en-US" altLang="ko-KR" err="1">
                <a:ea typeface="Calibri"/>
                <a:cs typeface="Calibri"/>
              </a:rPr>
              <a:t>그리고</a:t>
            </a:r>
            <a:r>
              <a:rPr lang="en-US" altLang="ko-KR" dirty="0">
                <a:ea typeface="Calibri"/>
                <a:cs typeface="Calibri"/>
              </a:rPr>
              <a:t> IOCP </a:t>
            </a:r>
            <a:r>
              <a:rPr lang="en-US" altLang="ko-KR" err="1">
                <a:ea typeface="Calibri"/>
                <a:cs typeface="Calibri"/>
              </a:rPr>
              <a:t>워커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스레드는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기존에</a:t>
            </a:r>
            <a:r>
              <a:rPr lang="en-US" altLang="ko-KR" dirty="0">
                <a:ea typeface="Calibri"/>
                <a:cs typeface="Calibri"/>
              </a:rPr>
              <a:t> IO 완료 처리 및 세션 Release </a:t>
            </a:r>
            <a:r>
              <a:rPr lang="en-US" altLang="ko-KR" err="1">
                <a:ea typeface="Calibri"/>
                <a:cs typeface="Calibri"/>
              </a:rPr>
              <a:t>처리를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담당했으나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그룹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이동</a:t>
            </a:r>
            <a:r>
              <a:rPr lang="en-US" altLang="ko-KR" dirty="0">
                <a:ea typeface="Calibri"/>
                <a:cs typeface="Calibri"/>
              </a:rPr>
              <a:t> 및 </a:t>
            </a:r>
            <a:r>
              <a:rPr lang="en-US" altLang="ko-KR" err="1">
                <a:ea typeface="Calibri"/>
                <a:cs typeface="Calibri"/>
              </a:rPr>
              <a:t>실질적인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프레임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로직을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처리할</a:t>
            </a:r>
            <a:r>
              <a:rPr lang="en-US" altLang="ko-KR" dirty="0">
                <a:ea typeface="Calibri"/>
                <a:cs typeface="Calibri"/>
              </a:rPr>
              <a:t> 수 </a:t>
            </a:r>
            <a:r>
              <a:rPr lang="en-US" altLang="ko-KR" err="1">
                <a:ea typeface="Calibri"/>
                <a:cs typeface="Calibri"/>
              </a:rPr>
              <a:t>있게</a:t>
            </a:r>
            <a:r>
              <a:rPr lang="en-US" altLang="ko-KR" dirty="0">
                <a:ea typeface="Calibri"/>
                <a:cs typeface="Calibri"/>
              </a:rPr>
              <a:t> 함.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>
                <a:ea typeface="Calibri"/>
                <a:cs typeface="Calibri"/>
              </a:rPr>
              <a:t>프레임 스레드에서 </a:t>
            </a:r>
            <a:r>
              <a:rPr lang="en-US" altLang="ko-KR" dirty="0" err="1">
                <a:ea typeface="Calibri"/>
                <a:cs typeface="Calibri"/>
              </a:rPr>
              <a:t>바로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프레임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로직을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방식은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비효율</a:t>
            </a:r>
            <a:r>
              <a:rPr lang="en-US" altLang="ko-KR" dirty="0">
                <a:ea typeface="Calibri"/>
                <a:cs typeface="Calibri"/>
              </a:rPr>
              <a:t> 적임. 그룹 1개의 프레임 로직 처리가 길어지면 다른 그룹의 프레임 </a:t>
            </a:r>
            <a:r>
              <a:rPr lang="en-US" altLang="ko-KR" dirty="0" err="1">
                <a:ea typeface="Calibri"/>
                <a:cs typeface="Calibri"/>
              </a:rPr>
              <a:t>로직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덩달아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느려짐</a:t>
            </a:r>
            <a:r>
              <a:rPr lang="en-US" altLang="ko-KR" dirty="0">
                <a:ea typeface="Calibri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87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Calibri"/>
                <a:cs typeface="Calibri"/>
              </a:rPr>
              <a:t>&lt;</a:t>
            </a:r>
            <a:r>
              <a:rPr lang="en-US" altLang="ko-KR" dirty="0" err="1">
                <a:ea typeface="Calibri"/>
                <a:cs typeface="Calibri"/>
              </a:rPr>
              <a:t>대본</a:t>
            </a:r>
            <a:r>
              <a:rPr lang="en-US" altLang="ko-KR" dirty="0">
                <a:ea typeface="Calibri"/>
                <a:cs typeface="Calibri"/>
              </a:rPr>
              <a:t>&gt;</a:t>
            </a:r>
            <a:endParaRPr lang="ko-KR" altLang="en-US" dirty="0">
              <a:ea typeface="맑은 고딕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그룹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관려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코드의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일부임</a:t>
            </a:r>
            <a:r>
              <a:rPr lang="en-US" altLang="ko-KR" dirty="0">
                <a:ea typeface="Calibri"/>
                <a:cs typeface="Calibri"/>
              </a:rPr>
              <a:t>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우선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상속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받은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객체를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생성하고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나서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게임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라이브러리의</a:t>
            </a:r>
            <a:r>
              <a:rPr lang="en-US" altLang="ko-KR" dirty="0">
                <a:ea typeface="Calibri"/>
                <a:cs typeface="Calibri"/>
              </a:rPr>
              <a:t> Attach </a:t>
            </a:r>
            <a:r>
              <a:rPr lang="en-US" altLang="ko-KR" dirty="0" err="1">
                <a:ea typeface="Calibri"/>
                <a:cs typeface="Calibri"/>
              </a:rPr>
              <a:t>함수를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호출하여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게임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라이브러리에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등록함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이때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객체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주소를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배열에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등록하는데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게임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라이브러리는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OnClientJoin함수는</a:t>
            </a:r>
            <a:r>
              <a:rPr lang="en-US" altLang="ko-KR" dirty="0">
                <a:ea typeface="Calibri"/>
                <a:cs typeface="Calibri"/>
              </a:rPr>
              <a:t> 0번 </a:t>
            </a:r>
            <a:r>
              <a:rPr lang="en-US" altLang="ko-KR" dirty="0" err="1">
                <a:ea typeface="Calibri"/>
                <a:cs typeface="Calibri"/>
              </a:rPr>
              <a:t>그룹에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대해서만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호출함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어쨌든</a:t>
            </a:r>
            <a:r>
              <a:rPr lang="en-US" altLang="ko-KR" dirty="0">
                <a:ea typeface="Calibri"/>
                <a:cs typeface="Calibri"/>
              </a:rPr>
              <a:t> Attach </a:t>
            </a:r>
            <a:r>
              <a:rPr lang="en-US" altLang="ko-KR" dirty="0" err="1">
                <a:ea typeface="Calibri"/>
                <a:cs typeface="Calibri"/>
              </a:rPr>
              <a:t>함수는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객체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주소와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해당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이름을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string으로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받고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프레임과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메세지를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처리할때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병렬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원하는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플래그를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매개인자로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받음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게임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라이브러리는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구분을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그룹id를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통해서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하는데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그룹ID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부여는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게임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라이브러리가</a:t>
            </a:r>
            <a:r>
              <a:rPr lang="en-US" altLang="ko-KR" dirty="0">
                <a:ea typeface="Calibri"/>
                <a:cs typeface="Calibri"/>
              </a:rPr>
              <a:t> 함. </a:t>
            </a:r>
            <a:r>
              <a:rPr lang="en-US" altLang="ko-KR" dirty="0" err="1">
                <a:ea typeface="Calibri"/>
                <a:cs typeface="Calibri"/>
              </a:rPr>
              <a:t>그런데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외부의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사용자는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그룹ID에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대해서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모르고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이름만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알고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있음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그래서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이름과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그룹id를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대응시키는</a:t>
            </a:r>
            <a:r>
              <a:rPr lang="en-US" altLang="ko-KR" dirty="0">
                <a:ea typeface="Calibri"/>
                <a:cs typeface="Calibri"/>
              </a:rPr>
              <a:t> map </a:t>
            </a:r>
            <a:r>
              <a:rPr lang="en-US" altLang="ko-KR" dirty="0" err="1">
                <a:ea typeface="Calibri"/>
                <a:cs typeface="Calibri"/>
              </a:rPr>
              <a:t>자료구조를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게임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라이브러리가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들고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있어서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사용자가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어떤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그룹으로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이동하고싶다고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매개인자로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컨텐츠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이름을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전달하면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내부에서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해당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이름을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가지고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그룹ID를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찾아서</a:t>
            </a:r>
            <a:r>
              <a:rPr lang="en-US" altLang="ko-KR" dirty="0">
                <a:ea typeface="Calibri"/>
                <a:cs typeface="Calibri"/>
              </a:rPr>
              <a:t> 그 </a:t>
            </a:r>
            <a:r>
              <a:rPr lang="en-US" altLang="ko-KR" dirty="0" err="1">
                <a:ea typeface="Calibri"/>
                <a:cs typeface="Calibri"/>
              </a:rPr>
              <a:t>그룹으로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이동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시켜줌</a:t>
            </a:r>
            <a:r>
              <a:rPr lang="en-US" altLang="ko-KR" dirty="0">
                <a:ea typeface="Calibri"/>
                <a:cs typeface="Calibri"/>
              </a:rPr>
              <a:t>. 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그룹의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프레임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위한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프레임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스레드임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프레임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스레드는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반복문을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돌면서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시간을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체크하고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해당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특정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프레임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시간이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되었으면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PQCS로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쏴주고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OldTime을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갱신해줌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이때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프레임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스레드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자체가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느리게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동작하는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경우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밀린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만큼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cnt를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계산해서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for문을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돌아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해당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횟수만큼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pqcs를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프레임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로직을</a:t>
            </a:r>
            <a:r>
              <a:rPr lang="en-US" altLang="ko-KR" dirty="0">
                <a:ea typeface="Calibri"/>
                <a:cs typeface="Calibri"/>
              </a:rPr>
              <a:t> 더 </a:t>
            </a:r>
            <a:r>
              <a:rPr lang="en-US" altLang="ko-KR" dirty="0" err="1">
                <a:ea typeface="Calibri"/>
                <a:cs typeface="Calibri"/>
              </a:rPr>
              <a:t>많이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처리하도록</a:t>
            </a:r>
            <a:r>
              <a:rPr lang="en-US" altLang="ko-KR" dirty="0">
                <a:ea typeface="Calibri"/>
                <a:cs typeface="Calibri"/>
              </a:rPr>
              <a:t> 함.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912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Calibri"/>
                <a:cs typeface="Calibri"/>
              </a:rPr>
              <a:t>&lt;</a:t>
            </a:r>
            <a:r>
              <a:rPr lang="en-US" altLang="ko-KR" dirty="0" err="1">
                <a:ea typeface="Calibri"/>
                <a:cs typeface="Calibri"/>
              </a:rPr>
              <a:t>대본</a:t>
            </a:r>
            <a:r>
              <a:rPr lang="en-US" altLang="ko-KR" dirty="0">
                <a:ea typeface="Calibri"/>
                <a:cs typeface="Calibri"/>
              </a:rPr>
              <a:t>&gt;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>
                <a:ea typeface="Calibri"/>
                <a:cs typeface="Calibri"/>
              </a:rPr>
              <a:t>네트워크 </a:t>
            </a:r>
            <a:r>
              <a:rPr lang="en-US" altLang="ko-KR" dirty="0" err="1">
                <a:ea typeface="Calibri"/>
                <a:cs typeface="Calibri"/>
              </a:rPr>
              <a:t>라이브러리</a:t>
            </a:r>
            <a:r>
              <a:rPr lang="en-US" altLang="ko-KR" dirty="0">
                <a:ea typeface="Calibri"/>
                <a:cs typeface="Calibri"/>
              </a:rPr>
              <a:t> 및 </a:t>
            </a:r>
            <a:r>
              <a:rPr lang="en-US" altLang="ko-KR" dirty="0" err="1">
                <a:ea typeface="Calibri"/>
                <a:cs typeface="Calibri"/>
              </a:rPr>
              <a:t>게임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라이브러리를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통해서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서버를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구성함</a:t>
            </a:r>
            <a:r>
              <a:rPr lang="en-US" altLang="ko-KR" dirty="0">
                <a:ea typeface="Calibri"/>
                <a:cs typeface="Calibri"/>
              </a:rPr>
              <a:t>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채팅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서버의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경우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무중단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테스트할</a:t>
            </a:r>
            <a:r>
              <a:rPr lang="en-US" altLang="ko-KR" dirty="0">
                <a:ea typeface="Calibri"/>
                <a:cs typeface="Calibri"/>
              </a:rPr>
              <a:t> 때 </a:t>
            </a:r>
            <a:r>
              <a:rPr lang="en-US" altLang="ko-KR" dirty="0" err="1">
                <a:ea typeface="Calibri"/>
                <a:cs typeface="Calibri"/>
              </a:rPr>
              <a:t>싱글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스레드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구조로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만들었음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멀티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스레드로도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만든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버전이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있지만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테스트는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싱글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스레드로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하였음</a:t>
            </a:r>
            <a:r>
              <a:rPr lang="en-US" altLang="ko-KR" dirty="0">
                <a:ea typeface="Calibri"/>
                <a:cs typeface="Calibri"/>
              </a:rPr>
              <a:t>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로그인서버와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연동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테스트하는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채팅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서버의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경우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내부적으로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인증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스레드가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있어서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채팅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서버의</a:t>
            </a:r>
            <a:r>
              <a:rPr lang="en-US" altLang="ko-KR" dirty="0">
                <a:ea typeface="Calibri"/>
                <a:cs typeface="Calibri"/>
              </a:rPr>
              <a:t> update </a:t>
            </a:r>
            <a:r>
              <a:rPr lang="en-US" altLang="ko-KR" dirty="0" err="1">
                <a:ea typeface="Calibri"/>
                <a:cs typeface="Calibri"/>
              </a:rPr>
              <a:t>스레드가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동기적으로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인증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하지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말고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비동기적으로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처리하게</a:t>
            </a:r>
            <a:r>
              <a:rPr lang="en-US" altLang="ko-KR" dirty="0">
                <a:ea typeface="Calibri"/>
                <a:cs typeface="Calibri"/>
              </a:rPr>
              <a:t> 함. </a:t>
            </a:r>
            <a:r>
              <a:rPr lang="en-US" altLang="ko-KR" dirty="0" err="1">
                <a:ea typeface="Calibri"/>
                <a:cs typeface="Calibri"/>
              </a:rPr>
              <a:t>인증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스레드에서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인증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요청이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오면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redis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서버와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통신하면서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인증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토큰을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가져오고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가져온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인증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토큰과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비교해서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같으면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인증이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완료되고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인증이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끝났으면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다시</a:t>
            </a:r>
            <a:r>
              <a:rPr lang="en-US" altLang="ko-KR" dirty="0">
                <a:ea typeface="Calibri"/>
                <a:cs typeface="Calibri"/>
              </a:rPr>
              <a:t> Update </a:t>
            </a:r>
            <a:r>
              <a:rPr lang="en-US" altLang="ko-KR" dirty="0" err="1">
                <a:ea typeface="Calibri"/>
                <a:cs typeface="Calibri"/>
              </a:rPr>
              <a:t>스레드에게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인증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완료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Job을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던짐</a:t>
            </a:r>
            <a:r>
              <a:rPr lang="en-US" altLang="ko-KR" dirty="0">
                <a:ea typeface="Calibri"/>
                <a:cs typeface="Calibri"/>
              </a:rPr>
              <a:t>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로그인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서버의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경우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원래는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클라이언트가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로그인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서버로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접속하면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AccountDB에서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정보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확인해서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응답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메세지를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주는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형태인데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지금은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클라이언트가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토큰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자체를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들고</a:t>
            </a:r>
            <a:r>
              <a:rPr lang="en-US" altLang="ko-KR" dirty="0">
                <a:ea typeface="Calibri"/>
                <a:cs typeface="Calibri"/>
              </a:rPr>
              <a:t> 온 </a:t>
            </a:r>
            <a:r>
              <a:rPr lang="en-US" altLang="ko-KR" dirty="0" err="1">
                <a:ea typeface="Calibri"/>
                <a:cs typeface="Calibri"/>
              </a:rPr>
              <a:t>형태임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무슨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말이냐면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클라이언트가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플랫폼에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로그인해서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플랫폼이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발급한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토큰을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받아서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로그인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서버로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접속한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것임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그러면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로그인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서버는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원래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플랫폼과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통신해서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클라이언트가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가져온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토큰을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확인하는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과정을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거치는데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오래걸림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그래서</a:t>
            </a:r>
            <a:r>
              <a:rPr lang="en-US" altLang="ko-KR" dirty="0">
                <a:ea typeface="Calibri"/>
                <a:cs typeface="Calibri"/>
              </a:rPr>
              <a:t> 그 </a:t>
            </a:r>
            <a:r>
              <a:rPr lang="en-US" altLang="ko-KR" dirty="0" err="1">
                <a:ea typeface="Calibri"/>
                <a:cs typeface="Calibri"/>
              </a:rPr>
              <a:t>과정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대신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DB와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통신하는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과정으로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대체함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그래서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통신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완료하면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인증이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완료된것으로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보고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로그인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서버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자체적으로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임시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토큰을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발급해야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하는데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지금은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그냥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클라이언트가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가져온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토큰을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써서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이것을</a:t>
            </a:r>
            <a:r>
              <a:rPr lang="en-US" altLang="ko-KR" dirty="0">
                <a:ea typeface="Calibri"/>
                <a:cs typeface="Calibri"/>
              </a:rPr>
              <a:t> Redis </a:t>
            </a:r>
            <a:r>
              <a:rPr lang="en-US" altLang="ko-KR" dirty="0" err="1">
                <a:ea typeface="Calibri"/>
                <a:cs typeface="Calibri"/>
              </a:rPr>
              <a:t>서버에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저장해버림</a:t>
            </a:r>
            <a:r>
              <a:rPr lang="en-US" altLang="ko-KR" dirty="0">
                <a:ea typeface="Calibri"/>
                <a:cs typeface="Calibri"/>
              </a:rPr>
              <a:t>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게임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서버의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경우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상속한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인증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클래스가</a:t>
            </a:r>
            <a:r>
              <a:rPr lang="en-US" altLang="ko-KR" dirty="0">
                <a:ea typeface="Calibri"/>
                <a:cs typeface="Calibri"/>
              </a:rPr>
              <a:t> 0번 </a:t>
            </a:r>
            <a:r>
              <a:rPr lang="en-US" altLang="ko-KR" dirty="0" err="1">
                <a:ea typeface="Calibri"/>
                <a:cs typeface="Calibri"/>
              </a:rPr>
              <a:t>그룹이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되고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여기서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OnClientJoin을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통해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세션ID를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받음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그리고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더미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클라이언트가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로그인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요청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메세지를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받으면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따로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인증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안하고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유저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객체를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생성하고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초기화</a:t>
            </a:r>
            <a:r>
              <a:rPr lang="en-US" altLang="ko-KR" dirty="0">
                <a:ea typeface="Calibri"/>
                <a:cs typeface="Calibri"/>
              </a:rPr>
              <a:t> 한 </a:t>
            </a:r>
            <a:r>
              <a:rPr lang="en-US" altLang="ko-KR" dirty="0" err="1">
                <a:ea typeface="Calibri"/>
                <a:cs typeface="Calibri"/>
              </a:rPr>
              <a:t>다음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이동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요청을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날림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그래서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유저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객체가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에코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그룹으로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이동하고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나서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로그인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응답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메세지를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보냄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왜냐면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더미는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응답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메세지를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받자마자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에코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메세지를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쏘기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때문에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인증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그룹에서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하게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되면</a:t>
            </a:r>
            <a:r>
              <a:rPr lang="en-US" altLang="ko-KR" dirty="0">
                <a:ea typeface="Calibri"/>
                <a:cs typeface="Calibri"/>
              </a:rPr>
              <a:t> 인증 그룹에서는 </a:t>
            </a:r>
            <a:r>
              <a:rPr lang="en-US" altLang="ko-KR" dirty="0" err="1">
                <a:ea typeface="Calibri"/>
                <a:cs typeface="Calibri"/>
              </a:rPr>
              <a:t>에코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처리가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안됨</a:t>
            </a:r>
            <a:r>
              <a:rPr lang="en-US" altLang="ko-KR" dirty="0">
                <a:ea typeface="Calibri"/>
                <a:cs typeface="Calibri"/>
              </a:rPr>
              <a:t>.</a:t>
            </a:r>
          </a:p>
          <a:p>
            <a:pPr marL="171450" indent="-171450">
              <a:buFont typeface="Calibri"/>
              <a:buChar char="-"/>
            </a:pPr>
            <a:r>
              <a:rPr lang="en-US" altLang="ko-KR" dirty="0" err="1">
                <a:ea typeface="Calibri"/>
                <a:cs typeface="Calibri"/>
              </a:rPr>
              <a:t>모니터링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서버의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경우는</a:t>
            </a:r>
            <a:r>
              <a:rPr lang="en-US" altLang="ko-KR" dirty="0">
                <a:ea typeface="Calibri"/>
                <a:cs typeface="Calibri"/>
              </a:rPr>
              <a:t> 각 서버가 모니터링 클라이언트를 </a:t>
            </a:r>
            <a:r>
              <a:rPr lang="en-US" altLang="ko-KR" dirty="0" err="1">
                <a:ea typeface="Calibri"/>
                <a:cs typeface="Calibri"/>
              </a:rPr>
              <a:t>멤버로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들고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있어서</a:t>
            </a:r>
            <a:r>
              <a:rPr lang="en-US" altLang="ko-KR" dirty="0">
                <a:ea typeface="Calibri"/>
                <a:cs typeface="Calibri"/>
              </a:rPr>
              <a:t> 그 </a:t>
            </a:r>
            <a:r>
              <a:rPr lang="en-US" altLang="ko-KR" dirty="0" err="1">
                <a:ea typeface="Calibri"/>
                <a:cs typeface="Calibri"/>
              </a:rPr>
              <a:t>멤버를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활용해서</a:t>
            </a:r>
            <a:r>
              <a:rPr lang="en-US" altLang="ko-KR" dirty="0">
                <a:ea typeface="Calibri"/>
                <a:cs typeface="Calibri"/>
              </a:rPr>
              <a:t> 각 </a:t>
            </a:r>
            <a:r>
              <a:rPr lang="en-US" altLang="ko-KR" dirty="0" err="1">
                <a:ea typeface="Calibri"/>
                <a:cs typeface="Calibri"/>
              </a:rPr>
              <a:t>서버가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모니터링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데이터를</a:t>
            </a:r>
            <a:r>
              <a:rPr lang="en-US" altLang="ko-KR" dirty="0">
                <a:ea typeface="Calibri"/>
                <a:cs typeface="Calibri"/>
              </a:rPr>
              <a:t> 1초마다 모니터링 </a:t>
            </a:r>
            <a:r>
              <a:rPr lang="en-US" altLang="ko-KR" dirty="0" err="1">
                <a:ea typeface="Calibri"/>
                <a:cs typeface="Calibri"/>
              </a:rPr>
              <a:t>서버로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전송함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그러면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모니터링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서버는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이를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받아서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내부적으로</a:t>
            </a:r>
            <a:r>
              <a:rPr lang="en-US" altLang="ko-KR" dirty="0">
                <a:ea typeface="Calibri"/>
                <a:cs typeface="Calibri"/>
              </a:rPr>
              <a:t> 1시간 </a:t>
            </a:r>
            <a:r>
              <a:rPr lang="en-US" altLang="ko-KR" dirty="0" err="1">
                <a:ea typeface="Calibri"/>
                <a:cs typeface="Calibri"/>
              </a:rPr>
              <a:t>동안</a:t>
            </a:r>
            <a:r>
              <a:rPr lang="en-US" altLang="ko-KR" dirty="0">
                <a:ea typeface="Calibri"/>
                <a:cs typeface="Calibri"/>
              </a:rPr>
              <a:t> AVG, MAX, </a:t>
            </a:r>
            <a:r>
              <a:rPr lang="en-US" altLang="ko-KR" dirty="0" err="1">
                <a:ea typeface="Calibri"/>
                <a:cs typeface="Calibri"/>
              </a:rPr>
              <a:t>MIN을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저장하고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있다가</a:t>
            </a:r>
            <a:r>
              <a:rPr lang="en-US" altLang="ko-KR" dirty="0">
                <a:ea typeface="Calibri"/>
                <a:cs typeface="Calibri"/>
              </a:rPr>
              <a:t> 1시간 </a:t>
            </a:r>
            <a:r>
              <a:rPr lang="en-US" altLang="ko-KR" dirty="0" err="1">
                <a:ea typeface="Calibri"/>
                <a:cs typeface="Calibri"/>
              </a:rPr>
              <a:t>마다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DB에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저장해줌</a:t>
            </a:r>
            <a:r>
              <a:rPr lang="en-US" altLang="ko-KR" dirty="0">
                <a:ea typeface="Calibri"/>
                <a:cs typeface="Calibri"/>
              </a:rPr>
              <a:t>. </a:t>
            </a:r>
            <a:r>
              <a:rPr lang="en-US" altLang="ko-KR" dirty="0" err="1">
                <a:ea typeface="Calibri"/>
                <a:cs typeface="Calibri"/>
              </a:rPr>
              <a:t>또한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전송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받은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모니터링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데이터를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화면에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보여주는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에이전트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프로세스에게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전달해주는데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에이전트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프로세스는</a:t>
            </a:r>
            <a:r>
              <a:rPr lang="en-US" altLang="ko-KR" dirty="0">
                <a:ea typeface="Calibri"/>
                <a:cs typeface="Calibri"/>
              </a:rPr>
              <a:t> 이 </a:t>
            </a:r>
            <a:r>
              <a:rPr lang="en-US" altLang="ko-KR" dirty="0" err="1">
                <a:ea typeface="Calibri"/>
                <a:cs typeface="Calibri"/>
              </a:rPr>
              <a:t>패킷을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받으면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화면에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출력해서</a:t>
            </a:r>
            <a:r>
              <a:rPr lang="en-US" altLang="ko-KR" dirty="0">
                <a:ea typeface="Calibri"/>
                <a:cs typeface="Calibri"/>
              </a:rPr>
              <a:t> </a:t>
            </a:r>
            <a:r>
              <a:rPr lang="en-US" altLang="ko-KR" dirty="0" err="1">
                <a:ea typeface="Calibri"/>
                <a:cs typeface="Calibri"/>
              </a:rPr>
              <a:t>보여줌</a:t>
            </a:r>
            <a:r>
              <a:rPr lang="en-US" altLang="ko-KR" dirty="0">
                <a:ea typeface="Calibri"/>
                <a:cs typeface="Calibri"/>
              </a:rPr>
              <a:t>.</a:t>
            </a:r>
          </a:p>
          <a:p>
            <a:pPr marL="171450" indent="-171450">
              <a:buFont typeface="Calibri"/>
              <a:buChar char="-"/>
            </a:pPr>
            <a:endParaRPr lang="en-US" altLang="ko-KR" dirty="0">
              <a:ea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000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787" y="2188761"/>
            <a:ext cx="10309921" cy="2474332"/>
          </a:xfrm>
        </p:spPr>
        <p:txBody>
          <a:bodyPr>
            <a:normAutofit/>
          </a:bodyPr>
          <a:lstStyle/>
          <a:p>
            <a:r>
              <a:rPr lang="en-US" sz="4800" err="1"/>
              <a:t>Lockfree</a:t>
            </a:r>
            <a:r>
              <a:rPr lang="en-US" sz="4800" dirty="0"/>
              <a:t> network &amp; </a:t>
            </a:r>
            <a:br>
              <a:rPr lang="en-US" sz="4800" dirty="0"/>
            </a:br>
            <a:r>
              <a:rPr lang="en-US" sz="4800" dirty="0"/>
              <a:t>game server framework</a:t>
            </a:r>
            <a:endParaRPr lang="ko-KR" altLang="en-US" sz="4800" dirty="0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7E4CB-C21E-E95F-B402-40BF6CDE2724}"/>
              </a:ext>
            </a:extLst>
          </p:cNvPr>
          <p:cNvSpPr txBox="1"/>
          <p:nvPr/>
        </p:nvSpPr>
        <p:spPr>
          <a:xfrm>
            <a:off x="3472537" y="3520894"/>
            <a:ext cx="72696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SUBTITLE : 세션 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Lock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Free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IOCP 네트워크와 그룹 기반 게임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894E9-ACEB-A9A3-03F5-F1C34ED1D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2013-0E59-16F3-704A-35D698F4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1" y="2029342"/>
            <a:ext cx="6489906" cy="932350"/>
          </a:xfrm>
        </p:spPr>
        <p:txBody>
          <a:bodyPr/>
          <a:lstStyle/>
          <a:p>
            <a:r>
              <a:rPr lang="ko-KR" altLang="en-US" dirty="0">
                <a:cs typeface="Arial"/>
              </a:rPr>
              <a:t>서버</a:t>
            </a:r>
            <a:r>
              <a:rPr lang="en-US" dirty="0">
                <a:cs typeface="Arial"/>
              </a:rPr>
              <a:t> </a:t>
            </a:r>
            <a:r>
              <a:rPr lang="ko-KR" altLang="en-US" dirty="0">
                <a:cs typeface="Arial"/>
              </a:rPr>
              <a:t>전체</a:t>
            </a:r>
            <a:r>
              <a:rPr lang="en-US" dirty="0">
                <a:cs typeface="Arial"/>
              </a:rPr>
              <a:t> </a:t>
            </a:r>
            <a:r>
              <a:rPr lang="ko-KR" altLang="en-US" dirty="0">
                <a:cs typeface="Arial"/>
              </a:rPr>
              <a:t>구조</a:t>
            </a:r>
            <a:endParaRPr lang="en-US" dirty="0"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9243BA-CC40-E30C-6797-56444FF73D93}"/>
              </a:ext>
            </a:extLst>
          </p:cNvPr>
          <p:cNvSpPr/>
          <p:nvPr/>
        </p:nvSpPr>
        <p:spPr>
          <a:xfrm>
            <a:off x="7022758" y="3645243"/>
            <a:ext cx="1985070" cy="193589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41050E-FF86-F6F0-8163-BDFCF1CCE133}"/>
              </a:ext>
            </a:extLst>
          </p:cNvPr>
          <p:cNvSpPr/>
          <p:nvPr/>
        </p:nvSpPr>
        <p:spPr>
          <a:xfrm>
            <a:off x="6981066" y="246801"/>
            <a:ext cx="1983275" cy="18933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27F5B5-1BDB-322D-2861-780E91CC8477}"/>
              </a:ext>
            </a:extLst>
          </p:cNvPr>
          <p:cNvSpPr/>
          <p:nvPr/>
        </p:nvSpPr>
        <p:spPr>
          <a:xfrm>
            <a:off x="4451614" y="4441903"/>
            <a:ext cx="1981908" cy="18933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82498-7149-BE7A-8ED1-B68B9EC62513}"/>
              </a:ext>
            </a:extLst>
          </p:cNvPr>
          <p:cNvSpPr txBox="1"/>
          <p:nvPr/>
        </p:nvSpPr>
        <p:spPr>
          <a:xfrm>
            <a:off x="7091573" y="3755080"/>
            <a:ext cx="1846479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  <a:cs typeface="Arial"/>
              </a:rPr>
              <a:t>  </a:t>
            </a:r>
            <a:r>
              <a:rPr lang="en-US" altLang="en-US" dirty="0" err="1">
                <a:solidFill>
                  <a:schemeClr val="accent4"/>
                </a:solidFill>
                <a:cs typeface="Arial"/>
              </a:rPr>
              <a:t>모니터링</a:t>
            </a:r>
            <a:r>
              <a:rPr lang="en-US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en-US" altLang="en-US" dirty="0" err="1">
                <a:solidFill>
                  <a:schemeClr val="accent4"/>
                </a:solidFill>
                <a:cs typeface="Arial"/>
              </a:rPr>
              <a:t>서버</a:t>
            </a:r>
            <a:endParaRPr lang="en-US" altLang="ko-KR" dirty="0" err="1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에이전트 프로세스 </a:t>
            </a:r>
          </a:p>
          <a:p>
            <a:r>
              <a:rPr lang="ko-KR" altLang="en-US" sz="1400">
                <a:solidFill>
                  <a:schemeClr val="accent4"/>
                </a:solidFill>
                <a:cs typeface="Arial"/>
              </a:rPr>
              <a:t>데이터 전송</a:t>
            </a:r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1시간 마다 DB 저장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9E0AA0A5-B3E7-321C-2B29-BAB52E350F56}"/>
              </a:ext>
            </a:extLst>
          </p:cNvPr>
          <p:cNvSpPr txBox="1"/>
          <p:nvPr/>
        </p:nvSpPr>
        <p:spPr>
          <a:xfrm>
            <a:off x="7202582" y="373716"/>
            <a:ext cx="1864395" cy="187743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Login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Server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모니터링 데이터 전송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DB 통신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토큰 저장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06B898ED-08CC-2B47-D3D5-F11DC8F05E17}"/>
              </a:ext>
            </a:extLst>
          </p:cNvPr>
          <p:cNvSpPr txBox="1"/>
          <p:nvPr/>
        </p:nvSpPr>
        <p:spPr>
          <a:xfrm>
            <a:off x="4596781" y="4548224"/>
            <a:ext cx="1913788" cy="12311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Chat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Server</a:t>
            </a:r>
            <a:endParaRPr lang="ko-KR" dirty="0">
              <a:solidFill>
                <a:schemeClr val="accent4"/>
              </a:solidFill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모니터링 데이터 전송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인증 처리(</a:t>
            </a:r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Redis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 통신)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8F70EC-0EEA-01B7-5905-F24A2962DA2D}"/>
              </a:ext>
            </a:extLst>
          </p:cNvPr>
          <p:cNvGrpSpPr/>
          <p:nvPr/>
        </p:nvGrpSpPr>
        <p:grpSpPr>
          <a:xfrm>
            <a:off x="6996804" y="2388134"/>
            <a:ext cx="2074026" cy="940486"/>
            <a:chOff x="7034142" y="433657"/>
            <a:chExt cx="2074026" cy="94048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949976-6BE5-22B7-0370-CD45218D790F}"/>
                </a:ext>
              </a:extLst>
            </p:cNvPr>
            <p:cNvSpPr/>
            <p:nvPr/>
          </p:nvSpPr>
          <p:spPr>
            <a:xfrm>
              <a:off x="7034142" y="433657"/>
              <a:ext cx="1894702" cy="94048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AB95C0FE-E10B-14DE-4E44-EF14C22E04B3}"/>
                </a:ext>
              </a:extLst>
            </p:cNvPr>
            <p:cNvSpPr txBox="1"/>
            <p:nvPr/>
          </p:nvSpPr>
          <p:spPr>
            <a:xfrm>
              <a:off x="7707736" y="705406"/>
              <a:ext cx="1400432" cy="58477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P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chemeClr val="accent4"/>
                  </a:solidFill>
                  <a:cs typeface="Arial"/>
                </a:rPr>
                <a:t>DB</a:t>
              </a:r>
            </a:p>
            <a:p>
              <a:endParaRPr lang="ko-KR" altLang="en-US" sz="14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2DCF12-833A-618C-98E2-EE8E61A60482}"/>
              </a:ext>
            </a:extLst>
          </p:cNvPr>
          <p:cNvGrpSpPr/>
          <p:nvPr/>
        </p:nvGrpSpPr>
        <p:grpSpPr>
          <a:xfrm>
            <a:off x="4502848" y="2143511"/>
            <a:ext cx="1592648" cy="907501"/>
            <a:chOff x="9638270" y="2604127"/>
            <a:chExt cx="1592648" cy="9075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C5A757D-C616-ED5A-1202-498E2DF5BD15}"/>
                </a:ext>
              </a:extLst>
            </p:cNvPr>
            <p:cNvSpPr/>
            <p:nvPr/>
          </p:nvSpPr>
          <p:spPr>
            <a:xfrm>
              <a:off x="9638270" y="2604127"/>
              <a:ext cx="1592648" cy="90750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F64013-0E62-8DF5-9116-9CEB868A9932}"/>
                </a:ext>
              </a:extLst>
            </p:cNvPr>
            <p:cNvSpPr txBox="1"/>
            <p:nvPr/>
          </p:nvSpPr>
          <p:spPr>
            <a:xfrm>
              <a:off x="9737558" y="2733218"/>
              <a:ext cx="138804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 err="1">
                  <a:solidFill>
                    <a:schemeClr val="accent4"/>
                  </a:solidFill>
                  <a:cs typeface="Arial"/>
                </a:rPr>
                <a:t>Redis</a:t>
              </a:r>
              <a:r>
                <a:rPr lang="ko-KR" altLang="en-US" dirty="0">
                  <a:solidFill>
                    <a:schemeClr val="accent4"/>
                  </a:solidFill>
                  <a:cs typeface="Arial"/>
                </a:rPr>
                <a:t> Server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8579AB-2522-3C79-3B65-8685A986F6EB}"/>
              </a:ext>
            </a:extLst>
          </p:cNvPr>
          <p:cNvSpPr/>
          <p:nvPr/>
        </p:nvSpPr>
        <p:spPr>
          <a:xfrm>
            <a:off x="9665227" y="4551071"/>
            <a:ext cx="1983275" cy="18933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C92A426A-3456-6831-A07E-822E7523AF2F}"/>
              </a:ext>
            </a:extLst>
          </p:cNvPr>
          <p:cNvSpPr txBox="1"/>
          <p:nvPr/>
        </p:nvSpPr>
        <p:spPr>
          <a:xfrm>
            <a:off x="9845555" y="4698581"/>
            <a:ext cx="1884989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Game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Server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모니터링 데이터 전송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CD0CCC-0855-CA80-678D-1B303F371C93}"/>
              </a:ext>
            </a:extLst>
          </p:cNvPr>
          <p:cNvCxnSpPr/>
          <p:nvPr/>
        </p:nvCxnSpPr>
        <p:spPr>
          <a:xfrm flipV="1">
            <a:off x="6384324" y="4475891"/>
            <a:ext cx="741406" cy="71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F4DF02-B500-2168-F03B-E5B49F358C71}"/>
              </a:ext>
            </a:extLst>
          </p:cNvPr>
          <p:cNvSpPr/>
          <p:nvPr/>
        </p:nvSpPr>
        <p:spPr>
          <a:xfrm>
            <a:off x="9666599" y="3167749"/>
            <a:ext cx="1592648" cy="90750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9BE708-D6DB-1228-821C-96D50F6C755B}"/>
              </a:ext>
            </a:extLst>
          </p:cNvPr>
          <p:cNvSpPr txBox="1"/>
          <p:nvPr/>
        </p:nvSpPr>
        <p:spPr>
          <a:xfrm>
            <a:off x="9772752" y="3427272"/>
            <a:ext cx="1388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Agent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960CF2D-396F-D57B-326B-E0C723306CCC}"/>
              </a:ext>
            </a:extLst>
          </p:cNvPr>
          <p:cNvCxnSpPr>
            <a:cxnSpLocks/>
          </p:cNvCxnSpPr>
          <p:nvPr/>
        </p:nvCxnSpPr>
        <p:spPr>
          <a:xfrm flipV="1">
            <a:off x="8636000" y="3665838"/>
            <a:ext cx="1118973" cy="8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6BC53ED-E771-0098-3AAE-E3ADF0270BB8}"/>
              </a:ext>
            </a:extLst>
          </p:cNvPr>
          <p:cNvCxnSpPr>
            <a:cxnSpLocks/>
          </p:cNvCxnSpPr>
          <p:nvPr/>
        </p:nvCxnSpPr>
        <p:spPr>
          <a:xfrm flipH="1" flipV="1">
            <a:off x="8182920" y="3041136"/>
            <a:ext cx="521729" cy="19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7E08AD-4475-C942-A80A-4BBFF902C5DB}"/>
              </a:ext>
            </a:extLst>
          </p:cNvPr>
          <p:cNvCxnSpPr>
            <a:cxnSpLocks/>
          </p:cNvCxnSpPr>
          <p:nvPr/>
        </p:nvCxnSpPr>
        <p:spPr>
          <a:xfrm flipH="1" flipV="1">
            <a:off x="8622272" y="4427839"/>
            <a:ext cx="1263133" cy="92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93A3065E-BED1-D827-E412-CFA30DB80E9C}"/>
              </a:ext>
            </a:extLst>
          </p:cNvPr>
          <p:cNvCxnSpPr/>
          <p:nvPr/>
        </p:nvCxnSpPr>
        <p:spPr>
          <a:xfrm flipH="1">
            <a:off x="7092779" y="974811"/>
            <a:ext cx="170248" cy="34749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3473469-B9EA-6644-0B9C-02E18D6BC6A1}"/>
              </a:ext>
            </a:extLst>
          </p:cNvPr>
          <p:cNvCxnSpPr>
            <a:cxnSpLocks/>
          </p:cNvCxnSpPr>
          <p:nvPr/>
        </p:nvCxnSpPr>
        <p:spPr>
          <a:xfrm>
            <a:off x="8004433" y="1407296"/>
            <a:ext cx="96109" cy="130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50B3DA-7FE9-7894-A3C9-5829206C2D10}"/>
              </a:ext>
            </a:extLst>
          </p:cNvPr>
          <p:cNvCxnSpPr>
            <a:cxnSpLocks/>
          </p:cNvCxnSpPr>
          <p:nvPr/>
        </p:nvCxnSpPr>
        <p:spPr>
          <a:xfrm flipH="1">
            <a:off x="5423245" y="1867244"/>
            <a:ext cx="1860376" cy="70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A031E0D-33B8-F029-87A4-5FAE6B325D23}"/>
              </a:ext>
            </a:extLst>
          </p:cNvPr>
          <p:cNvCxnSpPr>
            <a:cxnSpLocks/>
          </p:cNvCxnSpPr>
          <p:nvPr/>
        </p:nvCxnSpPr>
        <p:spPr>
          <a:xfrm flipV="1">
            <a:off x="4626919" y="2649837"/>
            <a:ext cx="782596" cy="299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9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EC944-7596-BB2A-3378-5CAD2F2EF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6CD7-F9C1-977D-FA13-9970FD1F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" y="1433356"/>
            <a:ext cx="4846320" cy="838371"/>
          </a:xfrm>
        </p:spPr>
        <p:txBody>
          <a:bodyPr/>
          <a:lstStyle/>
          <a:p>
            <a:r>
              <a:rPr lang="ko-KR" altLang="en-US" sz="4400" dirty="0">
                <a:cs typeface="Arial"/>
              </a:rPr>
              <a:t>안정성 검증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26B0-FAFC-10A3-1563-CFC60C197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329" y="387543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>
                <a:cs typeface="Arial"/>
              </a:rPr>
              <a:t>채팅 서버 테스트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81C96-3BAE-3A2A-80E0-C113362A6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50438" y="805860"/>
            <a:ext cx="5417758" cy="19349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altLang="ko-KR" dirty="0" err="1">
                <a:cs typeface="Arial"/>
              </a:rPr>
              <a:t>세션</a:t>
            </a:r>
            <a:r>
              <a:rPr lang="en-US" altLang="ko-KR" dirty="0">
                <a:cs typeface="Arial"/>
              </a:rPr>
              <a:t> 5천개</a:t>
            </a:r>
          </a:p>
          <a:p>
            <a:pPr marL="283210" indent="-283210"/>
            <a:r>
              <a:rPr lang="en-US" altLang="ko-KR" dirty="0" err="1">
                <a:cs typeface="Arial"/>
              </a:rPr>
              <a:t>메모리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사용률</a:t>
            </a:r>
            <a:r>
              <a:rPr lang="en-US" altLang="ko-KR" dirty="0">
                <a:cs typeface="Arial"/>
              </a:rPr>
              <a:t> 112MB </a:t>
            </a:r>
            <a:r>
              <a:rPr lang="en-US" altLang="ko-KR" dirty="0" err="1">
                <a:cs typeface="Arial"/>
              </a:rPr>
              <a:t>유지</a:t>
            </a:r>
            <a:endParaRPr lang="en-US" altLang="ko-KR" dirty="0">
              <a:cs typeface="Arial"/>
            </a:endParaRPr>
          </a:p>
          <a:p>
            <a:pPr marL="283210" indent="-283210"/>
            <a:r>
              <a:rPr lang="en-US" altLang="ko-KR" dirty="0">
                <a:cs typeface="Arial"/>
              </a:rPr>
              <a:t>Update TPS 14000 </a:t>
            </a:r>
            <a:r>
              <a:rPr lang="en-US" altLang="ko-KR" dirty="0" err="1">
                <a:cs typeface="Arial"/>
              </a:rPr>
              <a:t>유지</a:t>
            </a:r>
            <a:endParaRPr lang="en-US" altLang="ko-KR" dirty="0">
              <a:cs typeface="Arial"/>
            </a:endParaRPr>
          </a:p>
          <a:p>
            <a:pPr marL="283210" indent="-283210"/>
            <a:r>
              <a:rPr lang="en-US" altLang="ko-KR" dirty="0">
                <a:cs typeface="Arial"/>
              </a:rPr>
              <a:t>RTT </a:t>
            </a:r>
            <a:r>
              <a:rPr lang="en-US" altLang="ko-KR" dirty="0" err="1">
                <a:cs typeface="Arial"/>
              </a:rPr>
              <a:t>평균</a:t>
            </a:r>
            <a:r>
              <a:rPr lang="en-US" altLang="ko-KR" dirty="0">
                <a:cs typeface="Arial"/>
              </a:rPr>
              <a:t> 76ms </a:t>
            </a:r>
            <a:r>
              <a:rPr lang="en-US" altLang="ko-KR" dirty="0" err="1">
                <a:cs typeface="Arial"/>
              </a:rPr>
              <a:t>유지</a:t>
            </a:r>
          </a:p>
          <a:p>
            <a:pPr marL="283210" indent="-283210"/>
            <a:r>
              <a:rPr lang="en-US" altLang="ko-KR" dirty="0" err="1">
                <a:cs typeface="Arial"/>
              </a:rPr>
              <a:t>크래시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발생</a:t>
            </a:r>
            <a:r>
              <a:rPr lang="en-US" altLang="ko-KR" dirty="0">
                <a:cs typeface="Arial"/>
              </a:rPr>
              <a:t> x, </a:t>
            </a:r>
            <a:r>
              <a:rPr lang="en-US" altLang="ko-KR" dirty="0" err="1">
                <a:cs typeface="Arial"/>
              </a:rPr>
              <a:t>세션</a:t>
            </a:r>
            <a:r>
              <a:rPr lang="en-US" altLang="ko-KR" dirty="0">
                <a:cs typeface="Arial"/>
              </a:rPr>
              <a:t> 및 </a:t>
            </a:r>
            <a:r>
              <a:rPr lang="en-US" altLang="ko-KR" dirty="0" err="1">
                <a:cs typeface="Arial"/>
              </a:rPr>
              <a:t>유저</a:t>
            </a:r>
            <a:r>
              <a:rPr lang="en-US" altLang="ko-KR" dirty="0">
                <a:cs typeface="Arial"/>
              </a:rPr>
              <a:t> </a:t>
            </a:r>
            <a:r>
              <a:rPr lang="en-US" altLang="ko-KR" dirty="0" err="1">
                <a:cs typeface="Arial"/>
              </a:rPr>
              <a:t>잔존</a:t>
            </a:r>
            <a:r>
              <a:rPr lang="en-US" altLang="ko-KR" dirty="0">
                <a:cs typeface="Arial"/>
              </a:rPr>
              <a:t> x, </a:t>
            </a:r>
            <a:r>
              <a:rPr lang="en-US" altLang="ko-KR" dirty="0" err="1">
                <a:cs typeface="Arial"/>
              </a:rPr>
              <a:t>직렬화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버퍼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잔존</a:t>
            </a:r>
            <a:r>
              <a:rPr lang="en-US" altLang="ko-KR" dirty="0">
                <a:cs typeface="Arial"/>
              </a:rPr>
              <a:t> x</a:t>
            </a:r>
          </a:p>
          <a:p>
            <a:pPr marL="283210" indent="-283210"/>
            <a:endParaRPr lang="en-US" altLang="ko-KR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6DB54BD-B1C9-7B75-836A-A2D49C45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27A13FC-0270-96AB-3A20-F418BF7BCF8B}"/>
              </a:ext>
            </a:extLst>
          </p:cNvPr>
          <p:cNvSpPr txBox="1">
            <a:spLocks/>
          </p:cNvSpPr>
          <p:nvPr/>
        </p:nvSpPr>
        <p:spPr>
          <a:xfrm>
            <a:off x="6096702" y="2812183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cs typeface="Arial"/>
              </a:rPr>
              <a:t>로그인 서버 및 채팅 서버 연동 테스트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6124B55-B5CC-CD50-B3CD-6E93E8116645}"/>
              </a:ext>
            </a:extLst>
          </p:cNvPr>
          <p:cNvSpPr txBox="1">
            <a:spLocks/>
          </p:cNvSpPr>
          <p:nvPr/>
        </p:nvSpPr>
        <p:spPr>
          <a:xfrm>
            <a:off x="5951811" y="3300656"/>
            <a:ext cx="5585025" cy="1516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ko-KR" altLang="en-US" dirty="0">
                <a:cs typeface="Arial"/>
              </a:rPr>
              <a:t>인증 처리 안정성 확인</a:t>
            </a:r>
          </a:p>
          <a:p>
            <a:pPr marL="283210" indent="-283210"/>
            <a:r>
              <a:rPr lang="ko-KR" altLang="en-US" err="1">
                <a:cs typeface="Arial"/>
              </a:rPr>
              <a:t>Update</a:t>
            </a:r>
            <a:r>
              <a:rPr lang="ko-KR" altLang="en-US" dirty="0">
                <a:cs typeface="Arial"/>
              </a:rPr>
              <a:t> TPS 5000 이상 유지</a:t>
            </a:r>
          </a:p>
          <a:p>
            <a:pPr marL="283210" indent="-283210"/>
            <a:r>
              <a:rPr lang="ko-KR" altLang="en-US" dirty="0">
                <a:cs typeface="Arial"/>
              </a:rPr>
              <a:t>RTT 평균 43ms 유지</a:t>
            </a:r>
          </a:p>
          <a:p>
            <a:pPr marL="283210" indent="-283210"/>
            <a:r>
              <a:rPr lang="ko-KR" altLang="en-US" dirty="0" err="1">
                <a:cs typeface="Arial"/>
              </a:rPr>
              <a:t>크래시</a:t>
            </a:r>
            <a:r>
              <a:rPr lang="en-US" altLang="ko-KR" dirty="0">
                <a:cs typeface="Arial"/>
              </a:rPr>
              <a:t> </a:t>
            </a:r>
            <a:r>
              <a:rPr lang="ko-KR" altLang="en-US" dirty="0">
                <a:cs typeface="Arial"/>
              </a:rPr>
              <a:t>발생</a:t>
            </a:r>
            <a:r>
              <a:rPr lang="en-US" altLang="ko-KR" dirty="0">
                <a:cs typeface="Arial"/>
              </a:rPr>
              <a:t> x, </a:t>
            </a:r>
            <a:r>
              <a:rPr lang="ko-KR" altLang="en-US" dirty="0">
                <a:cs typeface="Arial"/>
              </a:rPr>
              <a:t>세션</a:t>
            </a:r>
            <a:r>
              <a:rPr lang="en-US" altLang="ko-KR" dirty="0">
                <a:cs typeface="Arial"/>
              </a:rPr>
              <a:t> </a:t>
            </a:r>
            <a:r>
              <a:rPr lang="ko-KR" altLang="en-US" dirty="0">
                <a:cs typeface="Arial"/>
              </a:rPr>
              <a:t>및</a:t>
            </a:r>
            <a:r>
              <a:rPr lang="en-US" altLang="ko-KR" dirty="0">
                <a:cs typeface="Arial"/>
              </a:rPr>
              <a:t> </a:t>
            </a:r>
            <a:r>
              <a:rPr lang="ko-KR" altLang="en-US" dirty="0">
                <a:cs typeface="Arial"/>
              </a:rPr>
              <a:t>유저</a:t>
            </a:r>
            <a:r>
              <a:rPr lang="en-US" altLang="ko-KR" dirty="0">
                <a:cs typeface="Arial"/>
              </a:rPr>
              <a:t> </a:t>
            </a:r>
            <a:r>
              <a:rPr lang="en-US" altLang="ko-KR" dirty="0" err="1">
                <a:cs typeface="Arial"/>
              </a:rPr>
              <a:t>잔존</a:t>
            </a:r>
            <a:r>
              <a:rPr lang="en-US" altLang="ko-KR" dirty="0">
                <a:cs typeface="Arial"/>
              </a:rPr>
              <a:t> x, </a:t>
            </a:r>
            <a:r>
              <a:rPr lang="ko-KR" altLang="en-US" dirty="0">
                <a:cs typeface="Arial"/>
              </a:rPr>
              <a:t>직렬화</a:t>
            </a:r>
            <a:r>
              <a:rPr lang="en-US" altLang="ko-KR" dirty="0">
                <a:cs typeface="Arial"/>
              </a:rPr>
              <a:t> </a:t>
            </a:r>
            <a:r>
              <a:rPr lang="ko-KR" altLang="en-US" dirty="0">
                <a:cs typeface="Arial"/>
              </a:rPr>
              <a:t>버퍼</a:t>
            </a:r>
            <a:r>
              <a:rPr lang="en-US" altLang="ko-KR" dirty="0">
                <a:cs typeface="Arial"/>
              </a:rPr>
              <a:t> </a:t>
            </a:r>
            <a:r>
              <a:rPr lang="ko-KR" altLang="en-US" dirty="0">
                <a:cs typeface="Arial"/>
              </a:rPr>
              <a:t>잔존</a:t>
            </a:r>
            <a:r>
              <a:rPr lang="en-US" altLang="ko-KR" dirty="0">
                <a:cs typeface="Arial"/>
              </a:rPr>
              <a:t> x</a:t>
            </a:r>
            <a:endParaRPr lang="en-US" altLang="ko-KR" dirty="0">
              <a:solidFill>
                <a:srgbClr val="000000"/>
              </a:solidFill>
              <a:cs typeface="Arial"/>
            </a:endParaRPr>
          </a:p>
          <a:p>
            <a:pPr marL="283210" indent="-283210"/>
            <a:endParaRPr lang="ko-KR" altLang="en-US" dirty="0">
              <a:cs typeface="Arial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CE6C1C7-1DC0-4A1F-9F73-2A48E2C19B04}"/>
              </a:ext>
            </a:extLst>
          </p:cNvPr>
          <p:cNvSpPr txBox="1">
            <a:spLocks/>
          </p:cNvSpPr>
          <p:nvPr/>
        </p:nvSpPr>
        <p:spPr>
          <a:xfrm>
            <a:off x="6096702" y="5106889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cs typeface="Arial"/>
              </a:rPr>
              <a:t>게임 서버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B60B30C-BD66-EED5-F692-77B806DA5BC4}"/>
              </a:ext>
            </a:extLst>
          </p:cNvPr>
          <p:cNvSpPr txBox="1">
            <a:spLocks/>
          </p:cNvSpPr>
          <p:nvPr/>
        </p:nvSpPr>
        <p:spPr>
          <a:xfrm>
            <a:off x="5951810" y="5600720"/>
            <a:ext cx="5522236" cy="8713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ko-KR" altLang="en-US" dirty="0">
                <a:cs typeface="Arial"/>
              </a:rPr>
              <a:t>에코 메시지 TPS 50만 유지</a:t>
            </a:r>
          </a:p>
          <a:p>
            <a:pPr marL="283210" indent="-283210"/>
            <a:r>
              <a:rPr lang="ko-KR" dirty="0" err="1">
                <a:cs typeface="Arial"/>
              </a:rPr>
              <a:t>크래시</a:t>
            </a:r>
            <a:r>
              <a:rPr lang="en-US" altLang="ko-KR" dirty="0">
                <a:cs typeface="Arial"/>
              </a:rPr>
              <a:t> </a:t>
            </a:r>
            <a:r>
              <a:rPr lang="ko-KR" dirty="0">
                <a:cs typeface="Arial"/>
              </a:rPr>
              <a:t>발생</a:t>
            </a:r>
            <a:r>
              <a:rPr lang="en-US" altLang="ko-KR" dirty="0">
                <a:cs typeface="Arial"/>
              </a:rPr>
              <a:t> x, </a:t>
            </a:r>
            <a:r>
              <a:rPr lang="en-US" altLang="ko-KR" dirty="0" err="1">
                <a:cs typeface="Arial"/>
              </a:rPr>
              <a:t>직렬화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버퍼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잔존x</a:t>
            </a:r>
            <a:endParaRPr lang="en-US" altLang="ko-K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69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23388-8C89-7CEE-260E-FD7A2A86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C4F9-AAFD-1C72-BD72-10324866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" y="1235112"/>
            <a:ext cx="4846320" cy="1383541"/>
          </a:xfrm>
        </p:spPr>
        <p:txBody>
          <a:bodyPr/>
          <a:lstStyle/>
          <a:p>
            <a:r>
              <a:rPr lang="ko-KR" altLang="en-US" sz="4400" dirty="0" err="1">
                <a:cs typeface="Arial"/>
              </a:rPr>
              <a:t>Zero</a:t>
            </a:r>
            <a:r>
              <a:rPr lang="ko-KR" altLang="en-US" sz="4400" dirty="0">
                <a:cs typeface="Arial"/>
              </a:rPr>
              <a:t> </a:t>
            </a:r>
            <a:r>
              <a:rPr lang="ko-KR" altLang="en-US" sz="4400" dirty="0" err="1">
                <a:cs typeface="Arial"/>
              </a:rPr>
              <a:t>copy</a:t>
            </a:r>
            <a:br>
              <a:rPr lang="ko-KR" altLang="en-US" sz="4400" dirty="0">
                <a:cs typeface="Arial"/>
              </a:rPr>
            </a:br>
            <a:r>
              <a:rPr lang="ko-KR" altLang="en-US" sz="4400" dirty="0" err="1">
                <a:cs typeface="Arial"/>
              </a:rPr>
              <a:t>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36FB3-6F14-9CAB-292F-D0D734670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427" y="2388568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 err="1">
                <a:cs typeface="Arial"/>
              </a:rPr>
              <a:t>Zero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Copy</a:t>
            </a:r>
            <a:r>
              <a:rPr lang="ko-KR" altLang="en-US" dirty="0">
                <a:cs typeface="Arial"/>
              </a:rPr>
              <a:t> 테스트 환경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760B8-6563-C32A-696D-7E68B419F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26536" y="2806885"/>
            <a:ext cx="5417758" cy="25234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altLang="ko-KR" dirty="0" err="1">
                <a:cs typeface="Arial"/>
              </a:rPr>
              <a:t>클라이언트</a:t>
            </a:r>
            <a:r>
              <a:rPr lang="en-US" altLang="ko-KR" dirty="0">
                <a:cs typeface="Arial"/>
              </a:rPr>
              <a:t> 30개, </a:t>
            </a:r>
            <a:r>
              <a:rPr lang="en-US" altLang="ko-KR" dirty="0" err="1">
                <a:cs typeface="Arial"/>
              </a:rPr>
              <a:t>서버</a:t>
            </a:r>
            <a:r>
              <a:rPr lang="en-US" altLang="ko-KR" dirty="0">
                <a:cs typeface="Arial"/>
              </a:rPr>
              <a:t> / </a:t>
            </a:r>
            <a:r>
              <a:rPr lang="en-US" altLang="ko-KR" dirty="0" err="1">
                <a:cs typeface="Arial"/>
              </a:rPr>
              <a:t>클라이언트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워커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스레드</a:t>
            </a:r>
            <a:r>
              <a:rPr lang="en-US" altLang="ko-KR" dirty="0">
                <a:cs typeface="Arial"/>
              </a:rPr>
              <a:t> 3개, Send </a:t>
            </a:r>
            <a:r>
              <a:rPr lang="en-US" altLang="ko-KR" dirty="0" err="1">
                <a:cs typeface="Arial"/>
              </a:rPr>
              <a:t>스레드</a:t>
            </a:r>
          </a:p>
          <a:p>
            <a:pPr marL="283210" indent="-283210"/>
            <a:r>
              <a:rPr lang="en-US" altLang="ko-KR" dirty="0" err="1">
                <a:cs typeface="Arial"/>
              </a:rPr>
              <a:t>서버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세션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마다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보낼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메세지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버퍼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멤버로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등록</a:t>
            </a:r>
            <a:endParaRPr lang="en-US" altLang="ko-KR" dirty="0">
              <a:cs typeface="Arial"/>
            </a:endParaRPr>
          </a:p>
          <a:p>
            <a:pPr marL="283210" indent="-283210"/>
            <a:r>
              <a:rPr lang="en-US" altLang="ko-KR" dirty="0" err="1">
                <a:cs typeface="Arial"/>
              </a:rPr>
              <a:t>클라이언트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멤버로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받을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버퍼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등록</a:t>
            </a:r>
            <a:endParaRPr lang="en-US" altLang="ko-KR" dirty="0">
              <a:cs typeface="Arial"/>
            </a:endParaRPr>
          </a:p>
          <a:p>
            <a:pPr marL="283210" indent="-283210"/>
            <a:r>
              <a:rPr lang="ko-KR" altLang="en-US" dirty="0">
                <a:cs typeface="Arial"/>
              </a:rPr>
              <a:t>서버 </a:t>
            </a:r>
            <a:r>
              <a:rPr lang="ko-KR" altLang="en-US" dirty="0" err="1">
                <a:cs typeface="Arial"/>
              </a:rPr>
              <a:t>WSASend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Return</a:t>
            </a:r>
            <a:r>
              <a:rPr lang="ko-KR" altLang="en-US" dirty="0">
                <a:cs typeface="Arial"/>
              </a:rPr>
              <a:t> Time, GQCS TPS 측정</a:t>
            </a:r>
          </a:p>
          <a:p>
            <a:pPr marL="283210" indent="-283210"/>
            <a:r>
              <a:rPr lang="en-US" altLang="ko-KR" dirty="0" err="1">
                <a:cs typeface="Arial"/>
              </a:rPr>
              <a:t>클라이언트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단순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WSARecv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반복</a:t>
            </a:r>
            <a:endParaRPr lang="en-US" altLang="ko-KR">
              <a:cs typeface="Arial"/>
            </a:endParaRPr>
          </a:p>
          <a:p>
            <a:pPr marL="283210" indent="-283210"/>
            <a:endParaRPr lang="en-US" altLang="ko-KR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B253247-FC19-E526-1808-8536606F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COPY TEST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4E0851F-746A-BD93-B547-E8B1B12E5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41286"/>
              </p:ext>
            </p:extLst>
          </p:nvPr>
        </p:nvGraphicFramePr>
        <p:xfrm>
          <a:off x="728701" y="2647266"/>
          <a:ext cx="7058025" cy="16361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2325">
                  <a:extLst>
                    <a:ext uri="{9D8B030D-6E8A-4147-A177-3AD203B41FA5}">
                      <a16:colId xmlns:a16="http://schemas.microsoft.com/office/drawing/2014/main" val="2620450594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461094018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313287907"/>
                    </a:ext>
                  </a:extLst>
                </a:gridCol>
              </a:tblGrid>
              <a:tr h="314856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Zero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Copy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On</a:t>
                      </a: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1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HighDataSize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1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af-ZA" altLang="ko-KR" sz="1200" b="1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LowDataSize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91622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>
                        <a:lnSpc>
                          <a:spcPts val="1425"/>
                        </a:lnSpc>
                        <a:buNone/>
                      </a:pP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GQCS TPS</a:t>
                      </a:r>
                      <a:endParaRPr lang="ko-KR" altLang="en-US" dirty="0"/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75,656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183,912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40485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>
                        <a:lnSpc>
                          <a:spcPts val="1425"/>
                        </a:lnSpc>
                        <a:buNone/>
                      </a:pPr>
                      <a:r>
                        <a:rPr lang="af-ZA" altLang="ko-KR" sz="12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WSASend</a:t>
                      </a: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 </a:t>
                      </a:r>
                      <a:r>
                        <a:rPr lang="af-ZA" altLang="ko-KR" sz="12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Average</a:t>
                      </a: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 </a:t>
                      </a:r>
                      <a:r>
                        <a:rPr lang="af-ZA" altLang="ko-KR" sz="12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Return</a:t>
                      </a: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 </a:t>
                      </a:r>
                      <a:r>
                        <a:rPr lang="af-ZA" altLang="ko-KR" sz="12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Time</a:t>
                      </a: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(</a:t>
                      </a:r>
                      <a:r>
                        <a:rPr lang="af-ZA" altLang="ko-KR" sz="12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micro</a:t>
                      </a: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 sec)</a:t>
                      </a:r>
                      <a:endParaRPr lang="ko-KR" altLang="en-US" dirty="0" err="1"/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12.77</a:t>
                      </a:r>
                      <a:endParaRPr lang="ko-KR" altLang="en-US" dirty="0"/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5.02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608437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Process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CPU </a:t>
                      </a: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Total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Usage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(%)</a:t>
                      </a:r>
                      <a:endParaRPr lang="af-ZA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10.95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13.57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746101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Process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CPU </a:t>
                      </a: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User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Usage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(%)</a:t>
                      </a:r>
                      <a:endParaRPr lang="af-ZA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0.84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2.00</a:t>
                      </a:r>
                      <a:endParaRPr lang="ko-KR" altLang="en-US" dirty="0"/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0557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Process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CPU </a:t>
                      </a: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Kernel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Usage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(%)</a:t>
                      </a:r>
                      <a:endParaRPr lang="af-ZA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10.11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11.57</a:t>
                      </a:r>
                      <a:endParaRPr lang="ko-KR" altLang="en-US" dirty="0"/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86003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F972B25-59FC-00CB-90C1-9CB147939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00574"/>
              </p:ext>
            </p:extLst>
          </p:nvPr>
        </p:nvGraphicFramePr>
        <p:xfrm>
          <a:off x="728700" y="4375704"/>
          <a:ext cx="7058025" cy="16361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2325">
                  <a:extLst>
                    <a:ext uri="{9D8B030D-6E8A-4147-A177-3AD203B41FA5}">
                      <a16:colId xmlns:a16="http://schemas.microsoft.com/office/drawing/2014/main" val="2620450594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461094018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313287907"/>
                    </a:ext>
                  </a:extLst>
                </a:gridCol>
              </a:tblGrid>
              <a:tr h="314856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Zero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Copy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Off</a:t>
                      </a: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1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HighDataSize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1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af-ZA" altLang="ko-KR" sz="1200" b="1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LowDataSize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91622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>
                        <a:lnSpc>
                          <a:spcPts val="1425"/>
                        </a:lnSpc>
                        <a:buNone/>
                      </a:pP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GQCS TPS</a:t>
                      </a:r>
                      <a:endParaRPr lang="ko-KR" altLang="en-US"/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69,012</a:t>
                      </a:r>
                      <a:endParaRPr lang="en-US" altLang="ko-KR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206,072</a:t>
                      </a:r>
                      <a:endParaRPr lang="en-US" altLang="ko-KR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40485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>
                        <a:lnSpc>
                          <a:spcPts val="1425"/>
                        </a:lnSpc>
                        <a:buNone/>
                      </a:pPr>
                      <a:r>
                        <a:rPr lang="af-ZA" altLang="ko-KR" sz="120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WSASend</a:t>
                      </a: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 </a:t>
                      </a:r>
                      <a:r>
                        <a:rPr lang="af-ZA" altLang="ko-KR" sz="120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Return</a:t>
                      </a: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 </a:t>
                      </a:r>
                      <a:r>
                        <a:rPr lang="af-ZA" altLang="ko-KR" sz="120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Time</a:t>
                      </a:r>
                      <a:endParaRPr lang="ko-KR" altLang="en-US"/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14.03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4.45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608437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Process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CPU </a:t>
                      </a: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Total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Usage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(%)</a:t>
                      </a:r>
                      <a:endParaRPr lang="af-ZA" sz="1200" b="0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10.41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13.59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746101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Process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CPU </a:t>
                      </a: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User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Usage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(%)</a:t>
                      </a:r>
                      <a:endParaRPr lang="af-ZA" sz="1200" b="0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0.80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2.19</a:t>
                      </a:r>
                      <a:endParaRPr lang="ko-KR" altLang="en-US" dirty="0"/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0557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Process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CPU </a:t>
                      </a: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Kernel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Usage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(%)</a:t>
                      </a:r>
                      <a:endParaRPr lang="af-ZA" sz="1200" b="0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9.61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11.40</a:t>
                      </a:r>
                      <a:endParaRPr lang="ko-KR" altLang="en-US" dirty="0"/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86003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B8C3D60-77AE-A9BE-0921-D09CF35E87EA}"/>
              </a:ext>
            </a:extLst>
          </p:cNvPr>
          <p:cNvSpPr txBox="1"/>
          <p:nvPr/>
        </p:nvSpPr>
        <p:spPr>
          <a:xfrm>
            <a:off x="8001000" y="2750820"/>
            <a:ext cx="37947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dirty="0" err="1">
                <a:solidFill>
                  <a:schemeClr val="bg1"/>
                </a:solidFill>
                <a:cs typeface="Arial"/>
              </a:rPr>
              <a:t>DataSize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작을 때 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Copy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Off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&gt;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On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</a:t>
            </a:r>
          </a:p>
          <a:p>
            <a:pPr marL="285750" indent="-285750">
              <a:buFont typeface="Calibri"/>
              <a:buChar char="-"/>
            </a:pPr>
            <a:r>
              <a:rPr lang="ko-KR" altLang="en-US" dirty="0" err="1">
                <a:solidFill>
                  <a:schemeClr val="bg1"/>
                </a:solidFill>
                <a:cs typeface="Arial"/>
              </a:rPr>
              <a:t>Copy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cost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vs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IRQ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Create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Destroy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Page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Lock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Unlock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cost</a:t>
            </a:r>
            <a:endParaRPr lang="ko-KR" altLang="en-US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ko-KR" alt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027" y="2916140"/>
            <a:ext cx="6675120" cy="1702816"/>
          </a:xfrm>
        </p:spPr>
        <p:txBody>
          <a:bodyPr/>
          <a:lstStyle/>
          <a:p>
            <a:r>
              <a:rPr lang="ko-KR" altLang="en-US" dirty="0">
                <a:cs typeface="Arial"/>
              </a:rPr>
              <a:t>감사합니다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cs typeface="Arial"/>
              </a:rPr>
              <a:t>프로젝트 개요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796" y="2953512"/>
            <a:ext cx="7501623" cy="29153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ko-KR" altLang="en-US" dirty="0">
                <a:cs typeface="Arial"/>
              </a:rPr>
              <a:t>세션</a:t>
            </a:r>
            <a:r>
              <a:rPr lang="en-US" altLang="ko-KR" dirty="0">
                <a:cs typeface="Arial"/>
              </a:rPr>
              <a:t> 락 </a:t>
            </a:r>
            <a:r>
              <a:rPr lang="en-US" altLang="ko-KR" err="1">
                <a:cs typeface="Arial"/>
              </a:rPr>
              <a:t>제거를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통한</a:t>
            </a:r>
            <a:r>
              <a:rPr lang="en-US" altLang="ko-KR" dirty="0">
                <a:cs typeface="Arial"/>
              </a:rPr>
              <a:t> IOCP </a:t>
            </a:r>
            <a:r>
              <a:rPr lang="en-US" altLang="ko-KR" err="1">
                <a:cs typeface="Arial"/>
              </a:rPr>
              <a:t>네트워크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라이브러리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구현</a:t>
            </a:r>
            <a:endParaRPr lang="ko-KR" err="1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altLang="ko-KR" dirty="0">
                <a:cs typeface="Arial"/>
              </a:rPr>
              <a:t>Group </a:t>
            </a:r>
            <a:r>
              <a:rPr lang="en-US" altLang="ko-KR" dirty="0" err="1">
                <a:cs typeface="Arial"/>
              </a:rPr>
              <a:t>기반</a:t>
            </a:r>
            <a:r>
              <a:rPr lang="en-US" altLang="ko-KR" dirty="0">
                <a:cs typeface="Arial"/>
              </a:rPr>
              <a:t> Game Library </a:t>
            </a:r>
            <a:r>
              <a:rPr lang="en-US" altLang="ko-KR" dirty="0" err="1">
                <a:cs typeface="Arial"/>
              </a:rPr>
              <a:t>구현</a:t>
            </a:r>
            <a:endParaRPr lang="en-US" altLang="ko-KR" dirty="0">
              <a:cs typeface="Arial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altLang="ko-KR" dirty="0">
                <a:cs typeface="Arial"/>
              </a:rPr>
              <a:t>Chat / Login / Game / Monitoring </a:t>
            </a:r>
            <a:r>
              <a:rPr lang="en-US" altLang="ko-KR" dirty="0" err="1">
                <a:cs typeface="Arial"/>
              </a:rPr>
              <a:t>서버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구성</a:t>
            </a:r>
            <a:endParaRPr lang="en-US" altLang="ko-KR">
              <a:cs typeface="Arial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altLang="ko-KR" dirty="0" err="1">
                <a:cs typeface="Arial"/>
              </a:rPr>
              <a:t>장시간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무중단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테스트를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통한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신뢰성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검증</a:t>
            </a:r>
            <a:endParaRPr lang="en-US" altLang="ko-KR" dirty="0">
              <a:cs typeface="Arial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altLang="ko-KR" dirty="0">
                <a:cs typeface="Arial"/>
              </a:rPr>
              <a:t>Zero Copy On / Off </a:t>
            </a:r>
            <a:r>
              <a:rPr lang="en-US" altLang="ko-KR" dirty="0" err="1">
                <a:cs typeface="Arial"/>
              </a:rPr>
              <a:t>테스트</a:t>
            </a:r>
          </a:p>
          <a:p>
            <a:endParaRPr lang="en-US" dirty="0"/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Networklibrary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ko-KR" altLang="en-US" dirty="0">
                <a:latin typeface="Arial"/>
                <a:cs typeface="Arial"/>
              </a:rPr>
              <a:t>구조</a:t>
            </a:r>
            <a:r>
              <a:rPr lang="en-US" dirty="0">
                <a:latin typeface="Arial"/>
                <a:cs typeface="Arial"/>
              </a:rPr>
              <a:t>​</a:t>
            </a:r>
            <a:b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54" y="2980944"/>
            <a:ext cx="3319866" cy="4497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>
                <a:latin typeface="Arial"/>
                <a:cs typeface="Arial"/>
              </a:rPr>
              <a:t>라이브러리</a:t>
            </a:r>
            <a:r>
              <a:rPr lang="en-US" altLang="ko-KR" dirty="0">
                <a:latin typeface="Arial"/>
                <a:cs typeface="Arial"/>
              </a:rPr>
              <a:t> </a:t>
            </a:r>
            <a:r>
              <a:rPr lang="en-US" altLang="ko-KR" dirty="0" err="1">
                <a:latin typeface="Arial"/>
                <a:cs typeface="Arial"/>
              </a:rPr>
              <a:t>구조</a:t>
            </a:r>
            <a:endParaRPr lang="en-US" altLang="ko-KR" sz="22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126" y="3427142"/>
            <a:ext cx="3852647" cy="2047015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342900" indent="-342900"/>
            <a:r>
              <a:rPr lang="en-US" dirty="0">
                <a:latin typeface="Arial"/>
                <a:cs typeface="Arial"/>
              </a:rPr>
              <a:t>IO​CP </a:t>
            </a:r>
            <a:r>
              <a:rPr lang="ko-KR" altLang="en-US" dirty="0">
                <a:latin typeface="Arial"/>
                <a:cs typeface="Arial"/>
              </a:rPr>
              <a:t>기반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ko-KR" altLang="en-US" dirty="0">
                <a:latin typeface="Arial"/>
                <a:cs typeface="Arial"/>
              </a:rPr>
              <a:t>비동기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처리</a:t>
            </a:r>
            <a:endParaRPr lang="en-US" altLang="ko-KR" dirty="0" err="1">
              <a:latin typeface="Arial"/>
              <a:cs typeface="Arial"/>
            </a:endParaRPr>
          </a:p>
          <a:p>
            <a:pPr marL="342900" indent="-342900"/>
            <a:r>
              <a:rPr lang="en-US" dirty="0">
                <a:latin typeface="Arial"/>
                <a:cs typeface="Arial"/>
              </a:rPr>
              <a:t>Send </a:t>
            </a:r>
            <a:r>
              <a:rPr lang="ko-KR" altLang="en-US" dirty="0">
                <a:latin typeface="Arial"/>
                <a:cs typeface="Arial"/>
              </a:rPr>
              <a:t>스레드</a:t>
            </a:r>
            <a:r>
              <a:rPr lang="en-US" dirty="0">
                <a:latin typeface="Arial"/>
                <a:cs typeface="Arial"/>
              </a:rPr>
              <a:t> (On/Off </a:t>
            </a:r>
            <a:r>
              <a:rPr lang="ko-KR" altLang="en-US" dirty="0">
                <a:latin typeface="Arial"/>
                <a:cs typeface="Arial"/>
              </a:rPr>
              <a:t>가능</a:t>
            </a:r>
            <a:r>
              <a:rPr lang="en-US" altLang="ko-KR" dirty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  <a:p>
            <a:pPr marL="342900" indent="-342900"/>
            <a:r>
              <a:rPr lang="ko-KR" altLang="en-US" dirty="0">
                <a:latin typeface="Arial"/>
                <a:cs typeface="Arial"/>
              </a:rPr>
              <a:t>세션 배열 및 </a:t>
            </a:r>
            <a:r>
              <a:rPr lang="ko-KR" altLang="en-US" dirty="0" err="1">
                <a:latin typeface="Arial"/>
                <a:cs typeface="Arial"/>
              </a:rPr>
              <a:t>락프리</a:t>
            </a:r>
            <a:r>
              <a:rPr lang="ko-KR" altLang="en-US" dirty="0">
                <a:latin typeface="Arial"/>
                <a:cs typeface="Arial"/>
              </a:rPr>
              <a:t> 스택(</a:t>
            </a:r>
            <a:r>
              <a:rPr lang="ko-KR" altLang="en-US" dirty="0" err="1">
                <a:latin typeface="Arial"/>
                <a:cs typeface="Arial"/>
              </a:rPr>
              <a:t>Index</a:t>
            </a:r>
            <a:r>
              <a:rPr lang="ko-KR" altLang="en-US" dirty="0">
                <a:latin typeface="Arial"/>
                <a:cs typeface="Arial"/>
              </a:rPr>
              <a:t> 관리)</a:t>
            </a:r>
          </a:p>
          <a:p>
            <a:pPr marL="342900" indent="-342900"/>
            <a:r>
              <a:rPr lang="ko-KR" altLang="en-US" dirty="0">
                <a:latin typeface="Arial"/>
                <a:cs typeface="Arial"/>
              </a:rPr>
              <a:t>세션 </a:t>
            </a:r>
            <a:r>
              <a:rPr lang="ko-KR" altLang="en-US" dirty="0" err="1">
                <a:latin typeface="Arial"/>
                <a:cs typeface="Arial"/>
              </a:rPr>
              <a:t>Key기반</a:t>
            </a:r>
            <a:r>
              <a:rPr lang="ko-KR" altLang="en-US" dirty="0">
                <a:latin typeface="Arial"/>
                <a:cs typeface="Arial"/>
              </a:rPr>
              <a:t> 통신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1475" y="2974749"/>
            <a:ext cx="3282696" cy="4497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dirty="0" err="1">
                <a:latin typeface="Arial"/>
                <a:cs typeface="Arial"/>
              </a:rPr>
              <a:t>세션</a:t>
            </a:r>
            <a:r>
              <a:rPr lang="en-US" altLang="zh-CN" dirty="0">
                <a:latin typeface="Arial"/>
                <a:cs typeface="Arial"/>
              </a:rPr>
              <a:t> </a:t>
            </a:r>
            <a:r>
              <a:rPr lang="en-US" altLang="zh-CN" dirty="0" err="1">
                <a:latin typeface="Arial"/>
                <a:cs typeface="Arial"/>
              </a:rPr>
              <a:t>구조</a:t>
            </a:r>
            <a:endParaRPr lang="en-US" altLang="zh-CN" sz="22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40633" y="3427142"/>
            <a:ext cx="3449964" cy="981455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342900" indent="-342900"/>
            <a:r>
              <a:rPr lang="ko-KR" altLang="en-US">
                <a:latin typeface="Arial"/>
                <a:cs typeface="Arial"/>
              </a:rPr>
              <a:t>송신 큐 : </a:t>
            </a:r>
            <a:r>
              <a:rPr lang="ko-KR" altLang="en-US" err="1">
                <a:latin typeface="Arial"/>
                <a:cs typeface="Arial"/>
              </a:rPr>
              <a:t>락프리</a:t>
            </a:r>
            <a:r>
              <a:rPr lang="ko-KR" altLang="en-US">
                <a:latin typeface="Arial"/>
                <a:cs typeface="Arial"/>
              </a:rPr>
              <a:t> 큐</a:t>
            </a:r>
            <a:endParaRPr lang="ko-KR" altLang="en-US" sz="16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ko-KR" altLang="en-US" dirty="0">
                <a:cs typeface="Arial"/>
              </a:rPr>
              <a:t>참조 카운트 기반 세션 유효성 관리</a:t>
            </a:r>
            <a:endParaRPr lang="ko-KR" altLang="en-US" sz="1600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FEC42-B019-8994-7E8E-22B772CE9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8EDD-F8C2-5FFA-18FC-F723D862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1" y="1453196"/>
            <a:ext cx="4245096" cy="966674"/>
          </a:xfrm>
        </p:spPr>
        <p:txBody>
          <a:bodyPr/>
          <a:lstStyle/>
          <a:p>
            <a:r>
              <a:rPr lang="ko-KR" altLang="en-US" sz="3600" dirty="0">
                <a:cs typeface="Arial"/>
              </a:rPr>
              <a:t>네트워크 라이브러리 스레드 모델</a:t>
            </a:r>
            <a:br>
              <a:rPr lang="en-US" dirty="0"/>
            </a:br>
            <a:endParaRPr lang="en-US">
              <a:cs typeface="Arial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C44CC0-ECDB-421B-5DB0-646B1246D164}"/>
              </a:ext>
            </a:extLst>
          </p:cNvPr>
          <p:cNvSpPr/>
          <p:nvPr/>
        </p:nvSpPr>
        <p:spPr>
          <a:xfrm>
            <a:off x="4311136" y="212811"/>
            <a:ext cx="2073188" cy="18260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CCF76F-5E39-0EFE-54F4-BA09AE2DACD4}"/>
              </a:ext>
            </a:extLst>
          </p:cNvPr>
          <p:cNvSpPr/>
          <p:nvPr/>
        </p:nvSpPr>
        <p:spPr>
          <a:xfrm>
            <a:off x="9638271" y="212811"/>
            <a:ext cx="1592648" cy="193589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29C58B-9F26-2B99-0308-1EB730519BA4}"/>
              </a:ext>
            </a:extLst>
          </p:cNvPr>
          <p:cNvSpPr/>
          <p:nvPr/>
        </p:nvSpPr>
        <p:spPr>
          <a:xfrm>
            <a:off x="5382055" y="3302000"/>
            <a:ext cx="1977080" cy="34049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639D19-53AE-15CF-8520-23B697F70F8A}"/>
              </a:ext>
            </a:extLst>
          </p:cNvPr>
          <p:cNvSpPr/>
          <p:nvPr/>
        </p:nvSpPr>
        <p:spPr>
          <a:xfrm>
            <a:off x="7592540" y="3302000"/>
            <a:ext cx="1975926" cy="34049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203F9-DCC9-2597-5D55-F22B4DCA1BE9}"/>
              </a:ext>
            </a:extLst>
          </p:cNvPr>
          <p:cNvSpPr txBox="1"/>
          <p:nvPr/>
        </p:nvSpPr>
        <p:spPr>
          <a:xfrm>
            <a:off x="4400378" y="329513"/>
            <a:ext cx="1400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cs typeface="Arial"/>
              </a:rPr>
              <a:t>Accept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Th</a:t>
            </a:r>
            <a:endParaRPr lang="ko-KR" altLang="en-US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3EE5F-67E2-9302-6FB2-4CB96F997A72}"/>
              </a:ext>
            </a:extLst>
          </p:cNvPr>
          <p:cNvSpPr txBox="1"/>
          <p:nvPr/>
        </p:nvSpPr>
        <p:spPr>
          <a:xfrm>
            <a:off x="9830486" y="329513"/>
            <a:ext cx="1400432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Send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err="1">
                <a:solidFill>
                  <a:schemeClr val="accent4"/>
                </a:solidFill>
                <a:cs typeface="Arial"/>
              </a:rPr>
              <a:t>SendPost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952203F9-DCC9-2597-5D55-F22B4DCA1BE9}"/>
              </a:ext>
            </a:extLst>
          </p:cNvPr>
          <p:cNvSpPr txBox="1"/>
          <p:nvPr/>
        </p:nvSpPr>
        <p:spPr>
          <a:xfrm>
            <a:off x="4400378" y="329513"/>
            <a:ext cx="2073188" cy="166199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Accept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OnClientJoin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</a:t>
            </a:r>
            <a:r>
              <a:rPr 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)</a:t>
            </a:r>
          </a:p>
          <a:p>
            <a:endParaRPr lang="ko-KR" altLang="en-US" sz="1400" dirty="0">
              <a:cs typeface="Arial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0B09983-3221-7AE7-08B9-317EC72FB0F6}"/>
              </a:ext>
            </a:extLst>
          </p:cNvPr>
          <p:cNvSpPr txBox="1"/>
          <p:nvPr/>
        </p:nvSpPr>
        <p:spPr>
          <a:xfrm>
            <a:off x="5553676" y="3432432"/>
            <a:ext cx="1668161" cy="33547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Worker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err="1">
                <a:solidFill>
                  <a:schemeClr val="accent4"/>
                </a:solidFill>
                <a:cs typeface="Arial"/>
              </a:rPr>
              <a:t>RecvIOProc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{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chemeClr val="accent4"/>
                </a:solidFill>
                <a:cs typeface="Arial"/>
              </a:rPr>
              <a:t>OnRecv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</a:t>
            </a:r>
            <a:r>
              <a:rPr lang="ko-KR" sz="120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)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}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err="1">
                <a:solidFill>
                  <a:schemeClr val="accent4"/>
                </a:solidFill>
                <a:cs typeface="Arial"/>
              </a:rPr>
              <a:t>SendIOProc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Release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{ </a:t>
            </a:r>
          </a:p>
          <a:p>
            <a:r>
              <a:rPr lang="ko-KR" altLang="en-US" sz="1400" err="1">
                <a:solidFill>
                  <a:schemeClr val="accent4"/>
                </a:solidFill>
                <a:cs typeface="Arial"/>
              </a:rPr>
              <a:t>OnClientLeave</a:t>
            </a:r>
            <a:r>
              <a:rPr lang="ko-KR" altLang="en-US" sz="1400">
                <a:solidFill>
                  <a:schemeClr val="accent4"/>
                </a:solidFill>
                <a:cs typeface="Arial"/>
              </a:rPr>
              <a:t>(</a:t>
            </a:r>
          </a:p>
          <a:p>
            <a:r>
              <a:rPr 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sz="1200" dirty="0">
                <a:solidFill>
                  <a:schemeClr val="accent4"/>
                </a:solidFill>
                <a:cs typeface="Arial"/>
              </a:rPr>
              <a:t>)</a:t>
            </a:r>
            <a:endParaRPr lang="ko-KR" dirty="0">
              <a:solidFill>
                <a:schemeClr val="accent4"/>
              </a:solidFill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}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C21D254-249E-492E-F166-A18A446046D2}"/>
              </a:ext>
            </a:extLst>
          </p:cNvPr>
          <p:cNvSpPr txBox="1"/>
          <p:nvPr/>
        </p:nvSpPr>
        <p:spPr>
          <a:xfrm>
            <a:off x="7647460" y="3432432"/>
            <a:ext cx="1613242" cy="33547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Worker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err="1">
                <a:solidFill>
                  <a:schemeClr val="accent4"/>
                </a:solidFill>
                <a:cs typeface="Arial"/>
              </a:rPr>
              <a:t>RecvIOProc</a:t>
            </a:r>
            <a:r>
              <a:rPr lang="ko-KR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{</a:t>
            </a:r>
          </a:p>
          <a:p>
            <a:r>
              <a:rPr lang="ko-KR" sz="1400" dirty="0" err="1">
                <a:solidFill>
                  <a:schemeClr val="accent4"/>
                </a:solidFill>
                <a:cs typeface="Arial"/>
              </a:rPr>
              <a:t>OnRecv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(</a:t>
            </a:r>
            <a:r>
              <a:rPr lang="en-US" alt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)</a:t>
            </a:r>
            <a:endParaRPr lang="en-US" sz="1400" dirty="0">
              <a:solidFill>
                <a:schemeClr val="accent4"/>
              </a:solidFill>
              <a:ea typeface="Malgun Gothic"/>
              <a:cs typeface="Arial"/>
            </a:endParaRP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}</a:t>
            </a:r>
            <a:endParaRPr lang="en-US" sz="1400">
              <a:solidFill>
                <a:schemeClr val="accent4"/>
              </a:solidFill>
              <a:ea typeface="Malgun Gothic"/>
              <a:cs typeface="Arial"/>
            </a:endParaRPr>
          </a:p>
          <a:p>
            <a:endParaRPr lang="ko-KR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err="1">
                <a:solidFill>
                  <a:schemeClr val="accent4"/>
                </a:solidFill>
                <a:cs typeface="Arial"/>
              </a:rPr>
              <a:t>SendIOProc</a:t>
            </a:r>
            <a:r>
              <a:rPr lang="ko-KR" sz="1400" dirty="0">
                <a:solidFill>
                  <a:schemeClr val="accent4"/>
                </a:solidFill>
                <a:cs typeface="Arial"/>
              </a:rPr>
              <a:t>()</a:t>
            </a:r>
            <a:endParaRPr lang="ko-KR">
              <a:solidFill>
                <a:schemeClr val="accent4"/>
              </a:solidFill>
              <a:cs typeface="Arial"/>
            </a:endParaRPr>
          </a:p>
          <a:p>
            <a:endParaRPr lang="ko-KR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dirty="0" err="1">
                <a:solidFill>
                  <a:schemeClr val="accent4"/>
                </a:solidFill>
                <a:cs typeface="Arial"/>
              </a:rPr>
              <a:t>Release</a:t>
            </a:r>
            <a:r>
              <a:rPr lang="ko-KR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{ </a:t>
            </a:r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dirty="0" err="1">
                <a:solidFill>
                  <a:schemeClr val="accent4"/>
                </a:solidFill>
                <a:cs typeface="Arial"/>
              </a:rPr>
              <a:t>OnClientLeave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(</a:t>
            </a:r>
            <a:endParaRPr lang="ko-KR" altLang="en-US" sz="1200" dirty="0">
              <a:solidFill>
                <a:schemeClr val="accent4"/>
              </a:solidFill>
              <a:cs typeface="Arial"/>
            </a:endParaRPr>
          </a:p>
          <a:p>
            <a:r>
              <a:rPr lang="en-US" alt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en-US" altLang="ko-KR" sz="1200" dirty="0">
                <a:solidFill>
                  <a:schemeClr val="accent4"/>
                </a:solidFill>
                <a:cs typeface="Arial"/>
              </a:rPr>
              <a:t>)</a:t>
            </a:r>
            <a:endParaRPr lang="ko-KR" sz="1200" dirty="0">
              <a:solidFill>
                <a:schemeClr val="accent4"/>
              </a:solidFill>
              <a:cs typeface="Arial"/>
            </a:endParaRP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}</a:t>
            </a:r>
            <a:endParaRPr 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58F9B9-F07C-9378-804F-FFAFD794D04E}"/>
              </a:ext>
            </a:extLst>
          </p:cNvPr>
          <p:cNvCxnSpPr/>
          <p:nvPr/>
        </p:nvCxnSpPr>
        <p:spPr>
          <a:xfrm flipV="1">
            <a:off x="6288216" y="1592649"/>
            <a:ext cx="507998" cy="2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77A532-4EF1-3D92-5574-5612814B4E99}"/>
              </a:ext>
            </a:extLst>
          </p:cNvPr>
          <p:cNvCxnSpPr>
            <a:cxnSpLocks/>
          </p:cNvCxnSpPr>
          <p:nvPr/>
        </p:nvCxnSpPr>
        <p:spPr>
          <a:xfrm flipV="1">
            <a:off x="7214973" y="1929027"/>
            <a:ext cx="109837" cy="273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94A066C-C6C1-FD7D-8F68-ECEC4995F7AD}"/>
              </a:ext>
            </a:extLst>
          </p:cNvPr>
          <p:cNvCxnSpPr>
            <a:cxnSpLocks/>
          </p:cNvCxnSpPr>
          <p:nvPr/>
        </p:nvCxnSpPr>
        <p:spPr>
          <a:xfrm flipH="1" flipV="1">
            <a:off x="8052486" y="1922163"/>
            <a:ext cx="1125838" cy="282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248A33A-B78B-B070-1DB3-32F271C5ED54}"/>
              </a:ext>
            </a:extLst>
          </p:cNvPr>
          <p:cNvCxnSpPr>
            <a:cxnSpLocks/>
          </p:cNvCxnSpPr>
          <p:nvPr/>
        </p:nvCxnSpPr>
        <p:spPr>
          <a:xfrm flipV="1">
            <a:off x="6933514" y="1880975"/>
            <a:ext cx="109838" cy="44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8824E9-0506-FB11-FDAB-0056FB1F3826}"/>
              </a:ext>
            </a:extLst>
          </p:cNvPr>
          <p:cNvCxnSpPr>
            <a:cxnSpLocks/>
          </p:cNvCxnSpPr>
          <p:nvPr/>
        </p:nvCxnSpPr>
        <p:spPr>
          <a:xfrm flipH="1" flipV="1">
            <a:off x="7970107" y="2066326"/>
            <a:ext cx="1022866" cy="42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9F6DB5C0-4675-49A6-56DD-301598354189}"/>
              </a:ext>
            </a:extLst>
          </p:cNvPr>
          <p:cNvSpPr/>
          <p:nvPr/>
        </p:nvSpPr>
        <p:spPr>
          <a:xfrm>
            <a:off x="6796216" y="981675"/>
            <a:ext cx="1894702" cy="9404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075D7391-60A2-B2DD-802C-38ABC62F9D00}"/>
              </a:ext>
            </a:extLst>
          </p:cNvPr>
          <p:cNvSpPr txBox="1"/>
          <p:nvPr/>
        </p:nvSpPr>
        <p:spPr>
          <a:xfrm>
            <a:off x="7160054" y="1290594"/>
            <a:ext cx="140043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Contents</a:t>
            </a:r>
          </a:p>
          <a:p>
            <a:endParaRPr lang="ko-KR" altLang="en-US" sz="14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D23A89-7C4B-DDCF-8BCD-6E20D6F8C9B1}"/>
              </a:ext>
            </a:extLst>
          </p:cNvPr>
          <p:cNvSpPr txBox="1"/>
          <p:nvPr/>
        </p:nvSpPr>
        <p:spPr>
          <a:xfrm>
            <a:off x="9782431" y="3871784"/>
            <a:ext cx="1977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cs typeface="Arial"/>
              </a:rPr>
              <a:t>Network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Library</a:t>
            </a:r>
            <a:endParaRPr lang="ko-KR" altLang="en-US" err="1">
              <a:solidFill>
                <a:schemeClr val="accent4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A35E79-2387-07FC-84F6-4FD894123AFD}"/>
              </a:ext>
            </a:extLst>
          </p:cNvPr>
          <p:cNvCxnSpPr>
            <a:cxnSpLocks/>
          </p:cNvCxnSpPr>
          <p:nvPr/>
        </p:nvCxnSpPr>
        <p:spPr>
          <a:xfrm>
            <a:off x="7956378" y="1647570"/>
            <a:ext cx="2155567" cy="219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C31E21-20FB-9022-C331-1BF740E94CD5}"/>
              </a:ext>
            </a:extLst>
          </p:cNvPr>
          <p:cNvSpPr txBox="1"/>
          <p:nvPr/>
        </p:nvSpPr>
        <p:spPr>
          <a:xfrm>
            <a:off x="9638269" y="2821460"/>
            <a:ext cx="26155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SendPacket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(</a:t>
            </a:r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)</a:t>
            </a:r>
          </a:p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Disconnect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(</a:t>
            </a:r>
            <a:r>
              <a:rPr lang="ko-KR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)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3E3372A-9765-9798-E2AB-8D5B3D1865FE}"/>
              </a:ext>
            </a:extLst>
          </p:cNvPr>
          <p:cNvCxnSpPr/>
          <p:nvPr/>
        </p:nvCxnSpPr>
        <p:spPr>
          <a:xfrm>
            <a:off x="3926703" y="89243"/>
            <a:ext cx="5285946" cy="29656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5631F19-61C3-2204-0953-0E9F93220E2F}"/>
              </a:ext>
            </a:extLst>
          </p:cNvPr>
          <p:cNvCxnSpPr/>
          <p:nvPr/>
        </p:nvCxnSpPr>
        <p:spPr>
          <a:xfrm flipH="1">
            <a:off x="7118864" y="68649"/>
            <a:ext cx="4620053" cy="29862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72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1940601"/>
            <a:ext cx="4251960" cy="1090242"/>
          </a:xfrm>
        </p:spPr>
        <p:txBody>
          <a:bodyPr/>
          <a:lstStyle/>
          <a:p>
            <a:r>
              <a:rPr lang="en-US" sz="3600" dirty="0"/>
              <a:t>SESSION </a:t>
            </a:r>
            <a:br>
              <a:rPr lang="en-US" altLang="ko-KR" sz="3600" dirty="0"/>
            </a:br>
            <a:r>
              <a:rPr lang="ko-KR" altLang="en-US" sz="3600" dirty="0"/>
              <a:t>관리</a:t>
            </a:r>
            <a:r>
              <a:rPr lang="en-US" sz="3600" dirty="0"/>
              <a:t> </a:t>
            </a:r>
            <a:r>
              <a:rPr lang="ko-KR" altLang="en-US" sz="3600" dirty="0"/>
              <a:t>코드</a:t>
            </a:r>
            <a:br>
              <a:rPr lang="en-US" dirty="0"/>
            </a:br>
            <a:endParaRPr lang="en-US">
              <a:cs typeface="Arial"/>
            </a:endParaRPr>
          </a:p>
        </p:txBody>
      </p:sp>
      <p:pic>
        <p:nvPicPr>
          <p:cNvPr id="21" name="그림 20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9E4A901-6BF2-7F33-59C2-435E1E99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998" y="167640"/>
            <a:ext cx="4657725" cy="2743200"/>
          </a:xfrm>
          <a:prstGeom prst="rect">
            <a:avLst/>
          </a:prstGeom>
        </p:spPr>
      </p:pic>
      <p:pic>
        <p:nvPicPr>
          <p:cNvPr id="22" name="그림 21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9B48845-1FC3-FEC2-FF82-E950698B6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092" y="3168015"/>
            <a:ext cx="4752975" cy="2228850"/>
          </a:xfrm>
          <a:prstGeom prst="rect">
            <a:avLst/>
          </a:prstGeom>
        </p:spPr>
      </p:pic>
      <p:pic>
        <p:nvPicPr>
          <p:cNvPr id="23" name="그림 22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F83D66-26BD-EDA2-ECC9-F91D24E70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998" y="3169920"/>
            <a:ext cx="7324725" cy="3200400"/>
          </a:xfrm>
          <a:prstGeom prst="rect">
            <a:avLst/>
          </a:prstGeom>
        </p:spPr>
      </p:pic>
      <p:pic>
        <p:nvPicPr>
          <p:cNvPr id="3" name="그림 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84C8B2-DD09-14EB-A156-9B8A5A593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1091" y="3168301"/>
            <a:ext cx="6286500" cy="2962275"/>
          </a:xfrm>
          <a:prstGeom prst="rect">
            <a:avLst/>
          </a:prstGeom>
        </p:spPr>
      </p:pic>
      <p:pic>
        <p:nvPicPr>
          <p:cNvPr id="4" name="그림 3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5A4D915-7F61-3D4C-5FE4-EDFE6B88F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8923" y="3171476"/>
            <a:ext cx="3924300" cy="2447925"/>
          </a:xfrm>
          <a:prstGeom prst="rect">
            <a:avLst/>
          </a:prstGeom>
        </p:spPr>
      </p:pic>
      <p:pic>
        <p:nvPicPr>
          <p:cNvPr id="5" name="그림 4" descr="텍스트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D83318E-0A52-D47D-7909-6469077FE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1998" y="148590"/>
            <a:ext cx="60293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Gamelibrary</a:t>
            </a:r>
            <a:r>
              <a:rPr lang="en-US" dirty="0"/>
              <a:t> </a:t>
            </a:r>
            <a:r>
              <a:rPr lang="ko-KR" altLang="en-US" dirty="0"/>
              <a:t>구조</a:t>
            </a:r>
            <a:br>
              <a:rPr lang="en-US" dirty="0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859" y="3483864"/>
            <a:ext cx="3986332" cy="4424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>
                <a:cs typeface="Arial"/>
              </a:rPr>
              <a:t>그룹 로직 처리</a:t>
            </a:r>
            <a:endParaRPr lang="en-US" dirty="0">
              <a:cs typeface="Arial"/>
            </a:endParaRP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altLang="ko-KR" dirty="0" err="1">
                <a:cs typeface="Arial"/>
              </a:rPr>
              <a:t>그룹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로직</a:t>
            </a:r>
            <a:r>
              <a:rPr lang="en-US" altLang="ko-KR" dirty="0">
                <a:cs typeface="Arial"/>
              </a:rPr>
              <a:t> </a:t>
            </a:r>
            <a:r>
              <a:rPr lang="en-US" altLang="ko-KR" dirty="0" err="1">
                <a:cs typeface="Arial"/>
              </a:rPr>
              <a:t>단일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스레드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처리</a:t>
            </a:r>
            <a:r>
              <a:rPr lang="en-US" altLang="ko-KR" dirty="0">
                <a:cs typeface="Arial"/>
              </a:rPr>
              <a:t>(Lock </a:t>
            </a:r>
            <a:r>
              <a:rPr lang="en-US" altLang="ko-KR" dirty="0" err="1">
                <a:cs typeface="Arial"/>
              </a:rPr>
              <a:t>이용</a:t>
            </a:r>
            <a:r>
              <a:rPr lang="en-US" altLang="ko-KR" dirty="0">
                <a:cs typeface="Arial"/>
              </a:rPr>
              <a:t>)</a:t>
            </a:r>
          </a:p>
          <a:p>
            <a:pPr marL="283210" indent="-283210"/>
            <a:r>
              <a:rPr lang="en-US" altLang="ko-KR" dirty="0" err="1">
                <a:cs typeface="Arial"/>
              </a:rPr>
              <a:t>그룹간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이동시</a:t>
            </a:r>
            <a:r>
              <a:rPr lang="en-US" altLang="ko-KR" dirty="0">
                <a:cs typeface="Arial"/>
              </a:rPr>
              <a:t> PQCS </a:t>
            </a:r>
            <a:r>
              <a:rPr lang="en-US" altLang="ko-KR" dirty="0" err="1">
                <a:cs typeface="Arial"/>
              </a:rPr>
              <a:t>사용</a:t>
            </a:r>
            <a:endParaRPr lang="en-US" altLang="ko-KR" dirty="0">
              <a:cs typeface="Arial"/>
            </a:endParaRPr>
          </a:p>
          <a:p>
            <a:pPr marL="283210" indent="-283210"/>
            <a:r>
              <a:rPr lang="en-US" altLang="ko-KR" dirty="0" err="1">
                <a:cs typeface="Arial"/>
              </a:rPr>
              <a:t>컨텐츠가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그룹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상속</a:t>
            </a:r>
            <a:r>
              <a:rPr lang="en-US" altLang="ko-KR" dirty="0">
                <a:cs typeface="Arial"/>
              </a:rPr>
              <a:t>, </a:t>
            </a:r>
            <a:r>
              <a:rPr lang="en-US" altLang="ko-KR" dirty="0" err="1">
                <a:cs typeface="Arial"/>
              </a:rPr>
              <a:t>유저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객체는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IUser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상속</a:t>
            </a:r>
          </a:p>
          <a:p>
            <a:pPr marL="283210" indent="-283210"/>
            <a:r>
              <a:rPr lang="en-US" altLang="ko-KR" dirty="0" err="1">
                <a:cs typeface="Arial"/>
              </a:rPr>
              <a:t>프레임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스레드에서</a:t>
            </a:r>
            <a:r>
              <a:rPr lang="en-US" altLang="ko-KR" dirty="0">
                <a:cs typeface="Arial"/>
              </a:rPr>
              <a:t> 각 </a:t>
            </a:r>
            <a:r>
              <a:rPr lang="en-US" altLang="ko-KR" dirty="0" err="1">
                <a:cs typeface="Arial"/>
              </a:rPr>
              <a:t>그룹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프레임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로직</a:t>
            </a:r>
            <a:r>
              <a:rPr lang="en-US" altLang="ko-KR" dirty="0">
                <a:cs typeface="Arial"/>
              </a:rPr>
              <a:t> PQCS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ko-KR" altLang="en-US">
                <a:cs typeface="Arial"/>
              </a:rPr>
              <a:t>기존 네트워크 라이브러리 동작과 거의 동일</a:t>
            </a:r>
            <a:endParaRPr lang="ko-KR"/>
          </a:p>
          <a:p>
            <a:pPr marL="283210" indent="-283210"/>
            <a:r>
              <a:rPr lang="ko-KR" altLang="en-US" dirty="0">
                <a:cs typeface="Arial"/>
              </a:rPr>
              <a:t>세션에 </a:t>
            </a:r>
            <a:r>
              <a:rPr lang="ko-KR" altLang="en-US" dirty="0" err="1">
                <a:cs typeface="Arial"/>
              </a:rPr>
              <a:t>GroupID</a:t>
            </a:r>
            <a:r>
              <a:rPr lang="ko-KR" altLang="en-US" dirty="0">
                <a:cs typeface="Arial"/>
              </a:rPr>
              <a:t> 멤버 적용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5184BE-A42C-D864-1877-6817C1DBB523}"/>
              </a:ext>
            </a:extLst>
          </p:cNvPr>
          <p:cNvSpPr txBox="1">
            <a:spLocks/>
          </p:cNvSpPr>
          <p:nvPr/>
        </p:nvSpPr>
        <p:spPr>
          <a:xfrm>
            <a:off x="5943576" y="3431825"/>
            <a:ext cx="2981885" cy="502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cs typeface="Arial"/>
              </a:rPr>
              <a:t>네트워크 로직 처리</a:t>
            </a:r>
            <a:endParaRPr lang="en-US" dirty="0"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CABFD-3BF0-7B88-C2B1-33CFEB0E6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5F04-C297-1045-E7BD-D00AB5D1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1" y="1453196"/>
            <a:ext cx="4245096" cy="966674"/>
          </a:xfrm>
        </p:spPr>
        <p:txBody>
          <a:bodyPr/>
          <a:lstStyle/>
          <a:p>
            <a:r>
              <a:rPr lang="ko-KR" altLang="en-US" sz="3600" dirty="0">
                <a:cs typeface="Arial"/>
              </a:rPr>
              <a:t>게임 라이브러리 </a:t>
            </a:r>
            <a:br>
              <a:rPr lang="ko-KR" altLang="en-US" sz="3600" dirty="0">
                <a:cs typeface="Arial"/>
              </a:rPr>
            </a:br>
            <a:r>
              <a:rPr lang="ko-KR" altLang="en-US" sz="3600" dirty="0">
                <a:cs typeface="Arial"/>
              </a:rPr>
              <a:t>스레드 모델</a:t>
            </a:r>
            <a:br>
              <a:rPr lang="en-US" dirty="0"/>
            </a:br>
            <a:endParaRPr lang="en-US">
              <a:cs typeface="Arial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7939EB-12EE-D4B4-57C9-0C2042754587}"/>
              </a:ext>
            </a:extLst>
          </p:cNvPr>
          <p:cNvSpPr/>
          <p:nvPr/>
        </p:nvSpPr>
        <p:spPr>
          <a:xfrm>
            <a:off x="4311136" y="212811"/>
            <a:ext cx="2073188" cy="12313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7880D7-B123-518E-6A15-09034C9F243F}"/>
              </a:ext>
            </a:extLst>
          </p:cNvPr>
          <p:cNvSpPr/>
          <p:nvPr/>
        </p:nvSpPr>
        <p:spPr>
          <a:xfrm>
            <a:off x="9638271" y="212811"/>
            <a:ext cx="1592648" cy="193589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7FAF45-B95B-5205-D2DC-13E8EE76860C}"/>
              </a:ext>
            </a:extLst>
          </p:cNvPr>
          <p:cNvSpPr/>
          <p:nvPr/>
        </p:nvSpPr>
        <p:spPr>
          <a:xfrm>
            <a:off x="4310299" y="1635513"/>
            <a:ext cx="1983275" cy="50095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F38A01-3CE1-352A-4B71-D4521EE5918A}"/>
              </a:ext>
            </a:extLst>
          </p:cNvPr>
          <p:cNvSpPr/>
          <p:nvPr/>
        </p:nvSpPr>
        <p:spPr>
          <a:xfrm>
            <a:off x="6533175" y="1635513"/>
            <a:ext cx="1994511" cy="50095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69568-988B-7C36-B635-A910ABD1B3DF}"/>
              </a:ext>
            </a:extLst>
          </p:cNvPr>
          <p:cNvSpPr txBox="1"/>
          <p:nvPr/>
        </p:nvSpPr>
        <p:spPr>
          <a:xfrm>
            <a:off x="4400378" y="329513"/>
            <a:ext cx="1400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cs typeface="Arial"/>
              </a:rPr>
              <a:t>Accept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Th</a:t>
            </a:r>
            <a:endParaRPr lang="ko-KR" altLang="en-US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92ADB-8624-BD0E-06D0-D85775FDEC87}"/>
              </a:ext>
            </a:extLst>
          </p:cNvPr>
          <p:cNvSpPr txBox="1"/>
          <p:nvPr/>
        </p:nvSpPr>
        <p:spPr>
          <a:xfrm>
            <a:off x="9830486" y="329513"/>
            <a:ext cx="14004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Send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err="1">
                <a:solidFill>
                  <a:schemeClr val="accent4"/>
                </a:solidFill>
                <a:cs typeface="Arial"/>
              </a:rPr>
              <a:t>SendPost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6392046F-2DA9-B1DD-C3AF-9A02A4B6A6F7}"/>
              </a:ext>
            </a:extLst>
          </p:cNvPr>
          <p:cNvSpPr txBox="1"/>
          <p:nvPr/>
        </p:nvSpPr>
        <p:spPr>
          <a:xfrm>
            <a:off x="4400378" y="329513"/>
            <a:ext cx="2073188" cy="12311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Accept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Group-&gt;</a:t>
            </a:r>
          </a:p>
          <a:p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OnClientJoin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</a:t>
            </a:r>
            <a:r>
              <a:rPr 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)</a:t>
            </a:r>
          </a:p>
          <a:p>
            <a:endParaRPr lang="ko-KR" altLang="en-US" sz="1400" dirty="0">
              <a:cs typeface="Arial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02DA903-3317-1313-4A43-15EEC2D16E19}"/>
              </a:ext>
            </a:extLst>
          </p:cNvPr>
          <p:cNvSpPr txBox="1"/>
          <p:nvPr/>
        </p:nvSpPr>
        <p:spPr>
          <a:xfrm>
            <a:off x="4401383" y="1734969"/>
            <a:ext cx="1884989" cy="46474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Worker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err="1">
                <a:solidFill>
                  <a:schemeClr val="accent4"/>
                </a:solidFill>
                <a:cs typeface="Arial"/>
              </a:rPr>
              <a:t>RecvIOProc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{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Group-&gt; </a:t>
            </a:r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OnRecv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</a:t>
            </a:r>
            <a:r>
              <a:rPr 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)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}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SendIOProc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Release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{ 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Group-&gt;</a:t>
            </a:r>
          </a:p>
          <a:p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OnClientLeave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</a:t>
            </a:r>
          </a:p>
          <a:p>
            <a:r>
              <a:rPr 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sz="1200" dirty="0">
                <a:solidFill>
                  <a:schemeClr val="accent4"/>
                </a:solidFill>
                <a:cs typeface="Arial"/>
              </a:rPr>
              <a:t>)</a:t>
            </a:r>
            <a:endParaRPr lang="ko-KR" dirty="0">
              <a:solidFill>
                <a:schemeClr val="accent4"/>
              </a:solidFill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}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Group-&gt;</a:t>
            </a:r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OnUpdate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Group-&gt;</a:t>
            </a:r>
            <a:endParaRPr lang="ko-KR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OnUserMove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  <a:endParaRPr lang="ko-KR" dirty="0">
              <a:solidFill>
                <a:schemeClr val="accent4"/>
              </a:solidFill>
              <a:cs typeface="Arial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3A458C52-F537-1CD8-37F3-B2EB6FB35299}"/>
              </a:ext>
            </a:extLst>
          </p:cNvPr>
          <p:cNvSpPr txBox="1"/>
          <p:nvPr/>
        </p:nvSpPr>
        <p:spPr>
          <a:xfrm>
            <a:off x="6705801" y="1734969"/>
            <a:ext cx="1817680" cy="46474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Worker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err="1">
                <a:solidFill>
                  <a:schemeClr val="accent4"/>
                </a:solidFill>
                <a:cs typeface="Arial"/>
              </a:rPr>
              <a:t>RecvIOProc</a:t>
            </a:r>
            <a:r>
              <a:rPr lang="ko-KR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{</a:t>
            </a:r>
          </a:p>
          <a:p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Group-&gt;</a:t>
            </a:r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dirty="0" err="1">
                <a:solidFill>
                  <a:schemeClr val="accent4"/>
                </a:solidFill>
                <a:cs typeface="Arial"/>
              </a:rPr>
              <a:t>OnRecv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(</a:t>
            </a:r>
            <a:r>
              <a:rPr lang="en-US" alt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)</a:t>
            </a:r>
            <a:endParaRPr lang="en-US" sz="1400" dirty="0">
              <a:solidFill>
                <a:schemeClr val="accent4"/>
              </a:solidFill>
              <a:ea typeface="Malgun Gothic"/>
              <a:cs typeface="Arial"/>
            </a:endParaRP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}</a:t>
            </a:r>
            <a:endParaRPr lang="en-US" sz="1400">
              <a:solidFill>
                <a:schemeClr val="accent4"/>
              </a:solidFill>
              <a:ea typeface="Malgun Gothic"/>
              <a:cs typeface="Arial"/>
            </a:endParaRPr>
          </a:p>
          <a:p>
            <a:endParaRPr lang="ko-KR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err="1">
                <a:solidFill>
                  <a:schemeClr val="accent4"/>
                </a:solidFill>
                <a:cs typeface="Arial"/>
              </a:rPr>
              <a:t>SendIOProc</a:t>
            </a:r>
            <a:r>
              <a:rPr lang="ko-KR" sz="1400" dirty="0">
                <a:solidFill>
                  <a:schemeClr val="accent4"/>
                </a:solidFill>
                <a:cs typeface="Arial"/>
              </a:rPr>
              <a:t>()</a:t>
            </a:r>
            <a:endParaRPr lang="ko-KR">
              <a:solidFill>
                <a:schemeClr val="accent4"/>
              </a:solidFill>
              <a:cs typeface="Arial"/>
            </a:endParaRPr>
          </a:p>
          <a:p>
            <a:endParaRPr lang="ko-KR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dirty="0" err="1">
                <a:solidFill>
                  <a:schemeClr val="accent4"/>
                </a:solidFill>
                <a:cs typeface="Arial"/>
              </a:rPr>
              <a:t>Release</a:t>
            </a:r>
            <a:r>
              <a:rPr lang="ko-KR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{ </a:t>
            </a:r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Group-&gt;</a:t>
            </a:r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dirty="0" err="1">
                <a:solidFill>
                  <a:schemeClr val="accent4"/>
                </a:solidFill>
                <a:cs typeface="Arial"/>
              </a:rPr>
              <a:t>OnClientLeave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(</a:t>
            </a:r>
            <a:endParaRPr lang="ko-KR" altLang="en-US" sz="1200" dirty="0">
              <a:solidFill>
                <a:schemeClr val="accent4"/>
              </a:solidFill>
              <a:cs typeface="Arial"/>
            </a:endParaRPr>
          </a:p>
          <a:p>
            <a:r>
              <a:rPr lang="en-US" alt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en-US" altLang="ko-KR" sz="1200" dirty="0">
                <a:solidFill>
                  <a:schemeClr val="accent4"/>
                </a:solidFill>
                <a:cs typeface="Arial"/>
              </a:rPr>
              <a:t>)</a:t>
            </a:r>
            <a:endParaRPr lang="ko-KR" sz="1200" dirty="0">
              <a:solidFill>
                <a:schemeClr val="accent4"/>
              </a:solidFill>
              <a:cs typeface="Arial"/>
            </a:endParaRP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}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Group-&gt;</a:t>
            </a:r>
            <a:r>
              <a:rPr lang="en-US" altLang="ko-KR" sz="1400" err="1">
                <a:solidFill>
                  <a:schemeClr val="accent4"/>
                </a:solidFill>
                <a:cs typeface="Arial"/>
              </a:rPr>
              <a:t>OnUpdate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endParaRPr lang="en-US" altLang="ko-KR" sz="1400" dirty="0">
              <a:solidFill>
                <a:schemeClr val="accent4"/>
              </a:solidFill>
              <a:cs typeface="Arial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Group-&gt;</a:t>
            </a:r>
          </a:p>
          <a:p>
            <a:r>
              <a:rPr lang="en-US" altLang="ko-KR" sz="1400" dirty="0" err="1">
                <a:solidFill>
                  <a:schemeClr val="accent4"/>
                </a:solidFill>
                <a:cs typeface="Arial"/>
              </a:rPr>
              <a:t>OnUserMove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()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264BEEE-CED1-5612-4FE9-6B1460D82F25}"/>
              </a:ext>
            </a:extLst>
          </p:cNvPr>
          <p:cNvSpPr/>
          <p:nvPr/>
        </p:nvSpPr>
        <p:spPr>
          <a:xfrm>
            <a:off x="6944899" y="399333"/>
            <a:ext cx="1894702" cy="9404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A8154FA3-BC42-1917-60D1-F0F5C2DE8ED0}"/>
              </a:ext>
            </a:extLst>
          </p:cNvPr>
          <p:cNvSpPr txBox="1"/>
          <p:nvPr/>
        </p:nvSpPr>
        <p:spPr>
          <a:xfrm>
            <a:off x="7345908" y="695862"/>
            <a:ext cx="140043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Contents</a:t>
            </a:r>
          </a:p>
          <a:p>
            <a:endParaRPr lang="ko-KR" altLang="en-US" sz="14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316237-62CE-C82D-F15A-2504D2A2986E}"/>
              </a:ext>
            </a:extLst>
          </p:cNvPr>
          <p:cNvSpPr/>
          <p:nvPr/>
        </p:nvSpPr>
        <p:spPr>
          <a:xfrm>
            <a:off x="9830319" y="2734225"/>
            <a:ext cx="1592648" cy="193589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91554-FB81-3499-E956-8F84FA14BC21}"/>
              </a:ext>
            </a:extLst>
          </p:cNvPr>
          <p:cNvSpPr txBox="1"/>
          <p:nvPr/>
        </p:nvSpPr>
        <p:spPr>
          <a:xfrm>
            <a:off x="9923412" y="2956243"/>
            <a:ext cx="1388042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Frame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각 그룹 프레임 체크 -&gt; PQCS</a:t>
            </a:r>
          </a:p>
        </p:txBody>
      </p:sp>
    </p:spTree>
    <p:extLst>
      <p:ext uri="{BB962C8B-B14F-4D97-AF65-F5344CB8AC3E}">
        <p14:creationId xmlns:p14="http://schemas.microsoft.com/office/powerpoint/2010/main" val="320426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C5FDE-C343-0971-640F-2AA93B52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66D0-3842-65C7-1ADE-C0DC46A9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2386650"/>
            <a:ext cx="4251960" cy="526486"/>
          </a:xfrm>
        </p:spPr>
        <p:txBody>
          <a:bodyPr/>
          <a:lstStyle/>
          <a:p>
            <a:r>
              <a:rPr lang="ko-KR" altLang="en-US" sz="3600" dirty="0"/>
              <a:t>그룹</a:t>
            </a:r>
            <a:r>
              <a:rPr lang="en-US" altLang="ko-KR" sz="3600" dirty="0"/>
              <a:t> </a:t>
            </a:r>
            <a:r>
              <a:rPr lang="ko-KR" altLang="en-US" sz="3600" dirty="0"/>
              <a:t>처리</a:t>
            </a:r>
            <a:r>
              <a:rPr lang="en-US" altLang="ko-KR" sz="3600" dirty="0"/>
              <a:t> </a:t>
            </a:r>
            <a:r>
              <a:rPr lang="en-US" altLang="ko-KR" sz="3600" dirty="0" err="1"/>
              <a:t>코드</a:t>
            </a:r>
            <a:r>
              <a:rPr lang="en-US" altLang="ko-KR" sz="3600" dirty="0"/>
              <a:t> </a:t>
            </a:r>
            <a:endParaRPr lang="en-US" dirty="0"/>
          </a:p>
        </p:txBody>
      </p:sp>
      <p:pic>
        <p:nvPicPr>
          <p:cNvPr id="5" name="그림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7575EEC-3AA4-D50F-F5F2-062F2B48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506" y="387"/>
            <a:ext cx="6867525" cy="2000250"/>
          </a:xfrm>
          <a:prstGeom prst="rect">
            <a:avLst/>
          </a:prstGeom>
        </p:spPr>
      </p:pic>
      <p:pic>
        <p:nvPicPr>
          <p:cNvPr id="6" name="그림 5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3286CB-6435-4306-78D8-498DBDBE6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37" y="1943216"/>
            <a:ext cx="7553325" cy="4867275"/>
          </a:xfrm>
          <a:prstGeom prst="rect">
            <a:avLst/>
          </a:prstGeom>
        </p:spPr>
      </p:pic>
      <p:pic>
        <p:nvPicPr>
          <p:cNvPr id="7" name="그림 6" descr="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40FEA50-78FF-2CC3-457E-54ACF19AC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894" y="1945346"/>
            <a:ext cx="34956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1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" y="1433356"/>
            <a:ext cx="4846320" cy="838371"/>
          </a:xfrm>
        </p:spPr>
        <p:txBody>
          <a:bodyPr/>
          <a:lstStyle/>
          <a:p>
            <a:r>
              <a:rPr lang="ko-KR" altLang="en-US" sz="4400" dirty="0">
                <a:cs typeface="Arial"/>
              </a:rPr>
              <a:t>서버</a:t>
            </a:r>
            <a:r>
              <a:rPr lang="en-US" sz="4400" dirty="0">
                <a:cs typeface="Arial"/>
              </a:rPr>
              <a:t> </a:t>
            </a:r>
            <a:r>
              <a:rPr lang="ko-KR" altLang="en-US" sz="4400" dirty="0">
                <a:cs typeface="Arial"/>
              </a:rPr>
              <a:t>모듈</a:t>
            </a:r>
            <a:r>
              <a:rPr lang="en-US" sz="4400" dirty="0">
                <a:cs typeface="Arial"/>
              </a:rPr>
              <a:t> </a:t>
            </a:r>
            <a:r>
              <a:rPr lang="ko-KR" altLang="en-US" sz="4400" dirty="0">
                <a:cs typeface="Arial"/>
              </a:rPr>
              <a:t>구성</a:t>
            </a:r>
            <a:endParaRPr lang="en-US" altLang="ko-KR" sz="4400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1622" y="598177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>
                <a:cs typeface="Arial"/>
              </a:rPr>
              <a:t>채팅 서버</a:t>
            </a:r>
            <a:endParaRPr lang="en-US" dirty="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50438" y="1016494"/>
            <a:ext cx="4754880" cy="8383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altLang="ko-KR" dirty="0" err="1">
                <a:cs typeface="Arial"/>
              </a:rPr>
              <a:t>싱글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스레드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구조</a:t>
            </a:r>
            <a:endParaRPr lang="en-US" altLang="ko-KR">
              <a:cs typeface="Arial"/>
            </a:endParaRPr>
          </a:p>
          <a:p>
            <a:pPr marL="283210" indent="-283210"/>
            <a:r>
              <a:rPr lang="ko-KR" altLang="en-US" dirty="0">
                <a:cs typeface="Arial"/>
              </a:rPr>
              <a:t>인증 처리 ( </a:t>
            </a:r>
            <a:r>
              <a:rPr lang="ko-KR" altLang="en-US" dirty="0" err="1">
                <a:cs typeface="Arial"/>
              </a:rPr>
              <a:t>Redis</a:t>
            </a:r>
            <a:r>
              <a:rPr lang="ko-KR" altLang="en-US" dirty="0">
                <a:cs typeface="Arial"/>
              </a:rPr>
              <a:t> 서버 통신)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1622" y="1964422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>
                <a:cs typeface="Arial"/>
              </a:rPr>
              <a:t>로그인 서버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50437" y="2410199"/>
            <a:ext cx="4761744" cy="9276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DB </a:t>
            </a:r>
            <a:r>
              <a:rPr lang="ko-KR" altLang="en-US" dirty="0">
                <a:cs typeface="Arial"/>
              </a:rPr>
              <a:t>통신( = 플랫폼 통신)</a:t>
            </a:r>
          </a:p>
          <a:p>
            <a:pPr marL="283210" indent="-283210"/>
            <a:r>
              <a:rPr lang="ko-KR" altLang="en-US" dirty="0" err="1">
                <a:cs typeface="Arial"/>
              </a:rPr>
              <a:t>Redis</a:t>
            </a:r>
            <a:r>
              <a:rPr lang="ko-KR" altLang="en-US" dirty="0">
                <a:cs typeface="Arial"/>
              </a:rPr>
              <a:t> 서버 토큰 저장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5FE5407-762E-9815-E7F2-44C29E5D331B}"/>
              </a:ext>
            </a:extLst>
          </p:cNvPr>
          <p:cNvSpPr txBox="1">
            <a:spLocks/>
          </p:cNvSpPr>
          <p:nvPr/>
        </p:nvSpPr>
        <p:spPr>
          <a:xfrm>
            <a:off x="6232995" y="3338768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cs typeface="Arial"/>
              </a:rPr>
              <a:t>게임 서버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95EE48A-CCF8-2E8A-DD04-5B0A49A178B2}"/>
              </a:ext>
            </a:extLst>
          </p:cNvPr>
          <p:cNvSpPr txBox="1">
            <a:spLocks/>
          </p:cNvSpPr>
          <p:nvPr/>
        </p:nvSpPr>
        <p:spPr>
          <a:xfrm>
            <a:off x="5951810" y="3777680"/>
            <a:ext cx="4754880" cy="9276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ko-KR" altLang="en-US" dirty="0">
                <a:cs typeface="Arial"/>
              </a:rPr>
              <a:t>인증 컨텐츠(유저 객체 생성)</a:t>
            </a:r>
            <a:endParaRPr lang="ko-KR" dirty="0"/>
          </a:p>
          <a:p>
            <a:pPr marL="283210" indent="-283210"/>
            <a:r>
              <a:rPr lang="ko-KR" altLang="en-US" dirty="0">
                <a:cs typeface="Arial"/>
              </a:rPr>
              <a:t>에코 컨텐츠(로그인 응답 메시지 송신)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952396B-6EB8-7B5B-D8F4-DCC48F3EF2BD}"/>
              </a:ext>
            </a:extLst>
          </p:cNvPr>
          <p:cNvSpPr txBox="1">
            <a:spLocks/>
          </p:cNvSpPr>
          <p:nvPr/>
        </p:nvSpPr>
        <p:spPr>
          <a:xfrm>
            <a:off x="6232995" y="4698011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cs typeface="Arial"/>
              </a:rPr>
              <a:t>모니터링 서버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B7578DE-FA8F-B9E5-457C-8BD7422F573C}"/>
              </a:ext>
            </a:extLst>
          </p:cNvPr>
          <p:cNvSpPr txBox="1">
            <a:spLocks/>
          </p:cNvSpPr>
          <p:nvPr/>
        </p:nvSpPr>
        <p:spPr>
          <a:xfrm>
            <a:off x="5951810" y="5191842"/>
            <a:ext cx="5317798" cy="1366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ko-KR" altLang="en-US" dirty="0">
                <a:cs typeface="Arial"/>
              </a:rPr>
              <a:t>각 서버의 모니터링 클라이언트, 모니터링 데이터 전송</a:t>
            </a:r>
          </a:p>
          <a:p>
            <a:pPr marL="283210" indent="-283210"/>
            <a:r>
              <a:rPr lang="ko-KR" altLang="en-US" dirty="0">
                <a:cs typeface="Arial"/>
              </a:rPr>
              <a:t>전송 받은 모니터링 데이터 에이전트 프로세스 전송</a:t>
            </a:r>
          </a:p>
          <a:p>
            <a:pPr marL="283210" indent="-283210"/>
            <a:r>
              <a:rPr lang="ko-KR" altLang="en-US" dirty="0">
                <a:cs typeface="Arial"/>
              </a:rPr>
              <a:t>1시간 마다 모니터링 데이터 DB 저장</a:t>
            </a: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와이드스크린</PresentationFormat>
  <Paragraphs>95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Theme</vt:lpstr>
      <vt:lpstr>Lockfree network &amp;  game server framework</vt:lpstr>
      <vt:lpstr>프로젝트 개요</vt:lpstr>
      <vt:lpstr>Networklibrary 구조​ </vt:lpstr>
      <vt:lpstr>네트워크 라이브러리 스레드 모델 </vt:lpstr>
      <vt:lpstr>SESSION  관리 코드 </vt:lpstr>
      <vt:lpstr>Gamelibrary 구조 </vt:lpstr>
      <vt:lpstr>게임 라이브러리  스레드 모델 </vt:lpstr>
      <vt:lpstr>그룹 처리 코드 </vt:lpstr>
      <vt:lpstr>서버 모듈 구성</vt:lpstr>
      <vt:lpstr>서버 전체 구조</vt:lpstr>
      <vt:lpstr>안정성 검증</vt:lpstr>
      <vt:lpstr>Zero copy test</vt:lpstr>
      <vt:lpstr>ZERO COPY TEST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1447</cp:revision>
  <dcterms:created xsi:type="dcterms:W3CDTF">2025-10-08T04:08:22Z</dcterms:created>
  <dcterms:modified xsi:type="dcterms:W3CDTF">2025-10-11T20:45:52Z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