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3" r:id="rId5"/>
    <p:sldId id="275" r:id="rId6"/>
    <p:sldId id="277" r:id="rId7"/>
    <p:sldId id="283" r:id="rId8"/>
    <p:sldId id="284" r:id="rId9"/>
    <p:sldId id="280" r:id="rId10"/>
    <p:sldId id="281" r:id="rId11"/>
    <p:sldId id="286" r:id="rId12"/>
    <p:sldId id="285" r:id="rId13"/>
    <p:sldId id="279" r:id="rId14"/>
    <p:sldId id="287" r:id="rId15"/>
    <p:sldId id="288" r:id="rId16"/>
    <p:sldId id="289" r:id="rId17"/>
    <p:sldId id="276" r:id="rId18"/>
    <p:sldId id="274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A3573E"/>
    <a:srgbClr val="753F2D"/>
    <a:srgbClr val="5E3324"/>
    <a:srgbClr val="8A4C34"/>
    <a:srgbClr val="815550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64D2E-F36A-7F2D-7B50-5D4C78DA4239}" v="1" dt="2025-10-08T10:30:28.006"/>
    <p1510:client id="{82CB7350-A8CE-439D-A7EE-89ADC449A695}" v="1402" dt="2025-10-08T08:53:02.591"/>
    <p1510:client id="{AF2D2789-2CFD-0713-3A03-3ABC358732D2}" v="3163" dt="2025-10-08T14:03:59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용 신" userId="90ccab377e97af62" providerId="Windows Live" clId="Web-{82CB7350-A8CE-439D-A7EE-89ADC449A695}"/>
    <pc:docChg chg="addSld modSld sldOrd">
      <pc:chgData name="대용 신" userId="90ccab377e97af62" providerId="Windows Live" clId="Web-{82CB7350-A8CE-439D-A7EE-89ADC449A695}" dt="2025-10-08T08:53:02.591" v="1180" actId="20577"/>
      <pc:docMkLst>
        <pc:docMk/>
      </pc:docMkLst>
      <pc:sldChg chg="addSp delSp modSp">
        <pc:chgData name="대용 신" userId="90ccab377e97af62" providerId="Windows Live" clId="Web-{82CB7350-A8CE-439D-A7EE-89ADC449A695}" dt="2025-10-08T06:00:01.992" v="162" actId="14100"/>
        <pc:sldMkLst>
          <pc:docMk/>
          <pc:sldMk cId="2863103940" sldId="273"/>
        </pc:sldMkLst>
        <pc:spChg chg="add mod">
          <ac:chgData name="대용 신" userId="90ccab377e97af62" providerId="Windows Live" clId="Web-{82CB7350-A8CE-439D-A7EE-89ADC449A695}" dt="2025-10-08T06:00:01.992" v="162" actId="14100"/>
          <ac:spMkLst>
            <pc:docMk/>
            <pc:sldMk cId="2863103940" sldId="273"/>
            <ac:spMk id="2" creationId="{D1A7E4CB-C21E-E95F-B402-40BF6CDE2724}"/>
          </ac:spMkLst>
        </pc:spChg>
        <pc:spChg chg="add del mod">
          <ac:chgData name="대용 신" userId="90ccab377e97af62" providerId="Windows Live" clId="Web-{82CB7350-A8CE-439D-A7EE-89ADC449A695}" dt="2025-10-08T04:28:13.015" v="49"/>
          <ac:spMkLst>
            <pc:docMk/>
            <pc:sldMk cId="2863103940" sldId="273"/>
            <ac:spMk id="3" creationId="{60D8FBD5-6A45-8DF3-AA3F-6286552F1A80}"/>
          </ac:spMkLst>
        </pc:spChg>
        <pc:spChg chg="del mod">
          <ac:chgData name="대용 신" userId="90ccab377e97af62" providerId="Windows Live" clId="Web-{82CB7350-A8CE-439D-A7EE-89ADC449A695}" dt="2025-10-08T04:28:09.812" v="48"/>
          <ac:spMkLst>
            <pc:docMk/>
            <pc:sldMk cId="2863103940" sldId="273"/>
            <ac:spMk id="11" creationId="{EF3A7BFE-9123-98C4-791C-9A3FE773CF97}"/>
          </ac:spMkLst>
        </pc:spChg>
        <pc:spChg chg="mod">
          <ac:chgData name="대용 신" userId="90ccab377e97af62" providerId="Windows Live" clId="Web-{82CB7350-A8CE-439D-A7EE-89ADC449A695}" dt="2025-10-08T05:58:28.677" v="118" actId="1076"/>
          <ac:spMkLst>
            <pc:docMk/>
            <pc:sldMk cId="2863103940" sldId="273"/>
            <ac:spMk id="24" creationId="{04B07C7A-8E1D-7BF7-31C8-5C68C6D2F9CF}"/>
          </ac:spMkLst>
        </pc:spChg>
      </pc:sldChg>
      <pc:sldChg chg="delSp modSp">
        <pc:chgData name="대용 신" userId="90ccab377e97af62" providerId="Windows Live" clId="Web-{82CB7350-A8CE-439D-A7EE-89ADC449A695}" dt="2025-10-08T06:07:31.330" v="220" actId="14100"/>
        <pc:sldMkLst>
          <pc:docMk/>
          <pc:sldMk cId="3551793469" sldId="275"/>
        </pc:sldMkLst>
        <pc:spChg chg="mod">
          <ac:chgData name="대용 신" userId="90ccab377e97af62" providerId="Windows Live" clId="Web-{82CB7350-A8CE-439D-A7EE-89ADC449A695}" dt="2025-10-08T04:40:44.347" v="57" actId="20577"/>
          <ac:spMkLst>
            <pc:docMk/>
            <pc:sldMk cId="3551793469" sldId="275"/>
            <ac:spMk id="2" creationId="{4379103A-7E0F-A503-491C-874CA2A16BC0}"/>
          </ac:spMkLst>
        </pc:spChg>
        <pc:spChg chg="del">
          <ac:chgData name="대용 신" userId="90ccab377e97af62" providerId="Windows Live" clId="Web-{82CB7350-A8CE-439D-A7EE-89ADC449A695}" dt="2025-10-08T04:27:10.983" v="13"/>
          <ac:spMkLst>
            <pc:docMk/>
            <pc:sldMk cId="3551793469" sldId="275"/>
            <ac:spMk id="3" creationId="{4E79730E-E638-275F-6C74-85FDCE30C43F}"/>
          </ac:spMkLst>
        </pc:spChg>
        <pc:spChg chg="mod">
          <ac:chgData name="대용 신" userId="90ccab377e97af62" providerId="Windows Live" clId="Web-{82CB7350-A8CE-439D-A7EE-89ADC449A695}" dt="2025-10-08T06:07:31.330" v="220" actId="14100"/>
          <ac:spMkLst>
            <pc:docMk/>
            <pc:sldMk cId="3551793469" sldId="275"/>
            <ac:spMk id="5" creationId="{DA7A49E4-DCE3-62DE-B6D1-539EBFFFE689}"/>
          </ac:spMkLst>
        </pc:spChg>
      </pc:sldChg>
      <pc:sldChg chg="addSp delSp modSp modNotes">
        <pc:chgData name="대용 신" userId="90ccab377e97af62" providerId="Windows Live" clId="Web-{82CB7350-A8CE-439D-A7EE-89ADC449A695}" dt="2025-10-08T06:25:23.191" v="399" actId="1076"/>
        <pc:sldMkLst>
          <pc:docMk/>
          <pc:sldMk cId="3979194062" sldId="277"/>
        </pc:sldMkLst>
        <pc:spChg chg="mod">
          <ac:chgData name="대용 신" userId="90ccab377e97af62" providerId="Windows Live" clId="Web-{82CB7350-A8CE-439D-A7EE-89ADC449A695}" dt="2025-10-08T06:11:20.630" v="223" actId="20577"/>
          <ac:spMkLst>
            <pc:docMk/>
            <pc:sldMk cId="3979194062" sldId="277"/>
            <ac:spMk id="2" creationId="{A98BDE3D-CB39-03D2-545F-5283024761BD}"/>
          </ac:spMkLst>
        </pc:spChg>
        <pc:spChg chg="mod">
          <ac:chgData name="대용 신" userId="90ccab377e97af62" providerId="Windows Live" clId="Web-{82CB7350-A8CE-439D-A7EE-89ADC449A695}" dt="2025-10-08T06:16:47.679" v="338" actId="20577"/>
          <ac:spMkLst>
            <pc:docMk/>
            <pc:sldMk cId="3979194062" sldId="277"/>
            <ac:spMk id="3" creationId="{F02F894F-23A1-85D4-2713-57D743F8086A}"/>
          </ac:spMkLst>
        </pc:spChg>
        <pc:spChg chg="del mod">
          <ac:chgData name="대용 신" userId="90ccab377e97af62" providerId="Windows Live" clId="Web-{82CB7350-A8CE-439D-A7EE-89ADC449A695}" dt="2025-10-08T06:23:27.017" v="362"/>
          <ac:spMkLst>
            <pc:docMk/>
            <pc:sldMk cId="3979194062" sldId="277"/>
            <ac:spMk id="4" creationId="{C0EF4D35-9BD6-00FC-A23D-DCE50F2F200E}"/>
          </ac:spMkLst>
        </pc:spChg>
        <pc:spChg chg="mod">
          <ac:chgData name="대용 신" userId="90ccab377e97af62" providerId="Windows Live" clId="Web-{82CB7350-A8CE-439D-A7EE-89ADC449A695}" dt="2025-10-08T06:18:29.324" v="356" actId="20577"/>
          <ac:spMkLst>
            <pc:docMk/>
            <pc:sldMk cId="3979194062" sldId="277"/>
            <ac:spMk id="5" creationId="{51683C73-2637-AC0E-5A6B-47B6C6CB9E2A}"/>
          </ac:spMkLst>
        </pc:spChg>
        <pc:spChg chg="del mod">
          <ac:chgData name="대용 신" userId="90ccab377e97af62" providerId="Windows Live" clId="Web-{82CB7350-A8CE-439D-A7EE-89ADC449A695}" dt="2025-10-08T06:23:26.939" v="361"/>
          <ac:spMkLst>
            <pc:docMk/>
            <pc:sldMk cId="3979194062" sldId="277"/>
            <ac:spMk id="6" creationId="{846865D3-E9E5-FDDD-B091-FE6F9039C6EA}"/>
          </ac:spMkLst>
        </pc:spChg>
        <pc:spChg chg="add mod">
          <ac:chgData name="대용 신" userId="90ccab377e97af62" providerId="Windows Live" clId="Web-{82CB7350-A8CE-439D-A7EE-89ADC449A695}" dt="2025-10-08T06:23:50.924" v="370" actId="1076"/>
          <ac:spMkLst>
            <pc:docMk/>
            <pc:sldMk cId="3979194062" sldId="277"/>
            <ac:spMk id="8" creationId="{8DA7FE5D-22E3-664E-DEEF-193E5233D2C3}"/>
          </ac:spMkLst>
        </pc:spChg>
        <pc:spChg chg="add mod">
          <ac:chgData name="대용 신" userId="90ccab377e97af62" providerId="Windows Live" clId="Web-{82CB7350-A8CE-439D-A7EE-89ADC449A695}" dt="2025-10-08T06:23:59.502" v="371" actId="1076"/>
          <ac:spMkLst>
            <pc:docMk/>
            <pc:sldMk cId="3979194062" sldId="277"/>
            <ac:spMk id="10" creationId="{46DCD642-B451-988C-24C0-812D37685D7F}"/>
          </ac:spMkLst>
        </pc:spChg>
        <pc:spChg chg="add mod">
          <ac:chgData name="대용 신" userId="90ccab377e97af62" providerId="Windows Live" clId="Web-{82CB7350-A8CE-439D-A7EE-89ADC449A695}" dt="2025-10-08T06:13:41.294" v="316" actId="20577"/>
          <ac:spMkLst>
            <pc:docMk/>
            <pc:sldMk cId="3979194062" sldId="277"/>
            <ac:spMk id="11" creationId="{D8AA7B31-7091-BB74-5754-6E7C240A3705}"/>
          </ac:spMkLst>
        </pc:spChg>
        <pc:spChg chg="add mod">
          <ac:chgData name="대용 신" userId="90ccab377e97af62" providerId="Windows Live" clId="Web-{82CB7350-A8CE-439D-A7EE-89ADC449A695}" dt="2025-10-08T06:21:40.141" v="360" actId="20577"/>
          <ac:spMkLst>
            <pc:docMk/>
            <pc:sldMk cId="3979194062" sldId="277"/>
            <ac:spMk id="14" creationId="{1AC65491-74E4-11CC-19F4-7526B76F62BF}"/>
          </ac:spMkLst>
        </pc:spChg>
        <pc:spChg chg="add del mod">
          <ac:chgData name="대용 신" userId="90ccab377e97af62" providerId="Windows Live" clId="Web-{82CB7350-A8CE-439D-A7EE-89ADC449A695}" dt="2025-10-08T06:23:38.783" v="364"/>
          <ac:spMkLst>
            <pc:docMk/>
            <pc:sldMk cId="3979194062" sldId="277"/>
            <ac:spMk id="16" creationId="{E18390EB-998C-53EA-D77B-1CD502C63994}"/>
          </ac:spMkLst>
        </pc:spChg>
        <pc:spChg chg="add del mod">
          <ac:chgData name="대용 신" userId="90ccab377e97af62" providerId="Windows Live" clId="Web-{82CB7350-A8CE-439D-A7EE-89ADC449A695}" dt="2025-10-08T06:23:40.236" v="365"/>
          <ac:spMkLst>
            <pc:docMk/>
            <pc:sldMk cId="3979194062" sldId="277"/>
            <ac:spMk id="18" creationId="{08F6B70D-AFD7-6A2A-F989-A0197CE6890D}"/>
          </ac:spMkLst>
        </pc:spChg>
        <pc:spChg chg="add mod">
          <ac:chgData name="대용 신" userId="90ccab377e97af62" providerId="Windows Live" clId="Web-{82CB7350-A8CE-439D-A7EE-89ADC449A695}" dt="2025-10-08T06:25:20.691" v="398" actId="1076"/>
          <ac:spMkLst>
            <pc:docMk/>
            <pc:sldMk cId="3979194062" sldId="277"/>
            <ac:spMk id="19" creationId="{107BC8A5-73E8-B471-A885-F689E2D042E2}"/>
          </ac:spMkLst>
        </pc:spChg>
        <pc:spChg chg="add mod">
          <ac:chgData name="대용 신" userId="90ccab377e97af62" providerId="Windows Live" clId="Web-{82CB7350-A8CE-439D-A7EE-89ADC449A695}" dt="2025-10-08T06:25:23.191" v="399" actId="1076"/>
          <ac:spMkLst>
            <pc:docMk/>
            <pc:sldMk cId="3979194062" sldId="277"/>
            <ac:spMk id="20" creationId="{74EF6B45-0B8A-75C5-7744-466287C7B71D}"/>
          </ac:spMkLst>
        </pc:spChg>
      </pc:sldChg>
      <pc:sldChg chg="addSp delSp modSp addAnim delAnim">
        <pc:chgData name="대용 신" userId="90ccab377e97af62" providerId="Windows Live" clId="Web-{82CB7350-A8CE-439D-A7EE-89ADC449A695}" dt="2025-10-08T07:53:18.024" v="1085" actId="1076"/>
        <pc:sldMkLst>
          <pc:docMk/>
          <pc:sldMk cId="4122396240" sldId="280"/>
        </pc:sldMkLst>
        <pc:spChg chg="mod">
          <ac:chgData name="대용 신" userId="90ccab377e97af62" providerId="Windows Live" clId="Web-{82CB7350-A8CE-439D-A7EE-89ADC449A695}" dt="2025-10-08T07:53:18.024" v="1085" actId="1076"/>
          <ac:spMkLst>
            <pc:docMk/>
            <pc:sldMk cId="4122396240" sldId="280"/>
            <ac:spMk id="2" creationId="{D53393CE-9363-72CB-FD40-73A65C0DCC57}"/>
          </ac:spMkLst>
        </pc:spChg>
        <pc:spChg chg="del">
          <ac:chgData name="대용 신" userId="90ccab377e97af62" providerId="Windows Live" clId="Web-{82CB7350-A8CE-439D-A7EE-89ADC449A695}" dt="2025-10-08T06:43:36.175" v="581"/>
          <ac:spMkLst>
            <pc:docMk/>
            <pc:sldMk cId="4122396240" sldId="280"/>
            <ac:spMk id="3" creationId="{FACB5A03-99D2-C953-F227-3E1620258992}"/>
          </ac:spMkLst>
        </pc:spChg>
        <pc:spChg chg="del">
          <ac:chgData name="대용 신" userId="90ccab377e97af62" providerId="Windows Live" clId="Web-{82CB7350-A8CE-439D-A7EE-89ADC449A695}" dt="2025-10-08T06:45:50.755" v="653"/>
          <ac:spMkLst>
            <pc:docMk/>
            <pc:sldMk cId="4122396240" sldId="280"/>
            <ac:spMk id="4" creationId="{59013870-8786-7090-C9CF-E1E30DC7B922}"/>
          </ac:spMkLst>
        </pc:spChg>
        <pc:spChg chg="del mod">
          <ac:chgData name="대용 신" userId="90ccab377e97af62" providerId="Windows Live" clId="Web-{82CB7350-A8CE-439D-A7EE-89ADC449A695}" dt="2025-10-08T06:45:44.302" v="650"/>
          <ac:spMkLst>
            <pc:docMk/>
            <pc:sldMk cId="4122396240" sldId="280"/>
            <ac:spMk id="5" creationId="{3F16C050-0EBC-234C-AB93-E7868D85A2B0}"/>
          </ac:spMkLst>
        </pc:spChg>
        <pc:spChg chg="del">
          <ac:chgData name="대용 신" userId="90ccab377e97af62" providerId="Windows Live" clId="Web-{82CB7350-A8CE-439D-A7EE-89ADC449A695}" dt="2025-10-08T06:45:52.521" v="654"/>
          <ac:spMkLst>
            <pc:docMk/>
            <pc:sldMk cId="4122396240" sldId="280"/>
            <ac:spMk id="6" creationId="{FC51C3F1-54D5-8F63-473C-F7876B8CE120}"/>
          </ac:spMkLst>
        </pc:spChg>
        <pc:spChg chg="add del mod">
          <ac:chgData name="대용 신" userId="90ccab377e97af62" providerId="Windows Live" clId="Web-{82CB7350-A8CE-439D-A7EE-89ADC449A695}" dt="2025-10-08T06:45:42.661" v="649"/>
          <ac:spMkLst>
            <pc:docMk/>
            <pc:sldMk cId="4122396240" sldId="280"/>
            <ac:spMk id="8" creationId="{4FA4B69A-0F2E-92F3-080A-FD0A5B6D129E}"/>
          </ac:spMkLst>
        </pc:spChg>
        <pc:spChg chg="add del mod">
          <ac:chgData name="대용 신" userId="90ccab377e97af62" providerId="Windows Live" clId="Web-{82CB7350-A8CE-439D-A7EE-89ADC449A695}" dt="2025-10-08T06:45:46.443" v="651"/>
          <ac:spMkLst>
            <pc:docMk/>
            <pc:sldMk cId="4122396240" sldId="280"/>
            <ac:spMk id="10" creationId="{13D42634-7240-8032-C4C7-727996715107}"/>
          </ac:spMkLst>
        </pc:spChg>
        <pc:spChg chg="del">
          <ac:chgData name="대용 신" userId="90ccab377e97af62" providerId="Windows Live" clId="Web-{82CB7350-A8CE-439D-A7EE-89ADC449A695}" dt="2025-10-08T06:42:42.362" v="580"/>
          <ac:spMkLst>
            <pc:docMk/>
            <pc:sldMk cId="4122396240" sldId="280"/>
            <ac:spMk id="12" creationId="{0D74F0DD-9277-50B0-68E1-220BA8344883}"/>
          </ac:spMkLst>
        </pc:spChg>
        <pc:spChg chg="del">
          <ac:chgData name="대용 신" userId="90ccab377e97af62" providerId="Windows Live" clId="Web-{82CB7350-A8CE-439D-A7EE-89ADC449A695}" dt="2025-10-08T06:44:40.160" v="608"/>
          <ac:spMkLst>
            <pc:docMk/>
            <pc:sldMk cId="4122396240" sldId="280"/>
            <ac:spMk id="13" creationId="{CB0BAE21-4E4A-BE6E-EE84-D535446B94CD}"/>
          </ac:spMkLst>
        </pc:spChg>
        <pc:spChg chg="add del mod">
          <ac:chgData name="대용 신" userId="90ccab377e97af62" providerId="Windows Live" clId="Web-{82CB7350-A8CE-439D-A7EE-89ADC449A695}" dt="2025-10-08T06:45:48.068" v="652"/>
          <ac:spMkLst>
            <pc:docMk/>
            <pc:sldMk cId="4122396240" sldId="280"/>
            <ac:spMk id="14" creationId="{C645CC24-660B-0D36-B503-0928AD5AA3FA}"/>
          </ac:spMkLst>
        </pc:spChg>
        <pc:spChg chg="add del mod">
          <ac:chgData name="대용 신" userId="90ccab377e97af62" providerId="Windows Live" clId="Web-{82CB7350-A8CE-439D-A7EE-89ADC449A695}" dt="2025-10-08T06:45:55.099" v="655"/>
          <ac:spMkLst>
            <pc:docMk/>
            <pc:sldMk cId="4122396240" sldId="280"/>
            <ac:spMk id="16" creationId="{DB243E01-3218-4706-ADC1-E4809A11F872}"/>
          </ac:spMkLst>
        </pc:spChg>
        <pc:spChg chg="add del mod">
          <ac:chgData name="대용 신" userId="90ccab377e97af62" providerId="Windows Live" clId="Web-{82CB7350-A8CE-439D-A7EE-89ADC449A695}" dt="2025-10-08T06:45:56.349" v="656"/>
          <ac:spMkLst>
            <pc:docMk/>
            <pc:sldMk cId="4122396240" sldId="280"/>
            <ac:spMk id="18" creationId="{2FC9E1EC-59C4-0C17-6CBA-E0323D52064F}"/>
          </ac:spMkLst>
        </pc:spChg>
        <pc:picChg chg="add mod">
          <ac:chgData name="대용 신" userId="90ccab377e97af62" providerId="Windows Live" clId="Web-{82CB7350-A8CE-439D-A7EE-89ADC449A695}" dt="2025-10-08T07:24:53.675" v="688" actId="1076"/>
          <ac:picMkLst>
            <pc:docMk/>
            <pc:sldMk cId="4122396240" sldId="280"/>
            <ac:picMk id="3" creationId="{E184C8B2-DD09-14EB-A156-9B8A5A593033}"/>
          </ac:picMkLst>
        </pc:picChg>
        <pc:picChg chg="add mod">
          <ac:chgData name="대용 신" userId="90ccab377e97af62" providerId="Windows Live" clId="Web-{82CB7350-A8CE-439D-A7EE-89ADC449A695}" dt="2025-10-08T07:26:08.411" v="691" actId="1076"/>
          <ac:picMkLst>
            <pc:docMk/>
            <pc:sldMk cId="4122396240" sldId="280"/>
            <ac:picMk id="4" creationId="{55A4D915-7F61-3D4C-5FE4-EDFE6B88FB28}"/>
          </ac:picMkLst>
        </pc:picChg>
        <pc:picChg chg="add del mod">
          <ac:chgData name="대용 신" userId="90ccab377e97af62" providerId="Windows Live" clId="Web-{82CB7350-A8CE-439D-A7EE-89ADC449A695}" dt="2025-10-08T06:47:16.229" v="664"/>
          <ac:picMkLst>
            <pc:docMk/>
            <pc:sldMk cId="4122396240" sldId="280"/>
            <ac:picMk id="19" creationId="{42E09816-BB5E-9196-596E-26C20149EB38}"/>
          </ac:picMkLst>
        </pc:picChg>
        <pc:picChg chg="add del mod">
          <ac:chgData name="대용 신" userId="90ccab377e97af62" providerId="Windows Live" clId="Web-{82CB7350-A8CE-439D-A7EE-89ADC449A695}" dt="2025-10-08T06:47:15.213" v="663"/>
          <ac:picMkLst>
            <pc:docMk/>
            <pc:sldMk cId="4122396240" sldId="280"/>
            <ac:picMk id="20" creationId="{F68A0A5F-F3D3-D65F-4E7A-57EEE9D3817B}"/>
          </ac:picMkLst>
        </pc:picChg>
        <pc:picChg chg="add mod">
          <ac:chgData name="대용 신" userId="90ccab377e97af62" providerId="Windows Live" clId="Web-{82CB7350-A8CE-439D-A7EE-89ADC449A695}" dt="2025-10-08T06:55:23.395" v="677" actId="1076"/>
          <ac:picMkLst>
            <pc:docMk/>
            <pc:sldMk cId="4122396240" sldId="280"/>
            <ac:picMk id="21" creationId="{09E4A901-6BF2-7F33-59C2-435E1E9950FB}"/>
          </ac:picMkLst>
        </pc:picChg>
        <pc:picChg chg="add mod">
          <ac:chgData name="대용 신" userId="90ccab377e97af62" providerId="Windows Live" clId="Web-{82CB7350-A8CE-439D-A7EE-89ADC449A695}" dt="2025-10-08T06:55:26.145" v="679" actId="1076"/>
          <ac:picMkLst>
            <pc:docMk/>
            <pc:sldMk cId="4122396240" sldId="280"/>
            <ac:picMk id="22" creationId="{29B48845-1FC3-FEC2-FF82-E950698B659B}"/>
          </ac:picMkLst>
        </pc:picChg>
        <pc:picChg chg="add mod">
          <ac:chgData name="대용 신" userId="90ccab377e97af62" providerId="Windows Live" clId="Web-{82CB7350-A8CE-439D-A7EE-89ADC449A695}" dt="2025-10-08T06:55:34.942" v="680" actId="1076"/>
          <ac:picMkLst>
            <pc:docMk/>
            <pc:sldMk cId="4122396240" sldId="280"/>
            <ac:picMk id="23" creationId="{C4F83D66-26BD-EDA2-ECC9-F91D24E70818}"/>
          </ac:picMkLst>
        </pc:picChg>
        <pc:picChg chg="add del mod">
          <ac:chgData name="대용 신" userId="90ccab377e97af62" providerId="Windows Live" clId="Web-{82CB7350-A8CE-439D-A7EE-89ADC449A695}" dt="2025-10-08T07:24:14.628" v="686"/>
          <ac:picMkLst>
            <pc:docMk/>
            <pc:sldMk cId="4122396240" sldId="280"/>
            <ac:picMk id="24" creationId="{272A9185-7E0E-FBEB-59F7-03099DC7605C}"/>
          </ac:picMkLst>
        </pc:picChg>
      </pc:sldChg>
      <pc:sldChg chg="addSp delSp modSp">
        <pc:chgData name="대용 신" userId="90ccab377e97af62" providerId="Windows Live" clId="Web-{82CB7350-A8CE-439D-A7EE-89ADC449A695}" dt="2025-10-08T08:53:02.591" v="1180" actId="20577"/>
        <pc:sldMkLst>
          <pc:docMk/>
          <pc:sldMk cId="901526237" sldId="281"/>
        </pc:sldMkLst>
        <pc:spChg chg="mod">
          <ac:chgData name="대용 신" userId="90ccab377e97af62" providerId="Windows Live" clId="Web-{82CB7350-A8CE-439D-A7EE-89ADC449A695}" dt="2025-10-08T08:11:16.921" v="1096" actId="20577"/>
          <ac:spMkLst>
            <pc:docMk/>
            <pc:sldMk cId="901526237" sldId="281"/>
            <ac:spMk id="2" creationId="{F7291133-2B2D-CB5C-25A3-A6BBC6AC48F6}"/>
          </ac:spMkLst>
        </pc:spChg>
        <pc:spChg chg="mod">
          <ac:chgData name="대용 신" userId="90ccab377e97af62" providerId="Windows Live" clId="Web-{82CB7350-A8CE-439D-A7EE-89ADC449A695}" dt="2025-10-08T08:11:55.734" v="1106" actId="14100"/>
          <ac:spMkLst>
            <pc:docMk/>
            <pc:sldMk cId="901526237" sldId="281"/>
            <ac:spMk id="3" creationId="{330480BD-3EF5-7A7E-9E81-E73191A1D49D}"/>
          </ac:spMkLst>
        </pc:spChg>
        <pc:spChg chg="mod">
          <ac:chgData name="대용 신" userId="90ccab377e97af62" providerId="Windows Live" clId="Web-{82CB7350-A8CE-439D-A7EE-89ADC449A695}" dt="2025-10-08T08:53:02.591" v="1180" actId="20577"/>
          <ac:spMkLst>
            <pc:docMk/>
            <pc:sldMk cId="901526237" sldId="281"/>
            <ac:spMk id="4" creationId="{C86737C8-4322-77C9-4E34-94E5EE136DBC}"/>
          </ac:spMkLst>
        </pc:spChg>
        <pc:spChg chg="mod">
          <ac:chgData name="대용 신" userId="90ccab377e97af62" providerId="Windows Live" clId="Web-{82CB7350-A8CE-439D-A7EE-89ADC449A695}" dt="2025-10-08T08:13:54.375" v="1165" actId="20577"/>
          <ac:spMkLst>
            <pc:docMk/>
            <pc:sldMk cId="901526237" sldId="281"/>
            <ac:spMk id="5" creationId="{EEAACD48-B184-C932-E41F-216DF4C1A5BF}"/>
          </ac:spMkLst>
        </pc:spChg>
        <pc:spChg chg="add mod">
          <ac:chgData name="대용 신" userId="90ccab377e97af62" providerId="Windows Live" clId="Web-{82CB7350-A8CE-439D-A7EE-89ADC449A695}" dt="2025-10-08T08:12:06.999" v="1113" actId="14100"/>
          <ac:spMkLst>
            <pc:docMk/>
            <pc:sldMk cId="901526237" sldId="281"/>
            <ac:spMk id="7" creationId="{8F5184BE-A42C-D864-1877-6817C1DBB523}"/>
          </ac:spMkLst>
        </pc:spChg>
        <pc:spChg chg="del">
          <ac:chgData name="대용 신" userId="90ccab377e97af62" providerId="Windows Live" clId="Web-{82CB7350-A8CE-439D-A7EE-89ADC449A695}" dt="2025-10-08T08:14:09.406" v="1166"/>
          <ac:spMkLst>
            <pc:docMk/>
            <pc:sldMk cId="901526237" sldId="281"/>
            <ac:spMk id="10" creationId="{15C361D4-2114-E276-681B-0EDACAD8E3D4}"/>
          </ac:spMkLst>
        </pc:spChg>
        <pc:spChg chg="del">
          <ac:chgData name="대용 신" userId="90ccab377e97af62" providerId="Windows Live" clId="Web-{82CB7350-A8CE-439D-A7EE-89ADC449A695}" dt="2025-10-08T08:14:13.937" v="1167"/>
          <ac:spMkLst>
            <pc:docMk/>
            <pc:sldMk cId="901526237" sldId="281"/>
            <ac:spMk id="11" creationId="{F8FC4DAD-8F22-40DC-8133-22BF52217FB8}"/>
          </ac:spMkLst>
        </pc:spChg>
      </pc:sldChg>
      <pc:sldChg chg="addSp delSp modSp ord">
        <pc:chgData name="대용 신" userId="90ccab377e97af62" providerId="Windows Live" clId="Web-{82CB7350-A8CE-439D-A7EE-89ADC449A695}" dt="2025-10-08T07:34:38.919" v="701"/>
        <pc:sldMkLst>
          <pc:docMk/>
          <pc:sldMk cId="476614979" sldId="283"/>
        </pc:sldMkLst>
        <pc:spChg chg="del">
          <ac:chgData name="대용 신" userId="90ccab377e97af62" providerId="Windows Live" clId="Web-{82CB7350-A8CE-439D-A7EE-89ADC449A695}" dt="2025-10-08T06:41:24.392" v="569"/>
          <ac:spMkLst>
            <pc:docMk/>
            <pc:sldMk cId="476614979" sldId="283"/>
            <ac:spMk id="2" creationId="{4CEA3CB1-AF25-EA4C-A297-4DDC6E0EDC13}"/>
          </ac:spMkLst>
        </pc:spChg>
        <pc:spChg chg="add del mod">
          <ac:chgData name="대용 신" userId="90ccab377e97af62" providerId="Windows Live" clId="Web-{82CB7350-A8CE-439D-A7EE-89ADC449A695}" dt="2025-10-08T07:34:38.919" v="701"/>
          <ac:spMkLst>
            <pc:docMk/>
            <pc:sldMk cId="476614979" sldId="283"/>
            <ac:spMk id="2" creationId="{C5C14332-7BC2-89AB-0984-4CAEE8C3DDF9}"/>
          </ac:spMkLst>
        </pc:spChg>
        <pc:spChg chg="mod">
          <ac:chgData name="대용 신" userId="90ccab377e97af62" providerId="Windows Live" clId="Web-{82CB7350-A8CE-439D-A7EE-89ADC449A695}" dt="2025-10-08T06:28:37.115" v="444" actId="20577"/>
          <ac:spMkLst>
            <pc:docMk/>
            <pc:sldMk cId="476614979" sldId="283"/>
            <ac:spMk id="4" creationId="{62C85805-79DB-07ED-6BDE-11B8962D463A}"/>
          </ac:spMkLst>
        </pc:spChg>
        <pc:spChg chg="mod">
          <ac:chgData name="대용 신" userId="90ccab377e97af62" providerId="Windows Live" clId="Web-{82CB7350-A8CE-439D-A7EE-89ADC449A695}" dt="2025-10-08T06:31:05.065" v="477" actId="20577"/>
          <ac:spMkLst>
            <pc:docMk/>
            <pc:sldMk cId="476614979" sldId="283"/>
            <ac:spMk id="5" creationId="{6D4C7CBA-BE77-048A-DED3-BCCB5936C564}"/>
          </ac:spMkLst>
        </pc:spChg>
        <pc:spChg chg="mod">
          <ac:chgData name="대용 신" userId="90ccab377e97af62" providerId="Windows Live" clId="Web-{82CB7350-A8CE-439D-A7EE-89ADC449A695}" dt="2025-10-08T06:35:05.490" v="562" actId="1076"/>
          <ac:spMkLst>
            <pc:docMk/>
            <pc:sldMk cId="476614979" sldId="283"/>
            <ac:spMk id="6" creationId="{19E02B69-8EDA-C137-FEEF-12D4F89D01CD}"/>
          </ac:spMkLst>
        </pc:spChg>
        <pc:spChg chg="mod">
          <ac:chgData name="대용 신" userId="90ccab377e97af62" providerId="Windows Live" clId="Web-{82CB7350-A8CE-439D-A7EE-89ADC449A695}" dt="2025-10-08T06:41:22.486" v="568" actId="20577"/>
          <ac:spMkLst>
            <pc:docMk/>
            <pc:sldMk cId="476614979" sldId="283"/>
            <ac:spMk id="7" creationId="{2749D3A3-A012-454F-EFFD-30D72C9C8AE7}"/>
          </ac:spMkLst>
        </pc:spChg>
        <pc:spChg chg="mod">
          <ac:chgData name="대용 신" userId="90ccab377e97af62" providerId="Windows Live" clId="Web-{82CB7350-A8CE-439D-A7EE-89ADC449A695}" dt="2025-10-08T06:35:02.599" v="561" actId="1076"/>
          <ac:spMkLst>
            <pc:docMk/>
            <pc:sldMk cId="476614979" sldId="283"/>
            <ac:spMk id="8" creationId="{D89074EA-C6FF-2A59-04ED-55D899CA3454}"/>
          </ac:spMkLst>
        </pc:spChg>
        <pc:spChg chg="del mod">
          <ac:chgData name="대용 신" userId="90ccab377e97af62" providerId="Windows Live" clId="Web-{82CB7350-A8CE-439D-A7EE-89ADC449A695}" dt="2025-10-08T06:31:12.378" v="482"/>
          <ac:spMkLst>
            <pc:docMk/>
            <pc:sldMk cId="476614979" sldId="283"/>
            <ac:spMk id="9" creationId="{2F6D1492-6808-B064-1F4E-6B49A77CEAE9}"/>
          </ac:spMkLst>
        </pc:spChg>
        <pc:spChg chg="del">
          <ac:chgData name="대용 신" userId="90ccab377e97af62" providerId="Windows Live" clId="Web-{82CB7350-A8CE-439D-A7EE-89ADC449A695}" dt="2025-10-08T06:31:27.036" v="486"/>
          <ac:spMkLst>
            <pc:docMk/>
            <pc:sldMk cId="476614979" sldId="283"/>
            <ac:spMk id="10" creationId="{A4B14CB4-1193-ED18-7BAA-87DF524040D5}"/>
          </ac:spMkLst>
        </pc:spChg>
        <pc:spChg chg="add del mod">
          <ac:chgData name="대용 신" userId="90ccab377e97af62" providerId="Windows Live" clId="Web-{82CB7350-A8CE-439D-A7EE-89ADC449A695}" dt="2025-10-08T06:31:16.332" v="483"/>
          <ac:spMkLst>
            <pc:docMk/>
            <pc:sldMk cId="476614979" sldId="283"/>
            <ac:spMk id="12" creationId="{00E01FF5-2FD9-01CD-021B-81F0DC9EFAC0}"/>
          </ac:spMkLst>
        </pc:spChg>
        <pc:spChg chg="add del mod">
          <ac:chgData name="대용 신" userId="90ccab377e97af62" providerId="Windows Live" clId="Web-{82CB7350-A8CE-439D-A7EE-89ADC449A695}" dt="2025-10-08T06:31:28.989" v="487"/>
          <ac:spMkLst>
            <pc:docMk/>
            <pc:sldMk cId="476614979" sldId="283"/>
            <ac:spMk id="14" creationId="{C9304259-4294-90AE-714B-9D58508014F0}"/>
          </ac:spMkLst>
        </pc:spChg>
      </pc:sldChg>
      <pc:sldChg chg="addSp delSp modSp add replId delAnim">
        <pc:chgData name="대용 신" userId="90ccab377e97af62" providerId="Windows Live" clId="Web-{82CB7350-A8CE-439D-A7EE-89ADC449A695}" dt="2025-10-08T07:52:54.335" v="1082" actId="1076"/>
        <pc:sldMkLst>
          <pc:docMk/>
          <pc:sldMk cId="605720452" sldId="284"/>
        </pc:sldMkLst>
        <pc:spChg chg="mod">
          <ac:chgData name="대용 신" userId="90ccab377e97af62" providerId="Windows Live" clId="Web-{82CB7350-A8CE-439D-A7EE-89ADC449A695}" dt="2025-10-08T07:52:54.335" v="1082" actId="1076"/>
          <ac:spMkLst>
            <pc:docMk/>
            <pc:sldMk cId="605720452" sldId="284"/>
            <ac:spMk id="2" creationId="{2EEB8EDD-F8C2-5FFA-18FC-F723D8628C72}"/>
          </ac:spMkLst>
        </pc:spChg>
        <pc:spChg chg="add mod">
          <ac:chgData name="대용 신" userId="90ccab377e97af62" providerId="Windows Live" clId="Web-{82CB7350-A8CE-439D-A7EE-89ADC449A695}" dt="2025-10-08T07:49:19.822" v="1045" actId="14100"/>
          <ac:spMkLst>
            <pc:docMk/>
            <pc:sldMk cId="605720452" sldId="284"/>
            <ac:spMk id="5" creationId="{D1C44CC0-ECDB-421B-5DB0-646B1246D164}"/>
          </ac:spMkLst>
        </pc:spChg>
        <pc:spChg chg="add mod">
          <ac:chgData name="대용 신" userId="90ccab377e97af62" providerId="Windows Live" clId="Web-{82CB7350-A8CE-439D-A7EE-89ADC449A695}" dt="2025-10-08T07:46:55.077" v="989" actId="14100"/>
          <ac:spMkLst>
            <pc:docMk/>
            <pc:sldMk cId="605720452" sldId="284"/>
            <ac:spMk id="6" creationId="{4FCCF76F-5E39-0EFE-54F4-BA09AE2DACD4}"/>
          </ac:spMkLst>
        </pc:spChg>
        <pc:spChg chg="add mod">
          <ac:chgData name="대용 신" userId="90ccab377e97af62" providerId="Windows Live" clId="Web-{82CB7350-A8CE-439D-A7EE-89ADC449A695}" dt="2025-10-08T07:48:47.945" v="1035" actId="1076"/>
          <ac:spMkLst>
            <pc:docMk/>
            <pc:sldMk cId="605720452" sldId="284"/>
            <ac:spMk id="7" creationId="{2829C58B-9F26-2B99-0308-1EB730519BA4}"/>
          </ac:spMkLst>
        </pc:spChg>
        <pc:spChg chg="add mod">
          <ac:chgData name="대용 신" userId="90ccab377e97af62" providerId="Windows Live" clId="Web-{82CB7350-A8CE-439D-A7EE-89ADC449A695}" dt="2025-10-08T07:48:53.633" v="1037" actId="1076"/>
          <ac:spMkLst>
            <pc:docMk/>
            <pc:sldMk cId="605720452" sldId="284"/>
            <ac:spMk id="8" creationId="{56639D19-53AE-15CF-8520-23B697F70F8A}"/>
          </ac:spMkLst>
        </pc:spChg>
        <pc:spChg chg="add mod">
          <ac:chgData name="대용 신" userId="90ccab377e97af62" providerId="Windows Live" clId="Web-{82CB7350-A8CE-439D-A7EE-89ADC449A695}" dt="2025-10-08T07:38:28.947" v="758" actId="20577"/>
          <ac:spMkLst>
            <pc:docMk/>
            <pc:sldMk cId="605720452" sldId="284"/>
            <ac:spMk id="9" creationId="{952203F9-DCC9-2597-5D55-F22B4DCA1BE9}"/>
          </ac:spMkLst>
        </pc:spChg>
        <pc:spChg chg="add del">
          <ac:chgData name="대용 신" userId="90ccab377e97af62" providerId="Windows Live" clId="Web-{82CB7350-A8CE-439D-A7EE-89ADC449A695}" dt="2025-10-08T07:38:32.303" v="760"/>
          <ac:spMkLst>
            <pc:docMk/>
            <pc:sldMk cId="605720452" sldId="284"/>
            <ac:spMk id="10" creationId="{37E22B24-1211-46B1-619A-EE0BA3AD68B9}"/>
          </ac:spMkLst>
        </pc:spChg>
        <pc:spChg chg="add mod">
          <ac:chgData name="대용 신" userId="90ccab377e97af62" providerId="Windows Live" clId="Web-{82CB7350-A8CE-439D-A7EE-89ADC449A695}" dt="2025-10-08T07:41:03.354" v="860" actId="20577"/>
          <ac:spMkLst>
            <pc:docMk/>
            <pc:sldMk cId="605720452" sldId="284"/>
            <ac:spMk id="11" creationId="{63B3EE5F-67E2-9302-6FB2-4CB96F997A72}"/>
          </ac:spMkLst>
        </pc:spChg>
        <pc:spChg chg="add mod">
          <ac:chgData name="대용 신" userId="90ccab377e97af62" providerId="Windows Live" clId="Web-{82CB7350-A8CE-439D-A7EE-89ADC449A695}" dt="2025-10-08T07:49:25.901" v="1047" actId="14100"/>
          <ac:spMkLst>
            <pc:docMk/>
            <pc:sldMk cId="605720452" sldId="284"/>
            <ac:spMk id="12" creationId="{952203F9-DCC9-2597-5D55-F22B4DCA1BE9}"/>
          </ac:spMkLst>
        </pc:spChg>
        <pc:spChg chg="add mod">
          <ac:chgData name="대용 신" userId="90ccab377e97af62" providerId="Windows Live" clId="Web-{82CB7350-A8CE-439D-A7EE-89ADC449A695}" dt="2025-10-08T07:50:48.860" v="1068" actId="20577"/>
          <ac:spMkLst>
            <pc:docMk/>
            <pc:sldMk cId="605720452" sldId="284"/>
            <ac:spMk id="13" creationId="{A0B09983-3221-7AE7-08B9-317EC72FB0F6}"/>
          </ac:spMkLst>
        </pc:spChg>
        <pc:spChg chg="add mod">
          <ac:chgData name="대용 신" userId="90ccab377e97af62" providerId="Windows Live" clId="Web-{82CB7350-A8CE-439D-A7EE-89ADC449A695}" dt="2025-10-08T07:50:43.891" v="1066" actId="20577"/>
          <ac:spMkLst>
            <pc:docMk/>
            <pc:sldMk cId="605720452" sldId="284"/>
            <ac:spMk id="14" creationId="{5C21D254-249E-492E-F166-A18A446046D2}"/>
          </ac:spMkLst>
        </pc:spChg>
        <pc:spChg chg="add del mod">
          <ac:chgData name="대용 신" userId="90ccab377e97af62" providerId="Windows Live" clId="Web-{82CB7350-A8CE-439D-A7EE-89ADC449A695}" dt="2025-10-08T07:42:56.278" v="905"/>
          <ac:spMkLst>
            <pc:docMk/>
            <pc:sldMk cId="605720452" sldId="284"/>
            <ac:spMk id="18" creationId="{81F125B5-03C8-0B63-0133-133AFF77E610}"/>
          </ac:spMkLst>
        </pc:spChg>
        <pc:spChg chg="add del">
          <ac:chgData name="대용 신" userId="90ccab377e97af62" providerId="Windows Live" clId="Web-{82CB7350-A8CE-439D-A7EE-89ADC449A695}" dt="2025-10-08T07:42:05.730" v="879"/>
          <ac:spMkLst>
            <pc:docMk/>
            <pc:sldMk cId="605720452" sldId="284"/>
            <ac:spMk id="19" creationId="{40BFC071-0CC6-00CA-C944-ACF57AE06FBC}"/>
          </ac:spMkLst>
        </pc:spChg>
        <pc:spChg chg="add del">
          <ac:chgData name="대용 신" userId="90ccab377e97af62" providerId="Windows Live" clId="Web-{82CB7350-A8CE-439D-A7EE-89ADC449A695}" dt="2025-10-08T07:42:11.746" v="881"/>
          <ac:spMkLst>
            <pc:docMk/>
            <pc:sldMk cId="605720452" sldId="284"/>
            <ac:spMk id="20" creationId="{D8BBEC32-EE7F-431E-E6C2-2528E3D38B7C}"/>
          </ac:spMkLst>
        </pc:spChg>
        <pc:spChg chg="add del mod">
          <ac:chgData name="대용 신" userId="90ccab377e97af62" providerId="Windows Live" clId="Web-{82CB7350-A8CE-439D-A7EE-89ADC449A695}" dt="2025-10-08T07:42:57.590" v="906"/>
          <ac:spMkLst>
            <pc:docMk/>
            <pc:sldMk cId="605720452" sldId="284"/>
            <ac:spMk id="24" creationId="{7F8CFBB1-56E0-C9F3-0C58-112AD227577E}"/>
          </ac:spMkLst>
        </pc:spChg>
        <pc:spChg chg="add mod">
          <ac:chgData name="대용 신" userId="90ccab377e97af62" providerId="Windows Live" clId="Web-{82CB7350-A8CE-439D-A7EE-89ADC449A695}" dt="2025-10-08T07:44:08.450" v="955"/>
          <ac:spMkLst>
            <pc:docMk/>
            <pc:sldMk cId="605720452" sldId="284"/>
            <ac:spMk id="27" creationId="{9F6DB5C0-4675-49A6-56DD-301598354189}"/>
          </ac:spMkLst>
        </pc:spChg>
        <pc:spChg chg="add mod">
          <ac:chgData name="대용 신" userId="90ccab377e97af62" providerId="Windows Live" clId="Web-{82CB7350-A8CE-439D-A7EE-89ADC449A695}" dt="2025-10-08T07:44:30.076" v="965" actId="1076"/>
          <ac:spMkLst>
            <pc:docMk/>
            <pc:sldMk cId="605720452" sldId="284"/>
            <ac:spMk id="28" creationId="{075D7391-60A2-B2DD-802C-38ABC62F9D00}"/>
          </ac:spMkLst>
        </pc:spChg>
        <pc:spChg chg="add mod">
          <ac:chgData name="대용 신" userId="90ccab377e97af62" providerId="Windows Live" clId="Web-{82CB7350-A8CE-439D-A7EE-89ADC449A695}" dt="2025-10-08T07:46:33.468" v="984" actId="20577"/>
          <ac:spMkLst>
            <pc:docMk/>
            <pc:sldMk cId="605720452" sldId="284"/>
            <ac:spMk id="32" creationId="{37D23A89-7C4B-DDCF-8BCD-6E20D6F8C9B1}"/>
          </ac:spMkLst>
        </pc:spChg>
        <pc:spChg chg="add mod">
          <ac:chgData name="대용 신" userId="90ccab377e97af62" providerId="Windows Live" clId="Web-{82CB7350-A8CE-439D-A7EE-89ADC449A695}" dt="2025-10-08T07:47:47.454" v="1021" actId="20577"/>
          <ac:spMkLst>
            <pc:docMk/>
            <pc:sldMk cId="605720452" sldId="284"/>
            <ac:spMk id="34" creationId="{67C31E21-20FB-9022-C331-1BF740E94CD5}"/>
          </ac:spMkLst>
        </pc:spChg>
        <pc:picChg chg="del">
          <ac:chgData name="대용 신" userId="90ccab377e97af62" providerId="Windows Live" clId="Web-{82CB7350-A8CE-439D-A7EE-89ADC449A695}" dt="2025-10-08T07:36:25.643" v="728"/>
          <ac:picMkLst>
            <pc:docMk/>
            <pc:sldMk cId="605720452" sldId="284"/>
            <ac:picMk id="3" creationId="{00C5E06B-9659-2CDF-F190-DFE52FDC208A}"/>
          </ac:picMkLst>
        </pc:picChg>
        <pc:picChg chg="del">
          <ac:chgData name="대용 신" userId="90ccab377e97af62" providerId="Windows Live" clId="Web-{82CB7350-A8CE-439D-A7EE-89ADC449A695}" dt="2025-10-08T07:36:26.127" v="729"/>
          <ac:picMkLst>
            <pc:docMk/>
            <pc:sldMk cId="605720452" sldId="284"/>
            <ac:picMk id="4" creationId="{277790C4-B707-7DD0-4496-FC2190262268}"/>
          </ac:picMkLst>
        </pc:picChg>
        <pc:picChg chg="del">
          <ac:chgData name="대용 신" userId="90ccab377e97af62" providerId="Windows Live" clId="Web-{82CB7350-A8CE-439D-A7EE-89ADC449A695}" dt="2025-10-08T07:36:25.096" v="727"/>
          <ac:picMkLst>
            <pc:docMk/>
            <pc:sldMk cId="605720452" sldId="284"/>
            <ac:picMk id="21" creationId="{FF3A145D-68AD-E262-DAD4-192E1D07EB01}"/>
          </ac:picMkLst>
        </pc:picChg>
        <pc:picChg chg="del mod">
          <ac:chgData name="대용 신" userId="90ccab377e97af62" providerId="Windows Live" clId="Web-{82CB7350-A8CE-439D-A7EE-89ADC449A695}" dt="2025-10-08T07:36:27.002" v="732"/>
          <ac:picMkLst>
            <pc:docMk/>
            <pc:sldMk cId="605720452" sldId="284"/>
            <ac:picMk id="22" creationId="{E7C77528-BE9F-8EB1-1452-E469EAA0978E}"/>
          </ac:picMkLst>
        </pc:picChg>
        <pc:picChg chg="del">
          <ac:chgData name="대용 신" userId="90ccab377e97af62" providerId="Windows Live" clId="Web-{82CB7350-A8CE-439D-A7EE-89ADC449A695}" dt="2025-10-08T07:36:26.487" v="730"/>
          <ac:picMkLst>
            <pc:docMk/>
            <pc:sldMk cId="605720452" sldId="284"/>
            <ac:picMk id="23" creationId="{6C5287A2-7D38-A806-357C-99E1C45063EB}"/>
          </ac:picMkLst>
        </pc:picChg>
        <pc:cxnChg chg="add mod">
          <ac:chgData name="대용 신" userId="90ccab377e97af62" providerId="Windows Live" clId="Web-{82CB7350-A8CE-439D-A7EE-89ADC449A695}" dt="2025-10-08T07:49:51.122" v="1052" actId="14100"/>
          <ac:cxnSpMkLst>
            <pc:docMk/>
            <pc:sldMk cId="605720452" sldId="284"/>
            <ac:cxnSpMk id="15" creationId="{3058F9B9-F07C-9378-804F-FFAFD794D04E}"/>
          </ac:cxnSpMkLst>
        </pc:cxnChg>
        <pc:cxnChg chg="add mod">
          <ac:chgData name="대용 신" userId="90ccab377e97af62" providerId="Windows Live" clId="Web-{82CB7350-A8CE-439D-A7EE-89ADC449A695}" dt="2025-10-08T07:41:39.776" v="870" actId="14100"/>
          <ac:cxnSpMkLst>
            <pc:docMk/>
            <pc:sldMk cId="605720452" sldId="284"/>
            <ac:cxnSpMk id="16" creationId="{2C77A532-4EF1-3D92-5574-5612814B4E99}"/>
          </ac:cxnSpMkLst>
        </pc:cxnChg>
        <pc:cxnChg chg="add mod">
          <ac:chgData name="대용 신" userId="90ccab377e97af62" providerId="Windows Live" clId="Web-{82CB7350-A8CE-439D-A7EE-89ADC449A695}" dt="2025-10-08T07:51:01.048" v="1070" actId="14100"/>
          <ac:cxnSpMkLst>
            <pc:docMk/>
            <pc:sldMk cId="605720452" sldId="284"/>
            <ac:cxnSpMk id="17" creationId="{E94A066C-C6C1-FD7D-8F68-ECEC4995F7AD}"/>
          </ac:cxnSpMkLst>
        </pc:cxnChg>
        <pc:cxnChg chg="add mod">
          <ac:chgData name="대용 신" userId="90ccab377e97af62" providerId="Windows Live" clId="Web-{82CB7350-A8CE-439D-A7EE-89ADC449A695}" dt="2025-10-08T07:51:15.377" v="1072" actId="14100"/>
          <ac:cxnSpMkLst>
            <pc:docMk/>
            <pc:sldMk cId="605720452" sldId="284"/>
            <ac:cxnSpMk id="25" creationId="{7248A33A-B78B-B070-1DB3-32F271C5ED54}"/>
          </ac:cxnSpMkLst>
        </pc:cxnChg>
        <pc:cxnChg chg="add mod">
          <ac:chgData name="대용 신" userId="90ccab377e97af62" providerId="Windows Live" clId="Web-{82CB7350-A8CE-439D-A7EE-89ADC449A695}" dt="2025-10-08T07:50:56.251" v="1069" actId="14100"/>
          <ac:cxnSpMkLst>
            <pc:docMk/>
            <pc:sldMk cId="605720452" sldId="284"/>
            <ac:cxnSpMk id="26" creationId="{548824E9-0506-FB11-FDAB-0056FB1F3826}"/>
          </ac:cxnSpMkLst>
        </pc:cxnChg>
        <pc:cxnChg chg="add del mod">
          <ac:chgData name="대용 신" userId="90ccab377e97af62" providerId="Windows Live" clId="Web-{82CB7350-A8CE-439D-A7EE-89ADC449A695}" dt="2025-10-08T07:49:28.464" v="1048"/>
          <ac:cxnSpMkLst>
            <pc:docMk/>
            <pc:sldMk cId="605720452" sldId="284"/>
            <ac:cxnSpMk id="29" creationId="{80469496-D3DC-D84D-9124-507F32F46793}"/>
          </ac:cxnSpMkLst>
        </pc:cxnChg>
        <pc:cxnChg chg="add del mod">
          <ac:chgData name="대용 신" userId="90ccab377e97af62" providerId="Windows Live" clId="Web-{82CB7350-A8CE-439D-A7EE-89ADC449A695}" dt="2025-10-08T07:49:10.915" v="1042"/>
          <ac:cxnSpMkLst>
            <pc:docMk/>
            <pc:sldMk cId="605720452" sldId="284"/>
            <ac:cxnSpMk id="30" creationId="{C192668C-77D9-7CB0-2B40-C723CF30499B}"/>
          </ac:cxnSpMkLst>
        </pc:cxnChg>
        <pc:cxnChg chg="add del mod">
          <ac:chgData name="대용 신" userId="90ccab377e97af62" providerId="Windows Live" clId="Web-{82CB7350-A8CE-439D-A7EE-89ADC449A695}" dt="2025-10-08T07:50:22.499" v="1056"/>
          <ac:cxnSpMkLst>
            <pc:docMk/>
            <pc:sldMk cId="605720452" sldId="284"/>
            <ac:cxnSpMk id="31" creationId="{A91765E2-CE4C-51CE-88BF-5B33EEE5D29F}"/>
          </ac:cxnSpMkLst>
        </pc:cxnChg>
        <pc:cxnChg chg="add mod">
          <ac:chgData name="대용 신" userId="90ccab377e97af62" providerId="Windows Live" clId="Web-{82CB7350-A8CE-439D-A7EE-89ADC449A695}" dt="2025-10-08T07:46:49.656" v="988" actId="14100"/>
          <ac:cxnSpMkLst>
            <pc:docMk/>
            <pc:sldMk cId="605720452" sldId="284"/>
            <ac:cxnSpMk id="33" creationId="{E1A35E79-2387-07FC-84F6-4FD894123AFD}"/>
          </ac:cxnSpMkLst>
        </pc:cxnChg>
        <pc:cxnChg chg="add mod">
          <ac:chgData name="대용 신" userId="90ccab377e97af62" providerId="Windows Live" clId="Web-{82CB7350-A8CE-439D-A7EE-89ADC449A695}" dt="2025-10-08T07:51:39.629" v="1074" actId="14100"/>
          <ac:cxnSpMkLst>
            <pc:docMk/>
            <pc:sldMk cId="605720452" sldId="284"/>
            <ac:cxnSpMk id="35" creationId="{83E3372A-9765-9798-E2AB-8D5B3D1865FE}"/>
          </ac:cxnSpMkLst>
        </pc:cxnChg>
        <pc:cxnChg chg="add mod">
          <ac:chgData name="대용 신" userId="90ccab377e97af62" providerId="Windows Live" clId="Web-{82CB7350-A8CE-439D-A7EE-89ADC449A695}" dt="2025-10-08T07:52:12.990" v="1080" actId="14100"/>
          <ac:cxnSpMkLst>
            <pc:docMk/>
            <pc:sldMk cId="605720452" sldId="284"/>
            <ac:cxnSpMk id="36" creationId="{A5631F19-61C3-2204-0953-0E9F93220E2F}"/>
          </ac:cxnSpMkLst>
        </pc:cxnChg>
      </pc:sldChg>
    </pc:docChg>
  </pc:docChgLst>
  <pc:docChgLst>
    <pc:chgData name="대용 신" userId="90ccab377e97af62" providerId="Windows Live" clId="Web-{AF2D2789-2CFD-0713-3A03-3ABC358732D2}"/>
    <pc:docChg chg="addSld delSld modSld">
      <pc:chgData name="대용 신" userId="90ccab377e97af62" providerId="Windows Live" clId="Web-{AF2D2789-2CFD-0713-3A03-3ABC358732D2}" dt="2025-10-08T14:03:59.885" v="2651"/>
      <pc:docMkLst>
        <pc:docMk/>
      </pc:docMkLst>
      <pc:sldChg chg="addSp delSp modSp">
        <pc:chgData name="대용 신" userId="90ccab377e97af62" providerId="Windows Live" clId="Web-{AF2D2789-2CFD-0713-3A03-3ABC358732D2}" dt="2025-10-08T11:27:57.243" v="350" actId="1076"/>
        <pc:sldMkLst>
          <pc:docMk/>
          <pc:sldMk cId="226236345" sldId="274"/>
        </pc:sldMkLst>
        <pc:spChg chg="mod">
          <ac:chgData name="대용 신" userId="90ccab377e97af62" providerId="Windows Live" clId="Web-{AF2D2789-2CFD-0713-3A03-3ABC358732D2}" dt="2025-10-08T11:27:57.243" v="350" actId="1076"/>
          <ac:spMkLst>
            <pc:docMk/>
            <pc:sldMk cId="226236345" sldId="274"/>
            <ac:spMk id="2" creationId="{11464AE1-C6FD-2EFB-79A7-7C9A6C853EF8}"/>
          </ac:spMkLst>
        </pc:spChg>
        <pc:spChg chg="del">
          <ac:chgData name="대용 신" userId="90ccab377e97af62" providerId="Windows Live" clId="Web-{AF2D2789-2CFD-0713-3A03-3ABC358732D2}" dt="2025-10-08T11:27:48.727" v="348"/>
          <ac:spMkLst>
            <pc:docMk/>
            <pc:sldMk cId="226236345" sldId="274"/>
            <ac:spMk id="3" creationId="{33FB47C1-128E-60DF-5281-30C3EFCAB395}"/>
          </ac:spMkLst>
        </pc:spChg>
        <pc:spChg chg="add del mod">
          <ac:chgData name="대용 신" userId="90ccab377e97af62" providerId="Windows Live" clId="Web-{AF2D2789-2CFD-0713-3A03-3ABC358732D2}" dt="2025-10-08T11:27:51.196" v="349"/>
          <ac:spMkLst>
            <pc:docMk/>
            <pc:sldMk cId="226236345" sldId="274"/>
            <ac:spMk id="5" creationId="{5110661C-5703-97F3-E0AB-ADEF6468F41B}"/>
          </ac:spMkLst>
        </pc:spChg>
      </pc:sldChg>
      <pc:sldChg chg="addSp delSp modSp modNotes">
        <pc:chgData name="대용 신" userId="90ccab377e97af62" providerId="Windows Live" clId="Web-{AF2D2789-2CFD-0713-3A03-3ABC358732D2}" dt="2025-10-08T13:55:31.292" v="2601" actId="14100"/>
        <pc:sldMkLst>
          <pc:docMk/>
          <pc:sldMk cId="3274647172" sldId="276"/>
        </pc:sldMkLst>
        <pc:spChg chg="mod">
          <ac:chgData name="대용 신" userId="90ccab377e97af62" providerId="Windows Live" clId="Web-{AF2D2789-2CFD-0713-3A03-3ABC358732D2}" dt="2025-10-08T12:46:45.843" v="1521" actId="20577"/>
          <ac:spMkLst>
            <pc:docMk/>
            <pc:sldMk cId="3274647172" sldId="276"/>
            <ac:spMk id="2" creationId="{A0A65C01-2837-2D71-254F-BAEEC669F389}"/>
          </ac:spMkLst>
        </pc:spChg>
        <pc:spChg chg="del mod">
          <ac:chgData name="대용 신" userId="90ccab377e97af62" providerId="Windows Live" clId="Web-{AF2D2789-2CFD-0713-3A03-3ABC358732D2}" dt="2025-10-08T12:47:40.422" v="1545"/>
          <ac:spMkLst>
            <pc:docMk/>
            <pc:sldMk cId="3274647172" sldId="276"/>
            <ac:spMk id="3" creationId="{3C23C4BE-E1DD-7EED-DB71-4D5F3B63E693}"/>
          </ac:spMkLst>
        </pc:spChg>
        <pc:spChg chg="del">
          <ac:chgData name="대용 신" userId="90ccab377e97af62" providerId="Windows Live" clId="Web-{AF2D2789-2CFD-0713-3A03-3ABC358732D2}" dt="2025-10-08T12:47:45.421" v="1548"/>
          <ac:spMkLst>
            <pc:docMk/>
            <pc:sldMk cId="3274647172" sldId="276"/>
            <ac:spMk id="4" creationId="{A4168C84-B182-4E7D-56FB-01EE4B11DC8B}"/>
          </ac:spMkLst>
        </pc:spChg>
        <pc:spChg chg="del">
          <ac:chgData name="대용 신" userId="90ccab377e97af62" providerId="Windows Live" clId="Web-{AF2D2789-2CFD-0713-3A03-3ABC358732D2}" dt="2025-10-08T12:47:42.375" v="1546"/>
          <ac:spMkLst>
            <pc:docMk/>
            <pc:sldMk cId="3274647172" sldId="276"/>
            <ac:spMk id="5" creationId="{43DF41ED-5729-1B31-0C04-21385523D7E1}"/>
          </ac:spMkLst>
        </pc:spChg>
        <pc:spChg chg="del">
          <ac:chgData name="대용 신" userId="90ccab377e97af62" providerId="Windows Live" clId="Web-{AF2D2789-2CFD-0713-3A03-3ABC358732D2}" dt="2025-10-08T12:47:45.375" v="1547"/>
          <ac:spMkLst>
            <pc:docMk/>
            <pc:sldMk cId="3274647172" sldId="276"/>
            <ac:spMk id="6" creationId="{D180BD75-0796-C71E-07C4-224B63C0CEEF}"/>
          </ac:spMkLst>
        </pc:spChg>
        <pc:spChg chg="add del">
          <ac:chgData name="대용 신" userId="90ccab377e97af62" providerId="Windows Live" clId="Web-{AF2D2789-2CFD-0713-3A03-3ABC358732D2}" dt="2025-10-08T12:47:37.843" v="1544"/>
          <ac:spMkLst>
            <pc:docMk/>
            <pc:sldMk cId="3274647172" sldId="276"/>
            <ac:spMk id="7" creationId="{1086D478-5AF1-13CD-4127-6F671D4D389C}"/>
          </ac:spMkLst>
        </pc:spChg>
        <pc:spChg chg="add del">
          <ac:chgData name="대용 신" userId="90ccab377e97af62" providerId="Windows Live" clId="Web-{AF2D2789-2CFD-0713-3A03-3ABC358732D2}" dt="2025-10-08T12:47:37.843" v="1544"/>
          <ac:spMkLst>
            <pc:docMk/>
            <pc:sldMk cId="3274647172" sldId="276"/>
            <ac:spMk id="8" creationId="{2D9F13C6-5933-62E0-B085-B63F39A3F753}"/>
          </ac:spMkLst>
        </pc:spChg>
        <pc:spChg chg="add del">
          <ac:chgData name="대용 신" userId="90ccab377e97af62" providerId="Windows Live" clId="Web-{AF2D2789-2CFD-0713-3A03-3ABC358732D2}" dt="2025-10-08T12:47:37.843" v="1544"/>
          <ac:spMkLst>
            <pc:docMk/>
            <pc:sldMk cId="3274647172" sldId="276"/>
            <ac:spMk id="9" creationId="{537A0C53-AF3C-2086-D157-DD32286367F7}"/>
          </ac:spMkLst>
        </pc:spChg>
        <pc:spChg chg="add del">
          <ac:chgData name="대용 신" userId="90ccab377e97af62" providerId="Windows Live" clId="Web-{AF2D2789-2CFD-0713-3A03-3ABC358732D2}" dt="2025-10-08T12:47:37.843" v="1544"/>
          <ac:spMkLst>
            <pc:docMk/>
            <pc:sldMk cId="3274647172" sldId="276"/>
            <ac:spMk id="10" creationId="{3A1FE664-DADB-8286-69E2-AC12805D4E20}"/>
          </ac:spMkLst>
        </pc:spChg>
        <pc:spChg chg="del">
          <ac:chgData name="대용 신" userId="90ccab377e97af62" providerId="Windows Live" clId="Web-{AF2D2789-2CFD-0713-3A03-3ABC358732D2}" dt="2025-10-08T13:51:59.011" v="2497"/>
          <ac:spMkLst>
            <pc:docMk/>
            <pc:sldMk cId="3274647172" sldId="276"/>
            <ac:spMk id="12" creationId="{CEED6286-6851-6DDB-6D9B-9B02A607B361}"/>
          </ac:spMkLst>
        </pc:spChg>
        <pc:spChg chg="add del mod">
          <ac:chgData name="대용 신" userId="90ccab377e97af62" providerId="Windows Live" clId="Web-{AF2D2789-2CFD-0713-3A03-3ABC358732D2}" dt="2025-10-08T12:47:47.125" v="1549"/>
          <ac:spMkLst>
            <pc:docMk/>
            <pc:sldMk cId="3274647172" sldId="276"/>
            <ac:spMk id="14" creationId="{0DDEFC61-FB70-4903-F197-0A89F322D407}"/>
          </ac:spMkLst>
        </pc:spChg>
        <pc:spChg chg="add del mod">
          <ac:chgData name="대용 신" userId="90ccab377e97af62" providerId="Windows Live" clId="Web-{AF2D2789-2CFD-0713-3A03-3ABC358732D2}" dt="2025-10-08T12:47:50.171" v="1551"/>
          <ac:spMkLst>
            <pc:docMk/>
            <pc:sldMk cId="3274647172" sldId="276"/>
            <ac:spMk id="16" creationId="{752F30AA-24D6-FBFE-397E-8D9A3C8BD1A7}"/>
          </ac:spMkLst>
        </pc:spChg>
        <pc:spChg chg="add del mod">
          <ac:chgData name="대용 신" userId="90ccab377e97af62" providerId="Windows Live" clId="Web-{AF2D2789-2CFD-0713-3A03-3ABC358732D2}" dt="2025-10-08T12:47:50.171" v="1550"/>
          <ac:spMkLst>
            <pc:docMk/>
            <pc:sldMk cId="3274647172" sldId="276"/>
            <ac:spMk id="18" creationId="{A4C295F6-3795-24BE-6B7F-1D3815D58421}"/>
          </ac:spMkLst>
        </pc:spChg>
        <pc:spChg chg="add mod">
          <ac:chgData name="대용 신" userId="90ccab377e97af62" providerId="Windows Live" clId="Web-{AF2D2789-2CFD-0713-3A03-3ABC358732D2}" dt="2025-10-08T13:55:31.292" v="2601" actId="14100"/>
          <ac:spMkLst>
            <pc:docMk/>
            <pc:sldMk cId="3274647172" sldId="276"/>
            <ac:spMk id="22" creationId="{4B8C3D60-77AE-A9BE-0921-D09CF35E87EA}"/>
          </ac:spMkLst>
        </pc:spChg>
        <pc:graphicFrameChg chg="add mod modGraphic">
          <ac:chgData name="대용 신" userId="90ccab377e97af62" providerId="Windows Live" clId="Web-{AF2D2789-2CFD-0713-3A03-3ABC358732D2}" dt="2025-10-08T13:19:44.372" v="2154"/>
          <ac:graphicFrameMkLst>
            <pc:docMk/>
            <pc:sldMk cId="3274647172" sldId="276"/>
            <ac:graphicFrameMk id="20" creationId="{34E0851F-746A-BD93-B547-E8B1B12E512B}"/>
          </ac:graphicFrameMkLst>
        </pc:graphicFrameChg>
        <pc:graphicFrameChg chg="add mod modGraphic">
          <ac:chgData name="대용 신" userId="90ccab377e97af62" providerId="Windows Live" clId="Web-{AF2D2789-2CFD-0713-3A03-3ABC358732D2}" dt="2025-10-08T13:28:28.199" v="2246"/>
          <ac:graphicFrameMkLst>
            <pc:docMk/>
            <pc:sldMk cId="3274647172" sldId="276"/>
            <ac:graphicFrameMk id="21" creationId="{6F972B25-59FC-00CB-90C1-9CB1479396AD}"/>
          </ac:graphicFrameMkLst>
        </pc:graphicFrameChg>
      </pc:sldChg>
      <pc:sldChg chg="addSp delSp modSp del">
        <pc:chgData name="대용 신" userId="90ccab377e97af62" providerId="Windows Live" clId="Web-{AF2D2789-2CFD-0713-3A03-3ABC358732D2}" dt="2025-10-08T14:03:59.885" v="2651"/>
        <pc:sldMkLst>
          <pc:docMk/>
          <pc:sldMk cId="73848494" sldId="278"/>
        </pc:sldMkLst>
        <pc:spChg chg="mod">
          <ac:chgData name="대용 신" userId="90ccab377e97af62" providerId="Windows Live" clId="Web-{AF2D2789-2CFD-0713-3A03-3ABC358732D2}" dt="2025-10-08T13:55:52.964" v="2607" actId="1076"/>
          <ac:spMkLst>
            <pc:docMk/>
            <pc:sldMk cId="73848494" sldId="278"/>
            <ac:spMk id="2" creationId="{A052E563-D2B2-A0AD-3574-E8C8FDCE3DAC}"/>
          </ac:spMkLst>
        </pc:spChg>
        <pc:spChg chg="del">
          <ac:chgData name="대용 신" userId="90ccab377e97af62" providerId="Windows Live" clId="Web-{AF2D2789-2CFD-0713-3A03-3ABC358732D2}" dt="2025-10-08T13:56:12.292" v="2610"/>
          <ac:spMkLst>
            <pc:docMk/>
            <pc:sldMk cId="73848494" sldId="278"/>
            <ac:spMk id="3" creationId="{0E2A819C-8720-05AC-589D-CCF280D381A0}"/>
          </ac:spMkLst>
        </pc:spChg>
        <pc:spChg chg="add del mod">
          <ac:chgData name="대용 신" userId="90ccab377e97af62" providerId="Windows Live" clId="Web-{AF2D2789-2CFD-0713-3A03-3ABC358732D2}" dt="2025-10-08T13:56:21.089" v="2613"/>
          <ac:spMkLst>
            <pc:docMk/>
            <pc:sldMk cId="73848494" sldId="278"/>
            <ac:spMk id="5" creationId="{1AE14140-93AF-AB3C-3EB5-786278B5E38E}"/>
          </ac:spMkLst>
        </pc:spChg>
        <pc:spChg chg="add del mod">
          <ac:chgData name="대용 신" userId="90ccab377e97af62" providerId="Windows Live" clId="Web-{AF2D2789-2CFD-0713-3A03-3ABC358732D2}" dt="2025-10-08T13:56:21.089" v="2612"/>
          <ac:spMkLst>
            <pc:docMk/>
            <pc:sldMk cId="73848494" sldId="278"/>
            <ac:spMk id="7" creationId="{7CE4F625-85EF-BE75-6613-2A2D2DA89B49}"/>
          </ac:spMkLst>
        </pc:spChg>
        <pc:spChg chg="add del mod">
          <ac:chgData name="대용 신" userId="90ccab377e97af62" providerId="Windows Live" clId="Web-{AF2D2789-2CFD-0713-3A03-3ABC358732D2}" dt="2025-10-08T13:56:21.089" v="2611"/>
          <ac:spMkLst>
            <pc:docMk/>
            <pc:sldMk cId="73848494" sldId="278"/>
            <ac:spMk id="9" creationId="{A48AA681-E682-1984-6086-6E988975DE39}"/>
          </ac:spMkLst>
        </pc:spChg>
        <pc:spChg chg="del">
          <ac:chgData name="대용 신" userId="90ccab377e97af62" providerId="Windows Live" clId="Web-{AF2D2789-2CFD-0713-3A03-3ABC358732D2}" dt="2025-10-08T13:56:12.230" v="2609"/>
          <ac:spMkLst>
            <pc:docMk/>
            <pc:sldMk cId="73848494" sldId="278"/>
            <ac:spMk id="11" creationId="{B9D3C290-A56C-B087-9C47-005A3BC3E120}"/>
          </ac:spMkLst>
        </pc:spChg>
        <pc:spChg chg="mod">
          <ac:chgData name="대용 신" userId="90ccab377e97af62" providerId="Windows Live" clId="Web-{AF2D2789-2CFD-0713-3A03-3ABC358732D2}" dt="2025-10-08T14:03:58.963" v="2650" actId="20577"/>
          <ac:spMkLst>
            <pc:docMk/>
            <pc:sldMk cId="73848494" sldId="278"/>
            <ac:spMk id="12" creationId="{0D775342-B398-D058-62EA-D657A2192D69}"/>
          </ac:spMkLst>
        </pc:spChg>
        <pc:spChg chg="add del mod">
          <ac:chgData name="대용 신" userId="90ccab377e97af62" providerId="Windows Live" clId="Web-{AF2D2789-2CFD-0713-3A03-3ABC358732D2}" dt="2025-10-08T13:56:24.777" v="2615"/>
          <ac:spMkLst>
            <pc:docMk/>
            <pc:sldMk cId="73848494" sldId="278"/>
            <ac:spMk id="15" creationId="{BE15BDA3-36B9-D0EE-654A-5349142D33D8}"/>
          </ac:spMkLst>
        </pc:spChg>
        <pc:spChg chg="del">
          <ac:chgData name="대용 신" userId="90ccab377e97af62" providerId="Windows Live" clId="Web-{AF2D2789-2CFD-0713-3A03-3ABC358732D2}" dt="2025-10-08T13:56:21.839" v="2614"/>
          <ac:spMkLst>
            <pc:docMk/>
            <pc:sldMk cId="73848494" sldId="278"/>
            <ac:spMk id="20" creationId="{E954CCA8-9E58-39CC-C428-F4B19348692D}"/>
          </ac:spMkLst>
        </pc:spChg>
        <pc:spChg chg="del">
          <ac:chgData name="대용 신" userId="90ccab377e97af62" providerId="Windows Live" clId="Web-{AF2D2789-2CFD-0713-3A03-3ABC358732D2}" dt="2025-10-08T13:56:12.167" v="2608"/>
          <ac:spMkLst>
            <pc:docMk/>
            <pc:sldMk cId="73848494" sldId="278"/>
            <ac:spMk id="21" creationId="{6047A6BF-476B-7D5D-EE4E-C50B34AFE8AF}"/>
          </ac:spMkLst>
        </pc:spChg>
      </pc:sldChg>
      <pc:sldChg chg="addSp delSp modSp">
        <pc:chgData name="대용 신" userId="90ccab377e97af62" providerId="Windows Live" clId="Web-{AF2D2789-2CFD-0713-3A03-3ABC358732D2}" dt="2025-10-08T13:52:13.730" v="2500"/>
        <pc:sldMkLst>
          <pc:docMk/>
          <pc:sldMk cId="616355143" sldId="279"/>
        </pc:sldMkLst>
        <pc:spChg chg="mod">
          <ac:chgData name="대용 신" userId="90ccab377e97af62" providerId="Windows Live" clId="Web-{AF2D2789-2CFD-0713-3A03-3ABC358732D2}" dt="2025-10-08T11:24:42.737" v="289" actId="14100"/>
          <ac:spMkLst>
            <pc:docMk/>
            <pc:sldMk cId="616355143" sldId="279"/>
            <ac:spMk id="2" creationId="{DB262C4D-3F97-1652-3A4A-C989986D9B65}"/>
          </ac:spMkLst>
        </pc:spChg>
        <pc:spChg chg="mod">
          <ac:chgData name="대용 신" userId="90ccab377e97af62" providerId="Windows Live" clId="Web-{AF2D2789-2CFD-0713-3A03-3ABC358732D2}" dt="2025-10-08T11:26:00.943" v="303" actId="1076"/>
          <ac:spMkLst>
            <pc:docMk/>
            <pc:sldMk cId="616355143" sldId="279"/>
            <ac:spMk id="3" creationId="{B9136911-B582-CB5C-914D-58A0AE6AB75A}"/>
          </ac:spMkLst>
        </pc:spChg>
        <pc:spChg chg="mod">
          <ac:chgData name="대용 신" userId="90ccab377e97af62" providerId="Windows Live" clId="Web-{AF2D2789-2CFD-0713-3A03-3ABC358732D2}" dt="2025-10-08T11:26:54.616" v="337" actId="1076"/>
          <ac:spMkLst>
            <pc:docMk/>
            <pc:sldMk cId="616355143" sldId="279"/>
            <ac:spMk id="4" creationId="{5AB49C3E-AD51-081C-CB26-BA65EB17C0A7}"/>
          </ac:spMkLst>
        </pc:spChg>
        <pc:spChg chg="mod">
          <ac:chgData name="대용 신" userId="90ccab377e97af62" providerId="Windows Live" clId="Web-{AF2D2789-2CFD-0713-3A03-3ABC358732D2}" dt="2025-10-08T11:39:22.980" v="394" actId="20577"/>
          <ac:spMkLst>
            <pc:docMk/>
            <pc:sldMk cId="616355143" sldId="279"/>
            <ac:spMk id="5" creationId="{E194D589-C330-607E-B446-0DA52AACC4E4}"/>
          </ac:spMkLst>
        </pc:spChg>
        <pc:spChg chg="mod">
          <ac:chgData name="대용 신" userId="90ccab377e97af62" providerId="Windows Live" clId="Web-{AF2D2789-2CFD-0713-3A03-3ABC358732D2}" dt="2025-10-08T11:39:45.968" v="404" actId="14100"/>
          <ac:spMkLst>
            <pc:docMk/>
            <pc:sldMk cId="616355143" sldId="279"/>
            <ac:spMk id="6" creationId="{7F8B4CE7-99C9-BD2D-17D0-2B34D13B367F}"/>
          </ac:spMkLst>
        </pc:spChg>
        <pc:spChg chg="add mod">
          <ac:chgData name="대용 신" userId="90ccab377e97af62" providerId="Windows Live" clId="Web-{AF2D2789-2CFD-0713-3A03-3ABC358732D2}" dt="2025-10-08T11:39:38.686" v="402" actId="20577"/>
          <ac:spMkLst>
            <pc:docMk/>
            <pc:sldMk cId="616355143" sldId="279"/>
            <ac:spMk id="8" creationId="{D5FE5407-762E-9815-E7F2-44C29E5D331B}"/>
          </ac:spMkLst>
        </pc:spChg>
        <pc:spChg chg="add mod">
          <ac:chgData name="대용 신" userId="90ccab377e97af62" providerId="Windows Live" clId="Web-{AF2D2789-2CFD-0713-3A03-3ABC358732D2}" dt="2025-10-08T11:45:40.606" v="521" actId="20577"/>
          <ac:spMkLst>
            <pc:docMk/>
            <pc:sldMk cId="616355143" sldId="279"/>
            <ac:spMk id="10" creationId="{295EE48A-CCF8-2E8A-DD04-5B0A49A178B2}"/>
          </ac:spMkLst>
        </pc:spChg>
        <pc:spChg chg="add mod">
          <ac:chgData name="대용 신" userId="90ccab377e97af62" providerId="Windows Live" clId="Web-{AF2D2789-2CFD-0713-3A03-3ABC358732D2}" dt="2025-10-08T11:40:48.179" v="440" actId="20577"/>
          <ac:spMkLst>
            <pc:docMk/>
            <pc:sldMk cId="616355143" sldId="279"/>
            <ac:spMk id="11" creationId="{E952396B-6EB8-7B5B-D8F4-DCC48F3EF2BD}"/>
          </ac:spMkLst>
        </pc:spChg>
        <pc:spChg chg="del">
          <ac:chgData name="대용 신" userId="90ccab377e97af62" providerId="Windows Live" clId="Web-{AF2D2789-2CFD-0713-3A03-3ABC358732D2}" dt="2025-10-08T13:52:13.730" v="2500"/>
          <ac:spMkLst>
            <pc:docMk/>
            <pc:sldMk cId="616355143" sldId="279"/>
            <ac:spMk id="12" creationId="{BEC1259C-0A50-37A0-081E-E36D391D7A08}"/>
          </ac:spMkLst>
        </pc:spChg>
        <pc:spChg chg="add mod">
          <ac:chgData name="대용 신" userId="90ccab377e97af62" providerId="Windows Live" clId="Web-{AF2D2789-2CFD-0713-3A03-3ABC358732D2}" dt="2025-10-08T11:41:50.779" v="515" actId="20577"/>
          <ac:spMkLst>
            <pc:docMk/>
            <pc:sldMk cId="616355143" sldId="279"/>
            <ac:spMk id="14" creationId="{EB7578DE-FA8F-B9E5-457C-8BD7422F573C}"/>
          </ac:spMkLst>
        </pc:spChg>
        <pc:spChg chg="add del">
          <ac:chgData name="대용 신" userId="90ccab377e97af62" providerId="Windows Live" clId="Web-{AF2D2789-2CFD-0713-3A03-3ABC358732D2}" dt="2025-10-08T11:45:45.857" v="525"/>
          <ac:spMkLst>
            <pc:docMk/>
            <pc:sldMk cId="616355143" sldId="279"/>
            <ac:spMk id="15" creationId="{E2708E6C-2445-2104-2B93-2BB9208F5C7B}"/>
          </ac:spMkLst>
        </pc:spChg>
        <pc:spChg chg="add del">
          <ac:chgData name="대용 신" userId="90ccab377e97af62" providerId="Windows Live" clId="Web-{AF2D2789-2CFD-0713-3A03-3ABC358732D2}" dt="2025-10-08T11:45:45.857" v="524"/>
          <ac:spMkLst>
            <pc:docMk/>
            <pc:sldMk cId="616355143" sldId="279"/>
            <ac:spMk id="16" creationId="{AC5C0FE0-32CF-143B-94A2-8392525B9127}"/>
          </ac:spMkLst>
        </pc:spChg>
      </pc:sldChg>
      <pc:sldChg chg="modSp">
        <pc:chgData name="대용 신" userId="90ccab377e97af62" providerId="Windows Live" clId="Web-{AF2D2789-2CFD-0713-3A03-3ABC358732D2}" dt="2025-10-08T11:23:43.406" v="278" actId="14100"/>
        <pc:sldMkLst>
          <pc:docMk/>
          <pc:sldMk cId="901526237" sldId="281"/>
        </pc:sldMkLst>
        <pc:spChg chg="mod">
          <ac:chgData name="대용 신" userId="90ccab377e97af62" providerId="Windows Live" clId="Web-{AF2D2789-2CFD-0713-3A03-3ABC358732D2}" dt="2025-10-08T11:23:43.406" v="278" actId="14100"/>
          <ac:spMkLst>
            <pc:docMk/>
            <pc:sldMk cId="901526237" sldId="281"/>
            <ac:spMk id="3" creationId="{330480BD-3EF5-7A7E-9E81-E73191A1D49D}"/>
          </ac:spMkLst>
        </pc:spChg>
      </pc:sldChg>
      <pc:sldChg chg="del">
        <pc:chgData name="대용 신" userId="90ccab377e97af62" providerId="Windows Live" clId="Web-{AF2D2789-2CFD-0713-3A03-3ABC358732D2}" dt="2025-10-08T12:44:34.765" v="1487"/>
        <pc:sldMkLst>
          <pc:docMk/>
          <pc:sldMk cId="1125054511" sldId="282"/>
        </pc:sldMkLst>
      </pc:sldChg>
      <pc:sldChg chg="modSp">
        <pc:chgData name="대용 신" userId="90ccab377e97af62" providerId="Windows Live" clId="Web-{AF2D2789-2CFD-0713-3A03-3ABC358732D2}" dt="2025-10-08T11:23:22.562" v="277" actId="20577"/>
        <pc:sldMkLst>
          <pc:docMk/>
          <pc:sldMk cId="476614979" sldId="283"/>
        </pc:sldMkLst>
        <pc:spChg chg="mod">
          <ac:chgData name="대용 신" userId="90ccab377e97af62" providerId="Windows Live" clId="Web-{AF2D2789-2CFD-0713-3A03-3ABC358732D2}" dt="2025-10-08T11:23:22.562" v="277" actId="20577"/>
          <ac:spMkLst>
            <pc:docMk/>
            <pc:sldMk cId="476614979" sldId="283"/>
            <ac:spMk id="7" creationId="{2749D3A3-A012-454F-EFFD-30D72C9C8AE7}"/>
          </ac:spMkLst>
        </pc:spChg>
      </pc:sldChg>
      <pc:sldChg chg="addSp delSp modSp add replId addAnim delAnim">
        <pc:chgData name="대용 신" userId="90ccab377e97af62" providerId="Windows Live" clId="Web-{AF2D2789-2CFD-0713-3A03-3ABC358732D2}" dt="2025-10-08T12:01:24.702" v="908"/>
        <pc:sldMkLst>
          <pc:docMk/>
          <pc:sldMk cId="1391010390" sldId="285"/>
        </pc:sldMkLst>
        <pc:spChg chg="mod">
          <ac:chgData name="대용 신" userId="90ccab377e97af62" providerId="Windows Live" clId="Web-{AF2D2789-2CFD-0713-3A03-3ABC358732D2}" dt="2025-10-08T10:53:01.424" v="8" actId="1076"/>
          <ac:spMkLst>
            <pc:docMk/>
            <pc:sldMk cId="1391010390" sldId="285"/>
            <ac:spMk id="2" creationId="{F51E66D0-3842-65C7-1ADE-C0DC46A9D09C}"/>
          </ac:spMkLst>
        </pc:spChg>
        <pc:picChg chg="del">
          <ac:chgData name="대용 신" userId="90ccab377e97af62" providerId="Windows Live" clId="Web-{AF2D2789-2CFD-0713-3A03-3ABC358732D2}" dt="2025-10-08T10:53:04.471" v="11"/>
          <ac:picMkLst>
            <pc:docMk/>
            <pc:sldMk cId="1391010390" sldId="285"/>
            <ac:picMk id="3" creationId="{E21CB51D-363A-15E5-8B5F-3577EC0CBFFE}"/>
          </ac:picMkLst>
        </pc:picChg>
        <pc:picChg chg="del">
          <ac:chgData name="대용 신" userId="90ccab377e97af62" providerId="Windows Live" clId="Web-{AF2D2789-2CFD-0713-3A03-3ABC358732D2}" dt="2025-10-08T10:53:03.893" v="10"/>
          <ac:picMkLst>
            <pc:docMk/>
            <pc:sldMk cId="1391010390" sldId="285"/>
            <ac:picMk id="4" creationId="{ECC616D1-D814-7E2F-0AC8-D054182BD390}"/>
          </ac:picMkLst>
        </pc:picChg>
        <pc:picChg chg="add mod">
          <ac:chgData name="대용 신" userId="90ccab377e97af62" providerId="Windows Live" clId="Web-{AF2D2789-2CFD-0713-3A03-3ABC358732D2}" dt="2025-10-08T11:11:58.644" v="246" actId="1076"/>
          <ac:picMkLst>
            <pc:docMk/>
            <pc:sldMk cId="1391010390" sldId="285"/>
            <ac:picMk id="5" creationId="{67575EEC-3AA4-D50F-F5F2-062F2B48580C}"/>
          </ac:picMkLst>
        </pc:picChg>
        <pc:picChg chg="add mod">
          <ac:chgData name="대용 신" userId="90ccab377e97af62" providerId="Windows Live" clId="Web-{AF2D2789-2CFD-0713-3A03-3ABC358732D2}" dt="2025-10-08T11:11:55.378" v="245" actId="1076"/>
          <ac:picMkLst>
            <pc:docMk/>
            <pc:sldMk cId="1391010390" sldId="285"/>
            <ac:picMk id="6" creationId="{E13286CB-6435-4306-78D8-498DBDBE6195}"/>
          </ac:picMkLst>
        </pc:picChg>
        <pc:picChg chg="add mod">
          <ac:chgData name="대용 신" userId="90ccab377e97af62" providerId="Windows Live" clId="Web-{AF2D2789-2CFD-0713-3A03-3ABC358732D2}" dt="2025-10-08T11:12:39.316" v="248" actId="1076"/>
          <ac:picMkLst>
            <pc:docMk/>
            <pc:sldMk cId="1391010390" sldId="285"/>
            <ac:picMk id="7" creationId="{440FEA50-78FF-2CC3-457E-54ACF19AC2DF}"/>
          </ac:picMkLst>
        </pc:picChg>
        <pc:picChg chg="add del mod ord">
          <ac:chgData name="대용 신" userId="90ccab377e97af62" providerId="Windows Live" clId="Web-{AF2D2789-2CFD-0713-3A03-3ABC358732D2}" dt="2025-10-08T12:01:24.702" v="908"/>
          <ac:picMkLst>
            <pc:docMk/>
            <pc:sldMk cId="1391010390" sldId="285"/>
            <ac:picMk id="8" creationId="{41D0A3D1-2AEB-5091-6EAC-F85052783F87}"/>
          </ac:picMkLst>
        </pc:picChg>
        <pc:picChg chg="del">
          <ac:chgData name="대용 신" userId="90ccab377e97af62" providerId="Windows Live" clId="Web-{AF2D2789-2CFD-0713-3A03-3ABC358732D2}" dt="2025-10-08T10:53:03.315" v="9"/>
          <ac:picMkLst>
            <pc:docMk/>
            <pc:sldMk cId="1391010390" sldId="285"/>
            <ac:picMk id="21" creationId="{76CBC74D-5CB3-86DC-7442-B540A87A91BC}"/>
          </ac:picMkLst>
        </pc:picChg>
        <pc:picChg chg="del">
          <ac:chgData name="대용 신" userId="90ccab377e97af62" providerId="Windows Live" clId="Web-{AF2D2789-2CFD-0713-3A03-3ABC358732D2}" dt="2025-10-08T10:53:05.705" v="13"/>
          <ac:picMkLst>
            <pc:docMk/>
            <pc:sldMk cId="1391010390" sldId="285"/>
            <ac:picMk id="22" creationId="{5382543E-3983-2577-BDD8-33AEFB0BD15F}"/>
          </ac:picMkLst>
        </pc:picChg>
        <pc:picChg chg="del">
          <ac:chgData name="대용 신" userId="90ccab377e97af62" providerId="Windows Live" clId="Web-{AF2D2789-2CFD-0713-3A03-3ABC358732D2}" dt="2025-10-08T10:53:04.877" v="12"/>
          <ac:picMkLst>
            <pc:docMk/>
            <pc:sldMk cId="1391010390" sldId="285"/>
            <ac:picMk id="23" creationId="{DFF1076D-16A8-32A4-93B4-2BDACA445A21}"/>
          </ac:picMkLst>
        </pc:picChg>
      </pc:sldChg>
      <pc:sldChg chg="addSp delSp modSp add replId">
        <pc:chgData name="대용 신" userId="90ccab377e97af62" providerId="Windows Live" clId="Web-{AF2D2789-2CFD-0713-3A03-3ABC358732D2}" dt="2025-10-08T11:10:21.875" v="241" actId="20577"/>
        <pc:sldMkLst>
          <pc:docMk/>
          <pc:sldMk cId="3204264481" sldId="286"/>
        </pc:sldMkLst>
        <pc:spChg chg="mod">
          <ac:chgData name="대용 신" userId="90ccab377e97af62" providerId="Windows Live" clId="Web-{AF2D2789-2CFD-0713-3A03-3ABC358732D2}" dt="2025-10-08T10:53:26.145" v="20" actId="20577"/>
          <ac:spMkLst>
            <pc:docMk/>
            <pc:sldMk cId="3204264481" sldId="286"/>
            <ac:spMk id="2" creationId="{2A955F04-C297-1045-E7BD-D00AB5D1245A}"/>
          </ac:spMkLst>
        </pc:spChg>
        <pc:spChg chg="add mod">
          <ac:chgData name="대용 신" userId="90ccab377e97af62" providerId="Windows Live" clId="Web-{AF2D2789-2CFD-0713-3A03-3ABC358732D2}" dt="2025-10-08T10:55:46.242" v="91" actId="1076"/>
          <ac:spMkLst>
            <pc:docMk/>
            <pc:sldMk cId="3204264481" sldId="286"/>
            <ac:spMk id="3" creationId="{92316237-62CE-C82D-F15A-2504D2A2986E}"/>
          </ac:spMkLst>
        </pc:spChg>
        <pc:spChg chg="add mod">
          <ac:chgData name="대용 신" userId="90ccab377e97af62" providerId="Windows Live" clId="Web-{AF2D2789-2CFD-0713-3A03-3ABC358732D2}" dt="2025-10-08T10:56:12.042" v="110" actId="20577"/>
          <ac:spMkLst>
            <pc:docMk/>
            <pc:sldMk cId="3204264481" sldId="286"/>
            <ac:spMk id="4" creationId="{66791554-FB81-3499-E956-8F84FA14BC21}"/>
          </ac:spMkLst>
        </pc:spChg>
        <pc:spChg chg="mod">
          <ac:chgData name="대용 신" userId="90ccab377e97af62" providerId="Windows Live" clId="Web-{AF2D2789-2CFD-0713-3A03-3ABC358732D2}" dt="2025-10-08T11:09:12.061" v="196" actId="14100"/>
          <ac:spMkLst>
            <pc:docMk/>
            <pc:sldMk cId="3204264481" sldId="286"/>
            <ac:spMk id="5" creationId="{CF7939EB-12EE-D4B4-57C9-0C2042754587}"/>
          </ac:spMkLst>
        </pc:spChg>
        <pc:spChg chg="mod">
          <ac:chgData name="대용 신" userId="90ccab377e97af62" providerId="Windows Live" clId="Web-{AF2D2789-2CFD-0713-3A03-3ABC358732D2}" dt="2025-10-08T11:09:30.952" v="203" actId="14100"/>
          <ac:spMkLst>
            <pc:docMk/>
            <pc:sldMk cId="3204264481" sldId="286"/>
            <ac:spMk id="7" creationId="{3D7FAF45-B95B-5205-D2DC-13E8EE76860C}"/>
          </ac:spMkLst>
        </pc:spChg>
        <pc:spChg chg="mod">
          <ac:chgData name="대용 신" userId="90ccab377e97af62" providerId="Windows Live" clId="Web-{AF2D2789-2CFD-0713-3A03-3ABC358732D2}" dt="2025-10-08T11:09:33.358" v="204" actId="14100"/>
          <ac:spMkLst>
            <pc:docMk/>
            <pc:sldMk cId="3204264481" sldId="286"/>
            <ac:spMk id="8" creationId="{53F38A01-3CE1-352A-4B71-D4521EE5918A}"/>
          </ac:spMkLst>
        </pc:spChg>
        <pc:spChg chg="mod">
          <ac:chgData name="대용 신" userId="90ccab377e97af62" providerId="Windows Live" clId="Web-{AF2D2789-2CFD-0713-3A03-3ABC358732D2}" dt="2025-10-08T10:55:38.632" v="89" actId="20577"/>
          <ac:spMkLst>
            <pc:docMk/>
            <pc:sldMk cId="3204264481" sldId="286"/>
            <ac:spMk id="11" creationId="{FA692ADB-8624-BD0E-06D0-D85775FDEC87}"/>
          </ac:spMkLst>
        </pc:spChg>
        <pc:spChg chg="mod">
          <ac:chgData name="대용 신" userId="90ccab377e97af62" providerId="Windows Live" clId="Web-{AF2D2789-2CFD-0713-3A03-3ABC358732D2}" dt="2025-10-08T11:09:09.748" v="195" actId="20577"/>
          <ac:spMkLst>
            <pc:docMk/>
            <pc:sldMk cId="3204264481" sldId="286"/>
            <ac:spMk id="12" creationId="{6392046F-2DA9-B1DD-C3AF-9A02A4B6A6F7}"/>
          </ac:spMkLst>
        </pc:spChg>
        <pc:spChg chg="mod">
          <ac:chgData name="대용 신" userId="90ccab377e97af62" providerId="Windows Live" clId="Web-{AF2D2789-2CFD-0713-3A03-3ABC358732D2}" dt="2025-10-08T11:10:21.875" v="241" actId="20577"/>
          <ac:spMkLst>
            <pc:docMk/>
            <pc:sldMk cId="3204264481" sldId="286"/>
            <ac:spMk id="13" creationId="{D02DA903-3317-1313-4A43-15EEC2D16E19}"/>
          </ac:spMkLst>
        </pc:spChg>
        <pc:spChg chg="mod">
          <ac:chgData name="대용 신" userId="90ccab377e97af62" providerId="Windows Live" clId="Web-{AF2D2789-2CFD-0713-3A03-3ABC358732D2}" dt="2025-10-08T11:10:15.094" v="233" actId="20577"/>
          <ac:spMkLst>
            <pc:docMk/>
            <pc:sldMk cId="3204264481" sldId="286"/>
            <ac:spMk id="14" creationId="{3A458C52-F537-1CD8-37F3-B2EB6FB35299}"/>
          </ac:spMkLst>
        </pc:spChg>
        <pc:spChg chg="mod">
          <ac:chgData name="대용 신" userId="90ccab377e97af62" providerId="Windows Live" clId="Web-{AF2D2789-2CFD-0713-3A03-3ABC358732D2}" dt="2025-10-08T11:09:21.592" v="199" actId="1076"/>
          <ac:spMkLst>
            <pc:docMk/>
            <pc:sldMk cId="3204264481" sldId="286"/>
            <ac:spMk id="27" creationId="{0264BEEE-CED1-5612-4FE9-6B1460D82F25}"/>
          </ac:spMkLst>
        </pc:spChg>
        <pc:spChg chg="mod">
          <ac:chgData name="대용 신" userId="90ccab377e97af62" providerId="Windows Live" clId="Web-{AF2D2789-2CFD-0713-3A03-3ABC358732D2}" dt="2025-10-08T11:09:21.608" v="200" actId="1076"/>
          <ac:spMkLst>
            <pc:docMk/>
            <pc:sldMk cId="3204264481" sldId="286"/>
            <ac:spMk id="28" creationId="{A8154FA3-BC42-1917-60D1-F0F5C2DE8ED0}"/>
          </ac:spMkLst>
        </pc:spChg>
        <pc:spChg chg="del mod">
          <ac:chgData name="대용 신" userId="90ccab377e97af62" providerId="Windows Live" clId="Web-{AF2D2789-2CFD-0713-3A03-3ABC358732D2}" dt="2025-10-08T10:54:02.521" v="29"/>
          <ac:spMkLst>
            <pc:docMk/>
            <pc:sldMk cId="3204264481" sldId="286"/>
            <ac:spMk id="32" creationId="{1E5809AE-977F-67B6-0352-B60534CF239D}"/>
          </ac:spMkLst>
        </pc:spChg>
        <pc:spChg chg="del">
          <ac:chgData name="대용 신" userId="90ccab377e97af62" providerId="Windows Live" clId="Web-{AF2D2789-2CFD-0713-3A03-3ABC358732D2}" dt="2025-10-08T10:54:03.709" v="30"/>
          <ac:spMkLst>
            <pc:docMk/>
            <pc:sldMk cId="3204264481" sldId="286"/>
            <ac:spMk id="34" creationId="{D5C003DD-7034-50C9-E18F-4157694B61E3}"/>
          </ac:spMkLst>
        </pc:spChg>
        <pc:cxnChg chg="del">
          <ac:chgData name="대용 신" userId="90ccab377e97af62" providerId="Windows Live" clId="Web-{AF2D2789-2CFD-0713-3A03-3ABC358732D2}" dt="2025-10-08T10:57:35.186" v="166"/>
          <ac:cxnSpMkLst>
            <pc:docMk/>
            <pc:sldMk cId="3204264481" sldId="286"/>
            <ac:cxnSpMk id="15" creationId="{3399843B-B3C6-ED44-0FD3-CCD7A1F336DB}"/>
          </ac:cxnSpMkLst>
        </pc:cxnChg>
        <pc:cxnChg chg="del">
          <ac:chgData name="대용 신" userId="90ccab377e97af62" providerId="Windows Live" clId="Web-{AF2D2789-2CFD-0713-3A03-3ABC358732D2}" dt="2025-10-08T10:57:43.593" v="169"/>
          <ac:cxnSpMkLst>
            <pc:docMk/>
            <pc:sldMk cId="3204264481" sldId="286"/>
            <ac:cxnSpMk id="16" creationId="{23E499B9-3CC4-621F-0615-F8A9021D6B92}"/>
          </ac:cxnSpMkLst>
        </pc:cxnChg>
        <pc:cxnChg chg="del">
          <ac:chgData name="대용 신" userId="90ccab377e97af62" providerId="Windows Live" clId="Web-{AF2D2789-2CFD-0713-3A03-3ABC358732D2}" dt="2025-10-08T10:57:36.233" v="167"/>
          <ac:cxnSpMkLst>
            <pc:docMk/>
            <pc:sldMk cId="3204264481" sldId="286"/>
            <ac:cxnSpMk id="17" creationId="{D0A9F823-1E55-9FF5-EDC1-0B4842EB6A13}"/>
          </ac:cxnSpMkLst>
        </pc:cxnChg>
        <pc:cxnChg chg="del">
          <ac:chgData name="대용 신" userId="90ccab377e97af62" providerId="Windows Live" clId="Web-{AF2D2789-2CFD-0713-3A03-3ABC358732D2}" dt="2025-10-08T10:57:42.296" v="168"/>
          <ac:cxnSpMkLst>
            <pc:docMk/>
            <pc:sldMk cId="3204264481" sldId="286"/>
            <ac:cxnSpMk id="25" creationId="{5CD64F56-C6EB-AEE7-47BD-58FFE37A8800}"/>
          </ac:cxnSpMkLst>
        </pc:cxnChg>
        <pc:cxnChg chg="del">
          <ac:chgData name="대용 신" userId="90ccab377e97af62" providerId="Windows Live" clId="Web-{AF2D2789-2CFD-0713-3A03-3ABC358732D2}" dt="2025-10-08T10:57:45.062" v="170"/>
          <ac:cxnSpMkLst>
            <pc:docMk/>
            <pc:sldMk cId="3204264481" sldId="286"/>
            <ac:cxnSpMk id="26" creationId="{D6464D0D-820B-4093-A398-B3B5847AD2ED}"/>
          </ac:cxnSpMkLst>
        </pc:cxnChg>
        <pc:cxnChg chg="del">
          <ac:chgData name="대용 신" userId="90ccab377e97af62" providerId="Windows Live" clId="Web-{AF2D2789-2CFD-0713-3A03-3ABC358732D2}" dt="2025-10-08T10:54:04.990" v="31"/>
          <ac:cxnSpMkLst>
            <pc:docMk/>
            <pc:sldMk cId="3204264481" sldId="286"/>
            <ac:cxnSpMk id="33" creationId="{1469D6DE-E386-F227-1425-63C5DBEEFED8}"/>
          </ac:cxnSpMkLst>
        </pc:cxnChg>
        <pc:cxnChg chg="del">
          <ac:chgData name="대용 신" userId="90ccab377e97af62" providerId="Windows Live" clId="Web-{AF2D2789-2CFD-0713-3A03-3ABC358732D2}" dt="2025-10-08T10:53:58.146" v="26"/>
          <ac:cxnSpMkLst>
            <pc:docMk/>
            <pc:sldMk cId="3204264481" sldId="286"/>
            <ac:cxnSpMk id="35" creationId="{5908C2BB-6D4C-924B-7890-1CE3B65AD5AB}"/>
          </ac:cxnSpMkLst>
        </pc:cxnChg>
        <pc:cxnChg chg="del">
          <ac:chgData name="대용 신" userId="90ccab377e97af62" providerId="Windows Live" clId="Web-{AF2D2789-2CFD-0713-3A03-3ABC358732D2}" dt="2025-10-08T10:53:59.334" v="27"/>
          <ac:cxnSpMkLst>
            <pc:docMk/>
            <pc:sldMk cId="3204264481" sldId="286"/>
            <ac:cxnSpMk id="36" creationId="{6369AA89-B57E-9BDD-18A3-0C1EE83A1D48}"/>
          </ac:cxnSpMkLst>
        </pc:cxnChg>
      </pc:sldChg>
      <pc:sldChg chg="addSp delSp modSp add replId">
        <pc:chgData name="대용 신" userId="90ccab377e97af62" providerId="Windows Live" clId="Web-{AF2D2789-2CFD-0713-3A03-3ABC358732D2}" dt="2025-10-08T12:00:47.573" v="906" actId="14100"/>
        <pc:sldMkLst>
          <pc:docMk/>
          <pc:sldMk cId="750893908" sldId="287"/>
        </pc:sldMkLst>
        <pc:spChg chg="mod">
          <ac:chgData name="대용 신" userId="90ccab377e97af62" providerId="Windows Live" clId="Web-{AF2D2789-2CFD-0713-3A03-3ABC358732D2}" dt="2025-10-08T11:53:10.821" v="676" actId="14100"/>
          <ac:spMkLst>
            <pc:docMk/>
            <pc:sldMk cId="750893908" sldId="287"/>
            <ac:spMk id="2" creationId="{310B2013-0E59-16F3-704A-35D698F49535}"/>
          </ac:spMkLst>
        </pc:spChg>
        <pc:spChg chg="mod">
          <ac:chgData name="대용 신" userId="90ccab377e97af62" providerId="Windows Live" clId="Web-{AF2D2789-2CFD-0713-3A03-3ABC358732D2}" dt="2025-10-08T11:50:12.052" v="595" actId="14100"/>
          <ac:spMkLst>
            <pc:docMk/>
            <pc:sldMk cId="750893908" sldId="287"/>
            <ac:spMk id="3" creationId="{0C5A757D-C616-ED5A-1202-498E2DF5BD15}"/>
          </ac:spMkLst>
        </pc:spChg>
        <pc:spChg chg="mod">
          <ac:chgData name="대용 신" userId="90ccab377e97af62" providerId="Windows Live" clId="Web-{AF2D2789-2CFD-0713-3A03-3ABC358732D2}" dt="2025-10-08T11:50:17.037" v="596" actId="1076"/>
          <ac:spMkLst>
            <pc:docMk/>
            <pc:sldMk cId="750893908" sldId="287"/>
            <ac:spMk id="4" creationId="{6BF64013-0E62-8DF5-9116-9CEB868A9932}"/>
          </ac:spMkLst>
        </pc:spChg>
        <pc:spChg chg="del">
          <ac:chgData name="대용 신" userId="90ccab377e97af62" providerId="Windows Live" clId="Web-{AF2D2789-2CFD-0713-3A03-3ABC358732D2}" dt="2025-10-08T11:49:54.239" v="565"/>
          <ac:spMkLst>
            <pc:docMk/>
            <pc:sldMk cId="750893908" sldId="287"/>
            <ac:spMk id="5" creationId="{3B20269F-64B5-4A4B-C034-B7424D70F9CF}"/>
          </ac:spMkLst>
        </pc:spChg>
        <pc:spChg chg="mod">
          <ac:chgData name="대용 신" userId="90ccab377e97af62" providerId="Windows Live" clId="Web-{AF2D2789-2CFD-0713-3A03-3ABC358732D2}" dt="2025-10-08T11:54:19.166" v="700" actId="14100"/>
          <ac:spMkLst>
            <pc:docMk/>
            <pc:sldMk cId="750893908" sldId="287"/>
            <ac:spMk id="6" creationId="{DC9243BA-CC40-E30C-6797-56444FF73D93}"/>
          </ac:spMkLst>
        </pc:spChg>
        <pc:spChg chg="mod">
          <ac:chgData name="대용 신" userId="90ccab377e97af62" providerId="Windows Live" clId="Web-{AF2D2789-2CFD-0713-3A03-3ABC358732D2}" dt="2025-10-08T11:54:49.916" v="704" actId="1076"/>
          <ac:spMkLst>
            <pc:docMk/>
            <pc:sldMk cId="750893908" sldId="287"/>
            <ac:spMk id="7" creationId="{9441050E-FF86-F6F0-8163-BDFCF1CCE133}"/>
          </ac:spMkLst>
        </pc:spChg>
        <pc:spChg chg="mod">
          <ac:chgData name="대용 신" userId="90ccab377e97af62" providerId="Windows Live" clId="Web-{AF2D2789-2CFD-0713-3A03-3ABC358732D2}" dt="2025-10-08T11:54:16.197" v="699" actId="14100"/>
          <ac:spMkLst>
            <pc:docMk/>
            <pc:sldMk cId="750893908" sldId="287"/>
            <ac:spMk id="8" creationId="{E627F5B5-1BDB-322D-2861-780E91CC8477}"/>
          </ac:spMkLst>
        </pc:spChg>
        <pc:spChg chg="del">
          <ac:chgData name="대용 신" userId="90ccab377e97af62" providerId="Windows Live" clId="Web-{AF2D2789-2CFD-0713-3A03-3ABC358732D2}" dt="2025-10-08T11:49:49.958" v="564"/>
          <ac:spMkLst>
            <pc:docMk/>
            <pc:sldMk cId="750893908" sldId="287"/>
            <ac:spMk id="9" creationId="{A84177A8-A202-307D-3096-E1D4BF279442}"/>
          </ac:spMkLst>
        </pc:spChg>
        <pc:spChg chg="mod">
          <ac:chgData name="대용 신" userId="90ccab377e97af62" providerId="Windows Live" clId="Web-{AF2D2789-2CFD-0713-3A03-3ABC358732D2}" dt="2025-10-08T11:56:46.809" v="767" actId="20577"/>
          <ac:spMkLst>
            <pc:docMk/>
            <pc:sldMk cId="750893908" sldId="287"/>
            <ac:spMk id="11" creationId="{66382498-7149-BE7A-8ED1-B68B9EC62513}"/>
          </ac:spMkLst>
        </pc:spChg>
        <pc:spChg chg="del mod">
          <ac:chgData name="대용 신" userId="90ccab377e97af62" providerId="Windows Live" clId="Web-{AF2D2789-2CFD-0713-3A03-3ABC358732D2}" dt="2025-10-08T11:49:46.989" v="563"/>
          <ac:spMkLst>
            <pc:docMk/>
            <pc:sldMk cId="750893908" sldId="287"/>
            <ac:spMk id="12" creationId="{8CF49C98-6C14-99E9-9047-CAC866C54C07}"/>
          </ac:spMkLst>
        </pc:spChg>
        <pc:spChg chg="add mod">
          <ac:chgData name="대용 신" userId="90ccab377e97af62" providerId="Windows Live" clId="Web-{AF2D2789-2CFD-0713-3A03-3ABC358732D2}" dt="2025-10-08T11:58:01.123" v="829" actId="1076"/>
          <ac:spMkLst>
            <pc:docMk/>
            <pc:sldMk cId="750893908" sldId="287"/>
            <ac:spMk id="12" creationId="{D78579AB-2522-3C79-3B65-8685A986F6EB}"/>
          </ac:spMkLst>
        </pc:spChg>
        <pc:spChg chg="mod">
          <ac:chgData name="대용 신" userId="90ccab377e97af62" providerId="Windows Live" clId="Web-{AF2D2789-2CFD-0713-3A03-3ABC358732D2}" dt="2025-10-08T11:59:00.983" v="868" actId="20577"/>
          <ac:spMkLst>
            <pc:docMk/>
            <pc:sldMk cId="750893908" sldId="287"/>
            <ac:spMk id="13" creationId="{9E0AA0A5-B3E7-321C-2B29-BAB52E350F56}"/>
          </ac:spMkLst>
        </pc:spChg>
        <pc:spChg chg="mod">
          <ac:chgData name="대용 신" userId="90ccab377e97af62" providerId="Windows Live" clId="Web-{AF2D2789-2CFD-0713-3A03-3ABC358732D2}" dt="2025-10-08T11:59:40.878" v="894" actId="20577"/>
          <ac:spMkLst>
            <pc:docMk/>
            <pc:sldMk cId="750893908" sldId="287"/>
            <ac:spMk id="14" creationId="{06B898ED-08CC-2B47-D3D5-F11DC8F05E17}"/>
          </ac:spMkLst>
        </pc:spChg>
        <pc:spChg chg="add mod">
          <ac:chgData name="대용 신" userId="90ccab377e97af62" providerId="Windows Live" clId="Web-{AF2D2789-2CFD-0713-3A03-3ABC358732D2}" dt="2025-10-08T11:57:58.310" v="827" actId="20577"/>
          <ac:spMkLst>
            <pc:docMk/>
            <pc:sldMk cId="750893908" sldId="287"/>
            <ac:spMk id="16" creationId="{C92A426A-3456-6831-A07E-822E7523AF2F}"/>
          </ac:spMkLst>
        </pc:spChg>
        <pc:spChg chg="add mod">
          <ac:chgData name="대용 신" userId="90ccab377e97af62" providerId="Windows Live" clId="Web-{AF2D2789-2CFD-0713-3A03-3ABC358732D2}" dt="2025-10-08T11:56:57.387" v="771" actId="1076"/>
          <ac:spMkLst>
            <pc:docMk/>
            <pc:sldMk cId="750893908" sldId="287"/>
            <ac:spMk id="20" creationId="{58F4DF02-B500-2168-F03B-E5B49F358C71}"/>
          </ac:spMkLst>
        </pc:spChg>
        <pc:spChg chg="add mod">
          <ac:chgData name="대용 신" userId="90ccab377e97af62" providerId="Windows Live" clId="Web-{AF2D2789-2CFD-0713-3A03-3ABC358732D2}" dt="2025-10-08T11:57:06.044" v="790" actId="1076"/>
          <ac:spMkLst>
            <pc:docMk/>
            <pc:sldMk cId="750893908" sldId="287"/>
            <ac:spMk id="22" creationId="{DD9BE708-D6DB-1228-821C-96D50F6C755B}"/>
          </ac:spMkLst>
        </pc:spChg>
        <pc:spChg chg="mod">
          <ac:chgData name="대용 신" userId="90ccab377e97af62" providerId="Windows Live" clId="Web-{AF2D2789-2CFD-0713-3A03-3ABC358732D2}" dt="2025-10-08T11:54:56.198" v="706" actId="1076"/>
          <ac:spMkLst>
            <pc:docMk/>
            <pc:sldMk cId="750893908" sldId="287"/>
            <ac:spMk id="27" creationId="{35949976-6BE5-22B7-0370-CD45218D790F}"/>
          </ac:spMkLst>
        </pc:spChg>
        <pc:spChg chg="mod">
          <ac:chgData name="대용 신" userId="90ccab377e97af62" providerId="Windows Live" clId="Web-{AF2D2789-2CFD-0713-3A03-3ABC358732D2}" dt="2025-10-08T11:54:56.213" v="707" actId="1076"/>
          <ac:spMkLst>
            <pc:docMk/>
            <pc:sldMk cId="750893908" sldId="287"/>
            <ac:spMk id="28" creationId="{AB95C0FE-E10B-14DE-4E44-EF14C22E04B3}"/>
          </ac:spMkLst>
        </pc:spChg>
        <pc:grpChg chg="add mod">
          <ac:chgData name="대용 신" userId="90ccab377e97af62" providerId="Windows Live" clId="Web-{AF2D2789-2CFD-0713-3A03-3ABC358732D2}" dt="2025-10-08T11:55:10.510" v="708" actId="1076"/>
          <ac:grpSpMkLst>
            <pc:docMk/>
            <pc:sldMk cId="750893908" sldId="287"/>
            <ac:grpSpMk id="10" creationId="{072DCF12-833A-618C-98E2-EE8E61A60482}"/>
          </ac:grpSpMkLst>
        </pc:grpChg>
        <pc:grpChg chg="add mod">
          <ac:chgData name="대용 신" userId="90ccab377e97af62" providerId="Windows Live" clId="Web-{AF2D2789-2CFD-0713-3A03-3ABC358732D2}" dt="2025-10-08T11:53:55.618" v="695" actId="1076"/>
          <ac:grpSpMkLst>
            <pc:docMk/>
            <pc:sldMk cId="750893908" sldId="287"/>
            <ac:grpSpMk id="15" creationId="{688F70EC-0EEA-01B7-5905-F24A2962DA2D}"/>
          </ac:grpSpMkLst>
        </pc:grpChg>
        <pc:cxnChg chg="add del">
          <ac:chgData name="대용 신" userId="90ccab377e97af62" providerId="Windows Live" clId="Web-{AF2D2789-2CFD-0713-3A03-3ABC358732D2}" dt="2025-10-08T11:55:56.417" v="710"/>
          <ac:cxnSpMkLst>
            <pc:docMk/>
            <pc:sldMk cId="750893908" sldId="287"/>
            <ac:cxnSpMk id="17" creationId="{16F22B2D-ED69-5EEF-C0BE-23388BFF8472}"/>
          </ac:cxnSpMkLst>
        </pc:cxnChg>
        <pc:cxnChg chg="add mod">
          <ac:chgData name="대용 신" userId="90ccab377e97af62" providerId="Windows Live" clId="Web-{AF2D2789-2CFD-0713-3A03-3ABC358732D2}" dt="2025-10-08T11:56:48.981" v="768" actId="14100"/>
          <ac:cxnSpMkLst>
            <pc:docMk/>
            <pc:sldMk cId="750893908" sldId="287"/>
            <ac:cxnSpMk id="18" creationId="{A8CD0CCC-0855-CA80-678D-1B303F371C93}"/>
          </ac:cxnSpMkLst>
        </pc:cxnChg>
        <pc:cxnChg chg="add mod">
          <ac:chgData name="대용 신" userId="90ccab377e97af62" providerId="Windows Live" clId="Web-{AF2D2789-2CFD-0713-3A03-3ABC358732D2}" dt="2025-10-08T11:57:12.450" v="793" actId="14100"/>
          <ac:cxnSpMkLst>
            <pc:docMk/>
            <pc:sldMk cId="750893908" sldId="287"/>
            <ac:cxnSpMk id="23" creationId="{9960CF2D-396F-D57B-326B-E0C723306CCC}"/>
          </ac:cxnSpMkLst>
        </pc:cxnChg>
        <pc:cxnChg chg="add mod">
          <ac:chgData name="대용 신" userId="90ccab377e97af62" providerId="Windows Live" clId="Web-{AF2D2789-2CFD-0713-3A03-3ABC358732D2}" dt="2025-10-08T11:57:19.497" v="796" actId="14100"/>
          <ac:cxnSpMkLst>
            <pc:docMk/>
            <pc:sldMk cId="750893908" sldId="287"/>
            <ac:cxnSpMk id="24" creationId="{D6BC53ED-E771-0098-3AAE-E3ADF0270BB8}"/>
          </ac:cxnSpMkLst>
        </pc:cxnChg>
        <pc:cxnChg chg="add mod">
          <ac:chgData name="대용 신" userId="90ccab377e97af62" providerId="Windows Live" clId="Web-{AF2D2789-2CFD-0713-3A03-3ABC358732D2}" dt="2025-10-08T11:58:12.795" v="832" actId="14100"/>
          <ac:cxnSpMkLst>
            <pc:docMk/>
            <pc:sldMk cId="750893908" sldId="287"/>
            <ac:cxnSpMk id="25" creationId="{597E08AD-4475-C942-A80A-4BBFF902C5DB}"/>
          </ac:cxnSpMkLst>
        </pc:cxnChg>
        <pc:cxnChg chg="add mod">
          <ac:chgData name="대용 신" userId="90ccab377e97af62" providerId="Windows Live" clId="Web-{AF2D2789-2CFD-0713-3A03-3ABC358732D2}" dt="2025-10-08T11:59:02.483" v="869" actId="14100"/>
          <ac:cxnSpMkLst>
            <pc:docMk/>
            <pc:sldMk cId="750893908" sldId="287"/>
            <ac:cxnSpMk id="26" creationId="{93A3065E-BED1-D827-E412-CFA30DB80E9C}"/>
          </ac:cxnSpMkLst>
        </pc:cxnChg>
        <pc:cxnChg chg="add mod">
          <ac:chgData name="대용 신" userId="90ccab377e97af62" providerId="Windows Live" clId="Web-{AF2D2789-2CFD-0713-3A03-3ABC358732D2}" dt="2025-10-08T12:00:47.573" v="906" actId="14100"/>
          <ac:cxnSpMkLst>
            <pc:docMk/>
            <pc:sldMk cId="750893908" sldId="287"/>
            <ac:cxnSpMk id="29" creationId="{F3473469-B9EA-6644-0B9C-02E18D6BC6A1}"/>
          </ac:cxnSpMkLst>
        </pc:cxnChg>
        <pc:cxnChg chg="add mod">
          <ac:chgData name="대용 신" userId="90ccab377e97af62" providerId="Windows Live" clId="Web-{AF2D2789-2CFD-0713-3A03-3ABC358732D2}" dt="2025-10-08T12:00:17.695" v="899" actId="14100"/>
          <ac:cxnSpMkLst>
            <pc:docMk/>
            <pc:sldMk cId="750893908" sldId="287"/>
            <ac:cxnSpMk id="30" creationId="{1C50B3DA-7FE9-7894-A3C9-5829206C2D10}"/>
          </ac:cxnSpMkLst>
        </pc:cxnChg>
        <pc:cxnChg chg="add mod">
          <ac:chgData name="대용 신" userId="90ccab377e97af62" providerId="Windows Live" clId="Web-{AF2D2789-2CFD-0713-3A03-3ABC358732D2}" dt="2025-10-08T12:00:08.678" v="898" actId="14100"/>
          <ac:cxnSpMkLst>
            <pc:docMk/>
            <pc:sldMk cId="750893908" sldId="287"/>
            <ac:cxnSpMk id="31" creationId="{DA031E0D-33B8-F029-87A4-5FAE6B325D23}"/>
          </ac:cxnSpMkLst>
        </pc:cxnChg>
      </pc:sldChg>
      <pc:sldChg chg="addSp delSp modSp add replId modNotes">
        <pc:chgData name="대용 신" userId="90ccab377e97af62" providerId="Windows Live" clId="Web-{AF2D2789-2CFD-0713-3A03-3ABC358732D2}" dt="2025-10-08T13:52:09.011" v="2499"/>
        <pc:sldMkLst>
          <pc:docMk/>
          <pc:sldMk cId="2815694732" sldId="288"/>
        </pc:sldMkLst>
        <pc:spChg chg="mod">
          <ac:chgData name="대용 신" userId="90ccab377e97af62" providerId="Windows Live" clId="Web-{AF2D2789-2CFD-0713-3A03-3ABC358732D2}" dt="2025-10-08T12:19:56.096" v="920" actId="20577"/>
          <ac:spMkLst>
            <pc:docMk/>
            <pc:sldMk cId="2815694732" sldId="288"/>
            <ac:spMk id="2" creationId="{FA386CD7-F9C1-977D-FA13-9970FD1FAD1D}"/>
          </ac:spMkLst>
        </pc:spChg>
        <pc:spChg chg="mod">
          <ac:chgData name="대용 신" userId="90ccab377e97af62" providerId="Windows Live" clId="Web-{AF2D2789-2CFD-0713-3A03-3ABC358732D2}" dt="2025-10-08T12:27:10.064" v="1086" actId="1076"/>
          <ac:spMkLst>
            <pc:docMk/>
            <pc:sldMk cId="2815694732" sldId="288"/>
            <ac:spMk id="3" creationId="{643026B0-FAFC-10A3-1563-CFC60C1973DE}"/>
          </ac:spMkLst>
        </pc:spChg>
        <pc:spChg chg="del">
          <ac:chgData name="대용 신" userId="90ccab377e97af62" providerId="Windows Live" clId="Web-{AF2D2789-2CFD-0713-3A03-3ABC358732D2}" dt="2025-10-08T12:20:26.284" v="930"/>
          <ac:spMkLst>
            <pc:docMk/>
            <pc:sldMk cId="2815694732" sldId="288"/>
            <ac:spMk id="4" creationId="{2E7983AB-E103-CEC4-260B-3223CA2E2FFD}"/>
          </ac:spMkLst>
        </pc:spChg>
        <pc:spChg chg="mod">
          <ac:chgData name="대용 신" userId="90ccab377e97af62" providerId="Windows Live" clId="Web-{AF2D2789-2CFD-0713-3A03-3ABC358732D2}" dt="2025-10-08T12:34:00.923" v="1261" actId="20577"/>
          <ac:spMkLst>
            <pc:docMk/>
            <pc:sldMk cId="2815694732" sldId="288"/>
            <ac:spMk id="5" creationId="{29A81C96-3BAE-3A2A-80E0-C113362A6B24}"/>
          </ac:spMkLst>
        </pc:spChg>
        <pc:spChg chg="del">
          <ac:chgData name="대용 신" userId="90ccab377e97af62" providerId="Windows Live" clId="Web-{AF2D2789-2CFD-0713-3A03-3ABC358732D2}" dt="2025-10-08T12:20:26.190" v="929"/>
          <ac:spMkLst>
            <pc:docMk/>
            <pc:sldMk cId="2815694732" sldId="288"/>
            <ac:spMk id="6" creationId="{558289F1-90C5-E34A-5A44-AEA6735F3FD8}"/>
          </ac:spMkLst>
        </pc:spChg>
        <pc:spChg chg="mod">
          <ac:chgData name="대용 신" userId="90ccab377e97af62" providerId="Windows Live" clId="Web-{AF2D2789-2CFD-0713-3A03-3ABC358732D2}" dt="2025-10-08T12:30:52.111" v="1131" actId="1076"/>
          <ac:spMkLst>
            <pc:docMk/>
            <pc:sldMk cId="2815694732" sldId="288"/>
            <ac:spMk id="8" creationId="{D27A13FC-0270-96AB-3A20-F418BF7BCF8B}"/>
          </ac:spMkLst>
        </pc:spChg>
        <pc:spChg chg="add del mod">
          <ac:chgData name="대용 신" userId="90ccab377e97af62" providerId="Windows Live" clId="Web-{AF2D2789-2CFD-0713-3A03-3ABC358732D2}" dt="2025-10-08T12:20:33.596" v="932"/>
          <ac:spMkLst>
            <pc:docMk/>
            <pc:sldMk cId="2815694732" sldId="288"/>
            <ac:spMk id="9" creationId="{E054B6E3-C72B-EE6A-CC1E-D9D6E54EC4C8}"/>
          </ac:spMkLst>
        </pc:spChg>
        <pc:spChg chg="mod">
          <ac:chgData name="대용 신" userId="90ccab377e97af62" providerId="Windows Live" clId="Web-{AF2D2789-2CFD-0713-3A03-3ABC358732D2}" dt="2025-10-08T12:33:58.188" v="1257" actId="20577"/>
          <ac:spMkLst>
            <pc:docMk/>
            <pc:sldMk cId="2815694732" sldId="288"/>
            <ac:spMk id="10" creationId="{36124B55-B5CC-CD50-B3CD-6E93E8116645}"/>
          </ac:spMkLst>
        </pc:spChg>
        <pc:spChg chg="mod">
          <ac:chgData name="대용 신" userId="90ccab377e97af62" providerId="Windows Live" clId="Web-{AF2D2789-2CFD-0713-3A03-3ABC358732D2}" dt="2025-10-08T12:30:24.142" v="1116" actId="1076"/>
          <ac:spMkLst>
            <pc:docMk/>
            <pc:sldMk cId="2815694732" sldId="288"/>
            <ac:spMk id="11" creationId="{4CE6C1C7-1DC0-4A1F-9F73-2A48E2C19B04}"/>
          </ac:spMkLst>
        </pc:spChg>
        <pc:spChg chg="del">
          <ac:chgData name="대용 신" userId="90ccab377e97af62" providerId="Windows Live" clId="Web-{AF2D2789-2CFD-0713-3A03-3ABC358732D2}" dt="2025-10-08T13:52:09.011" v="2499"/>
          <ac:spMkLst>
            <pc:docMk/>
            <pc:sldMk cId="2815694732" sldId="288"/>
            <ac:spMk id="12" creationId="{B65E20F0-9DBD-69CA-3242-AB568C4B74A1}"/>
          </ac:spMkLst>
        </pc:spChg>
        <pc:spChg chg="mod">
          <ac:chgData name="대용 신" userId="90ccab377e97af62" providerId="Windows Live" clId="Web-{AF2D2789-2CFD-0713-3A03-3ABC358732D2}" dt="2025-10-08T12:33:23.267" v="1203" actId="20577"/>
          <ac:spMkLst>
            <pc:docMk/>
            <pc:sldMk cId="2815694732" sldId="288"/>
            <ac:spMk id="14" creationId="{7B60B30C-BD66-EED5-F692-77B806DA5BC4}"/>
          </ac:spMkLst>
        </pc:spChg>
        <pc:spChg chg="add del mod">
          <ac:chgData name="대용 신" userId="90ccab377e97af62" providerId="Windows Live" clId="Web-{AF2D2789-2CFD-0713-3A03-3ABC358732D2}" dt="2025-10-08T12:20:33.596" v="931"/>
          <ac:spMkLst>
            <pc:docMk/>
            <pc:sldMk cId="2815694732" sldId="288"/>
            <ac:spMk id="16" creationId="{742006A0-657D-7C41-82DB-AA23333FC362}"/>
          </ac:spMkLst>
        </pc:spChg>
      </pc:sldChg>
      <pc:sldChg chg="delSp modSp add del replId">
        <pc:chgData name="대용 신" userId="90ccab377e97af62" providerId="Windows Live" clId="Web-{AF2D2789-2CFD-0713-3A03-3ABC358732D2}" dt="2025-10-08T12:46:53.343" v="1522"/>
        <pc:sldMkLst>
          <pc:docMk/>
          <pc:sldMk cId="36031084" sldId="289"/>
        </pc:sldMkLst>
        <pc:spChg chg="mod">
          <ac:chgData name="대용 신" userId="90ccab377e97af62" providerId="Windows Live" clId="Web-{AF2D2789-2CFD-0713-3A03-3ABC358732D2}" dt="2025-10-08T12:42:18.547" v="1449" actId="20577"/>
          <ac:spMkLst>
            <pc:docMk/>
            <pc:sldMk cId="36031084" sldId="289"/>
            <ac:spMk id="2" creationId="{6A9E5C39-C77C-4672-00C2-5CB88DD21D12}"/>
          </ac:spMkLst>
        </pc:spChg>
        <pc:spChg chg="mod">
          <ac:chgData name="대용 신" userId="90ccab377e97af62" providerId="Windows Live" clId="Web-{AF2D2789-2CFD-0713-3A03-3ABC358732D2}" dt="2025-10-08T12:44:21.125" v="1483" actId="1076"/>
          <ac:spMkLst>
            <pc:docMk/>
            <pc:sldMk cId="36031084" sldId="289"/>
            <ac:spMk id="3" creationId="{396F94DE-BDEC-9105-17DD-957634CB7717}"/>
          </ac:spMkLst>
        </pc:spChg>
        <pc:spChg chg="mod">
          <ac:chgData name="대용 신" userId="90ccab377e97af62" providerId="Windows Live" clId="Web-{AF2D2789-2CFD-0713-3A03-3ABC358732D2}" dt="2025-10-08T12:46:39.328" v="1515" actId="20577"/>
          <ac:spMkLst>
            <pc:docMk/>
            <pc:sldMk cId="36031084" sldId="289"/>
            <ac:spMk id="5" creationId="{661DE370-5187-C98F-F973-029C9927422D}"/>
          </ac:spMkLst>
        </pc:spChg>
        <pc:spChg chg="del">
          <ac:chgData name="대용 신" userId="90ccab377e97af62" providerId="Windows Live" clId="Web-{AF2D2789-2CFD-0713-3A03-3ABC358732D2}" dt="2025-10-08T12:36:29.016" v="1329"/>
          <ac:spMkLst>
            <pc:docMk/>
            <pc:sldMk cId="36031084" sldId="289"/>
            <ac:spMk id="8" creationId="{1086D478-5AF1-13CD-4127-6F671D4D389C}"/>
          </ac:spMkLst>
        </pc:spChg>
        <pc:spChg chg="del">
          <ac:chgData name="대용 신" userId="90ccab377e97af62" providerId="Windows Live" clId="Web-{AF2D2789-2CFD-0713-3A03-3ABC358732D2}" dt="2025-10-08T12:36:29.016" v="1328"/>
          <ac:spMkLst>
            <pc:docMk/>
            <pc:sldMk cId="36031084" sldId="289"/>
            <ac:spMk id="10" creationId="{2D9F13C6-5933-62E0-B085-B63F39A3F753}"/>
          </ac:spMkLst>
        </pc:spChg>
        <pc:spChg chg="del">
          <ac:chgData name="대용 신" userId="90ccab377e97af62" providerId="Windows Live" clId="Web-{AF2D2789-2CFD-0713-3A03-3ABC358732D2}" dt="2025-10-08T12:36:29.016" v="1327"/>
          <ac:spMkLst>
            <pc:docMk/>
            <pc:sldMk cId="36031084" sldId="289"/>
            <ac:spMk id="11" creationId="{537A0C53-AF3C-2086-D157-DD32286367F7}"/>
          </ac:spMkLst>
        </pc:spChg>
        <pc:spChg chg="del">
          <ac:chgData name="대용 신" userId="90ccab377e97af62" providerId="Windows Live" clId="Web-{AF2D2789-2CFD-0713-3A03-3ABC358732D2}" dt="2025-10-08T12:36:29.016" v="1326"/>
          <ac:spMkLst>
            <pc:docMk/>
            <pc:sldMk cId="36031084" sldId="289"/>
            <ac:spMk id="14" creationId="{3A1FE664-DADB-8286-69E2-AC12805D4E20}"/>
          </ac:spMkLst>
        </pc:spChg>
      </pc:sldChg>
      <pc:sldChg chg="delSp modSp add replId modNotes">
        <pc:chgData name="대용 신" userId="90ccab377e97af62" providerId="Windows Live" clId="Web-{AF2D2789-2CFD-0713-3A03-3ABC358732D2}" dt="2025-10-08T13:52:02.261" v="2498"/>
        <pc:sldMkLst>
          <pc:docMk/>
          <pc:sldMk cId="3373593177" sldId="289"/>
        </pc:sldMkLst>
        <pc:spChg chg="mod">
          <ac:chgData name="대용 신" userId="90ccab377e97af62" providerId="Windows Live" clId="Web-{AF2D2789-2CFD-0713-3A03-3ABC358732D2}" dt="2025-10-08T12:56:36.248" v="1824" actId="1076"/>
          <ac:spMkLst>
            <pc:docMk/>
            <pc:sldMk cId="3373593177" sldId="289"/>
            <ac:spMk id="2" creationId="{19A2C4F9-AAFD-1C72-BD72-10324866883C}"/>
          </ac:spMkLst>
        </pc:spChg>
        <pc:spChg chg="mod">
          <ac:chgData name="대용 신" userId="90ccab377e97af62" providerId="Windows Live" clId="Web-{AF2D2789-2CFD-0713-3A03-3ABC358732D2}" dt="2025-10-08T13:03:05.295" v="1978" actId="1076"/>
          <ac:spMkLst>
            <pc:docMk/>
            <pc:sldMk cId="3373593177" sldId="289"/>
            <ac:spMk id="3" creationId="{70B36FB3-6F14-9CAB-292F-D0D734670600}"/>
          </ac:spMkLst>
        </pc:spChg>
        <pc:spChg chg="mod">
          <ac:chgData name="대용 신" userId="90ccab377e97af62" providerId="Windows Live" clId="Web-{AF2D2789-2CFD-0713-3A03-3ABC358732D2}" dt="2025-10-08T13:06:10.685" v="2000" actId="14100"/>
          <ac:spMkLst>
            <pc:docMk/>
            <pc:sldMk cId="3373593177" sldId="289"/>
            <ac:spMk id="5" creationId="{826760B8-6563-C32A-696D-7E68B419FAA0}"/>
          </ac:spMkLst>
        </pc:spChg>
        <pc:spChg chg="del">
          <ac:chgData name="대용 신" userId="90ccab377e97af62" providerId="Windows Live" clId="Web-{AF2D2789-2CFD-0713-3A03-3ABC358732D2}" dt="2025-10-08T12:56:41.248" v="1828"/>
          <ac:spMkLst>
            <pc:docMk/>
            <pc:sldMk cId="3373593177" sldId="289"/>
            <ac:spMk id="8" creationId="{84B39A23-1858-CC62-1670-0171AF87F254}"/>
          </ac:spMkLst>
        </pc:spChg>
        <pc:spChg chg="del">
          <ac:chgData name="대용 신" userId="90ccab377e97af62" providerId="Windows Live" clId="Web-{AF2D2789-2CFD-0713-3A03-3ABC358732D2}" dt="2025-10-08T12:56:41.248" v="1827"/>
          <ac:spMkLst>
            <pc:docMk/>
            <pc:sldMk cId="3373593177" sldId="289"/>
            <ac:spMk id="10" creationId="{BD529511-152E-DF41-D2D7-C93E2317244B}"/>
          </ac:spMkLst>
        </pc:spChg>
        <pc:spChg chg="del">
          <ac:chgData name="대용 신" userId="90ccab377e97af62" providerId="Windows Live" clId="Web-{AF2D2789-2CFD-0713-3A03-3ABC358732D2}" dt="2025-10-08T12:56:41.248" v="1826"/>
          <ac:spMkLst>
            <pc:docMk/>
            <pc:sldMk cId="3373593177" sldId="289"/>
            <ac:spMk id="11" creationId="{75BBD7AE-9B43-D16E-DFD3-3F0A24AEB1E3}"/>
          </ac:spMkLst>
        </pc:spChg>
        <pc:spChg chg="del">
          <ac:chgData name="대용 신" userId="90ccab377e97af62" providerId="Windows Live" clId="Web-{AF2D2789-2CFD-0713-3A03-3ABC358732D2}" dt="2025-10-08T13:52:02.261" v="2498"/>
          <ac:spMkLst>
            <pc:docMk/>
            <pc:sldMk cId="3373593177" sldId="289"/>
            <ac:spMk id="12" creationId="{F1DEDB65-F8BA-4972-42E6-ACEE6DD99389}"/>
          </ac:spMkLst>
        </pc:spChg>
        <pc:spChg chg="del">
          <ac:chgData name="대용 신" userId="90ccab377e97af62" providerId="Windows Live" clId="Web-{AF2D2789-2CFD-0713-3A03-3ABC358732D2}" dt="2025-10-08T12:56:41.248" v="1825"/>
          <ac:spMkLst>
            <pc:docMk/>
            <pc:sldMk cId="3373593177" sldId="289"/>
            <ac:spMk id="14" creationId="{4119443E-B8B7-5237-9927-E03BF97477C7}"/>
          </ac:spMkLst>
        </pc:spChg>
      </pc:sldChg>
    </pc:docChg>
  </pc:docChgLst>
  <pc:docChgLst>
    <pc:chgData name="대용 신" userId="90ccab377e97af62" providerId="Windows Live" clId="Web-{1D264D2E-F36A-7F2D-7B50-5D4C78DA4239}"/>
    <pc:docChg chg="sldOrd">
      <pc:chgData name="대용 신" userId="90ccab377e97af62" providerId="Windows Live" clId="Web-{1D264D2E-F36A-7F2D-7B50-5D4C78DA4239}" dt="2025-10-08T10:30:28.006" v="0"/>
      <pc:docMkLst>
        <pc:docMk/>
      </pc:docMkLst>
      <pc:sldChg chg="ord">
        <pc:chgData name="대용 신" userId="90ccab377e97af62" providerId="Windows Live" clId="Web-{1D264D2E-F36A-7F2D-7B50-5D4C78DA4239}" dt="2025-10-08T10:30:28.006" v="0"/>
        <pc:sldMkLst>
          <pc:docMk/>
          <pc:sldMk cId="616355143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10/8/2025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  <a:cs typeface="Calibri"/>
              </a:rPr>
              <a:t>프로젝트의 핵심 설계 목표는 성능,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채팅 서버나 로그인 서버의 경우 더미 프로그램 자체적으로 연결 끊는 기능이 있어서 잘 끊어져서 버퍼나 유저, 세션 정리 </a:t>
            </a:r>
            <a:r>
              <a:rPr lang="ko-KR" altLang="en-US" dirty="0" err="1">
                <a:ea typeface="맑은 고딕"/>
                <a:cs typeface="Calibri"/>
              </a:rPr>
              <a:t>되는거</a:t>
            </a:r>
            <a:r>
              <a:rPr lang="ko-KR" altLang="en-US" dirty="0">
                <a:ea typeface="맑은 고딕"/>
                <a:cs typeface="Calibri"/>
              </a:rPr>
              <a:t> 확인 가능하나 게임 서버는 기능 존재하지 않음. 그래서 중지 하고 프로그램 닫는 식으로 진행함. </a:t>
            </a:r>
            <a:endParaRPr lang="ko-KR" dirty="0">
              <a:cs typeface="Calibri" panose="020F0502020204030204"/>
            </a:endParaRP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다만 게임 서버에서 더미 프로그램을 강제 종료하면 rst 유실로 인해 서버가 인지 못하는 상황이 발생해서 세션이나 유저가 잔존해 있는 경우 있음. 이때 </a:t>
            </a:r>
            <a:r>
              <a:rPr lang="ko-KR" altLang="en-US" dirty="0" err="1">
                <a:ea typeface="맑은 고딕"/>
                <a:cs typeface="Calibri"/>
              </a:rPr>
              <a:t>cmd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nestat</a:t>
            </a:r>
            <a:r>
              <a:rPr lang="ko-KR" altLang="en-US" dirty="0">
                <a:ea typeface="맑은 고딕"/>
                <a:cs typeface="Calibri"/>
              </a:rPr>
              <a:t> 확인해서 </a:t>
            </a:r>
            <a:r>
              <a:rPr lang="ko-KR" altLang="en-US" dirty="0" err="1">
                <a:ea typeface="맑은 고딕"/>
                <a:cs typeface="Calibri"/>
              </a:rPr>
              <a:t>established</a:t>
            </a:r>
            <a:r>
              <a:rPr lang="ko-KR" altLang="en-US" dirty="0">
                <a:ea typeface="맑은 고딕"/>
                <a:cs typeface="Calibri"/>
              </a:rPr>
              <a:t> 소켓 개수 </a:t>
            </a:r>
            <a:r>
              <a:rPr lang="ko-KR" altLang="en-US" dirty="0" err="1">
                <a:ea typeface="맑은 고딕"/>
                <a:cs typeface="Calibri"/>
              </a:rPr>
              <a:t>확인해봄</a:t>
            </a:r>
            <a:r>
              <a:rPr lang="ko-KR" altLang="en-US" dirty="0">
                <a:ea typeface="맑은 고딕"/>
                <a:cs typeface="Calibri"/>
              </a:rPr>
              <a:t>. </a:t>
            </a:r>
            <a:r>
              <a:rPr lang="ko-KR" altLang="en-US" dirty="0" err="1">
                <a:ea typeface="맑은 고딕"/>
                <a:cs typeface="Calibri"/>
              </a:rPr>
              <a:t>Rst</a:t>
            </a:r>
            <a:r>
              <a:rPr lang="ko-KR" altLang="en-US" dirty="0">
                <a:ea typeface="맑은 고딕"/>
                <a:cs typeface="Calibri"/>
              </a:rPr>
              <a:t> 유실인지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3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6F350-7E36-9C28-2E64-D82DCD5B3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17FA32-F42C-B870-32B0-353FA421D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098F95-C3DB-9DB8-9658-9567B564D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FAC62-417E-C7B4-4D14-70C63553E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95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테스트 환경 크기 </a:t>
            </a:r>
            <a:r>
              <a:rPr lang="ko-KR" altLang="en-US" err="1">
                <a:ea typeface="맑은 고딕"/>
                <a:cs typeface="Calibri"/>
              </a:rPr>
              <a:t>size</a:t>
            </a:r>
            <a:r>
              <a:rPr lang="ko-KR" altLang="en-US" dirty="0">
                <a:ea typeface="맑은 고딕"/>
                <a:cs typeface="Calibri"/>
              </a:rPr>
              <a:t> : 10만 </a:t>
            </a:r>
            <a:r>
              <a:rPr lang="ko-KR" altLang="en-US" err="1">
                <a:ea typeface="맑은 고딕"/>
                <a:cs typeface="Calibri"/>
              </a:rPr>
              <a:t>vs</a:t>
            </a:r>
            <a:r>
              <a:rPr lang="ko-KR" altLang="en-US" dirty="0">
                <a:ea typeface="맑은 고딕"/>
                <a:cs typeface="Calibri"/>
              </a:rPr>
              <a:t> 10, 클라 개수 30개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맑은 고딕"/>
                <a:cs typeface="Calibri"/>
              </a:rPr>
              <a:t>Zercop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on</a:t>
            </a:r>
            <a:r>
              <a:rPr lang="ko-KR" altLang="en-US" dirty="0">
                <a:ea typeface="맑은 고딕"/>
                <a:cs typeface="Calibri"/>
              </a:rPr>
              <a:t> 했을 때 작동 과정이 </a:t>
            </a:r>
            <a:r>
              <a:rPr lang="ko-KR" altLang="en-US" err="1">
                <a:ea typeface="맑은 고딕"/>
                <a:cs typeface="Calibri"/>
              </a:rPr>
              <a:t>wsasend</a:t>
            </a:r>
            <a:r>
              <a:rPr lang="ko-KR" altLang="en-US" dirty="0">
                <a:ea typeface="맑은 고딕"/>
                <a:cs typeface="Calibri"/>
              </a:rPr>
              <a:t> 호출 하고 커널 모드로 들어가면 </a:t>
            </a:r>
            <a:r>
              <a:rPr lang="ko-KR" altLang="en-US" err="1">
                <a:ea typeface="맑은 고딕"/>
                <a:cs typeface="Calibri"/>
              </a:rPr>
              <a:t>io</a:t>
            </a:r>
            <a:r>
              <a:rPr lang="ko-KR" altLang="en-US" dirty="0">
                <a:ea typeface="맑은 고딕"/>
                <a:cs typeface="Calibri"/>
              </a:rPr>
              <a:t> 매니저가 </a:t>
            </a:r>
            <a:r>
              <a:rPr lang="ko-KR" altLang="en-US" err="1">
                <a:ea typeface="맑은 고딕"/>
                <a:cs typeface="Calibri"/>
              </a:rPr>
              <a:t>irp를</a:t>
            </a:r>
            <a:r>
              <a:rPr lang="ko-KR" altLang="en-US" dirty="0">
                <a:ea typeface="맑은 고딕"/>
                <a:cs typeface="Calibri"/>
              </a:rPr>
              <a:t> 만들고 이 구조체 멤버로 내가 전달한 전달 버퍼의 포인터를 저장함.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  <a:cs typeface="Calibri"/>
              </a:rPr>
              <a:t>이 </a:t>
            </a:r>
            <a:r>
              <a:rPr lang="ko-KR" altLang="en-US" dirty="0" err="1">
                <a:ea typeface="맑은 고딕"/>
                <a:cs typeface="Calibri"/>
              </a:rPr>
              <a:t>IRP를</a:t>
            </a:r>
            <a:r>
              <a:rPr lang="ko-KR" altLang="en-US" dirty="0">
                <a:ea typeface="맑은 고딕"/>
                <a:cs typeface="Calibri"/>
              </a:rPr>
              <a:t> TCP/</a:t>
            </a:r>
            <a:r>
              <a:rPr lang="ko-KR" altLang="en-US" dirty="0" err="1">
                <a:ea typeface="맑은 고딕"/>
                <a:cs typeface="Calibri"/>
              </a:rPr>
              <a:t>IP.sys인</a:t>
            </a:r>
            <a:r>
              <a:rPr lang="ko-KR" altLang="en-US" dirty="0">
                <a:ea typeface="맑은 고딕"/>
                <a:cs typeface="Calibri"/>
              </a:rPr>
              <a:t> 프로토콜 스택에 전달함.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79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787" y="2188761"/>
            <a:ext cx="10309921" cy="2474332"/>
          </a:xfrm>
        </p:spPr>
        <p:txBody>
          <a:bodyPr>
            <a:normAutofit/>
          </a:bodyPr>
          <a:lstStyle/>
          <a:p>
            <a:r>
              <a:rPr lang="en-US" sz="4800" err="1"/>
              <a:t>Lockfree</a:t>
            </a:r>
            <a:r>
              <a:rPr lang="en-US" sz="4800" dirty="0"/>
              <a:t> network &amp; </a:t>
            </a:r>
            <a:br>
              <a:rPr lang="en-US" sz="4800" dirty="0"/>
            </a:br>
            <a:r>
              <a:rPr lang="en-US" sz="4800" dirty="0"/>
              <a:t>game server framework</a:t>
            </a:r>
            <a:endParaRPr lang="ko-KR" altLang="en-US" sz="4800" dirty="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7E4CB-C21E-E95F-B402-40BF6CDE2724}"/>
              </a:ext>
            </a:extLst>
          </p:cNvPr>
          <p:cNvSpPr txBox="1"/>
          <p:nvPr/>
        </p:nvSpPr>
        <p:spPr>
          <a:xfrm>
            <a:off x="3472537" y="3520894"/>
            <a:ext cx="7269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SUBTITLE : 세션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Lock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Free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IOCP 네트워크와 그룹 기반 게임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" y="1433356"/>
            <a:ext cx="4846320" cy="838371"/>
          </a:xfrm>
        </p:spPr>
        <p:txBody>
          <a:bodyPr/>
          <a:lstStyle/>
          <a:p>
            <a:r>
              <a:rPr lang="ko-KR" altLang="en-US" sz="4400" dirty="0">
                <a:cs typeface="Arial"/>
              </a:rPr>
              <a:t>서버</a:t>
            </a:r>
            <a:r>
              <a:rPr lang="en-US" sz="4400" dirty="0">
                <a:cs typeface="Arial"/>
              </a:rPr>
              <a:t> </a:t>
            </a:r>
            <a:r>
              <a:rPr lang="ko-KR" altLang="en-US" sz="4400" dirty="0">
                <a:cs typeface="Arial"/>
              </a:rPr>
              <a:t>모듈</a:t>
            </a:r>
            <a:r>
              <a:rPr lang="en-US" sz="4400" dirty="0">
                <a:cs typeface="Arial"/>
              </a:rPr>
              <a:t> </a:t>
            </a:r>
            <a:r>
              <a:rPr lang="ko-KR" altLang="en-US" sz="4400" dirty="0">
                <a:cs typeface="Arial"/>
              </a:rPr>
              <a:t>구성</a:t>
            </a:r>
            <a:endParaRPr lang="en-US" altLang="ko-KR" sz="44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1622" y="59817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채팅 서버</a:t>
            </a:r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0438" y="1016494"/>
            <a:ext cx="4754880" cy="8383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싱글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구조</a:t>
            </a:r>
            <a:endParaRPr lang="en-US" altLang="ko-KR">
              <a:cs typeface="Arial"/>
            </a:endParaRPr>
          </a:p>
          <a:p>
            <a:pPr marL="283210" indent="-283210"/>
            <a:r>
              <a:rPr lang="ko-KR" altLang="en-US" dirty="0">
                <a:cs typeface="Arial"/>
              </a:rPr>
              <a:t>인증 처리 ( </a:t>
            </a:r>
            <a:r>
              <a:rPr lang="ko-KR" altLang="en-US" dirty="0" err="1">
                <a:cs typeface="Arial"/>
              </a:rPr>
              <a:t>Redis</a:t>
            </a:r>
            <a:r>
              <a:rPr lang="ko-KR" altLang="en-US" dirty="0">
                <a:cs typeface="Arial"/>
              </a:rPr>
              <a:t> 서버 통신)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1622" y="1964422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로그인 서버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0437" y="2410199"/>
            <a:ext cx="4761744" cy="9276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DB </a:t>
            </a:r>
            <a:r>
              <a:rPr lang="ko-KR" altLang="en-US" dirty="0">
                <a:cs typeface="Arial"/>
              </a:rPr>
              <a:t>통신( = 플랫폼 통신)</a:t>
            </a:r>
          </a:p>
          <a:p>
            <a:pPr marL="283210" indent="-283210"/>
            <a:r>
              <a:rPr lang="ko-KR" altLang="en-US" dirty="0" err="1">
                <a:cs typeface="Arial"/>
              </a:rPr>
              <a:t>Redis</a:t>
            </a:r>
            <a:r>
              <a:rPr lang="ko-KR" altLang="en-US" dirty="0">
                <a:cs typeface="Arial"/>
              </a:rPr>
              <a:t> 서버 토큰 저장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5FE5407-762E-9815-E7F2-44C29E5D331B}"/>
              </a:ext>
            </a:extLst>
          </p:cNvPr>
          <p:cNvSpPr txBox="1">
            <a:spLocks/>
          </p:cNvSpPr>
          <p:nvPr/>
        </p:nvSpPr>
        <p:spPr>
          <a:xfrm>
            <a:off x="6232995" y="3338768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게임 서버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95EE48A-CCF8-2E8A-DD04-5B0A49A178B2}"/>
              </a:ext>
            </a:extLst>
          </p:cNvPr>
          <p:cNvSpPr txBox="1">
            <a:spLocks/>
          </p:cNvSpPr>
          <p:nvPr/>
        </p:nvSpPr>
        <p:spPr>
          <a:xfrm>
            <a:off x="5951810" y="3777680"/>
            <a:ext cx="4754880" cy="9276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인증 컨텐츠(유저 객체 생성)</a:t>
            </a:r>
            <a:endParaRPr lang="ko-KR" dirty="0"/>
          </a:p>
          <a:p>
            <a:pPr marL="283210" indent="-283210"/>
            <a:r>
              <a:rPr lang="ko-KR" altLang="en-US" dirty="0">
                <a:cs typeface="Arial"/>
              </a:rPr>
              <a:t>에코 컨텐츠(로그인 응답 메시지 송신)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952396B-6EB8-7B5B-D8F4-DCC48F3EF2BD}"/>
              </a:ext>
            </a:extLst>
          </p:cNvPr>
          <p:cNvSpPr txBox="1">
            <a:spLocks/>
          </p:cNvSpPr>
          <p:nvPr/>
        </p:nvSpPr>
        <p:spPr>
          <a:xfrm>
            <a:off x="6232995" y="469801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모니터링 서버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B7578DE-FA8F-B9E5-457C-8BD7422F573C}"/>
              </a:ext>
            </a:extLst>
          </p:cNvPr>
          <p:cNvSpPr txBox="1">
            <a:spLocks/>
          </p:cNvSpPr>
          <p:nvPr/>
        </p:nvSpPr>
        <p:spPr>
          <a:xfrm>
            <a:off x="5951810" y="5191842"/>
            <a:ext cx="5317798" cy="1366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각 서버의 모니터링 클라이언트, 모니터링 데이터 전송</a:t>
            </a:r>
          </a:p>
          <a:p>
            <a:pPr marL="283210" indent="-283210"/>
            <a:r>
              <a:rPr lang="ko-KR" altLang="en-US" dirty="0">
                <a:cs typeface="Arial"/>
              </a:rPr>
              <a:t>전송 받은 모니터링 데이터 에이전트 프로세스 전송</a:t>
            </a:r>
          </a:p>
          <a:p>
            <a:pPr marL="283210" indent="-283210"/>
            <a:r>
              <a:rPr lang="ko-KR" altLang="en-US" dirty="0">
                <a:cs typeface="Arial"/>
              </a:rPr>
              <a:t>1시간 마다 모니터링 데이터 DB 저장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894E9-ACEB-A9A3-03F5-F1C34ED1D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2013-0E59-16F3-704A-35D698F4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" y="2029342"/>
            <a:ext cx="6489906" cy="932350"/>
          </a:xfrm>
        </p:spPr>
        <p:txBody>
          <a:bodyPr/>
          <a:lstStyle/>
          <a:p>
            <a:r>
              <a:rPr lang="ko-KR" altLang="en-US" dirty="0">
                <a:cs typeface="Arial"/>
              </a:rPr>
              <a:t>서버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전체</a:t>
            </a:r>
            <a:r>
              <a:rPr lang="en-US" dirty="0">
                <a:cs typeface="Arial"/>
              </a:rPr>
              <a:t> </a:t>
            </a:r>
            <a:r>
              <a:rPr lang="ko-KR" altLang="en-US" dirty="0">
                <a:cs typeface="Arial"/>
              </a:rPr>
              <a:t>구조</a:t>
            </a:r>
            <a:endParaRPr lang="en-US" dirty="0">
              <a:cs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9243BA-CC40-E30C-6797-56444FF73D93}"/>
              </a:ext>
            </a:extLst>
          </p:cNvPr>
          <p:cNvSpPr/>
          <p:nvPr/>
        </p:nvSpPr>
        <p:spPr>
          <a:xfrm>
            <a:off x="7022758" y="3645243"/>
            <a:ext cx="1985070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41050E-FF86-F6F0-8163-BDFCF1CCE133}"/>
              </a:ext>
            </a:extLst>
          </p:cNvPr>
          <p:cNvSpPr/>
          <p:nvPr/>
        </p:nvSpPr>
        <p:spPr>
          <a:xfrm>
            <a:off x="6981066" y="246801"/>
            <a:ext cx="1983275" cy="18933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27F5B5-1BDB-322D-2861-780E91CC8477}"/>
              </a:ext>
            </a:extLst>
          </p:cNvPr>
          <p:cNvSpPr/>
          <p:nvPr/>
        </p:nvSpPr>
        <p:spPr>
          <a:xfrm>
            <a:off x="4451614" y="4441903"/>
            <a:ext cx="1981908" cy="18933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82498-7149-BE7A-8ED1-B68B9EC62513}"/>
              </a:ext>
            </a:extLst>
          </p:cNvPr>
          <p:cNvSpPr txBox="1"/>
          <p:nvPr/>
        </p:nvSpPr>
        <p:spPr>
          <a:xfrm>
            <a:off x="7091573" y="3755080"/>
            <a:ext cx="1846479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solidFill>
                  <a:schemeClr val="accent4"/>
                </a:solidFill>
                <a:cs typeface="Arial"/>
              </a:rPr>
              <a:t>  </a:t>
            </a:r>
            <a:r>
              <a:rPr lang="en-US" altLang="en-US" dirty="0" err="1">
                <a:solidFill>
                  <a:schemeClr val="accent4"/>
                </a:solidFill>
                <a:cs typeface="Arial"/>
              </a:rPr>
              <a:t>모니터링</a:t>
            </a:r>
            <a:r>
              <a:rPr lang="en-US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en-US" altLang="en-US" dirty="0" err="1">
                <a:solidFill>
                  <a:schemeClr val="accent4"/>
                </a:solidFill>
                <a:cs typeface="Arial"/>
              </a:rPr>
              <a:t>서버</a:t>
            </a:r>
            <a:endParaRPr lang="en-US" altLang="ko-KR" dirty="0" err="1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에이전트 프로세스 </a:t>
            </a:r>
          </a:p>
          <a:p>
            <a:r>
              <a:rPr lang="ko-KR" altLang="en-US" sz="1400">
                <a:solidFill>
                  <a:schemeClr val="accent4"/>
                </a:solidFill>
                <a:cs typeface="Arial"/>
              </a:rPr>
              <a:t>데이터 전송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1시간 마다 DB 저장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9E0AA0A5-B3E7-321C-2B29-BAB52E350F56}"/>
              </a:ext>
            </a:extLst>
          </p:cNvPr>
          <p:cNvSpPr txBox="1"/>
          <p:nvPr/>
        </p:nvSpPr>
        <p:spPr>
          <a:xfrm>
            <a:off x="7202582" y="373716"/>
            <a:ext cx="1864395" cy="187743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Login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Server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모니터링 데이터 전송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DB 통신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토큰 저장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06B898ED-08CC-2B47-D3D5-F11DC8F05E17}"/>
              </a:ext>
            </a:extLst>
          </p:cNvPr>
          <p:cNvSpPr txBox="1"/>
          <p:nvPr/>
        </p:nvSpPr>
        <p:spPr>
          <a:xfrm>
            <a:off x="4596781" y="4548224"/>
            <a:ext cx="1913788" cy="12311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Chat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Server</a:t>
            </a:r>
            <a:endParaRPr lang="ko-KR" dirty="0">
              <a:solidFill>
                <a:schemeClr val="accent4"/>
              </a:solidFill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모니터링 데이터 전송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인증 처리(</a:t>
            </a:r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Redis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 통신)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8F70EC-0EEA-01B7-5905-F24A2962DA2D}"/>
              </a:ext>
            </a:extLst>
          </p:cNvPr>
          <p:cNvGrpSpPr/>
          <p:nvPr/>
        </p:nvGrpSpPr>
        <p:grpSpPr>
          <a:xfrm>
            <a:off x="6996804" y="2388134"/>
            <a:ext cx="2074026" cy="940486"/>
            <a:chOff x="7034142" y="433657"/>
            <a:chExt cx="2074026" cy="94048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949976-6BE5-22B7-0370-CD45218D790F}"/>
                </a:ext>
              </a:extLst>
            </p:cNvPr>
            <p:cNvSpPr/>
            <p:nvPr/>
          </p:nvSpPr>
          <p:spPr>
            <a:xfrm>
              <a:off x="7034142" y="433657"/>
              <a:ext cx="1894702" cy="94048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AB95C0FE-E10B-14DE-4E44-EF14C22E04B3}"/>
                </a:ext>
              </a:extLst>
            </p:cNvPr>
            <p:cNvSpPr txBox="1"/>
            <p:nvPr/>
          </p:nvSpPr>
          <p:spPr>
            <a:xfrm>
              <a:off x="7707736" y="705406"/>
              <a:ext cx="1400432" cy="58477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PK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chemeClr val="accent4"/>
                  </a:solidFill>
                  <a:cs typeface="Arial"/>
                </a:rPr>
                <a:t>DB</a:t>
              </a:r>
            </a:p>
            <a:p>
              <a:endParaRPr lang="ko-KR" altLang="en-US" sz="140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2DCF12-833A-618C-98E2-EE8E61A60482}"/>
              </a:ext>
            </a:extLst>
          </p:cNvPr>
          <p:cNvGrpSpPr/>
          <p:nvPr/>
        </p:nvGrpSpPr>
        <p:grpSpPr>
          <a:xfrm>
            <a:off x="4502848" y="2143511"/>
            <a:ext cx="1592648" cy="907501"/>
            <a:chOff x="9638270" y="2604127"/>
            <a:chExt cx="1592648" cy="9075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C5A757D-C616-ED5A-1202-498E2DF5BD15}"/>
                </a:ext>
              </a:extLst>
            </p:cNvPr>
            <p:cNvSpPr/>
            <p:nvPr/>
          </p:nvSpPr>
          <p:spPr>
            <a:xfrm>
              <a:off x="9638270" y="2604127"/>
              <a:ext cx="1592648" cy="90750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F64013-0E62-8DF5-9116-9CEB868A9932}"/>
                </a:ext>
              </a:extLst>
            </p:cNvPr>
            <p:cNvSpPr txBox="1"/>
            <p:nvPr/>
          </p:nvSpPr>
          <p:spPr>
            <a:xfrm>
              <a:off x="9737558" y="2733218"/>
              <a:ext cx="1388042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 err="1">
                  <a:solidFill>
                    <a:schemeClr val="accent4"/>
                  </a:solidFill>
                  <a:cs typeface="Arial"/>
                </a:rPr>
                <a:t>Redis</a:t>
              </a:r>
              <a:r>
                <a:rPr lang="ko-KR" altLang="en-US" dirty="0">
                  <a:solidFill>
                    <a:schemeClr val="accent4"/>
                  </a:solidFill>
                  <a:cs typeface="Arial"/>
                </a:rPr>
                <a:t> Server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8579AB-2522-3C79-3B65-8685A986F6EB}"/>
              </a:ext>
            </a:extLst>
          </p:cNvPr>
          <p:cNvSpPr/>
          <p:nvPr/>
        </p:nvSpPr>
        <p:spPr>
          <a:xfrm>
            <a:off x="9665227" y="4551071"/>
            <a:ext cx="1983275" cy="18933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C92A426A-3456-6831-A07E-822E7523AF2F}"/>
              </a:ext>
            </a:extLst>
          </p:cNvPr>
          <p:cNvSpPr txBox="1"/>
          <p:nvPr/>
        </p:nvSpPr>
        <p:spPr>
          <a:xfrm>
            <a:off x="9845555" y="4698581"/>
            <a:ext cx="1884989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Game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Server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모니터링 데이터 전송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CD0CCC-0855-CA80-678D-1B303F371C93}"/>
              </a:ext>
            </a:extLst>
          </p:cNvPr>
          <p:cNvCxnSpPr/>
          <p:nvPr/>
        </p:nvCxnSpPr>
        <p:spPr>
          <a:xfrm flipV="1">
            <a:off x="6384324" y="4475891"/>
            <a:ext cx="741406" cy="71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F4DF02-B500-2168-F03B-E5B49F358C71}"/>
              </a:ext>
            </a:extLst>
          </p:cNvPr>
          <p:cNvSpPr/>
          <p:nvPr/>
        </p:nvSpPr>
        <p:spPr>
          <a:xfrm>
            <a:off x="9666599" y="3167749"/>
            <a:ext cx="1592648" cy="9075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BE708-D6DB-1228-821C-96D50F6C755B}"/>
              </a:ext>
            </a:extLst>
          </p:cNvPr>
          <p:cNvSpPr txBox="1"/>
          <p:nvPr/>
        </p:nvSpPr>
        <p:spPr>
          <a:xfrm>
            <a:off x="9772752" y="3427272"/>
            <a:ext cx="1388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Agent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960CF2D-396F-D57B-326B-E0C723306CCC}"/>
              </a:ext>
            </a:extLst>
          </p:cNvPr>
          <p:cNvCxnSpPr>
            <a:cxnSpLocks/>
          </p:cNvCxnSpPr>
          <p:nvPr/>
        </p:nvCxnSpPr>
        <p:spPr>
          <a:xfrm flipV="1">
            <a:off x="8636000" y="3665838"/>
            <a:ext cx="1118973" cy="8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6BC53ED-E771-0098-3AAE-E3ADF0270BB8}"/>
              </a:ext>
            </a:extLst>
          </p:cNvPr>
          <p:cNvCxnSpPr>
            <a:cxnSpLocks/>
          </p:cNvCxnSpPr>
          <p:nvPr/>
        </p:nvCxnSpPr>
        <p:spPr>
          <a:xfrm flipH="1" flipV="1">
            <a:off x="8182920" y="3041136"/>
            <a:ext cx="521729" cy="197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7E08AD-4475-C942-A80A-4BBFF902C5DB}"/>
              </a:ext>
            </a:extLst>
          </p:cNvPr>
          <p:cNvCxnSpPr>
            <a:cxnSpLocks/>
          </p:cNvCxnSpPr>
          <p:nvPr/>
        </p:nvCxnSpPr>
        <p:spPr>
          <a:xfrm flipH="1" flipV="1">
            <a:off x="8622272" y="4427839"/>
            <a:ext cx="1263133" cy="92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93A3065E-BED1-D827-E412-CFA30DB80E9C}"/>
              </a:ext>
            </a:extLst>
          </p:cNvPr>
          <p:cNvCxnSpPr/>
          <p:nvPr/>
        </p:nvCxnSpPr>
        <p:spPr>
          <a:xfrm flipH="1">
            <a:off x="7092779" y="974811"/>
            <a:ext cx="170248" cy="3474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3473469-B9EA-6644-0B9C-02E18D6BC6A1}"/>
              </a:ext>
            </a:extLst>
          </p:cNvPr>
          <p:cNvCxnSpPr>
            <a:cxnSpLocks/>
          </p:cNvCxnSpPr>
          <p:nvPr/>
        </p:nvCxnSpPr>
        <p:spPr>
          <a:xfrm>
            <a:off x="8004433" y="1407296"/>
            <a:ext cx="96109" cy="130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50B3DA-7FE9-7894-A3C9-5829206C2D10}"/>
              </a:ext>
            </a:extLst>
          </p:cNvPr>
          <p:cNvCxnSpPr>
            <a:cxnSpLocks/>
          </p:cNvCxnSpPr>
          <p:nvPr/>
        </p:nvCxnSpPr>
        <p:spPr>
          <a:xfrm flipH="1">
            <a:off x="5423245" y="1867244"/>
            <a:ext cx="1860376" cy="70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031E0D-33B8-F029-87A4-5FAE6B325D23}"/>
              </a:ext>
            </a:extLst>
          </p:cNvPr>
          <p:cNvCxnSpPr>
            <a:cxnSpLocks/>
          </p:cNvCxnSpPr>
          <p:nvPr/>
        </p:nvCxnSpPr>
        <p:spPr>
          <a:xfrm flipV="1">
            <a:off x="4626919" y="2649837"/>
            <a:ext cx="782596" cy="299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89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EC944-7596-BB2A-3378-5CAD2F2EF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6CD7-F9C1-977D-FA13-9970FD1F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" y="1433356"/>
            <a:ext cx="4846320" cy="838371"/>
          </a:xfrm>
        </p:spPr>
        <p:txBody>
          <a:bodyPr/>
          <a:lstStyle/>
          <a:p>
            <a:r>
              <a:rPr lang="ko-KR" altLang="en-US" sz="4400" dirty="0">
                <a:cs typeface="Arial"/>
              </a:rPr>
              <a:t>안정성 검증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26B0-FAFC-10A3-1563-CFC60C197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329" y="387543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채팅 서버 테스트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81C96-3BAE-3A2A-80E0-C113362A6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0438" y="805860"/>
            <a:ext cx="5417758" cy="19349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 5천개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메모리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사용률</a:t>
            </a:r>
            <a:r>
              <a:rPr lang="en-US" altLang="ko-KR" dirty="0">
                <a:cs typeface="Arial"/>
              </a:rPr>
              <a:t> 112MB </a:t>
            </a:r>
            <a:r>
              <a:rPr lang="en-US" altLang="ko-KR" dirty="0" err="1">
                <a:cs typeface="Arial"/>
              </a:rPr>
              <a:t>유지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>
                <a:cs typeface="Arial"/>
              </a:rPr>
              <a:t>Update TPS 14000 </a:t>
            </a:r>
            <a:r>
              <a:rPr lang="en-US" altLang="ko-KR" dirty="0" err="1">
                <a:cs typeface="Arial"/>
              </a:rPr>
              <a:t>유지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>
                <a:cs typeface="Arial"/>
              </a:rPr>
              <a:t>RTT </a:t>
            </a:r>
            <a:r>
              <a:rPr lang="en-US" altLang="ko-KR" dirty="0" err="1">
                <a:cs typeface="Arial"/>
              </a:rPr>
              <a:t>평균</a:t>
            </a:r>
            <a:r>
              <a:rPr lang="en-US" altLang="ko-KR" dirty="0">
                <a:cs typeface="Arial"/>
              </a:rPr>
              <a:t> 76ms </a:t>
            </a:r>
            <a:r>
              <a:rPr lang="en-US" altLang="ko-KR" dirty="0" err="1">
                <a:cs typeface="Arial"/>
              </a:rPr>
              <a:t>유지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크래시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발생</a:t>
            </a:r>
            <a:r>
              <a:rPr lang="en-US" altLang="ko-KR" dirty="0">
                <a:cs typeface="Arial"/>
              </a:rPr>
              <a:t> x, </a:t>
            </a:r>
            <a:r>
              <a:rPr lang="en-US" altLang="ko-KR" dirty="0" err="1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 및 </a:t>
            </a:r>
            <a:r>
              <a:rPr lang="en-US" altLang="ko-KR" dirty="0" err="1">
                <a:cs typeface="Arial"/>
              </a:rPr>
              <a:t>유저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 x, </a:t>
            </a:r>
            <a:r>
              <a:rPr lang="en-US" altLang="ko-KR" dirty="0" err="1">
                <a:cs typeface="Arial"/>
              </a:rPr>
              <a:t>직렬화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 x</a:t>
            </a:r>
          </a:p>
          <a:p>
            <a:pPr marL="283210" indent="-283210"/>
            <a:endParaRPr lang="en-US" altLang="ko-KR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6DB54BD-B1C9-7B75-836A-A2D49C45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7A13FC-0270-96AB-3A20-F418BF7BCF8B}"/>
              </a:ext>
            </a:extLst>
          </p:cNvPr>
          <p:cNvSpPr txBox="1">
            <a:spLocks/>
          </p:cNvSpPr>
          <p:nvPr/>
        </p:nvSpPr>
        <p:spPr>
          <a:xfrm>
            <a:off x="6096702" y="2812183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로그인 서버 및 채팅 서버 연동 테스트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6124B55-B5CC-CD50-B3CD-6E93E8116645}"/>
              </a:ext>
            </a:extLst>
          </p:cNvPr>
          <p:cNvSpPr txBox="1">
            <a:spLocks/>
          </p:cNvSpPr>
          <p:nvPr/>
        </p:nvSpPr>
        <p:spPr>
          <a:xfrm>
            <a:off x="5951811" y="3300656"/>
            <a:ext cx="5585025" cy="1516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인증 처리 안정성 확인</a:t>
            </a:r>
          </a:p>
          <a:p>
            <a:pPr marL="283210" indent="-283210"/>
            <a:r>
              <a:rPr lang="ko-KR" altLang="en-US" err="1">
                <a:cs typeface="Arial"/>
              </a:rPr>
              <a:t>Update</a:t>
            </a:r>
            <a:r>
              <a:rPr lang="ko-KR" altLang="en-US" dirty="0">
                <a:cs typeface="Arial"/>
              </a:rPr>
              <a:t> TPS 5000 이상 유지</a:t>
            </a:r>
          </a:p>
          <a:p>
            <a:pPr marL="283210" indent="-283210"/>
            <a:r>
              <a:rPr lang="ko-KR" altLang="en-US" dirty="0">
                <a:cs typeface="Arial"/>
              </a:rPr>
              <a:t>RTT 평균 43ms 유지</a:t>
            </a:r>
          </a:p>
          <a:p>
            <a:pPr marL="283210" indent="-283210"/>
            <a:r>
              <a:rPr lang="ko-KR" altLang="en-US" dirty="0" err="1">
                <a:cs typeface="Arial"/>
              </a:rPr>
              <a:t>크래시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발생</a:t>
            </a:r>
            <a:r>
              <a:rPr lang="en-US" altLang="ko-KR" dirty="0">
                <a:cs typeface="Arial"/>
              </a:rPr>
              <a:t> x, </a:t>
            </a:r>
            <a:r>
              <a:rPr lang="ko-KR" altLang="en-US" dirty="0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및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유저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 x, </a:t>
            </a:r>
            <a:r>
              <a:rPr lang="ko-KR" altLang="en-US" dirty="0">
                <a:cs typeface="Arial"/>
              </a:rPr>
              <a:t>직렬화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 </a:t>
            </a:r>
            <a:r>
              <a:rPr lang="ko-KR" altLang="en-US" dirty="0">
                <a:cs typeface="Arial"/>
              </a:rPr>
              <a:t>잔존</a:t>
            </a:r>
            <a:r>
              <a:rPr lang="en-US" altLang="ko-KR" dirty="0">
                <a:cs typeface="Arial"/>
              </a:rPr>
              <a:t> x</a:t>
            </a:r>
            <a:endParaRPr lang="en-US" altLang="ko-KR" dirty="0">
              <a:solidFill>
                <a:srgbClr val="000000"/>
              </a:solidFill>
              <a:cs typeface="Arial"/>
            </a:endParaRPr>
          </a:p>
          <a:p>
            <a:pPr marL="283210" indent="-283210"/>
            <a:endParaRPr lang="ko-KR" altLang="en-US" dirty="0">
              <a:cs typeface="Arial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CE6C1C7-1DC0-4A1F-9F73-2A48E2C19B04}"/>
              </a:ext>
            </a:extLst>
          </p:cNvPr>
          <p:cNvSpPr txBox="1">
            <a:spLocks/>
          </p:cNvSpPr>
          <p:nvPr/>
        </p:nvSpPr>
        <p:spPr>
          <a:xfrm>
            <a:off x="6096702" y="510688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게임 서버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B60B30C-BD66-EED5-F692-77B806DA5BC4}"/>
              </a:ext>
            </a:extLst>
          </p:cNvPr>
          <p:cNvSpPr txBox="1">
            <a:spLocks/>
          </p:cNvSpPr>
          <p:nvPr/>
        </p:nvSpPr>
        <p:spPr>
          <a:xfrm>
            <a:off x="5951810" y="5600720"/>
            <a:ext cx="5522236" cy="8713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에코 메시지 TPS 50만 유지</a:t>
            </a:r>
          </a:p>
          <a:p>
            <a:pPr marL="283210" indent="-283210"/>
            <a:r>
              <a:rPr lang="ko-KR" dirty="0" err="1">
                <a:cs typeface="Arial"/>
              </a:rPr>
              <a:t>크래시</a:t>
            </a:r>
            <a:r>
              <a:rPr lang="en-US" altLang="ko-KR" dirty="0">
                <a:cs typeface="Arial"/>
              </a:rPr>
              <a:t> </a:t>
            </a:r>
            <a:r>
              <a:rPr lang="ko-KR" dirty="0">
                <a:cs typeface="Arial"/>
              </a:rPr>
              <a:t>발생</a:t>
            </a:r>
            <a:r>
              <a:rPr lang="en-US" altLang="ko-KR" dirty="0">
                <a:cs typeface="Arial"/>
              </a:rPr>
              <a:t> x, </a:t>
            </a:r>
            <a:r>
              <a:rPr lang="en-US" altLang="ko-KR" dirty="0" err="1">
                <a:cs typeface="Arial"/>
              </a:rPr>
              <a:t>직렬화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잔존x</a:t>
            </a:r>
            <a:endParaRPr lang="en-US" altLang="ko-K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69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23388-8C89-7CEE-260E-FD7A2A86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2C4F9-AAFD-1C72-BD72-10324866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" y="1235112"/>
            <a:ext cx="4846320" cy="1383541"/>
          </a:xfrm>
        </p:spPr>
        <p:txBody>
          <a:bodyPr/>
          <a:lstStyle/>
          <a:p>
            <a:r>
              <a:rPr lang="ko-KR" altLang="en-US" sz="4400" dirty="0" err="1">
                <a:cs typeface="Arial"/>
              </a:rPr>
              <a:t>Zero</a:t>
            </a:r>
            <a:r>
              <a:rPr lang="ko-KR" altLang="en-US" sz="4400" dirty="0">
                <a:cs typeface="Arial"/>
              </a:rPr>
              <a:t> </a:t>
            </a:r>
            <a:r>
              <a:rPr lang="ko-KR" altLang="en-US" sz="4400" dirty="0" err="1">
                <a:cs typeface="Arial"/>
              </a:rPr>
              <a:t>copy</a:t>
            </a:r>
            <a:br>
              <a:rPr lang="ko-KR" altLang="en-US" sz="4400" dirty="0">
                <a:cs typeface="Arial"/>
              </a:rPr>
            </a:br>
            <a:r>
              <a:rPr lang="ko-KR" altLang="en-US" sz="4400" dirty="0" err="1">
                <a:cs typeface="Arial"/>
              </a:rPr>
              <a:t>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6FB3-6F14-9CAB-292F-D0D7346706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427" y="238856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 err="1">
                <a:cs typeface="Arial"/>
              </a:rPr>
              <a:t>Zero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Copy</a:t>
            </a:r>
            <a:r>
              <a:rPr lang="ko-KR" altLang="en-US" dirty="0">
                <a:cs typeface="Arial"/>
              </a:rPr>
              <a:t> 테스트 환경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760B8-6563-C32A-696D-7E68B419F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6536" y="2806885"/>
            <a:ext cx="5417758" cy="25234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30개, </a:t>
            </a:r>
            <a:r>
              <a:rPr lang="en-US" altLang="ko-KR" dirty="0" err="1">
                <a:cs typeface="Arial"/>
              </a:rPr>
              <a:t>서버</a:t>
            </a:r>
            <a:r>
              <a:rPr lang="en-US" altLang="ko-KR" dirty="0">
                <a:cs typeface="Arial"/>
              </a:rPr>
              <a:t> / </a:t>
            </a:r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워커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</a:t>
            </a:r>
            <a:r>
              <a:rPr lang="en-US" altLang="ko-KR" dirty="0">
                <a:cs typeface="Arial"/>
              </a:rPr>
              <a:t> 3개, Send </a:t>
            </a:r>
            <a:r>
              <a:rPr lang="en-US" altLang="ko-KR" dirty="0" err="1">
                <a:cs typeface="Arial"/>
              </a:rPr>
              <a:t>스레드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서버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마다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보낼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메세지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멤버로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등록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멤버로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받을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버퍼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등록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ko-KR" altLang="en-US" dirty="0">
                <a:cs typeface="Arial"/>
              </a:rPr>
              <a:t>서버 </a:t>
            </a:r>
            <a:r>
              <a:rPr lang="ko-KR" altLang="en-US" dirty="0" err="1">
                <a:cs typeface="Arial"/>
              </a:rPr>
              <a:t>WSASend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Return</a:t>
            </a:r>
            <a:r>
              <a:rPr lang="ko-KR" altLang="en-US" dirty="0">
                <a:cs typeface="Arial"/>
              </a:rPr>
              <a:t> Time, GQCS TPS 측정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클라이언트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단순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WSARecv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반복</a:t>
            </a:r>
            <a:endParaRPr lang="en-US" altLang="ko-KR">
              <a:cs typeface="Arial"/>
            </a:endParaRPr>
          </a:p>
          <a:p>
            <a:pPr marL="283210" indent="-283210"/>
            <a:endParaRPr lang="en-US" altLang="ko-KR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253247-FC19-E526-1808-8536606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9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COPY TEST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4E0851F-746A-BD93-B547-E8B1B12E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41286"/>
              </p:ext>
            </p:extLst>
          </p:nvPr>
        </p:nvGraphicFramePr>
        <p:xfrm>
          <a:off x="728701" y="2647266"/>
          <a:ext cx="7058025" cy="16361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2325">
                  <a:extLst>
                    <a:ext uri="{9D8B030D-6E8A-4147-A177-3AD203B41FA5}">
                      <a16:colId xmlns:a16="http://schemas.microsoft.com/office/drawing/2014/main" val="262045059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461094018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13287907"/>
                    </a:ext>
                  </a:extLst>
                </a:gridCol>
              </a:tblGrid>
              <a:tr h="31485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Zero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Copy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On</a:t>
                      </a: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HighDataSize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LowDataSize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91622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GQCS TPS</a:t>
                      </a:r>
                      <a:endParaRPr lang="ko-KR" altLang="en-US" dirty="0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75,656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183,912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40485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WSASend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Average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Return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Time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(</a:t>
                      </a:r>
                      <a:r>
                        <a:rPr lang="af-ZA" altLang="ko-KR" sz="1200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micro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sec)</a:t>
                      </a:r>
                      <a:endParaRPr lang="ko-KR" altLang="en-US" dirty="0" err="1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12.77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5.02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0843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Total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10.95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13.57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746101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User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0.84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2.00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55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Kernel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10.11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11.57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6003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F972B25-59FC-00CB-90C1-9CB14793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00574"/>
              </p:ext>
            </p:extLst>
          </p:nvPr>
        </p:nvGraphicFramePr>
        <p:xfrm>
          <a:off x="728700" y="4375704"/>
          <a:ext cx="7058025" cy="16361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2325">
                  <a:extLst>
                    <a:ext uri="{9D8B030D-6E8A-4147-A177-3AD203B41FA5}">
                      <a16:colId xmlns:a16="http://schemas.microsoft.com/office/drawing/2014/main" val="2620450594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461094018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13287907"/>
                    </a:ext>
                  </a:extLst>
                </a:gridCol>
              </a:tblGrid>
              <a:tr h="314856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Zero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Copy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Off</a:t>
                      </a: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HighDataSize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b="1" dirty="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LowDataSize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1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891622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GQCS TPS</a:t>
                      </a:r>
                      <a:endParaRPr lang="ko-KR" altLang="en-US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69,012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206,072</a:t>
                      </a:r>
                      <a:endParaRPr lang="en-US" altLang="ko-KR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40485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>
                        <a:lnSpc>
                          <a:spcPts val="1425"/>
                        </a:lnSpc>
                        <a:buNone/>
                      </a:pPr>
                      <a:r>
                        <a:rPr lang="af-ZA" altLang="ko-KR" sz="120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WSASend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Return</a:t>
                      </a:r>
                      <a:r>
                        <a:rPr lang="af-ZA" altLang="ko-KR" sz="1200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 </a:t>
                      </a:r>
                      <a:r>
                        <a:rPr lang="af-ZA" altLang="ko-KR" sz="1200" err="1">
                          <a:solidFill>
                            <a:schemeClr val="bg1"/>
                          </a:solidFill>
                          <a:effectLst/>
                          <a:latin typeface="Arial"/>
                          <a:ea typeface="Malgun Gothic"/>
                        </a:rPr>
                        <a:t>Time</a:t>
                      </a:r>
                      <a:endParaRPr lang="ko-KR" altLang="en-US"/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14.03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4.45</a:t>
                      </a: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0843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Total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10.41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13.59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746101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User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0.80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2.19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0557"/>
                  </a:ext>
                </a:extLst>
              </a:tr>
              <a:tr h="2284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Process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CPU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Kernel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af-ZA" sz="1200" b="0" i="0" u="none" strike="noStrike" noProof="0" err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Usage</a:t>
                      </a:r>
                      <a:r>
                        <a:rPr lang="af-ZA" sz="12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 (%)</a:t>
                      </a:r>
                      <a:endParaRPr lang="af-ZA" sz="1200" b="0" i="0" u="none" strike="noStrik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240182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9.61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11.40</a:t>
                      </a:r>
                      <a:endParaRPr lang="ko-KR" altLang="en-US" dirty="0"/>
                    </a:p>
                  </a:txBody>
                  <a:tcPr marL="76257" marR="76257" marT="38129" marB="38129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86003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B8C3D60-77AE-A9BE-0921-D09CF35E87EA}"/>
              </a:ext>
            </a:extLst>
          </p:cNvPr>
          <p:cNvSpPr txBox="1"/>
          <p:nvPr/>
        </p:nvSpPr>
        <p:spPr>
          <a:xfrm>
            <a:off x="8001000" y="2750820"/>
            <a:ext cx="3794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err="1">
                <a:solidFill>
                  <a:schemeClr val="bg1"/>
                </a:solidFill>
                <a:cs typeface="Arial"/>
              </a:rPr>
              <a:t>DataSize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작을 때 </a:t>
            </a:r>
            <a:r>
              <a:rPr lang="ko-KR" altLang="en-US" err="1">
                <a:solidFill>
                  <a:schemeClr val="bg1"/>
                </a:solidFill>
                <a:cs typeface="Arial"/>
              </a:rPr>
              <a:t>Copy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bg1"/>
                </a:solidFill>
                <a:cs typeface="Arial"/>
              </a:rPr>
              <a:t>On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&gt; </a:t>
            </a:r>
            <a:r>
              <a:rPr lang="ko-KR" altLang="en-US" err="1">
                <a:solidFill>
                  <a:schemeClr val="bg1"/>
                </a:solidFill>
                <a:cs typeface="Arial"/>
              </a:rPr>
              <a:t>Off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solidFill>
                  <a:schemeClr val="bg1"/>
                </a:solidFill>
                <a:cs typeface="Arial"/>
              </a:rPr>
              <a:t>Copy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cost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vs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IRQ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Create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Destroy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Page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Lock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Unlock</a:t>
            </a:r>
            <a:r>
              <a:rPr lang="ko-KR" altLang="en-US" dirty="0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cs typeface="Arial"/>
              </a:rPr>
              <a:t>cost</a:t>
            </a:r>
            <a:endParaRPr lang="ko-KR" altLang="en-US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ko-KR" alt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027" y="2916140"/>
            <a:ext cx="6675120" cy="1702816"/>
          </a:xfrm>
        </p:spPr>
        <p:txBody>
          <a:bodyPr/>
          <a:lstStyle/>
          <a:p>
            <a:r>
              <a:rPr lang="ko-KR" altLang="en-US" dirty="0">
                <a:cs typeface="Arial"/>
              </a:rPr>
              <a:t>감사합니다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프로젝트 개요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796" y="2953512"/>
            <a:ext cx="7501623" cy="21380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ko-KR" altLang="en-US" dirty="0">
                <a:cs typeface="Arial"/>
              </a:rPr>
              <a:t>세션</a:t>
            </a:r>
            <a:r>
              <a:rPr lang="en-US" altLang="ko-KR" dirty="0">
                <a:cs typeface="Arial"/>
              </a:rPr>
              <a:t> 락 </a:t>
            </a:r>
            <a:r>
              <a:rPr lang="en-US" altLang="ko-KR" err="1">
                <a:cs typeface="Arial"/>
              </a:rPr>
              <a:t>제거를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통한</a:t>
            </a:r>
            <a:r>
              <a:rPr lang="en-US" altLang="ko-KR" dirty="0">
                <a:cs typeface="Arial"/>
              </a:rPr>
              <a:t> IOCP </a:t>
            </a:r>
            <a:r>
              <a:rPr lang="en-US" altLang="ko-KR" err="1">
                <a:cs typeface="Arial"/>
              </a:rPr>
              <a:t>네트워크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라이브러리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구현</a:t>
            </a:r>
            <a:endParaRPr lang="ko-KR" err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 dirty="0">
                <a:cs typeface="Arial"/>
              </a:rPr>
              <a:t>Group </a:t>
            </a:r>
            <a:r>
              <a:rPr lang="en-US" altLang="ko-KR" dirty="0" err="1">
                <a:cs typeface="Arial"/>
              </a:rPr>
              <a:t>기반</a:t>
            </a:r>
            <a:r>
              <a:rPr lang="en-US" altLang="ko-KR" dirty="0">
                <a:cs typeface="Arial"/>
              </a:rPr>
              <a:t> Game Library </a:t>
            </a:r>
            <a:r>
              <a:rPr lang="en-US" altLang="ko-KR" dirty="0" err="1">
                <a:cs typeface="Arial"/>
              </a:rPr>
              <a:t>구현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>
                <a:cs typeface="Arial"/>
              </a:rPr>
              <a:t>Chat / Login / Game / Monitoring </a:t>
            </a:r>
            <a:r>
              <a:rPr lang="en-US" altLang="ko-KR" err="1">
                <a:cs typeface="Arial"/>
              </a:rPr>
              <a:t>서버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err="1">
                <a:cs typeface="Arial"/>
              </a:rPr>
              <a:t>구성</a:t>
            </a:r>
            <a:endParaRPr lang="en-US" altLang="ko-KR" dirty="0" err="1"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altLang="ko-KR" dirty="0" err="1">
                <a:cs typeface="Arial"/>
              </a:rPr>
              <a:t>장시간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무중단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테스트를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통한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신뢰성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검증</a:t>
            </a:r>
            <a:endParaRPr lang="en-US" altLang="ko-KR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설계 목표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구조적 실험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2930" y="3426348"/>
            <a:ext cx="4717710" cy="5676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ko-KR" altLang="en-US" dirty="0">
                <a:cs typeface="Arial"/>
              </a:rPr>
              <a:t>세션 </a:t>
            </a:r>
            <a:r>
              <a:rPr lang="ko-KR" altLang="en-US" dirty="0" err="1">
                <a:cs typeface="Arial"/>
              </a:rPr>
              <a:t>Lock</a:t>
            </a:r>
            <a:r>
              <a:rPr lang="ko-KR" altLang="en-US" dirty="0">
                <a:cs typeface="Arial"/>
              </a:rPr>
              <a:t> 제거 구조 설계 및 검증</a:t>
            </a: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A7FE5D-22E3-664E-DEEF-193E5233D2C3}"/>
              </a:ext>
            </a:extLst>
          </p:cNvPr>
          <p:cNvSpPr txBox="1">
            <a:spLocks/>
          </p:cNvSpPr>
          <p:nvPr/>
        </p:nvSpPr>
        <p:spPr>
          <a:xfrm>
            <a:off x="6232206" y="2938532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확장성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DCD642-B451-988C-24C0-812D37685D7F}"/>
              </a:ext>
            </a:extLst>
          </p:cNvPr>
          <p:cNvSpPr txBox="1">
            <a:spLocks/>
          </p:cNvSpPr>
          <p:nvPr/>
        </p:nvSpPr>
        <p:spPr>
          <a:xfrm>
            <a:off x="5944962" y="3460731"/>
            <a:ext cx="4717710" cy="56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다중 서버 모듈 / 스레드 지원</a:t>
            </a: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AA7B31-7091-BB74-5754-6E7C240A3705}"/>
              </a:ext>
            </a:extLst>
          </p:cNvPr>
          <p:cNvSpPr txBox="1">
            <a:spLocks/>
          </p:cNvSpPr>
          <p:nvPr/>
        </p:nvSpPr>
        <p:spPr>
          <a:xfrm>
            <a:off x="6234746" y="399771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효율성(연구)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AC65491-74E4-11CC-19F4-7526B76F62BF}"/>
              </a:ext>
            </a:extLst>
          </p:cNvPr>
          <p:cNvSpPr txBox="1">
            <a:spLocks/>
          </p:cNvSpPr>
          <p:nvPr/>
        </p:nvSpPr>
        <p:spPr>
          <a:xfrm>
            <a:off x="5945085" y="4489430"/>
            <a:ext cx="4717710" cy="56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 err="1">
                <a:cs typeface="Arial"/>
              </a:rPr>
              <a:t>ZeroCopy</a:t>
            </a:r>
            <a:r>
              <a:rPr lang="ko-KR" altLang="en-US" dirty="0">
                <a:cs typeface="Arial"/>
              </a:rPr>
              <a:t> 비교 실험(라이브러리 미적용)</a:t>
            </a: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07BC8A5-73E8-B471-A885-F689E2D042E2}"/>
              </a:ext>
            </a:extLst>
          </p:cNvPr>
          <p:cNvSpPr txBox="1">
            <a:spLocks/>
          </p:cNvSpPr>
          <p:nvPr/>
        </p:nvSpPr>
        <p:spPr>
          <a:xfrm>
            <a:off x="649286" y="399771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안정성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4EF6B45-0B8A-75C5-7744-466287C7B71D}"/>
              </a:ext>
            </a:extLst>
          </p:cNvPr>
          <p:cNvSpPr txBox="1">
            <a:spLocks/>
          </p:cNvSpPr>
          <p:nvPr/>
        </p:nvSpPr>
        <p:spPr>
          <a:xfrm>
            <a:off x="412964" y="4489429"/>
            <a:ext cx="4717710" cy="56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ko-KR" altLang="en-US" dirty="0">
                <a:cs typeface="Arial"/>
              </a:rPr>
              <a:t>5 ~ 7일 </a:t>
            </a:r>
            <a:r>
              <a:rPr lang="ko-KR" altLang="en-US" dirty="0" err="1">
                <a:cs typeface="Arial"/>
              </a:rPr>
              <a:t>무중단</a:t>
            </a:r>
            <a:r>
              <a:rPr lang="ko-KR" altLang="en-US" dirty="0">
                <a:cs typeface="Arial"/>
              </a:rPr>
              <a:t> 테스트를 통한 안정성 검증</a:t>
            </a:r>
          </a:p>
          <a:p>
            <a:pPr marL="283210" indent="-28321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Networklibrary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ko-KR" altLang="en-US" dirty="0">
                <a:latin typeface="Arial"/>
                <a:cs typeface="Arial"/>
              </a:rPr>
              <a:t>구조</a:t>
            </a:r>
            <a:r>
              <a:rPr lang="en-US" dirty="0">
                <a:latin typeface="Arial"/>
                <a:cs typeface="Arial"/>
              </a:rPr>
              <a:t>​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54" y="2980944"/>
            <a:ext cx="3319866" cy="449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latin typeface="Arial"/>
                <a:cs typeface="Arial"/>
              </a:rPr>
              <a:t>라이브러리</a:t>
            </a:r>
            <a:r>
              <a:rPr lang="en-US" altLang="ko-KR" dirty="0">
                <a:latin typeface="Arial"/>
                <a:cs typeface="Arial"/>
              </a:rPr>
              <a:t> </a:t>
            </a:r>
            <a:r>
              <a:rPr lang="en-US" altLang="ko-KR" dirty="0" err="1">
                <a:latin typeface="Arial"/>
                <a:cs typeface="Arial"/>
              </a:rPr>
              <a:t>구조</a:t>
            </a:r>
            <a:endParaRPr lang="en-US" altLang="ko-KR" sz="22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126" y="3427142"/>
            <a:ext cx="3852647" cy="2047015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/>
            <a:r>
              <a:rPr lang="en-US" dirty="0">
                <a:latin typeface="Arial"/>
                <a:cs typeface="Arial"/>
              </a:rPr>
              <a:t>IO​CP </a:t>
            </a:r>
            <a:r>
              <a:rPr lang="ko-KR" altLang="en-US" dirty="0">
                <a:latin typeface="Arial"/>
                <a:cs typeface="Arial"/>
              </a:rPr>
              <a:t>기반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ko-KR" altLang="en-US" dirty="0">
                <a:latin typeface="Arial"/>
                <a:cs typeface="Arial"/>
              </a:rPr>
              <a:t>비동기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처리</a:t>
            </a:r>
            <a:endParaRPr lang="en-US" altLang="ko-KR" dirty="0" err="1">
              <a:latin typeface="Arial"/>
              <a:cs typeface="Arial"/>
            </a:endParaRPr>
          </a:p>
          <a:p>
            <a:pPr marL="342900" indent="-342900"/>
            <a:r>
              <a:rPr lang="en-US" dirty="0">
                <a:latin typeface="Arial"/>
                <a:cs typeface="Arial"/>
              </a:rPr>
              <a:t>Send </a:t>
            </a:r>
            <a:r>
              <a:rPr lang="ko-KR" altLang="en-US" dirty="0">
                <a:latin typeface="Arial"/>
                <a:cs typeface="Arial"/>
              </a:rPr>
              <a:t>스레드</a:t>
            </a:r>
            <a:r>
              <a:rPr lang="en-US" dirty="0">
                <a:latin typeface="Arial"/>
                <a:cs typeface="Arial"/>
              </a:rPr>
              <a:t> (On/Off </a:t>
            </a:r>
            <a:r>
              <a:rPr lang="ko-KR" altLang="en-US" dirty="0">
                <a:latin typeface="Arial"/>
                <a:cs typeface="Arial"/>
              </a:rPr>
              <a:t>가능</a:t>
            </a:r>
            <a:r>
              <a:rPr lang="en-US" altLang="ko-KR" dirty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marL="342900" indent="-342900"/>
            <a:r>
              <a:rPr lang="ko-KR" altLang="en-US" dirty="0">
                <a:latin typeface="Arial"/>
                <a:cs typeface="Arial"/>
              </a:rPr>
              <a:t>세션 배열 및 </a:t>
            </a:r>
            <a:r>
              <a:rPr lang="ko-KR" altLang="en-US" dirty="0" err="1">
                <a:latin typeface="Arial"/>
                <a:cs typeface="Arial"/>
              </a:rPr>
              <a:t>락프리</a:t>
            </a:r>
            <a:r>
              <a:rPr lang="ko-KR" altLang="en-US" dirty="0">
                <a:latin typeface="Arial"/>
                <a:cs typeface="Arial"/>
              </a:rPr>
              <a:t> 스택(</a:t>
            </a:r>
            <a:r>
              <a:rPr lang="ko-KR" altLang="en-US" dirty="0" err="1">
                <a:latin typeface="Arial"/>
                <a:cs typeface="Arial"/>
              </a:rPr>
              <a:t>Index</a:t>
            </a:r>
            <a:r>
              <a:rPr lang="ko-KR" altLang="en-US" dirty="0">
                <a:latin typeface="Arial"/>
                <a:cs typeface="Arial"/>
              </a:rPr>
              <a:t> 관리)</a:t>
            </a:r>
          </a:p>
          <a:p>
            <a:pPr marL="342900" indent="-342900"/>
            <a:r>
              <a:rPr lang="ko-KR" altLang="en-US" dirty="0">
                <a:latin typeface="Arial"/>
                <a:cs typeface="Arial"/>
              </a:rPr>
              <a:t>세션 </a:t>
            </a:r>
            <a:r>
              <a:rPr lang="ko-KR" altLang="en-US" dirty="0" err="1">
                <a:latin typeface="Arial"/>
                <a:cs typeface="Arial"/>
              </a:rPr>
              <a:t>Key기반</a:t>
            </a:r>
            <a:r>
              <a:rPr lang="ko-KR" altLang="en-US" dirty="0">
                <a:latin typeface="Arial"/>
                <a:cs typeface="Arial"/>
              </a:rPr>
              <a:t> 통신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1475" y="2974749"/>
            <a:ext cx="3282696" cy="449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dirty="0" err="1">
                <a:latin typeface="Arial"/>
                <a:cs typeface="Arial"/>
              </a:rPr>
              <a:t>세션</a:t>
            </a:r>
            <a:r>
              <a:rPr lang="en-US" altLang="zh-CN" dirty="0">
                <a:latin typeface="Arial"/>
                <a:cs typeface="Arial"/>
              </a:rPr>
              <a:t> </a:t>
            </a:r>
            <a:r>
              <a:rPr lang="en-US" altLang="zh-CN" dirty="0" err="1">
                <a:latin typeface="Arial"/>
                <a:cs typeface="Arial"/>
              </a:rPr>
              <a:t>구조</a:t>
            </a:r>
            <a:endParaRPr lang="en-US" altLang="zh-CN" sz="22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0633" y="3427142"/>
            <a:ext cx="3449964" cy="981455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/>
            <a:r>
              <a:rPr lang="ko-KR" altLang="en-US">
                <a:latin typeface="Arial"/>
                <a:cs typeface="Arial"/>
              </a:rPr>
              <a:t>송신 큐 : </a:t>
            </a:r>
            <a:r>
              <a:rPr lang="ko-KR" altLang="en-US" err="1">
                <a:latin typeface="Arial"/>
                <a:cs typeface="Arial"/>
              </a:rPr>
              <a:t>락프리</a:t>
            </a:r>
            <a:r>
              <a:rPr lang="ko-KR" altLang="en-US">
                <a:latin typeface="Arial"/>
                <a:cs typeface="Arial"/>
              </a:rPr>
              <a:t> 큐</a:t>
            </a:r>
            <a:endParaRPr lang="ko-KR" altLang="en-US" sz="160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ko-KR" altLang="en-US" dirty="0">
                <a:cs typeface="Arial"/>
              </a:rPr>
              <a:t>참조 카운트 기반 세션 유효성 관리</a:t>
            </a:r>
            <a:endParaRPr lang="ko-KR" altLang="en-US" sz="1600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EC42-B019-8994-7E8E-22B772CE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8EDD-F8C2-5FFA-18FC-F723D862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" y="1453196"/>
            <a:ext cx="4245096" cy="966674"/>
          </a:xfrm>
        </p:spPr>
        <p:txBody>
          <a:bodyPr/>
          <a:lstStyle/>
          <a:p>
            <a:r>
              <a:rPr lang="ko-KR" altLang="en-US" sz="3600" dirty="0">
                <a:cs typeface="Arial"/>
              </a:rPr>
              <a:t>네트워크 라이브러리 스레드 모델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C44CC0-ECDB-421B-5DB0-646B1246D164}"/>
              </a:ext>
            </a:extLst>
          </p:cNvPr>
          <p:cNvSpPr/>
          <p:nvPr/>
        </p:nvSpPr>
        <p:spPr>
          <a:xfrm>
            <a:off x="4311136" y="212811"/>
            <a:ext cx="2073188" cy="18260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CCF76F-5E39-0EFE-54F4-BA09AE2DACD4}"/>
              </a:ext>
            </a:extLst>
          </p:cNvPr>
          <p:cNvSpPr/>
          <p:nvPr/>
        </p:nvSpPr>
        <p:spPr>
          <a:xfrm>
            <a:off x="9638271" y="212811"/>
            <a:ext cx="1592648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29C58B-9F26-2B99-0308-1EB730519BA4}"/>
              </a:ext>
            </a:extLst>
          </p:cNvPr>
          <p:cNvSpPr/>
          <p:nvPr/>
        </p:nvSpPr>
        <p:spPr>
          <a:xfrm>
            <a:off x="5382055" y="3302000"/>
            <a:ext cx="1977080" cy="34049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639D19-53AE-15CF-8520-23B697F70F8A}"/>
              </a:ext>
            </a:extLst>
          </p:cNvPr>
          <p:cNvSpPr/>
          <p:nvPr/>
        </p:nvSpPr>
        <p:spPr>
          <a:xfrm>
            <a:off x="7592540" y="3302000"/>
            <a:ext cx="1975926" cy="34049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203F9-DCC9-2597-5D55-F22B4DCA1BE9}"/>
              </a:ext>
            </a:extLst>
          </p:cNvPr>
          <p:cNvSpPr txBox="1"/>
          <p:nvPr/>
        </p:nvSpPr>
        <p:spPr>
          <a:xfrm>
            <a:off x="4400378" y="329513"/>
            <a:ext cx="1400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cs typeface="Arial"/>
              </a:rPr>
              <a:t>Accept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Th</a:t>
            </a:r>
            <a:endParaRPr lang="ko-KR" alt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3EE5F-67E2-9302-6FB2-4CB96F997A72}"/>
              </a:ext>
            </a:extLst>
          </p:cNvPr>
          <p:cNvSpPr txBox="1"/>
          <p:nvPr/>
        </p:nvSpPr>
        <p:spPr>
          <a:xfrm>
            <a:off x="9830486" y="329513"/>
            <a:ext cx="1400432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Send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SendPost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952203F9-DCC9-2597-5D55-F22B4DCA1BE9}"/>
              </a:ext>
            </a:extLst>
          </p:cNvPr>
          <p:cNvSpPr txBox="1"/>
          <p:nvPr/>
        </p:nvSpPr>
        <p:spPr>
          <a:xfrm>
            <a:off x="4400378" y="329513"/>
            <a:ext cx="2073188" cy="16619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Accept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OnClientJoin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endParaRPr lang="ko-KR" altLang="en-US" sz="1400" dirty="0">
              <a:cs typeface="Arial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0B09983-3221-7AE7-08B9-317EC72FB0F6}"/>
              </a:ext>
            </a:extLst>
          </p:cNvPr>
          <p:cNvSpPr txBox="1"/>
          <p:nvPr/>
        </p:nvSpPr>
        <p:spPr>
          <a:xfrm>
            <a:off x="5553676" y="3432432"/>
            <a:ext cx="1668161" cy="33547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 </a:t>
            </a: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ko-KR" altLang="en-US" sz="1400">
                <a:solidFill>
                  <a:schemeClr val="accent4"/>
                </a:solidFill>
                <a:cs typeface="Arial"/>
              </a:rPr>
              <a:t>(</a:t>
            </a:r>
          </a:p>
          <a:p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C21D254-249E-492E-F166-A18A446046D2}"/>
              </a:ext>
            </a:extLst>
          </p:cNvPr>
          <p:cNvSpPr txBox="1"/>
          <p:nvPr/>
        </p:nvSpPr>
        <p:spPr>
          <a:xfrm>
            <a:off x="7647460" y="3432432"/>
            <a:ext cx="1613242" cy="33547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)</a:t>
            </a:r>
            <a:endParaRPr lang="en-US" sz="1400" dirty="0">
              <a:solidFill>
                <a:schemeClr val="accent4"/>
              </a:solidFill>
              <a:ea typeface="Malgun Gothic"/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  <a:endParaRPr lang="en-US" sz="1400">
              <a:solidFill>
                <a:schemeClr val="accent4"/>
              </a:solidFill>
              <a:ea typeface="Malgun Gothic"/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  <a:endParaRPr lang="ko-KR">
              <a:solidFill>
                <a:schemeClr val="accent4"/>
              </a:solidFill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 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endParaRPr lang="ko-KR" altLang="en-US" sz="12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sz="12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  <a:endParaRPr 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58F9B9-F07C-9378-804F-FFAFD794D04E}"/>
              </a:ext>
            </a:extLst>
          </p:cNvPr>
          <p:cNvCxnSpPr/>
          <p:nvPr/>
        </p:nvCxnSpPr>
        <p:spPr>
          <a:xfrm flipV="1">
            <a:off x="6288216" y="1592649"/>
            <a:ext cx="507998" cy="2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77A532-4EF1-3D92-5574-5612814B4E99}"/>
              </a:ext>
            </a:extLst>
          </p:cNvPr>
          <p:cNvCxnSpPr>
            <a:cxnSpLocks/>
          </p:cNvCxnSpPr>
          <p:nvPr/>
        </p:nvCxnSpPr>
        <p:spPr>
          <a:xfrm flipV="1">
            <a:off x="7214973" y="1929027"/>
            <a:ext cx="109837" cy="273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4A066C-C6C1-FD7D-8F68-ECEC4995F7AD}"/>
              </a:ext>
            </a:extLst>
          </p:cNvPr>
          <p:cNvCxnSpPr>
            <a:cxnSpLocks/>
          </p:cNvCxnSpPr>
          <p:nvPr/>
        </p:nvCxnSpPr>
        <p:spPr>
          <a:xfrm flipH="1" flipV="1">
            <a:off x="8052486" y="1922163"/>
            <a:ext cx="1125838" cy="282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48A33A-B78B-B070-1DB3-32F271C5ED54}"/>
              </a:ext>
            </a:extLst>
          </p:cNvPr>
          <p:cNvCxnSpPr>
            <a:cxnSpLocks/>
          </p:cNvCxnSpPr>
          <p:nvPr/>
        </p:nvCxnSpPr>
        <p:spPr>
          <a:xfrm flipV="1">
            <a:off x="6933514" y="1880975"/>
            <a:ext cx="109838" cy="44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8824E9-0506-FB11-FDAB-0056FB1F3826}"/>
              </a:ext>
            </a:extLst>
          </p:cNvPr>
          <p:cNvCxnSpPr>
            <a:cxnSpLocks/>
          </p:cNvCxnSpPr>
          <p:nvPr/>
        </p:nvCxnSpPr>
        <p:spPr>
          <a:xfrm flipH="1" flipV="1">
            <a:off x="7970107" y="2066326"/>
            <a:ext cx="1022866" cy="42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F6DB5C0-4675-49A6-56DD-301598354189}"/>
              </a:ext>
            </a:extLst>
          </p:cNvPr>
          <p:cNvSpPr/>
          <p:nvPr/>
        </p:nvSpPr>
        <p:spPr>
          <a:xfrm>
            <a:off x="6796216" y="981675"/>
            <a:ext cx="1894702" cy="9404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075D7391-60A2-B2DD-802C-38ABC62F9D00}"/>
              </a:ext>
            </a:extLst>
          </p:cNvPr>
          <p:cNvSpPr txBox="1"/>
          <p:nvPr/>
        </p:nvSpPr>
        <p:spPr>
          <a:xfrm>
            <a:off x="7160054" y="1290594"/>
            <a:ext cx="140043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Contents</a:t>
            </a:r>
          </a:p>
          <a:p>
            <a:endParaRPr lang="ko-KR" alt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D23A89-7C4B-DDCF-8BCD-6E20D6F8C9B1}"/>
              </a:ext>
            </a:extLst>
          </p:cNvPr>
          <p:cNvSpPr txBox="1"/>
          <p:nvPr/>
        </p:nvSpPr>
        <p:spPr>
          <a:xfrm>
            <a:off x="9782431" y="3871784"/>
            <a:ext cx="1977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cs typeface="Arial"/>
              </a:rPr>
              <a:t>Network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Library</a:t>
            </a:r>
            <a:endParaRPr lang="ko-KR" altLang="en-US" err="1">
              <a:solidFill>
                <a:schemeClr val="accent4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A35E79-2387-07FC-84F6-4FD894123AFD}"/>
              </a:ext>
            </a:extLst>
          </p:cNvPr>
          <p:cNvCxnSpPr>
            <a:cxnSpLocks/>
          </p:cNvCxnSpPr>
          <p:nvPr/>
        </p:nvCxnSpPr>
        <p:spPr>
          <a:xfrm>
            <a:off x="7956378" y="1647570"/>
            <a:ext cx="2155567" cy="219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C31E21-20FB-9022-C331-1BF740E94CD5}"/>
              </a:ext>
            </a:extLst>
          </p:cNvPr>
          <p:cNvSpPr txBox="1"/>
          <p:nvPr/>
        </p:nvSpPr>
        <p:spPr>
          <a:xfrm>
            <a:off x="9638269" y="2821460"/>
            <a:ext cx="26155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SendPacket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)</a:t>
            </a:r>
          </a:p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Disconnect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3E3372A-9765-9798-E2AB-8D5B3D1865FE}"/>
              </a:ext>
            </a:extLst>
          </p:cNvPr>
          <p:cNvCxnSpPr/>
          <p:nvPr/>
        </p:nvCxnSpPr>
        <p:spPr>
          <a:xfrm>
            <a:off x="3926703" y="89243"/>
            <a:ext cx="5285946" cy="29656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5631F19-61C3-2204-0953-0E9F93220E2F}"/>
              </a:ext>
            </a:extLst>
          </p:cNvPr>
          <p:cNvCxnSpPr/>
          <p:nvPr/>
        </p:nvCxnSpPr>
        <p:spPr>
          <a:xfrm flipH="1">
            <a:off x="7118864" y="68649"/>
            <a:ext cx="4620053" cy="29862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2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1940601"/>
            <a:ext cx="4251960" cy="1090242"/>
          </a:xfrm>
        </p:spPr>
        <p:txBody>
          <a:bodyPr/>
          <a:lstStyle/>
          <a:p>
            <a:r>
              <a:rPr lang="en-US" sz="3600" dirty="0"/>
              <a:t>SESSION </a:t>
            </a:r>
            <a:br>
              <a:rPr lang="en-US" altLang="ko-KR" sz="3600" dirty="0"/>
            </a:br>
            <a:r>
              <a:rPr lang="ko-KR" altLang="en-US" sz="3600" dirty="0"/>
              <a:t>관리</a:t>
            </a:r>
            <a:r>
              <a:rPr lang="en-US" sz="3600" dirty="0"/>
              <a:t> </a:t>
            </a:r>
            <a:r>
              <a:rPr lang="ko-KR" altLang="en-US" sz="3600" dirty="0"/>
              <a:t>코드</a:t>
            </a:r>
            <a:br>
              <a:rPr lang="en-US" dirty="0"/>
            </a:br>
            <a:endParaRPr lang="en-US">
              <a:cs typeface="Arial"/>
            </a:endParaRPr>
          </a:p>
        </p:txBody>
      </p:sp>
      <p:pic>
        <p:nvPicPr>
          <p:cNvPr id="21" name="그림 20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9E4A901-6BF2-7F33-59C2-435E1E99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98" y="167640"/>
            <a:ext cx="4657725" cy="2743200"/>
          </a:xfrm>
          <a:prstGeom prst="rect">
            <a:avLst/>
          </a:prstGeom>
        </p:spPr>
      </p:pic>
      <p:pic>
        <p:nvPicPr>
          <p:cNvPr id="22" name="그림 21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9B48845-1FC3-FEC2-FF82-E950698B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092" y="3168015"/>
            <a:ext cx="4752975" cy="2228850"/>
          </a:xfrm>
          <a:prstGeom prst="rect">
            <a:avLst/>
          </a:prstGeom>
        </p:spPr>
      </p:pic>
      <p:pic>
        <p:nvPicPr>
          <p:cNvPr id="23" name="그림 22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F83D66-26BD-EDA2-ECC9-F91D24E7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998" y="3169920"/>
            <a:ext cx="7324725" cy="3200400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84C8B2-DD09-14EB-A156-9B8A5A59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091" y="3168301"/>
            <a:ext cx="6286500" cy="2962275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A4D915-7F61-3D4C-5FE4-EDFE6B88F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923" y="3171476"/>
            <a:ext cx="3924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Gamelibrary</a:t>
            </a:r>
            <a:r>
              <a:rPr lang="en-US" dirty="0"/>
              <a:t> </a:t>
            </a:r>
            <a:r>
              <a:rPr lang="ko-KR" altLang="en-US" dirty="0"/>
              <a:t>구조</a:t>
            </a:r>
            <a:br>
              <a:rPr lang="en-US" dirty="0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859" y="3483864"/>
            <a:ext cx="3986332" cy="4424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cs typeface="Arial"/>
              </a:rPr>
              <a:t>그룹 로직 처리</a:t>
            </a:r>
            <a:endParaRPr lang="en-US" dirty="0">
              <a:cs typeface="Arial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altLang="ko-KR" dirty="0" err="1">
                <a:cs typeface="Arial"/>
              </a:rPr>
              <a:t>그룹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로직</a:t>
            </a:r>
            <a:r>
              <a:rPr lang="en-US" altLang="ko-KR" dirty="0">
                <a:cs typeface="Arial"/>
              </a:rPr>
              <a:t> </a:t>
            </a:r>
            <a:r>
              <a:rPr lang="en-US" altLang="ko-KR" dirty="0" err="1">
                <a:cs typeface="Arial"/>
              </a:rPr>
              <a:t>단일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처리</a:t>
            </a:r>
            <a:r>
              <a:rPr lang="en-US" altLang="ko-KR" dirty="0">
                <a:cs typeface="Arial"/>
              </a:rPr>
              <a:t>(Lock </a:t>
            </a:r>
            <a:r>
              <a:rPr lang="en-US" altLang="ko-KR" dirty="0" err="1">
                <a:cs typeface="Arial"/>
              </a:rPr>
              <a:t>이용</a:t>
            </a:r>
            <a:r>
              <a:rPr lang="en-US" altLang="ko-KR" dirty="0">
                <a:cs typeface="Arial"/>
              </a:rPr>
              <a:t>)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그룹간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이동시</a:t>
            </a:r>
            <a:r>
              <a:rPr lang="en-US" altLang="ko-KR" dirty="0">
                <a:cs typeface="Arial"/>
              </a:rPr>
              <a:t> PQCS </a:t>
            </a:r>
            <a:r>
              <a:rPr lang="en-US" altLang="ko-KR" dirty="0" err="1">
                <a:cs typeface="Arial"/>
              </a:rPr>
              <a:t>사용</a:t>
            </a:r>
            <a:endParaRPr lang="en-US" altLang="ko-KR" dirty="0">
              <a:cs typeface="Arial"/>
            </a:endParaRPr>
          </a:p>
          <a:p>
            <a:pPr marL="283210" indent="-283210"/>
            <a:r>
              <a:rPr lang="en-US" altLang="ko-KR" dirty="0" err="1">
                <a:cs typeface="Arial"/>
              </a:rPr>
              <a:t>컨텐츠가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그룹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상속</a:t>
            </a:r>
            <a:r>
              <a:rPr lang="en-US" altLang="ko-KR" dirty="0">
                <a:cs typeface="Arial"/>
              </a:rPr>
              <a:t>, </a:t>
            </a:r>
            <a:r>
              <a:rPr lang="en-US" altLang="ko-KR" dirty="0" err="1">
                <a:cs typeface="Arial"/>
              </a:rPr>
              <a:t>유저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객체는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IUser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상속</a:t>
            </a:r>
          </a:p>
          <a:p>
            <a:pPr marL="283210" indent="-283210"/>
            <a:r>
              <a:rPr lang="en-US" altLang="ko-KR" dirty="0" err="1">
                <a:cs typeface="Arial"/>
              </a:rPr>
              <a:t>프레임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스레드에서</a:t>
            </a:r>
            <a:r>
              <a:rPr lang="en-US" altLang="ko-KR" dirty="0">
                <a:cs typeface="Arial"/>
              </a:rPr>
              <a:t> 각 </a:t>
            </a:r>
            <a:r>
              <a:rPr lang="en-US" altLang="ko-KR" dirty="0" err="1">
                <a:cs typeface="Arial"/>
              </a:rPr>
              <a:t>그룹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프레임</a:t>
            </a:r>
            <a:r>
              <a:rPr lang="en-US" altLang="ko-KR" dirty="0">
                <a:cs typeface="Arial"/>
              </a:rPr>
              <a:t> </a:t>
            </a:r>
            <a:r>
              <a:rPr lang="en-US" altLang="ko-KR" dirty="0" err="1">
                <a:cs typeface="Arial"/>
              </a:rPr>
              <a:t>로직</a:t>
            </a:r>
            <a:r>
              <a:rPr lang="en-US" altLang="ko-KR" dirty="0">
                <a:cs typeface="Arial"/>
              </a:rPr>
              <a:t> PQCS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ko-KR" altLang="en-US">
                <a:cs typeface="Arial"/>
              </a:rPr>
              <a:t>기존 네트워크 라이브러리 동작과 거의 동일</a:t>
            </a:r>
            <a:endParaRPr lang="ko-KR"/>
          </a:p>
          <a:p>
            <a:pPr marL="283210" indent="-283210"/>
            <a:r>
              <a:rPr lang="ko-KR" altLang="en-US" dirty="0">
                <a:cs typeface="Arial"/>
              </a:rPr>
              <a:t>세션에 </a:t>
            </a:r>
            <a:r>
              <a:rPr lang="ko-KR" altLang="en-US" dirty="0" err="1">
                <a:cs typeface="Arial"/>
              </a:rPr>
              <a:t>GroupID</a:t>
            </a:r>
            <a:r>
              <a:rPr lang="ko-KR" altLang="en-US" dirty="0">
                <a:cs typeface="Arial"/>
              </a:rPr>
              <a:t> 멤버 적용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F5184BE-A42C-D864-1877-6817C1DBB523}"/>
              </a:ext>
            </a:extLst>
          </p:cNvPr>
          <p:cNvSpPr txBox="1">
            <a:spLocks/>
          </p:cNvSpPr>
          <p:nvPr/>
        </p:nvSpPr>
        <p:spPr>
          <a:xfrm>
            <a:off x="5943576" y="3431825"/>
            <a:ext cx="2981885" cy="502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cs typeface="Arial"/>
              </a:rPr>
              <a:t>네트워크 로직 처리</a:t>
            </a:r>
            <a:endParaRPr lang="en-US" dirty="0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ABFD-3BF0-7B88-C2B1-33CFEB0E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F04-C297-1045-E7BD-D00AB5D1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1" y="1453196"/>
            <a:ext cx="4245096" cy="966674"/>
          </a:xfrm>
        </p:spPr>
        <p:txBody>
          <a:bodyPr/>
          <a:lstStyle/>
          <a:p>
            <a:r>
              <a:rPr lang="ko-KR" altLang="en-US" sz="3600" dirty="0">
                <a:cs typeface="Arial"/>
              </a:rPr>
              <a:t>게임 라이브러리 </a:t>
            </a:r>
            <a:br>
              <a:rPr lang="ko-KR" altLang="en-US" sz="3600" dirty="0">
                <a:cs typeface="Arial"/>
              </a:rPr>
            </a:br>
            <a:r>
              <a:rPr lang="ko-KR" altLang="en-US" sz="3600" dirty="0">
                <a:cs typeface="Arial"/>
              </a:rPr>
              <a:t>스레드 모델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7939EB-12EE-D4B4-57C9-0C2042754587}"/>
              </a:ext>
            </a:extLst>
          </p:cNvPr>
          <p:cNvSpPr/>
          <p:nvPr/>
        </p:nvSpPr>
        <p:spPr>
          <a:xfrm>
            <a:off x="4311136" y="212811"/>
            <a:ext cx="2073188" cy="123132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7880D7-B123-518E-6A15-09034C9F243F}"/>
              </a:ext>
            </a:extLst>
          </p:cNvPr>
          <p:cNvSpPr/>
          <p:nvPr/>
        </p:nvSpPr>
        <p:spPr>
          <a:xfrm>
            <a:off x="9638271" y="212811"/>
            <a:ext cx="1592648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7FAF45-B95B-5205-D2DC-13E8EE76860C}"/>
              </a:ext>
            </a:extLst>
          </p:cNvPr>
          <p:cNvSpPr/>
          <p:nvPr/>
        </p:nvSpPr>
        <p:spPr>
          <a:xfrm>
            <a:off x="4310299" y="1635513"/>
            <a:ext cx="1983275" cy="50095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F38A01-3CE1-352A-4B71-D4521EE5918A}"/>
              </a:ext>
            </a:extLst>
          </p:cNvPr>
          <p:cNvSpPr/>
          <p:nvPr/>
        </p:nvSpPr>
        <p:spPr>
          <a:xfrm>
            <a:off x="6533175" y="1635513"/>
            <a:ext cx="1994511" cy="50095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69568-988B-7C36-B635-A910ABD1B3DF}"/>
              </a:ext>
            </a:extLst>
          </p:cNvPr>
          <p:cNvSpPr txBox="1"/>
          <p:nvPr/>
        </p:nvSpPr>
        <p:spPr>
          <a:xfrm>
            <a:off x="4400378" y="329513"/>
            <a:ext cx="1400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cs typeface="Arial"/>
              </a:rPr>
              <a:t>Accept</a:t>
            </a:r>
            <a:r>
              <a:rPr lang="ko-KR" altLang="en-US" dirty="0">
                <a:cs typeface="Arial"/>
              </a:rPr>
              <a:t> </a:t>
            </a:r>
            <a:r>
              <a:rPr lang="ko-KR" altLang="en-US" dirty="0" err="1">
                <a:cs typeface="Arial"/>
              </a:rPr>
              <a:t>Th</a:t>
            </a:r>
            <a:endParaRPr lang="ko-KR" altLang="en-US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92ADB-8624-BD0E-06D0-D85775FDEC87}"/>
              </a:ext>
            </a:extLst>
          </p:cNvPr>
          <p:cNvSpPr txBox="1"/>
          <p:nvPr/>
        </p:nvSpPr>
        <p:spPr>
          <a:xfrm>
            <a:off x="9830486" y="329513"/>
            <a:ext cx="14004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Send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SendPost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392046F-2DA9-B1DD-C3AF-9A02A4B6A6F7}"/>
              </a:ext>
            </a:extLst>
          </p:cNvPr>
          <p:cNvSpPr txBox="1"/>
          <p:nvPr/>
        </p:nvSpPr>
        <p:spPr>
          <a:xfrm>
            <a:off x="4400378" y="329513"/>
            <a:ext cx="2073188" cy="12311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Accept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OnClientJoin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endParaRPr lang="ko-KR" altLang="en-US" sz="1400" dirty="0">
              <a:cs typeface="Arial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02DA903-3317-1313-4A43-15EEC2D16E19}"/>
              </a:ext>
            </a:extLst>
          </p:cNvPr>
          <p:cNvSpPr txBox="1"/>
          <p:nvPr/>
        </p:nvSpPr>
        <p:spPr>
          <a:xfrm>
            <a:off x="4401383" y="1734969"/>
            <a:ext cx="1884989" cy="46474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 </a:t>
            </a:r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{ </a:t>
            </a: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</a:t>
            </a:r>
          </a:p>
          <a:p>
            <a:r>
              <a:rPr 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dirty="0">
              <a:solidFill>
                <a:schemeClr val="accent4"/>
              </a:solidFill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OnUpdate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Group-&gt;</a:t>
            </a:r>
            <a:endParaRPr lang="ko-KR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 err="1">
                <a:solidFill>
                  <a:schemeClr val="accent4"/>
                </a:solidFill>
                <a:cs typeface="Arial"/>
              </a:rPr>
              <a:t>OnUserMove</a:t>
            </a:r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()</a:t>
            </a:r>
            <a:endParaRPr lang="ko-KR" dirty="0">
              <a:solidFill>
                <a:schemeClr val="accent4"/>
              </a:solidFill>
              <a:cs typeface="Arial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A458C52-F537-1CD8-37F3-B2EB6FB35299}"/>
              </a:ext>
            </a:extLst>
          </p:cNvPr>
          <p:cNvSpPr txBox="1"/>
          <p:nvPr/>
        </p:nvSpPr>
        <p:spPr>
          <a:xfrm>
            <a:off x="6705801" y="1734969"/>
            <a:ext cx="1817680" cy="46474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err="1">
                <a:solidFill>
                  <a:schemeClr val="accent4"/>
                </a:solidFill>
                <a:cs typeface="Arial"/>
              </a:rPr>
              <a:t>Worker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RecvIOProc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</a:t>
            </a: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OnRecv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)</a:t>
            </a:r>
            <a:endParaRPr lang="en-US" sz="1400" dirty="0">
              <a:solidFill>
                <a:schemeClr val="accent4"/>
              </a:solidFill>
              <a:ea typeface="Malgun Gothic"/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  <a:endParaRPr lang="en-US" sz="1400">
              <a:solidFill>
                <a:schemeClr val="accent4"/>
              </a:solidFill>
              <a:ea typeface="Malgun Gothic"/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err="1">
                <a:solidFill>
                  <a:schemeClr val="accent4"/>
                </a:solidFill>
                <a:cs typeface="Arial"/>
              </a:rPr>
              <a:t>SendIOProc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  <a:endParaRPr lang="ko-KR">
              <a:solidFill>
                <a:schemeClr val="accent4"/>
              </a:solidFill>
              <a:cs typeface="Arial"/>
            </a:endParaRPr>
          </a:p>
          <a:p>
            <a:endParaRPr 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Release</a:t>
            </a:r>
            <a:r>
              <a:rPr 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{ 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 err="1">
                <a:solidFill>
                  <a:schemeClr val="accent4"/>
                </a:solidFill>
                <a:cs typeface="Arial"/>
              </a:rPr>
              <a:t>OnClientLeave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</a:t>
            </a:r>
            <a:endParaRPr lang="ko-KR" altLang="en-US" sz="12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200" dirty="0" err="1">
                <a:solidFill>
                  <a:schemeClr val="accent4"/>
                </a:solidFill>
                <a:cs typeface="Arial"/>
              </a:rPr>
              <a:t>sessionID</a:t>
            </a:r>
            <a:r>
              <a:rPr lang="en-US" altLang="ko-KR" sz="1200" dirty="0">
                <a:solidFill>
                  <a:schemeClr val="accent4"/>
                </a:solidFill>
                <a:cs typeface="Arial"/>
              </a:rPr>
              <a:t>)</a:t>
            </a:r>
            <a:endParaRPr lang="ko-KR" sz="1200" dirty="0">
              <a:solidFill>
                <a:schemeClr val="accent4"/>
              </a:solidFill>
              <a:cs typeface="Arial"/>
            </a:endParaRPr>
          </a:p>
          <a:p>
            <a:r>
              <a:rPr lang="ko-KR" sz="1400" dirty="0">
                <a:solidFill>
                  <a:schemeClr val="accent4"/>
                </a:solidFill>
                <a:cs typeface="Arial"/>
              </a:rPr>
              <a:t>}</a:t>
            </a: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  <a:r>
              <a:rPr lang="en-US" altLang="ko-KR" sz="1400" err="1">
                <a:solidFill>
                  <a:schemeClr val="accent4"/>
                </a:solidFill>
                <a:cs typeface="Arial"/>
              </a:rPr>
              <a:t>OnUpdate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()</a:t>
            </a:r>
          </a:p>
          <a:p>
            <a:endParaRPr lang="en-US" altLang="ko-KR" sz="1400" dirty="0">
              <a:solidFill>
                <a:schemeClr val="accent4"/>
              </a:solidFill>
              <a:cs typeface="Arial"/>
            </a:endParaRPr>
          </a:p>
          <a:p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Group-&gt;</a:t>
            </a:r>
          </a:p>
          <a:p>
            <a:r>
              <a:rPr lang="en-US" altLang="ko-KR" sz="1400" dirty="0" err="1">
                <a:solidFill>
                  <a:schemeClr val="accent4"/>
                </a:solidFill>
                <a:cs typeface="Arial"/>
              </a:rPr>
              <a:t>OnUserMove</a:t>
            </a:r>
            <a:r>
              <a:rPr lang="en-US" altLang="ko-KR" sz="1400" dirty="0">
                <a:solidFill>
                  <a:schemeClr val="accent4"/>
                </a:solidFill>
                <a:cs typeface="Arial"/>
              </a:rPr>
              <a:t>()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264BEEE-CED1-5612-4FE9-6B1460D82F25}"/>
              </a:ext>
            </a:extLst>
          </p:cNvPr>
          <p:cNvSpPr/>
          <p:nvPr/>
        </p:nvSpPr>
        <p:spPr>
          <a:xfrm>
            <a:off x="6944899" y="399333"/>
            <a:ext cx="1894702" cy="94048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A8154FA3-BC42-1917-60D1-F0F5C2DE8ED0}"/>
              </a:ext>
            </a:extLst>
          </p:cNvPr>
          <p:cNvSpPr txBox="1"/>
          <p:nvPr/>
        </p:nvSpPr>
        <p:spPr>
          <a:xfrm>
            <a:off x="7345908" y="695862"/>
            <a:ext cx="140043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Contents</a:t>
            </a:r>
          </a:p>
          <a:p>
            <a:endParaRPr lang="ko-KR" alt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316237-62CE-C82D-F15A-2504D2A2986E}"/>
              </a:ext>
            </a:extLst>
          </p:cNvPr>
          <p:cNvSpPr/>
          <p:nvPr/>
        </p:nvSpPr>
        <p:spPr>
          <a:xfrm>
            <a:off x="9830319" y="2734225"/>
            <a:ext cx="1592648" cy="193589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91554-FB81-3499-E956-8F84FA14BC21}"/>
              </a:ext>
            </a:extLst>
          </p:cNvPr>
          <p:cNvSpPr txBox="1"/>
          <p:nvPr/>
        </p:nvSpPr>
        <p:spPr>
          <a:xfrm>
            <a:off x="9923412" y="2956243"/>
            <a:ext cx="138804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Frame</a:t>
            </a:r>
            <a:r>
              <a:rPr lang="ko-KR" altLang="en-US" dirty="0">
                <a:solidFill>
                  <a:schemeClr val="accent4"/>
                </a:solidFill>
                <a:cs typeface="Arial"/>
              </a:rPr>
              <a:t> </a:t>
            </a:r>
            <a:r>
              <a:rPr lang="ko-KR" altLang="en-US" dirty="0" err="1">
                <a:solidFill>
                  <a:schemeClr val="accent4"/>
                </a:solidFill>
                <a:cs typeface="Arial"/>
              </a:rPr>
              <a:t>Th</a:t>
            </a:r>
            <a:endParaRPr lang="ko-KR" altLang="en-US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endParaRPr lang="ko-KR" altLang="en-US" sz="1400" dirty="0">
              <a:solidFill>
                <a:schemeClr val="accent4"/>
              </a:solidFill>
              <a:cs typeface="Arial"/>
            </a:endParaRPr>
          </a:p>
          <a:p>
            <a:r>
              <a:rPr lang="ko-KR" altLang="en-US" sz="1400" dirty="0">
                <a:solidFill>
                  <a:schemeClr val="accent4"/>
                </a:solidFill>
                <a:cs typeface="Arial"/>
              </a:rPr>
              <a:t>각 그룹 프레임 체크 -&gt; PQCS</a:t>
            </a:r>
          </a:p>
        </p:txBody>
      </p:sp>
    </p:spTree>
    <p:extLst>
      <p:ext uri="{BB962C8B-B14F-4D97-AF65-F5344CB8AC3E}">
        <p14:creationId xmlns:p14="http://schemas.microsoft.com/office/powerpoint/2010/main" val="320426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C5FDE-C343-0971-640F-2AA93B52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66D0-3842-65C7-1ADE-C0DC46A9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2386650"/>
            <a:ext cx="4251960" cy="526486"/>
          </a:xfrm>
        </p:spPr>
        <p:txBody>
          <a:bodyPr/>
          <a:lstStyle/>
          <a:p>
            <a:r>
              <a:rPr lang="ko-KR" altLang="en-US" sz="3600" dirty="0"/>
              <a:t>그룹</a:t>
            </a:r>
            <a:r>
              <a:rPr lang="en-US" altLang="ko-KR" sz="3600" dirty="0"/>
              <a:t> </a:t>
            </a:r>
            <a:r>
              <a:rPr lang="ko-KR" altLang="en-US" sz="3600" dirty="0"/>
              <a:t>처리</a:t>
            </a:r>
            <a:r>
              <a:rPr lang="en-US" altLang="ko-KR" sz="3600" dirty="0"/>
              <a:t> </a:t>
            </a:r>
            <a:r>
              <a:rPr lang="en-US" altLang="ko-KR" sz="3600" dirty="0" err="1"/>
              <a:t>코드</a:t>
            </a:r>
            <a:r>
              <a:rPr lang="en-US" altLang="ko-KR" sz="3600" dirty="0"/>
              <a:t> </a:t>
            </a:r>
            <a:endParaRPr lang="en-US" dirty="0"/>
          </a:p>
        </p:txBody>
      </p:sp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575EEC-3AA4-D50F-F5F2-062F2B48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06" y="387"/>
            <a:ext cx="6867525" cy="2000250"/>
          </a:xfrm>
          <a:prstGeom prst="rect">
            <a:avLst/>
          </a:prstGeom>
        </p:spPr>
      </p:pic>
      <p:pic>
        <p:nvPicPr>
          <p:cNvPr id="6" name="그림 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3286CB-6435-4306-78D8-498DBDBE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37" y="1943216"/>
            <a:ext cx="7553325" cy="4867275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0FEA50-78FF-2CC3-457E-54ACF1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94" y="1945346"/>
            <a:ext cx="3495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와이드스크린</PresentationFormat>
  <Paragraphs>95</Paragraphs>
  <Slides>15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Theme</vt:lpstr>
      <vt:lpstr>Lockfree network &amp;  game server framework</vt:lpstr>
      <vt:lpstr>프로젝트 개요</vt:lpstr>
      <vt:lpstr>설계 목표</vt:lpstr>
      <vt:lpstr>Networklibrary 구조​ </vt:lpstr>
      <vt:lpstr>네트워크 라이브러리 스레드 모델 </vt:lpstr>
      <vt:lpstr>SESSION  관리 코드 </vt:lpstr>
      <vt:lpstr>Gamelibrary 구조 </vt:lpstr>
      <vt:lpstr>게임 라이브러리  스레드 모델 </vt:lpstr>
      <vt:lpstr>그룹 처리 코드 </vt:lpstr>
      <vt:lpstr>서버 모듈 구성</vt:lpstr>
      <vt:lpstr>서버 전체 구조</vt:lpstr>
      <vt:lpstr>안정성 검증</vt:lpstr>
      <vt:lpstr>Zero copy test</vt:lpstr>
      <vt:lpstr>ZERO COPY TEST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919</cp:revision>
  <dcterms:created xsi:type="dcterms:W3CDTF">2025-10-08T04:08:22Z</dcterms:created>
  <dcterms:modified xsi:type="dcterms:W3CDTF">2025-10-08T14:04:09Z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