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3" r:id="rId1"/>
  </p:sldMasterIdLst>
  <p:notesMasterIdLst>
    <p:notesMasterId r:id="rId6"/>
  </p:notesMasterIdLst>
  <p:sldIdLst>
    <p:sldId id="256" r:id="rId2"/>
    <p:sldId id="258" r:id="rId3"/>
    <p:sldId id="257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5" d="100"/>
          <a:sy n="75" d="100"/>
        </p:scale>
        <p:origin x="-174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CEA695-0F6A-734B-8526-DFC3C3FFB8C2}" type="datetimeFigureOut">
              <a:rPr lang="en-US" smtClean="0"/>
              <a:t>4/03/13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499751-C1CE-CC47-9994-47252F6A3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319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Introduce the</a:t>
            </a:r>
            <a:r>
              <a:rPr lang="en-US" baseline="0" dirty="0" smtClean="0"/>
              <a:t> ourselves, and what we hope to achieve using leap motion: Explore its capability's in a variety of areas (DJ and learning)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499751-C1CE-CC47-9994-47252F6A35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2503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is Leap</a:t>
            </a:r>
            <a:r>
              <a:rPr lang="en-US" baseline="0" dirty="0" smtClean="0"/>
              <a:t> Motion?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499751-C1CE-CC47-9994-47252F6A35A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036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5CEC0-515A-A64A-A788-2C7B49B564F9}" type="datetimeFigureOut">
              <a:rPr lang="en-US" smtClean="0"/>
              <a:t>4/03/13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5CEC0-515A-A64A-A788-2C7B49B564F9}" type="datetimeFigureOut">
              <a:rPr lang="en-US" smtClean="0"/>
              <a:t>4/03/13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AED1C-F483-8744-AA70-7F9305DAA2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5CEC0-515A-A64A-A788-2C7B49B564F9}" type="datetimeFigureOut">
              <a:rPr lang="en-US" smtClean="0"/>
              <a:t>4/03/13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AED1C-F483-8744-AA70-7F9305DAA2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5CEC0-515A-A64A-A788-2C7B49B564F9}" type="datetimeFigureOut">
              <a:rPr lang="en-US" smtClean="0"/>
              <a:t>4/03/13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AED1C-F483-8744-AA70-7F9305DAA2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5CEC0-515A-A64A-A788-2C7B49B564F9}" type="datetimeFigureOut">
              <a:rPr lang="en-US" smtClean="0"/>
              <a:t>4/03/13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AED1C-F483-8744-AA70-7F9305DAA2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5CEC0-515A-A64A-A788-2C7B49B564F9}" type="datetimeFigureOut">
              <a:rPr lang="en-US" smtClean="0"/>
              <a:t>4/03/13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AED1C-F483-8744-AA70-7F9305DAA2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5CEC0-515A-A64A-A788-2C7B49B564F9}" type="datetimeFigureOut">
              <a:rPr lang="en-US" smtClean="0"/>
              <a:t>4/03/13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AED1C-F483-8744-AA70-7F9305DAA2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5CEC0-515A-A64A-A788-2C7B49B564F9}" type="datetimeFigureOut">
              <a:rPr lang="en-US" smtClean="0"/>
              <a:t>4/03/13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AED1C-F483-8744-AA70-7F9305DAA2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5CEC0-515A-A64A-A788-2C7B49B564F9}" type="datetimeFigureOut">
              <a:rPr lang="en-US" smtClean="0"/>
              <a:t>4/03/13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AED1C-F483-8744-AA70-7F9305DAA2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5CEC0-515A-A64A-A788-2C7B49B564F9}" type="datetimeFigureOut">
              <a:rPr lang="en-US" smtClean="0"/>
              <a:t>4/03/13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5CEC0-515A-A64A-A788-2C7B49B564F9}" type="datetimeFigureOut">
              <a:rPr lang="en-US" smtClean="0"/>
              <a:t>4/03/13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25AED1C-F483-8744-AA70-7F9305DAA2C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425AED1C-F483-8744-AA70-7F9305DAA2C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235CEC0-515A-A64A-A788-2C7B49B564F9}" type="datetimeFigureOut">
              <a:rPr lang="en-US" smtClean="0"/>
              <a:t>4/03/13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7184"/>
            <a:ext cx="5077130" cy="1855538"/>
          </a:xfrm>
        </p:spPr>
        <p:txBody>
          <a:bodyPr/>
          <a:lstStyle/>
          <a:p>
            <a:r>
              <a:rPr lang="en-US" dirty="0" err="1" smtClean="0"/>
              <a:t>LeapIT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881226"/>
            <a:ext cx="6400800" cy="1976773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Client: 		Samuel Mann</a:t>
            </a:r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Project Team: 	Sammy Wong</a:t>
            </a:r>
          </a:p>
          <a:p>
            <a:r>
              <a:rPr lang="en-US" dirty="0" smtClean="0"/>
              <a:t>		Matt Seaton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0534" y="2116610"/>
            <a:ext cx="3511866" cy="2341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8392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LeapIT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3"/>
          <a:srcRect l="17666" r="17666"/>
          <a:stretch>
            <a:fillRect/>
          </a:stretch>
        </p:blipFill>
        <p:spPr>
          <a:xfrm>
            <a:off x="4419600" y="3869267"/>
            <a:ext cx="3505200" cy="2208276"/>
          </a:xfrm>
        </p:spPr>
      </p:pic>
      <p:sp>
        <p:nvSpPr>
          <p:cNvPr id="10" name="TextBox 9"/>
          <p:cNvSpPr txBox="1"/>
          <p:nvPr/>
        </p:nvSpPr>
        <p:spPr>
          <a:xfrm>
            <a:off x="660400" y="2015067"/>
            <a:ext cx="69934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“Advanced motion sensing technology for human–computer interaction. Originally inspired by frustration surrounding 3D modeling using a mouse and keyboard, Leap Motion asserts that molding virtual clay should be as easy as molding clay in the real world.”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0" y="6488668"/>
            <a:ext cx="4177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http://</a:t>
            </a:r>
            <a:r>
              <a:rPr lang="en-US" dirty="0" err="1" smtClean="0"/>
              <a:t>en.wikipedia.org</a:t>
            </a:r>
            <a:r>
              <a:rPr lang="en-US" dirty="0" smtClean="0"/>
              <a:t>/wiki/</a:t>
            </a:r>
            <a:r>
              <a:rPr lang="en-US" dirty="0" err="1" smtClean="0"/>
              <a:t>Leap_Motion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60399" y="1434571"/>
            <a:ext cx="2523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What is Leap Motion??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932398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LeapIT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74800"/>
            <a:ext cx="3911599" cy="4470399"/>
          </a:xfrm>
        </p:spPr>
        <p:txBody>
          <a:bodyPr/>
          <a:lstStyle/>
          <a:p>
            <a:pPr marL="114300" indent="0">
              <a:buNone/>
            </a:pPr>
            <a:r>
              <a:rPr lang="en-US" b="1" dirty="0" smtClean="0"/>
              <a:t>Why combining </a:t>
            </a:r>
            <a:r>
              <a:rPr lang="en-US" b="1" dirty="0"/>
              <a:t>Leap motion and Virtual </a:t>
            </a:r>
            <a:r>
              <a:rPr lang="en-US" b="1" dirty="0" smtClean="0"/>
              <a:t>DJ?</a:t>
            </a:r>
          </a:p>
          <a:p>
            <a:r>
              <a:rPr lang="en-US" dirty="0" smtClean="0"/>
              <a:t>Retains the element of touch</a:t>
            </a:r>
          </a:p>
          <a:p>
            <a:r>
              <a:rPr lang="en-US" dirty="0" smtClean="0"/>
              <a:t>Provides a clean interface</a:t>
            </a:r>
          </a:p>
          <a:p>
            <a:r>
              <a:rPr lang="en-US" dirty="0" smtClean="0"/>
              <a:t>Provide a base for future development</a:t>
            </a:r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8799" y="3752714"/>
            <a:ext cx="3522133" cy="2292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4376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LeapIT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b="1" dirty="0" smtClean="0"/>
              <a:t>What are our end goals?</a:t>
            </a:r>
          </a:p>
          <a:p>
            <a:r>
              <a:rPr lang="en-US" dirty="0" smtClean="0"/>
              <a:t>To create an efficient easy to use way for the digital DJ of today.</a:t>
            </a:r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r>
              <a:rPr lang="en-US" b="1" dirty="0" smtClean="0"/>
              <a:t>What next?</a:t>
            </a:r>
          </a:p>
          <a:p>
            <a:r>
              <a:rPr lang="en-US" dirty="0" smtClean="0"/>
              <a:t>We would like to continue to work with the leap motion tool into the second semester, working with the Otago Polytechnics Occupational Therapy Department to develop a learning tool for disabled children.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6150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47</TotalTime>
  <Words>180</Words>
  <Application>Microsoft Macintosh PowerPoint</Application>
  <PresentationFormat>On-screen Show (4:3)</PresentationFormat>
  <Paragraphs>24</Paragraphs>
  <Slides>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Adjacency</vt:lpstr>
      <vt:lpstr>LeapIT</vt:lpstr>
      <vt:lpstr>LeapIT</vt:lpstr>
      <vt:lpstr>LeapIT</vt:lpstr>
      <vt:lpstr>LeapIT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LeapIT</dc:title>
  <dc:creator>Sammy Wong</dc:creator>
  <cp:lastModifiedBy>Sammy Wong</cp:lastModifiedBy>
  <cp:revision>5</cp:revision>
  <dcterms:created xsi:type="dcterms:W3CDTF">2013-03-03T23:18:02Z</dcterms:created>
  <dcterms:modified xsi:type="dcterms:W3CDTF">2013-03-04T00:05:55Z</dcterms:modified>
</cp:coreProperties>
</file>