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DC9-B40C-1F41-ADFD-FA26F78F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E9AF5-1CF9-04E7-4B93-22E89B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C170-4ABC-32BD-E6DF-5C9FD3D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237-4445-3066-81B2-8B3E1E7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6E69A-F29D-1B88-670B-D083376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768B-AE02-D219-A87D-B5476C9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9CE79-1A1B-CA0F-05B3-24720A3A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A81A-55BF-65A0-C227-782FE23E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39D81-D32B-0C21-C134-8A5F3A9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0661-B980-C5F2-062D-82BCF84F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3EFAE-0794-7659-FE4F-65E7C19B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C84CE-4D32-A17A-9810-3096D7B1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CE36C-3447-7310-8B5D-83C0980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B4B82-8A1E-BC8C-32FA-E03C9BF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9D041-7E95-F471-6B5B-0153ED98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8CAF-9553-046B-C0EF-FCD6F59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BFD4F-2393-D733-7093-93BF6ECB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08DBD-37F9-656B-244E-1107AA4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A0B2-72D9-3B9F-808F-C1EA369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CD0EF-5B02-BB63-C6E2-17512A8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84E3-641E-4BB8-8FBC-1671DCA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27320-08CD-8911-DB16-B267FD40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7650-71CD-037C-98ED-2ABF418A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2034-548B-2789-7C07-222A6E87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DBBA-B3B6-4046-FC37-F0B7BB4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01BD-5C72-8805-E293-C1A8F7C3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C5F8B-77C6-AD6C-3BB2-1BB2F38D2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CB8D-47F7-9E10-DB3F-2A28F691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F955-D46A-8047-2ACE-2F9BDD0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74B34-840F-C372-D3F4-15905F9A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381E7-8B5A-8E46-148D-76CAE3A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1857-1E2A-FF3A-1C0F-FDB187EC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8CDDE-7FC7-AD6E-63E9-56FB381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2E9C8-B78A-410E-6CF1-D34CC815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B953-204B-12F4-96C5-C5C4571F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E936F-3CEA-558A-F108-E3284ACF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034F-1AF7-A3DA-3333-AF5B287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65500-BEDB-2E75-D971-E9E090D3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416-1A73-E9FD-FEA5-B0651798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F044-C78E-BFFF-9951-F289B24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EEEAF-8940-7FF2-3652-2EA8C7A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74B3E-42D9-4E9E-84E4-A9CCBD9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1F78F-91ED-63B1-1D3A-9A0E8E89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1D8C0-C42B-15EB-01ED-A2F787D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025C4-5742-879C-7365-108979FD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B8775-8FD6-AEC0-4D63-5BF4ED9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349E2-2AAC-BF81-505E-7550A97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E04C-099A-2AEA-D68B-B49F1E16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AE3E-7AC4-EA92-CD11-1CD5F419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D1306-F91D-BF4F-D355-7A7F632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9D329-CCDB-2193-9DD7-C2D8F10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85AB-6376-B9D9-1155-C949FE3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D80D6-04EC-FC8E-3E77-B02F587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8A6F4-4D71-89DE-776A-8824EEB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C04EF-E3AA-C0FA-4F2F-F07D0934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C6BB2-B0DC-27D1-2340-3CC5460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22ECF-30FC-0C99-969D-9C29C32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B8898-118A-5845-9D9C-0729B8AF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ECEB77-9215-D0E3-05D8-311483A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A00B-06B4-B573-E43C-74875E2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F3808-F49F-9F45-969B-D93A48D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1437D-7210-0571-9F6B-80020E80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CC66-3A97-6032-622D-AE487B4E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D77E8112-FB36-FF5C-971F-75B2E194592D}"/>
              </a:ext>
            </a:extLst>
          </p:cNvPr>
          <p:cNvSpPr/>
          <p:nvPr/>
        </p:nvSpPr>
        <p:spPr>
          <a:xfrm>
            <a:off x="1025764" y="2318732"/>
            <a:ext cx="1791625" cy="18394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AED3DCC-1170-D872-0245-CE9A744DB2F1}"/>
              </a:ext>
            </a:extLst>
          </p:cNvPr>
          <p:cNvSpPr/>
          <p:nvPr/>
        </p:nvSpPr>
        <p:spPr>
          <a:xfrm>
            <a:off x="1482993" y="3510469"/>
            <a:ext cx="1318470" cy="1353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F9A344B-E33A-F65F-D06B-3BA53137B23E}"/>
              </a:ext>
            </a:extLst>
          </p:cNvPr>
          <p:cNvSpPr/>
          <p:nvPr/>
        </p:nvSpPr>
        <p:spPr>
          <a:xfrm>
            <a:off x="2227154" y="2601148"/>
            <a:ext cx="1318470" cy="1353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0E7EC10-ADB3-4B76-124B-C2BC0923B2EE}"/>
              </a:ext>
            </a:extLst>
          </p:cNvPr>
          <p:cNvSpPr/>
          <p:nvPr/>
        </p:nvSpPr>
        <p:spPr>
          <a:xfrm>
            <a:off x="3272818" y="2590978"/>
            <a:ext cx="1318470" cy="13536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DF528EF-B412-BF99-22CA-49AE1DC790E5}"/>
              </a:ext>
            </a:extLst>
          </p:cNvPr>
          <p:cNvSpPr/>
          <p:nvPr/>
        </p:nvSpPr>
        <p:spPr>
          <a:xfrm>
            <a:off x="2786621" y="1704077"/>
            <a:ext cx="1270930" cy="1304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8334B4A-8668-85BE-F881-E8C5C934BD5F}"/>
              </a:ext>
            </a:extLst>
          </p:cNvPr>
          <p:cNvSpPr/>
          <p:nvPr/>
        </p:nvSpPr>
        <p:spPr>
          <a:xfrm>
            <a:off x="1701339" y="1792671"/>
            <a:ext cx="1270930" cy="1304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B615A1F-3CD2-DD34-CDD3-4BBCCE647A46}"/>
              </a:ext>
            </a:extLst>
          </p:cNvPr>
          <p:cNvSpPr/>
          <p:nvPr/>
        </p:nvSpPr>
        <p:spPr>
          <a:xfrm>
            <a:off x="2348924" y="924410"/>
            <a:ext cx="1270930" cy="1304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B6E8777-DDC8-0290-4B60-7579B7B5664B}"/>
              </a:ext>
            </a:extLst>
          </p:cNvPr>
          <p:cNvSpPr/>
          <p:nvPr/>
        </p:nvSpPr>
        <p:spPr>
          <a:xfrm>
            <a:off x="7047928" y="1734912"/>
            <a:ext cx="1270930" cy="1304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6464679-17B1-24A3-457A-469C0CA0C76C}"/>
              </a:ext>
            </a:extLst>
          </p:cNvPr>
          <p:cNvSpPr/>
          <p:nvPr/>
        </p:nvSpPr>
        <p:spPr>
          <a:xfrm>
            <a:off x="6218048" y="1068526"/>
            <a:ext cx="1270930" cy="13048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ACF2439-5CD0-94FE-DA50-0C2BA0B290CA}"/>
              </a:ext>
            </a:extLst>
          </p:cNvPr>
          <p:cNvSpPr/>
          <p:nvPr/>
        </p:nvSpPr>
        <p:spPr>
          <a:xfrm>
            <a:off x="5629030" y="1384706"/>
            <a:ext cx="1559219" cy="16008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5D8E00C-7CB8-B18C-B955-3FDCCEBAB7C2}"/>
              </a:ext>
            </a:extLst>
          </p:cNvPr>
          <p:cNvSpPr/>
          <p:nvPr/>
        </p:nvSpPr>
        <p:spPr>
          <a:xfrm>
            <a:off x="4839971" y="873071"/>
            <a:ext cx="1153037" cy="11530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C207C1-D40C-0877-BA14-F1025636DD62}"/>
              </a:ext>
            </a:extLst>
          </p:cNvPr>
          <p:cNvSpPr/>
          <p:nvPr/>
        </p:nvSpPr>
        <p:spPr>
          <a:xfrm>
            <a:off x="4488334" y="3845814"/>
            <a:ext cx="1376251" cy="13762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28CD1D5-63D8-CCD0-2349-0793CD568FD0}"/>
              </a:ext>
            </a:extLst>
          </p:cNvPr>
          <p:cNvSpPr/>
          <p:nvPr/>
        </p:nvSpPr>
        <p:spPr>
          <a:xfrm>
            <a:off x="5128275" y="3215008"/>
            <a:ext cx="1153037" cy="11530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7390D1D-797B-6584-9CDB-46B5DD8680B5}"/>
              </a:ext>
            </a:extLst>
          </p:cNvPr>
          <p:cNvSpPr/>
          <p:nvPr/>
        </p:nvSpPr>
        <p:spPr>
          <a:xfrm>
            <a:off x="4665028" y="2373349"/>
            <a:ext cx="1153037" cy="11530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497496" y="1753111"/>
            <a:ext cx="2631956" cy="2508351"/>
            <a:chOff x="1497496" y="1753111"/>
            <a:chExt cx="2631956" cy="250835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209800" y="1753111"/>
              <a:ext cx="539516" cy="73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H="1" flipV="1">
              <a:off x="3114773" y="1753111"/>
              <a:ext cx="460001" cy="72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497496" y="2571434"/>
              <a:ext cx="1364974" cy="731670"/>
              <a:chOff x="2362200" y="1905511"/>
              <a:chExt cx="1364974" cy="73167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200" y="19055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7173" y="19055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862470" y="2604051"/>
              <a:ext cx="1266982" cy="794619"/>
              <a:chOff x="2362200" y="1905511"/>
              <a:chExt cx="1266982" cy="794619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200" y="1905511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9181" y="1975085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577011" y="3486208"/>
              <a:ext cx="1200977" cy="775254"/>
              <a:chOff x="3267173" y="1855302"/>
              <a:chExt cx="1200977" cy="77525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634" y="1855302"/>
                <a:ext cx="539516" cy="731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7173" y="1905511"/>
                <a:ext cx="460001" cy="7250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18" y="1311965"/>
            <a:ext cx="4137674" cy="3326297"/>
            <a:chOff x="1249018" y="1311965"/>
            <a:chExt cx="4137674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5F085AA-9E45-F574-8753-C44DB723D53B}"/>
                </a:ext>
              </a:extLst>
            </p:cNvPr>
            <p:cNvSpPr/>
            <p:nvPr/>
          </p:nvSpPr>
          <p:spPr>
            <a:xfrm>
              <a:off x="4869857" y="251931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F3E9022-259F-0EA5-3FE8-7A73DDAFBC90}"/>
              </a:ext>
            </a:extLst>
          </p:cNvPr>
          <p:cNvCxnSpPr>
            <a:cxnSpLocks/>
            <a:stCxn id="3" idx="1"/>
            <a:endCxn id="10" idx="5"/>
          </p:cNvCxnSpPr>
          <p:nvPr/>
        </p:nvCxnSpPr>
        <p:spPr>
          <a:xfrm flipH="1" flipV="1">
            <a:off x="5311003" y="2960458"/>
            <a:ext cx="333888" cy="68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B15AE034-FBB5-2DB0-1261-F4E753B8352D}"/>
              </a:ext>
            </a:extLst>
          </p:cNvPr>
          <p:cNvSpPr/>
          <p:nvPr/>
        </p:nvSpPr>
        <p:spPr>
          <a:xfrm>
            <a:off x="5569202" y="3573057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939879-1ACF-61E5-5EA5-65FCB05CAA56}"/>
              </a:ext>
            </a:extLst>
          </p:cNvPr>
          <p:cNvSpPr/>
          <p:nvPr/>
        </p:nvSpPr>
        <p:spPr>
          <a:xfrm>
            <a:off x="4766331" y="4440347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7C76BE-58BD-B5B5-2D25-19CDE9CDA261}"/>
              </a:ext>
            </a:extLst>
          </p:cNvPr>
          <p:cNvCxnSpPr>
            <a:cxnSpLocks/>
            <a:stCxn id="3" idx="3"/>
            <a:endCxn id="12" idx="7"/>
          </p:cNvCxnSpPr>
          <p:nvPr/>
        </p:nvCxnSpPr>
        <p:spPr>
          <a:xfrm flipH="1">
            <a:off x="5207477" y="4014203"/>
            <a:ext cx="437414" cy="50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90FF4D0-E762-490F-83E6-676FEE1E7DA4}"/>
              </a:ext>
            </a:extLst>
          </p:cNvPr>
          <p:cNvSpPr/>
          <p:nvPr/>
        </p:nvSpPr>
        <p:spPr>
          <a:xfrm>
            <a:off x="5891805" y="2226364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0B24BF8-DF23-6A72-B471-1DD070EC5B3C}"/>
              </a:ext>
            </a:extLst>
          </p:cNvPr>
          <p:cNvSpPr/>
          <p:nvPr/>
        </p:nvSpPr>
        <p:spPr>
          <a:xfrm>
            <a:off x="5058702" y="1309017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30F95D4-5CA2-670C-6C78-AB2EFE462DCF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5499848" y="1750163"/>
            <a:ext cx="467646" cy="55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5F3A377-A5ED-D615-7B25-116E05907FE8}"/>
              </a:ext>
            </a:extLst>
          </p:cNvPr>
          <p:cNvCxnSpPr>
            <a:cxnSpLocks/>
          </p:cNvCxnSpPr>
          <p:nvPr/>
        </p:nvCxnSpPr>
        <p:spPr>
          <a:xfrm flipV="1">
            <a:off x="6359451" y="1825852"/>
            <a:ext cx="441146" cy="47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E4E1779-4768-C8B4-B62A-D3DA98151B20}"/>
              </a:ext>
            </a:extLst>
          </p:cNvPr>
          <p:cNvSpPr/>
          <p:nvPr/>
        </p:nvSpPr>
        <p:spPr>
          <a:xfrm>
            <a:off x="6681389" y="1384706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ACD32E4-5DE6-CEEC-39E2-D6691EE46C88}"/>
              </a:ext>
            </a:extLst>
          </p:cNvPr>
          <p:cNvSpPr/>
          <p:nvPr/>
        </p:nvSpPr>
        <p:spPr>
          <a:xfrm>
            <a:off x="7488978" y="2331042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ADDFFBE-79F9-C09F-20B3-66E528B704F8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7122535" y="1825852"/>
            <a:ext cx="442132" cy="58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33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12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82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50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092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14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220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E7F0656A-5821-C24E-87B3-D14C07ACF788}"/>
              </a:ext>
            </a:extLst>
          </p:cNvPr>
          <p:cNvSpPr/>
          <p:nvPr/>
        </p:nvSpPr>
        <p:spPr>
          <a:xfrm>
            <a:off x="4429900" y="1952211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66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E7F0656A-5821-C24E-87B3-D14C07ACF788}"/>
              </a:ext>
            </a:extLst>
          </p:cNvPr>
          <p:cNvSpPr/>
          <p:nvPr/>
        </p:nvSpPr>
        <p:spPr>
          <a:xfrm>
            <a:off x="4429900" y="1952211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96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E7F0656A-5821-C24E-87B3-D14C07ACF788}"/>
              </a:ext>
            </a:extLst>
          </p:cNvPr>
          <p:cNvSpPr/>
          <p:nvPr/>
        </p:nvSpPr>
        <p:spPr>
          <a:xfrm>
            <a:off x="4429900" y="1952211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1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7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4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95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30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66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80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9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56" y="2911790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65" y="197601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11" y="2895449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28" y="3846292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64" y="2913656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42" y="1957914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42" y="1028763"/>
            <a:ext cx="1012209" cy="1012209"/>
          </a:xfrm>
          <a:prstGeom prst="ellipse">
            <a:avLst/>
          </a:prstGeom>
          <a:solidFill>
            <a:srgbClr val="FAB4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40D9AA8-8C44-E839-04AC-035D287C0E3D}"/>
              </a:ext>
            </a:extLst>
          </p:cNvPr>
          <p:cNvGrpSpPr/>
          <p:nvPr/>
        </p:nvGrpSpPr>
        <p:grpSpPr>
          <a:xfrm>
            <a:off x="1249018" y="1311965"/>
            <a:ext cx="3949148" cy="3326297"/>
            <a:chOff x="1249018" y="1311965"/>
            <a:chExt cx="3949148" cy="33262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DD46F9-1C3F-C77B-BC17-24DF59BFE9E3}"/>
                </a:ext>
              </a:extLst>
            </p:cNvPr>
            <p:cNvGrpSpPr/>
            <p:nvPr/>
          </p:nvGrpSpPr>
          <p:grpSpPr>
            <a:xfrm>
              <a:off x="1497496" y="1675442"/>
              <a:ext cx="3259524" cy="2586020"/>
              <a:chOff x="1497496" y="1675442"/>
              <a:chExt cx="3259524" cy="258602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6A8414B-C895-2D06-13BA-DDA912EB2440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209800" y="1753111"/>
                <a:ext cx="539516" cy="731670"/>
              </a:xfrm>
              <a:prstGeom prst="line">
                <a:avLst/>
              </a:prstGeom>
              <a:ln w="2540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97175E-6FA1-7B34-222F-8D2D257D56DD}"/>
                  </a:ext>
                </a:extLst>
              </p:cNvPr>
              <p:cNvCxnSpPr>
                <a:cxnSpLocks/>
                <a:endCxn id="4" idx="5"/>
              </p:cNvCxnSpPr>
              <p:nvPr/>
            </p:nvCxnSpPr>
            <p:spPr>
              <a:xfrm flipH="1" flipV="1">
                <a:off x="3114773" y="1753111"/>
                <a:ext cx="460001" cy="725045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9F35919-F180-0A50-95C7-35807BDF6EDB}"/>
                  </a:ext>
                </a:extLst>
              </p:cNvPr>
              <p:cNvGrpSpPr/>
              <p:nvPr/>
            </p:nvGrpSpPr>
            <p:grpSpPr>
              <a:xfrm>
                <a:off x="1497496" y="2571434"/>
                <a:ext cx="1364974" cy="731670"/>
                <a:chOff x="2362200" y="1905511"/>
                <a:chExt cx="1364974" cy="73167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633F9F84-000A-F98E-D858-ECC32181E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CC631B9-F619-7764-D809-7EBF50B5D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381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872E6579-7968-1095-CDDF-653A21B7708F}"/>
                  </a:ext>
                </a:extLst>
              </p:cNvPr>
              <p:cNvGrpSpPr/>
              <p:nvPr/>
            </p:nvGrpSpPr>
            <p:grpSpPr>
              <a:xfrm>
                <a:off x="2862470" y="2604051"/>
                <a:ext cx="1266982" cy="794619"/>
                <a:chOff x="2362200" y="1905511"/>
                <a:chExt cx="1266982" cy="794619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D8F9D663-BC43-414F-3CE5-0047B3AC9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200" y="1905511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633C311-C351-ED74-47FA-D8378B512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69181" y="1975085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9F9A9FA-658F-6F9D-9464-6E9126B860E8}"/>
                  </a:ext>
                </a:extLst>
              </p:cNvPr>
              <p:cNvGrpSpPr/>
              <p:nvPr/>
            </p:nvGrpSpPr>
            <p:grpSpPr>
              <a:xfrm>
                <a:off x="1577011" y="3486208"/>
                <a:ext cx="1200977" cy="775254"/>
                <a:chOff x="3267173" y="1855302"/>
                <a:chExt cx="1200977" cy="775254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6206D84-32F8-B9F2-030E-7E58FD3F8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8634" y="1855302"/>
                  <a:ext cx="539516" cy="731670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3C49A86-46BD-899A-8775-88C06CD2A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67173" y="1905511"/>
                  <a:ext cx="460001" cy="725045"/>
                </a:xfrm>
                <a:prstGeom prst="line">
                  <a:avLst/>
                </a:prstGeom>
                <a:ln w="254000">
                  <a:solidFill>
                    <a:srgbClr val="FAB4D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FB84BA5-26CE-B378-DE04-D74339E6EF00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211802" y="1675442"/>
                <a:ext cx="1545218" cy="626611"/>
              </a:xfrm>
              <a:prstGeom prst="line">
                <a:avLst/>
              </a:prstGeom>
              <a:ln w="38100">
                <a:solidFill>
                  <a:srgbClr val="FAB4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DDB820-7B7D-7C4C-3BE2-559023C1A157}"/>
                </a:ext>
              </a:extLst>
            </p:cNvPr>
            <p:cNvGrpSpPr/>
            <p:nvPr/>
          </p:nvGrpSpPr>
          <p:grpSpPr>
            <a:xfrm>
              <a:off x="1249018" y="1311965"/>
              <a:ext cx="3949148" cy="3326297"/>
              <a:chOff x="1249018" y="1311965"/>
              <a:chExt cx="3949148" cy="3326297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3E30DA3-64EE-3B2E-77E7-A14459509B22}"/>
                  </a:ext>
                </a:extLst>
              </p:cNvPr>
              <p:cNvSpPr/>
              <p:nvPr/>
            </p:nvSpPr>
            <p:spPr>
              <a:xfrm>
                <a:off x="2673627" y="1311965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375BB6B-783F-D444-C7B2-14A4A5495F7D}"/>
                  </a:ext>
                </a:extLst>
              </p:cNvPr>
              <p:cNvSpPr/>
              <p:nvPr/>
            </p:nvSpPr>
            <p:spPr>
              <a:xfrm>
                <a:off x="1951383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2DBAF01-48C1-E8E3-D84B-829A02E4034B}"/>
                  </a:ext>
                </a:extLst>
              </p:cNvPr>
              <p:cNvSpPr/>
              <p:nvPr/>
            </p:nvSpPr>
            <p:spPr>
              <a:xfrm>
                <a:off x="3316357" y="2219739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95F7EF4-52B2-525E-807C-F6BE70731F66}"/>
                  </a:ext>
                </a:extLst>
              </p:cNvPr>
              <p:cNvSpPr/>
              <p:nvPr/>
            </p:nvSpPr>
            <p:spPr>
              <a:xfrm>
                <a:off x="1249018" y="3170582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8BD21E-8CB5-71EF-F1F2-13BBCF3744F6}"/>
                  </a:ext>
                </a:extLst>
              </p:cNvPr>
              <p:cNvSpPr/>
              <p:nvPr/>
            </p:nvSpPr>
            <p:spPr>
              <a:xfrm>
                <a:off x="2574235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8CAE887-968F-B9E9-8117-154BE2994E95}"/>
                  </a:ext>
                </a:extLst>
              </p:cNvPr>
              <p:cNvSpPr/>
              <p:nvPr/>
            </p:nvSpPr>
            <p:spPr>
              <a:xfrm>
                <a:off x="1951383" y="4121427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5F085AA-9E45-F574-8753-C44DB723D53B}"/>
                  </a:ext>
                </a:extLst>
              </p:cNvPr>
              <p:cNvSpPr/>
              <p:nvPr/>
            </p:nvSpPr>
            <p:spPr>
              <a:xfrm>
                <a:off x="4681331" y="2226364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dist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3E3F32-5699-39B2-E96E-C6DFAB9E169C}"/>
                  </a:ext>
                </a:extLst>
              </p:cNvPr>
              <p:cNvSpPr/>
              <p:nvPr/>
            </p:nvSpPr>
            <p:spPr>
              <a:xfrm>
                <a:off x="3899453" y="3170581"/>
                <a:ext cx="516835" cy="5168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09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158</Words>
  <Application>Microsoft Office PowerPoint</Application>
  <PresentationFormat>宽屏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Wang</dc:creator>
  <cp:lastModifiedBy>Jiaqi Wang</cp:lastModifiedBy>
  <cp:revision>4</cp:revision>
  <dcterms:created xsi:type="dcterms:W3CDTF">2024-04-21T16:15:32Z</dcterms:created>
  <dcterms:modified xsi:type="dcterms:W3CDTF">2024-04-22T22:49:02Z</dcterms:modified>
</cp:coreProperties>
</file>