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94660"/>
  </p:normalViewPr>
  <p:slideViewPr>
    <p:cSldViewPr snapToGrid="0">
      <p:cViewPr varScale="1">
        <p:scale>
          <a:sx n="52" d="100"/>
          <a:sy n="52" d="100"/>
        </p:scale>
        <p:origin x="58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DC9-B40C-1F41-ADFD-FA26F78F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1E9AF5-1CF9-04E7-4B93-22E89B195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FC170-4ABC-32BD-E6DF-5C9FD3D6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5E237-4445-3066-81B2-8B3E1E7E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6E69A-F29D-1B88-670B-D083376B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2768B-AE02-D219-A87D-B5476C9C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89CE79-1A1B-CA0F-05B3-24720A3A3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DA81A-55BF-65A0-C227-782FE23E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39D81-D32B-0C21-C134-8A5F3A94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30661-B980-C5F2-062D-82BCF84F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5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F3EFAE-0794-7659-FE4F-65E7C19B1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8C84CE-4D32-A17A-9810-3096D7B1B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CE36C-3447-7310-8B5D-83C09806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B4B82-8A1E-BC8C-32FA-E03C9BF5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9D041-7E95-F471-6B5B-0153ED98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9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B8CAF-9553-046B-C0EF-FCD6F596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BFD4F-2393-D733-7093-93BF6ECB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08DBD-37F9-656B-244E-1107AA4F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7A0B2-72D9-3B9F-808F-C1EA3697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CD0EF-5B02-BB63-C6E2-17512A87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D84E3-641E-4BB8-8FBC-1671DCAE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227320-08CD-8911-DB16-B267FD40A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07650-71CD-037C-98ED-2ABF418A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42034-548B-2789-7C07-222A6E87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5DBBA-B3B6-4046-FC37-F0B7BB42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7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E01BD-5C72-8805-E293-C1A8F7C3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C5F8B-77C6-AD6C-3BB2-1BB2F38D2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FCB8D-47F7-9E10-DB3F-2A28F6912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CF955-D46A-8047-2ACE-2F9BDD06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74B34-840F-C372-D3F4-15905F9A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381E7-8B5A-8E46-148D-76CAE3A4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31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61857-1E2A-FF3A-1C0F-FDB187EC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38CDDE-7FC7-AD6E-63E9-56FB381A7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2E9C8-B78A-410E-6CF1-D34CC8153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5B953-204B-12F4-96C5-C5C4571FA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4E936F-3CEA-558A-F108-E3284ACF0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C7034F-1AF7-A3DA-3333-AF5B287B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B65500-BEDB-2E75-D971-E9E090D3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763416-1A73-E9FD-FEA5-B0651798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FF044-C78E-BFFF-9951-F289B244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BEEEAF-8940-7FF2-3652-2EA8C7AC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B74B3E-42D9-4E9E-84E4-A9CCBD97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81F78F-91ED-63B1-1D3A-9A0E8E89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0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1D8C0-C42B-15EB-01ED-A2F787DC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E025C4-5742-879C-7365-108979FD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FB8775-8FD6-AEC0-4D63-5BF4ED92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9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349E2-2AAC-BF81-505E-7550A971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AE04C-099A-2AEA-D68B-B49F1E16F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DBAE3E-7AC4-EA92-CD11-1CD5F4198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D1306-F91D-BF4F-D355-7A7F632F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9D329-CCDB-2193-9DD7-C2D8F101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DC85AB-6376-B9D9-1155-C949FE36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D80D6-04EC-FC8E-3E77-B02F587E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98A6F4-4D71-89DE-776A-8824EEBE1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C04EF-E3AA-C0FA-4F2F-F07D0934C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C6BB2-B0DC-27D1-2340-3CC54600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222ECF-30FC-0C99-969D-9C29C322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EB8898-118A-5845-9D9C-0729B8AF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91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ECEB77-9215-D0E3-05D8-311483A3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3A00B-06B4-B573-E43C-74875E21E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F3808-F49F-9F45-969B-D93A48D08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1437D-7210-0571-9F6B-80020E80C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6CC66-3A97-6032-622D-AE487B4E3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5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3742369C-A95B-DBC0-BAAC-D13753C311E8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609542-A174-ED72-6CB0-39B6995F9040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E68543F-CBAA-A1AB-B294-6EA33BABA97E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769764D-ED7F-6E2E-3901-0DD864A383FD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1418698-98A4-FC33-3580-F38A4E152CE8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D76685-F44A-B33C-AEE0-3CD5254D0F05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2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1"/>
    </mc:Choice>
    <mc:Fallback xmlns="">
      <p:transition spd="slow" advTm="146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E6B97CB3-3EE1-CE38-6875-DADDFE7BFD4D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074788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DEDCF38-D86E-580A-D89F-32FA1BF3E0E2}"/>
              </a:ext>
            </a:extLst>
          </p:cNvPr>
          <p:cNvGrpSpPr/>
          <p:nvPr/>
        </p:nvGrpSpPr>
        <p:grpSpPr>
          <a:xfrm>
            <a:off x="7714796" y="1985485"/>
            <a:ext cx="1804579" cy="520097"/>
            <a:chOff x="7714796" y="1985485"/>
            <a:chExt cx="1804579" cy="520097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E0A75FF-1509-FB17-CCCD-41036C039155}"/>
                </a:ext>
              </a:extLst>
            </p:cNvPr>
            <p:cNvSpPr/>
            <p:nvPr/>
          </p:nvSpPr>
          <p:spPr>
            <a:xfrm>
              <a:off x="7714796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09057DF-4BC7-EB36-0BA5-605B6BDB3B50}"/>
                </a:ext>
              </a:extLst>
            </p:cNvPr>
            <p:cNvSpPr/>
            <p:nvPr/>
          </p:nvSpPr>
          <p:spPr>
            <a:xfrm>
              <a:off x="8358668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5973BAF-1C95-46A4-3C0E-274162045DE3}"/>
                </a:ext>
              </a:extLst>
            </p:cNvPr>
            <p:cNvSpPr/>
            <p:nvPr/>
          </p:nvSpPr>
          <p:spPr>
            <a:xfrm>
              <a:off x="9002540" y="1985485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6F8CE1B6-3CBC-5D4A-F570-30ABA5C3246A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9676F54-E9DB-9BB4-504D-7CB819FFBBA6}"/>
              </a:ext>
            </a:extLst>
          </p:cNvPr>
          <p:cNvSpPr/>
          <p:nvPr/>
        </p:nvSpPr>
        <p:spPr>
          <a:xfrm>
            <a:off x="7714796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7F045CF-9347-25CD-C97E-3BBBD0EEE8D1}"/>
              </a:ext>
            </a:extLst>
          </p:cNvPr>
          <p:cNvSpPr/>
          <p:nvPr/>
        </p:nvSpPr>
        <p:spPr>
          <a:xfrm>
            <a:off x="8358668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6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6"/>
    </mc:Choice>
    <mc:Fallback xmlns="">
      <p:transition spd="slow" advTm="149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61DEF99D-5A8A-61F4-341B-BAED2FC49B0E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714796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8358668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DEDCF38-D86E-580A-D89F-32FA1BF3E0E2}"/>
              </a:ext>
            </a:extLst>
          </p:cNvPr>
          <p:cNvGrpSpPr/>
          <p:nvPr/>
        </p:nvGrpSpPr>
        <p:grpSpPr>
          <a:xfrm>
            <a:off x="7714796" y="1985485"/>
            <a:ext cx="1804579" cy="520097"/>
            <a:chOff x="7714796" y="1985485"/>
            <a:chExt cx="1804579" cy="520097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E0A75FF-1509-FB17-CCCD-41036C039155}"/>
                </a:ext>
              </a:extLst>
            </p:cNvPr>
            <p:cNvSpPr/>
            <p:nvPr/>
          </p:nvSpPr>
          <p:spPr>
            <a:xfrm>
              <a:off x="7714796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09057DF-4BC7-EB36-0BA5-605B6BDB3B50}"/>
                </a:ext>
              </a:extLst>
            </p:cNvPr>
            <p:cNvSpPr/>
            <p:nvPr/>
          </p:nvSpPr>
          <p:spPr>
            <a:xfrm>
              <a:off x="8358668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5973BAF-1C95-46A4-3C0E-274162045DE3}"/>
                </a:ext>
              </a:extLst>
            </p:cNvPr>
            <p:cNvSpPr/>
            <p:nvPr/>
          </p:nvSpPr>
          <p:spPr>
            <a:xfrm>
              <a:off x="9002540" y="1985485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6F8CE1B6-3CBC-5D4A-F570-30ABA5C3246A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8982666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13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2"/>
    </mc:Choice>
    <mc:Fallback xmlns="">
      <p:transition spd="slow" advTm="34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0.1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05391 -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4951917D-83A4-2681-D609-67CA50A8C99F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714796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8358668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DEDCF38-D86E-580A-D89F-32FA1BF3E0E2}"/>
              </a:ext>
            </a:extLst>
          </p:cNvPr>
          <p:cNvGrpSpPr/>
          <p:nvPr/>
        </p:nvGrpSpPr>
        <p:grpSpPr>
          <a:xfrm>
            <a:off x="7714796" y="1988747"/>
            <a:ext cx="1160707" cy="516835"/>
            <a:chOff x="7714796" y="1988747"/>
            <a:chExt cx="1160707" cy="51683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E0A75FF-1509-FB17-CCCD-41036C039155}"/>
                </a:ext>
              </a:extLst>
            </p:cNvPr>
            <p:cNvSpPr/>
            <p:nvPr/>
          </p:nvSpPr>
          <p:spPr>
            <a:xfrm>
              <a:off x="7714796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09057DF-4BC7-EB36-0BA5-605B6BDB3B50}"/>
                </a:ext>
              </a:extLst>
            </p:cNvPr>
            <p:cNvSpPr/>
            <p:nvPr/>
          </p:nvSpPr>
          <p:spPr>
            <a:xfrm>
              <a:off x="8358668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G</a:t>
              </a:r>
              <a:endParaRPr lang="zh-CN" altLang="en-US" dirty="0"/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6F8CE1B6-3CBC-5D4A-F570-30ABA5C3246A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8982666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C1FA510-5DD0-B4D5-1E25-D8B7D22B6BDE}"/>
              </a:ext>
            </a:extLst>
          </p:cNvPr>
          <p:cNvSpPr/>
          <p:nvPr/>
        </p:nvSpPr>
        <p:spPr>
          <a:xfrm>
            <a:off x="7074788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78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1"/>
    </mc:Choice>
    <mc:Fallback xmlns="">
      <p:transition spd="slow" advTm="157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10A7C878-59D4-A416-81A3-AD89E9DE4E57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714796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8358668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DEDCF38-D86E-580A-D89F-32FA1BF3E0E2}"/>
              </a:ext>
            </a:extLst>
          </p:cNvPr>
          <p:cNvGrpSpPr/>
          <p:nvPr/>
        </p:nvGrpSpPr>
        <p:grpSpPr>
          <a:xfrm>
            <a:off x="7714796" y="1988747"/>
            <a:ext cx="1160707" cy="516835"/>
            <a:chOff x="7714796" y="1988747"/>
            <a:chExt cx="1160707" cy="51683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E0A75FF-1509-FB17-CCCD-41036C039155}"/>
                </a:ext>
              </a:extLst>
            </p:cNvPr>
            <p:cNvSpPr/>
            <p:nvPr/>
          </p:nvSpPr>
          <p:spPr>
            <a:xfrm>
              <a:off x="7714796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09057DF-4BC7-EB36-0BA5-605B6BDB3B50}"/>
                </a:ext>
              </a:extLst>
            </p:cNvPr>
            <p:cNvSpPr/>
            <p:nvPr/>
          </p:nvSpPr>
          <p:spPr>
            <a:xfrm>
              <a:off x="8358668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G</a:t>
              </a:r>
              <a:endParaRPr lang="zh-CN" altLang="en-US" dirty="0"/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6F8CE1B6-3CBC-5D4A-F570-30ABA5C3246A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8982666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C1FA510-5DD0-B4D5-1E25-D8B7D22B6BDE}"/>
              </a:ext>
            </a:extLst>
          </p:cNvPr>
          <p:cNvSpPr/>
          <p:nvPr/>
        </p:nvSpPr>
        <p:spPr>
          <a:xfrm>
            <a:off x="7074788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29548B2-6251-C1E3-3279-391840BA95F4}"/>
              </a:ext>
            </a:extLst>
          </p:cNvPr>
          <p:cNvSpPr/>
          <p:nvPr/>
        </p:nvSpPr>
        <p:spPr>
          <a:xfrm>
            <a:off x="9002540" y="1996096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82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8"/>
    </mc:Choice>
    <mc:Fallback xmlns="">
      <p:transition spd="slow" advTm="15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>
            <a:extLst>
              <a:ext uri="{FF2B5EF4-FFF2-40B4-BE49-F238E27FC236}">
                <a16:creationId xmlns:a16="http://schemas.microsoft.com/office/drawing/2014/main" id="{6EA482B9-F638-AC5F-0C01-E51022F6FFB4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714796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8358668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DEDCF38-D86E-580A-D89F-32FA1BF3E0E2}"/>
              </a:ext>
            </a:extLst>
          </p:cNvPr>
          <p:cNvGrpSpPr/>
          <p:nvPr/>
        </p:nvGrpSpPr>
        <p:grpSpPr>
          <a:xfrm>
            <a:off x="7714796" y="1985485"/>
            <a:ext cx="1804579" cy="520097"/>
            <a:chOff x="7714796" y="1985485"/>
            <a:chExt cx="1804579" cy="520097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E0A75FF-1509-FB17-CCCD-41036C039155}"/>
                </a:ext>
              </a:extLst>
            </p:cNvPr>
            <p:cNvSpPr/>
            <p:nvPr/>
          </p:nvSpPr>
          <p:spPr>
            <a:xfrm>
              <a:off x="7714796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09057DF-4BC7-EB36-0BA5-605B6BDB3B50}"/>
                </a:ext>
              </a:extLst>
            </p:cNvPr>
            <p:cNvSpPr/>
            <p:nvPr/>
          </p:nvSpPr>
          <p:spPr>
            <a:xfrm>
              <a:off x="8358668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5973BAF-1C95-46A4-3C0E-274162045DE3}"/>
                </a:ext>
              </a:extLst>
            </p:cNvPr>
            <p:cNvSpPr/>
            <p:nvPr/>
          </p:nvSpPr>
          <p:spPr>
            <a:xfrm>
              <a:off x="9002540" y="1985485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</a:t>
              </a:r>
              <a:endParaRPr lang="zh-CN" altLang="en-US" dirty="0"/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6F8CE1B6-3CBC-5D4A-F570-30ABA5C3246A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8982666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5234DC-5E3F-9781-1B39-77B91D6027CF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C36711B-BDC1-F393-294A-5A6AA7ADE995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AA6DDBC-2E10-2128-6F28-E3D6A087B9AC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092EF55-C853-EDEE-7928-6CF57D093A65}"/>
                  </a:ext>
                </a:extLst>
              </p:cNvPr>
              <p:cNvCxnSpPr>
                <a:cxnSpLocks/>
                <a:endCxn id="43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16DD1F2-E295-8324-7BAD-E3FDDBC99701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19043680-4ED9-E1E6-5580-0D729BD3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86BD1818-4D91-545A-6632-8F80E2D05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F8A413C0-1C9E-726E-4EAC-8A449EBBC224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8FF21DD7-836A-3802-AF83-152A9254D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053B70C5-1D00-4830-7FD5-037555C33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13E86E2-6AAE-0795-4BBD-CCB35F6F7F1F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644D2E3A-CCB7-334D-8304-9F5C0DFAF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DC096ED2-618B-595B-A8AC-17450C23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187AF3E-7D03-2830-7DA6-AAF2DDEC7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ABC6426-1960-6FE6-8998-9746371A184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425E001-76CE-56BF-6A79-75D2BB4D5E0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2315DF1-5765-2A63-6237-B8102BBEF478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1B1C419-1EBB-4B6A-A0F2-A8BE1C9BF2BA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2C91153-C86D-15CF-0016-A5F3611DF4E6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1894F28-CCFE-90DC-2E0F-10343F6BDE2A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085399A-1459-A225-4CFD-4D8D9B653B85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4ABA3A7-23BA-7851-9AFE-DBFFF15E1ACA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B63FF5B-8EA4-6707-8470-6C39B9FA61FE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54E20370-BC5A-74E4-B010-B22B8ABC231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7014116D-FCD2-BE7A-24B8-C86B7AFDF2B4}"/>
              </a:ext>
            </a:extLst>
          </p:cNvPr>
          <p:cNvSpPr/>
          <p:nvPr/>
        </p:nvSpPr>
        <p:spPr>
          <a:xfrm>
            <a:off x="9630810" y="3296521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531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1"/>
    </mc:Choice>
    <mc:Fallback xmlns="">
      <p:transition spd="slow" advTm="39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0.1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05391 -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440B5761-9B40-CE5B-EA7D-5E8B17CAD717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714796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8358668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8982666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5234DC-5E3F-9781-1B39-77B91D6027CF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C36711B-BDC1-F393-294A-5A6AA7ADE995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AA6DDBC-2E10-2128-6F28-E3D6A087B9AC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092EF55-C853-EDEE-7928-6CF57D093A65}"/>
                  </a:ext>
                </a:extLst>
              </p:cNvPr>
              <p:cNvCxnSpPr>
                <a:cxnSpLocks/>
                <a:endCxn id="43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16DD1F2-E295-8324-7BAD-E3FDDBC99701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19043680-4ED9-E1E6-5580-0D729BD3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86BD1818-4D91-545A-6632-8F80E2D05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F8A413C0-1C9E-726E-4EAC-8A449EBBC224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8FF21DD7-836A-3802-AF83-152A9254D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053B70C5-1D00-4830-7FD5-037555C33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13E86E2-6AAE-0795-4BBD-CCB35F6F7F1F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644D2E3A-CCB7-334D-8304-9F5C0DFAF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DC096ED2-618B-595B-A8AC-17450C23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187AF3E-7D03-2830-7DA6-AAF2DDEC7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ABC6426-1960-6FE6-8998-9746371A184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425E001-76CE-56BF-6A79-75D2BB4D5E0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2315DF1-5765-2A63-6237-B8102BBEF478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1B1C419-1EBB-4B6A-A0F2-A8BE1C9BF2BA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2C91153-C86D-15CF-0016-A5F3611DF4E6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1894F28-CCFE-90DC-2E0F-10343F6BDE2A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085399A-1459-A225-4CFD-4D8D9B653B85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4ABA3A7-23BA-7851-9AFE-DBFFF15E1ACA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B63FF5B-8EA4-6707-8470-6C39B9FA61FE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54E20370-BC5A-74E4-B010-B22B8ABC231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7014116D-FCD2-BE7A-24B8-C86B7AFDF2B4}"/>
              </a:ext>
            </a:extLst>
          </p:cNvPr>
          <p:cNvSpPr/>
          <p:nvPr/>
        </p:nvSpPr>
        <p:spPr>
          <a:xfrm>
            <a:off x="9630810" y="3296521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B3B1C9-E5CC-55EA-2605-F89FB315F6BF}"/>
              </a:ext>
            </a:extLst>
          </p:cNvPr>
          <p:cNvSpPr/>
          <p:nvPr/>
        </p:nvSpPr>
        <p:spPr>
          <a:xfrm>
            <a:off x="7074788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42A859-56F8-E6E5-6ED1-2C3184E39174}"/>
              </a:ext>
            </a:extLst>
          </p:cNvPr>
          <p:cNvGrpSpPr/>
          <p:nvPr/>
        </p:nvGrpSpPr>
        <p:grpSpPr>
          <a:xfrm>
            <a:off x="7714796" y="1988747"/>
            <a:ext cx="1160707" cy="516835"/>
            <a:chOff x="7714796" y="1988747"/>
            <a:chExt cx="1160707" cy="51683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5B2EED4-C581-58DF-7F4B-1469422C2D1F}"/>
                </a:ext>
              </a:extLst>
            </p:cNvPr>
            <p:cNvSpPr/>
            <p:nvPr/>
          </p:nvSpPr>
          <p:spPr>
            <a:xfrm>
              <a:off x="7714796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A604346-0DC6-A232-B777-4226479CC8A2}"/>
                </a:ext>
              </a:extLst>
            </p:cNvPr>
            <p:cNvSpPr/>
            <p:nvPr/>
          </p:nvSpPr>
          <p:spPr>
            <a:xfrm>
              <a:off x="8358668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H</a:t>
              </a:r>
              <a:endParaRPr lang="zh-CN" altLang="en-US" dirty="0"/>
            </a:p>
          </p:txBody>
        </p: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74F91F84-8C52-66E3-F734-8C308632837F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00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"/>
    </mc:Choice>
    <mc:Fallback xmlns="">
      <p:transition spd="slow" advTm="104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56AF1F95-8F68-9ED9-96B8-64220F3247FB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8270204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8914076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9538074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5234DC-5E3F-9781-1B39-77B91D6027CF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C36711B-BDC1-F393-294A-5A6AA7ADE995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AA6DDBC-2E10-2128-6F28-E3D6A087B9AC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092EF55-C853-EDEE-7928-6CF57D093A65}"/>
                  </a:ext>
                </a:extLst>
              </p:cNvPr>
              <p:cNvCxnSpPr>
                <a:cxnSpLocks/>
                <a:endCxn id="43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16DD1F2-E295-8324-7BAD-E3FDDBC99701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19043680-4ED9-E1E6-5580-0D729BD3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86BD1818-4D91-545A-6632-8F80E2D05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F8A413C0-1C9E-726E-4EAC-8A449EBBC224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8FF21DD7-836A-3802-AF83-152A9254D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053B70C5-1D00-4830-7FD5-037555C33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13E86E2-6AAE-0795-4BBD-CCB35F6F7F1F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644D2E3A-CCB7-334D-8304-9F5C0DFAF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DC096ED2-618B-595B-A8AC-17450C23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187AF3E-7D03-2830-7DA6-AAF2DDEC7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ABC6426-1960-6FE6-8998-9746371A184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425E001-76CE-56BF-6A79-75D2BB4D5E0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2315DF1-5765-2A63-6237-B8102BBEF478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1B1C419-1EBB-4B6A-A0F2-A8BE1C9BF2BA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2C91153-C86D-15CF-0016-A5F3611DF4E6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1894F28-CCFE-90DC-2E0F-10343F6BDE2A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085399A-1459-A225-4CFD-4D8D9B653B85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4ABA3A7-23BA-7851-9AFE-DBFFF15E1ACA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B63FF5B-8EA4-6707-8470-6C39B9FA61FE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54E20370-BC5A-74E4-B010-B22B8ABC231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7014116D-FCD2-BE7A-24B8-C86B7AFDF2B4}"/>
              </a:ext>
            </a:extLst>
          </p:cNvPr>
          <p:cNvSpPr/>
          <p:nvPr/>
        </p:nvSpPr>
        <p:spPr>
          <a:xfrm>
            <a:off x="10186218" y="3296521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B3B1C9-E5CC-55EA-2605-F89FB315F6BF}"/>
              </a:ext>
            </a:extLst>
          </p:cNvPr>
          <p:cNvSpPr/>
          <p:nvPr/>
        </p:nvSpPr>
        <p:spPr>
          <a:xfrm>
            <a:off x="7630196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09B1365-79CD-32A3-F40C-7B9574557A34}"/>
              </a:ext>
            </a:extLst>
          </p:cNvPr>
          <p:cNvGrpSpPr/>
          <p:nvPr/>
        </p:nvGrpSpPr>
        <p:grpSpPr>
          <a:xfrm>
            <a:off x="7714796" y="1988747"/>
            <a:ext cx="1160707" cy="516835"/>
            <a:chOff x="7714796" y="1988747"/>
            <a:chExt cx="1160707" cy="51683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E70B651-D1D1-9975-BE56-679CD4FE1E0F}"/>
                </a:ext>
              </a:extLst>
            </p:cNvPr>
            <p:cNvSpPr/>
            <p:nvPr/>
          </p:nvSpPr>
          <p:spPr>
            <a:xfrm>
              <a:off x="7714796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32DA617-78EB-BBC3-090D-B3444058AD36}"/>
                </a:ext>
              </a:extLst>
            </p:cNvPr>
            <p:cNvSpPr/>
            <p:nvPr/>
          </p:nvSpPr>
          <p:spPr>
            <a:xfrm>
              <a:off x="8358668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H</a:t>
              </a:r>
              <a:endParaRPr lang="zh-CN" altLang="en-US" dirty="0"/>
            </a:p>
          </p:txBody>
        </p: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D24635CF-FD46-6129-0536-59733551EDCE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2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5"/>
    </mc:Choice>
    <mc:Fallback xmlns="">
      <p:transition spd="slow" advTm="33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0.1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05391 3.703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82ED86E0-1CB9-67BC-6277-90D343D4EAF9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714796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8358668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8982666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5234DC-5E3F-9781-1B39-77B91D6027CF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C36711B-BDC1-F393-294A-5A6AA7ADE995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AA6DDBC-2E10-2128-6F28-E3D6A087B9AC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092EF55-C853-EDEE-7928-6CF57D093A65}"/>
                  </a:ext>
                </a:extLst>
              </p:cNvPr>
              <p:cNvCxnSpPr>
                <a:cxnSpLocks/>
                <a:endCxn id="43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16DD1F2-E295-8324-7BAD-E3FDDBC99701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19043680-4ED9-E1E6-5580-0D729BD3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86BD1818-4D91-545A-6632-8F80E2D05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F8A413C0-1C9E-726E-4EAC-8A449EBBC224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8FF21DD7-836A-3802-AF83-152A9254D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053B70C5-1D00-4830-7FD5-037555C33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13E86E2-6AAE-0795-4BBD-CCB35F6F7F1F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644D2E3A-CCB7-334D-8304-9F5C0DFAF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DC096ED2-618B-595B-A8AC-17450C23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187AF3E-7D03-2830-7DA6-AAF2DDEC7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ABC6426-1960-6FE6-8998-9746371A184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425E001-76CE-56BF-6A79-75D2BB4D5E0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2315DF1-5765-2A63-6237-B8102BBEF478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1B1C419-1EBB-4B6A-A0F2-A8BE1C9BF2BA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2C91153-C86D-15CF-0016-A5F3611DF4E6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1894F28-CCFE-90DC-2E0F-10343F6BDE2A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085399A-1459-A225-4CFD-4D8D9B653B85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4ABA3A7-23BA-7851-9AFE-DBFFF15E1ACA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B63FF5B-8EA4-6707-8470-6C39B9FA61FE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54E20370-BC5A-74E4-B010-B22B8ABC231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7014116D-FCD2-BE7A-24B8-C86B7AFDF2B4}"/>
              </a:ext>
            </a:extLst>
          </p:cNvPr>
          <p:cNvSpPr/>
          <p:nvPr/>
        </p:nvSpPr>
        <p:spPr>
          <a:xfrm>
            <a:off x="9630810" y="3296521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B3B1C9-E5CC-55EA-2605-F89FB315F6BF}"/>
              </a:ext>
            </a:extLst>
          </p:cNvPr>
          <p:cNvSpPr/>
          <p:nvPr/>
        </p:nvSpPr>
        <p:spPr>
          <a:xfrm>
            <a:off x="7074788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5B2EED4-C581-58DF-7F4B-1469422C2D1F}"/>
              </a:ext>
            </a:extLst>
          </p:cNvPr>
          <p:cNvSpPr/>
          <p:nvPr/>
        </p:nvSpPr>
        <p:spPr>
          <a:xfrm>
            <a:off x="7714796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4F91F84-8C52-66E3-F734-8C308632837F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877517-ABEE-027F-15C0-B7B731D2F49F}"/>
              </a:ext>
            </a:extLst>
          </p:cNvPr>
          <p:cNvSpPr/>
          <p:nvPr/>
        </p:nvSpPr>
        <p:spPr>
          <a:xfrm>
            <a:off x="10254808" y="329166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98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"/>
    </mc:Choice>
    <mc:Fallback xmlns="">
      <p:transition spd="slow" advTm="73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7D3A70-807D-058D-13DF-72A2CA4A1ED0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8380451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9024323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9648321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5234DC-5E3F-9781-1B39-77B91D6027CF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C36711B-BDC1-F393-294A-5A6AA7ADE995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AA6DDBC-2E10-2128-6F28-E3D6A087B9AC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092EF55-C853-EDEE-7928-6CF57D093A65}"/>
                  </a:ext>
                </a:extLst>
              </p:cNvPr>
              <p:cNvCxnSpPr>
                <a:cxnSpLocks/>
                <a:endCxn id="43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16DD1F2-E295-8324-7BAD-E3FDDBC99701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19043680-4ED9-E1E6-5580-0D729BD3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86BD1818-4D91-545A-6632-8F80E2D05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F8A413C0-1C9E-726E-4EAC-8A449EBBC224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8FF21DD7-836A-3802-AF83-152A9254D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053B70C5-1D00-4830-7FD5-037555C33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13E86E2-6AAE-0795-4BBD-CCB35F6F7F1F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644D2E3A-CCB7-334D-8304-9F5C0DFAF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DC096ED2-618B-595B-A8AC-17450C23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187AF3E-7D03-2830-7DA6-AAF2DDEC7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ABC6426-1960-6FE6-8998-9746371A184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425E001-76CE-56BF-6A79-75D2BB4D5E0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2315DF1-5765-2A63-6237-B8102BBEF478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1B1C419-1EBB-4B6A-A0F2-A8BE1C9BF2BA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2C91153-C86D-15CF-0016-A5F3611DF4E6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1894F28-CCFE-90DC-2E0F-10343F6BDE2A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085399A-1459-A225-4CFD-4D8D9B653B85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4ABA3A7-23BA-7851-9AFE-DBFFF15E1ACA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B63FF5B-8EA4-6707-8470-6C39B9FA61FE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54E20370-BC5A-74E4-B010-B22B8ABC231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7014116D-FCD2-BE7A-24B8-C86B7AFDF2B4}"/>
              </a:ext>
            </a:extLst>
          </p:cNvPr>
          <p:cNvSpPr/>
          <p:nvPr/>
        </p:nvSpPr>
        <p:spPr>
          <a:xfrm>
            <a:off x="10296465" y="3296521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B3B1C9-E5CC-55EA-2605-F89FB315F6BF}"/>
              </a:ext>
            </a:extLst>
          </p:cNvPr>
          <p:cNvSpPr/>
          <p:nvPr/>
        </p:nvSpPr>
        <p:spPr>
          <a:xfrm>
            <a:off x="7740443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877517-ABEE-027F-15C0-B7B731D2F49F}"/>
              </a:ext>
            </a:extLst>
          </p:cNvPr>
          <p:cNvSpPr/>
          <p:nvPr/>
        </p:nvSpPr>
        <p:spPr>
          <a:xfrm>
            <a:off x="10920463" y="329166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F3597B-837A-1B39-C6D1-025AB72DDBC9}"/>
              </a:ext>
            </a:extLst>
          </p:cNvPr>
          <p:cNvSpPr/>
          <p:nvPr/>
        </p:nvSpPr>
        <p:spPr>
          <a:xfrm>
            <a:off x="7714796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5C7BF84-202D-DD3F-F5B8-509BA14B9ED6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189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2"/>
    </mc:Choice>
    <mc:Fallback xmlns="">
      <p:transition spd="slow" advTm="29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0.1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-0.05274 3.703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7D3A70-807D-058D-13DF-72A2CA4A1ED0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8380451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9024323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9648321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5234DC-5E3F-9781-1B39-77B91D6027CF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C36711B-BDC1-F393-294A-5A6AA7ADE995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AA6DDBC-2E10-2128-6F28-E3D6A087B9AC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092EF55-C853-EDEE-7928-6CF57D093A65}"/>
                  </a:ext>
                </a:extLst>
              </p:cNvPr>
              <p:cNvCxnSpPr>
                <a:cxnSpLocks/>
                <a:endCxn id="43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16DD1F2-E295-8324-7BAD-E3FDDBC99701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19043680-4ED9-E1E6-5580-0D729BD3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86BD1818-4D91-545A-6632-8F80E2D05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F8A413C0-1C9E-726E-4EAC-8A449EBBC224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8FF21DD7-836A-3802-AF83-152A9254D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053B70C5-1D00-4830-7FD5-037555C33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13E86E2-6AAE-0795-4BBD-CCB35F6F7F1F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644D2E3A-CCB7-334D-8304-9F5C0DFAF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DC096ED2-618B-595B-A8AC-17450C23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187AF3E-7D03-2830-7DA6-AAF2DDEC7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ABC6426-1960-6FE6-8998-9746371A184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425E001-76CE-56BF-6A79-75D2BB4D5E0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2315DF1-5765-2A63-6237-B8102BBEF478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1B1C419-1EBB-4B6A-A0F2-A8BE1C9BF2BA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2C91153-C86D-15CF-0016-A5F3611DF4E6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1894F28-CCFE-90DC-2E0F-10343F6BDE2A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085399A-1459-A225-4CFD-4D8D9B653B85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4ABA3A7-23BA-7851-9AFE-DBFFF15E1ACA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B63FF5B-8EA4-6707-8470-6C39B9FA61FE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54E20370-BC5A-74E4-B010-B22B8ABC231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7014116D-FCD2-BE7A-24B8-C86B7AFDF2B4}"/>
              </a:ext>
            </a:extLst>
          </p:cNvPr>
          <p:cNvSpPr/>
          <p:nvPr/>
        </p:nvSpPr>
        <p:spPr>
          <a:xfrm>
            <a:off x="10296465" y="3296521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B3B1C9-E5CC-55EA-2605-F89FB315F6BF}"/>
              </a:ext>
            </a:extLst>
          </p:cNvPr>
          <p:cNvSpPr/>
          <p:nvPr/>
        </p:nvSpPr>
        <p:spPr>
          <a:xfrm>
            <a:off x="7740443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877517-ABEE-027F-15C0-B7B731D2F49F}"/>
              </a:ext>
            </a:extLst>
          </p:cNvPr>
          <p:cNvSpPr/>
          <p:nvPr/>
        </p:nvSpPr>
        <p:spPr>
          <a:xfrm>
            <a:off x="10920463" y="329166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5C7BF84-202D-DD3F-F5B8-509BA14B9ED6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5BD48A-8055-AD14-31D3-DF4739F72422}"/>
              </a:ext>
            </a:extLst>
          </p:cNvPr>
          <p:cNvSpPr/>
          <p:nvPr/>
        </p:nvSpPr>
        <p:spPr>
          <a:xfrm>
            <a:off x="7074788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68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8"/>
    </mc:Choice>
    <mc:Fallback xmlns="">
      <p:transition spd="slow" advTm="72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3C86E808-07EB-67B6-F1B3-0A5BF8048B41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0C33F05-2D77-B13C-EA0C-F08B2D228246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CF7CCED-58C2-E30F-21AB-D0E70BEFE032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4BDE88F-033B-58F5-D19B-030E931EBF1F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67BD0D7-8607-F938-B70F-BA102F8F49BC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9BB9BD-6972-1C55-530B-E41907FB7850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71A3B53-38E9-20F2-F8A2-B0E55DAD28F7}"/>
              </a:ext>
            </a:extLst>
          </p:cNvPr>
          <p:cNvSpPr/>
          <p:nvPr/>
        </p:nvSpPr>
        <p:spPr>
          <a:xfrm>
            <a:off x="7714796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493ACE0-6CDF-B5BC-C866-BB6F918F231A}"/>
              </a:ext>
            </a:extLst>
          </p:cNvPr>
          <p:cNvSpPr/>
          <p:nvPr/>
        </p:nvSpPr>
        <p:spPr>
          <a:xfrm>
            <a:off x="8358668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666D476-F53B-EEE0-0A9C-E713E47EDC2F}"/>
              </a:ext>
            </a:extLst>
          </p:cNvPr>
          <p:cNvSpPr/>
          <p:nvPr/>
        </p:nvSpPr>
        <p:spPr>
          <a:xfrm>
            <a:off x="9002540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9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9"/>
    </mc:Choice>
    <mc:Fallback xmlns="">
      <p:transition spd="slow" advTm="1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7D3A70-807D-058D-13DF-72A2CA4A1ED0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8997501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9641373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10265371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5234DC-5E3F-9781-1B39-77B91D6027CF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C36711B-BDC1-F393-294A-5A6AA7ADE995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AA6DDBC-2E10-2128-6F28-E3D6A087B9AC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092EF55-C853-EDEE-7928-6CF57D093A65}"/>
                  </a:ext>
                </a:extLst>
              </p:cNvPr>
              <p:cNvCxnSpPr>
                <a:cxnSpLocks/>
                <a:endCxn id="43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16DD1F2-E295-8324-7BAD-E3FDDBC99701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19043680-4ED9-E1E6-5580-0D729BD3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86BD1818-4D91-545A-6632-8F80E2D05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F8A413C0-1C9E-726E-4EAC-8A449EBBC224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8FF21DD7-836A-3802-AF83-152A9254D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053B70C5-1D00-4830-7FD5-037555C33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13E86E2-6AAE-0795-4BBD-CCB35F6F7F1F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644D2E3A-CCB7-334D-8304-9F5C0DFAF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DC096ED2-618B-595B-A8AC-17450C23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187AF3E-7D03-2830-7DA6-AAF2DDEC7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ABC6426-1960-6FE6-8998-9746371A184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425E001-76CE-56BF-6A79-75D2BB4D5E0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2315DF1-5765-2A63-6237-B8102BBEF478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1B1C419-1EBB-4B6A-A0F2-A8BE1C9BF2BA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2C91153-C86D-15CF-0016-A5F3611DF4E6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1894F28-CCFE-90DC-2E0F-10343F6BDE2A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085399A-1459-A225-4CFD-4D8D9B653B85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4ABA3A7-23BA-7851-9AFE-DBFFF15E1ACA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B63FF5B-8EA4-6707-8470-6C39B9FA61FE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54E20370-BC5A-74E4-B010-B22B8ABC231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7014116D-FCD2-BE7A-24B8-C86B7AFDF2B4}"/>
              </a:ext>
            </a:extLst>
          </p:cNvPr>
          <p:cNvSpPr/>
          <p:nvPr/>
        </p:nvSpPr>
        <p:spPr>
          <a:xfrm>
            <a:off x="10913515" y="3296521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B3B1C9-E5CC-55EA-2605-F89FB315F6BF}"/>
              </a:ext>
            </a:extLst>
          </p:cNvPr>
          <p:cNvSpPr/>
          <p:nvPr/>
        </p:nvSpPr>
        <p:spPr>
          <a:xfrm>
            <a:off x="8357493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877517-ABEE-027F-15C0-B7B731D2F49F}"/>
              </a:ext>
            </a:extLst>
          </p:cNvPr>
          <p:cNvSpPr/>
          <p:nvPr/>
        </p:nvSpPr>
        <p:spPr>
          <a:xfrm>
            <a:off x="11537513" y="329166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5C7BF84-202D-DD3F-F5B8-509BA14B9ED6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BF5807E-21AA-1AEA-06B1-73B16B3624FA}"/>
              </a:ext>
            </a:extLst>
          </p:cNvPr>
          <p:cNvSpPr/>
          <p:nvPr/>
        </p:nvSpPr>
        <p:spPr>
          <a:xfrm>
            <a:off x="7745233" y="329252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08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6"/>
    </mc:Choice>
    <mc:Fallback xmlns="">
      <p:transition spd="slow" advTm="34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0.1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7D3A70-807D-058D-13DF-72A2CA4A1ED0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8997501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9641373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10265371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5234DC-5E3F-9781-1B39-77B91D6027CF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C36711B-BDC1-F393-294A-5A6AA7ADE995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AA6DDBC-2E10-2128-6F28-E3D6A087B9AC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092EF55-C853-EDEE-7928-6CF57D093A65}"/>
                  </a:ext>
                </a:extLst>
              </p:cNvPr>
              <p:cNvCxnSpPr>
                <a:cxnSpLocks/>
                <a:endCxn id="43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16DD1F2-E295-8324-7BAD-E3FDDBC99701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19043680-4ED9-E1E6-5580-0D729BD3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86BD1818-4D91-545A-6632-8F80E2D05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F8A413C0-1C9E-726E-4EAC-8A449EBBC224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8FF21DD7-836A-3802-AF83-152A9254D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053B70C5-1D00-4830-7FD5-037555C33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13E86E2-6AAE-0795-4BBD-CCB35F6F7F1F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644D2E3A-CCB7-334D-8304-9F5C0DFAF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DC096ED2-618B-595B-A8AC-17450C23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187AF3E-7D03-2830-7DA6-AAF2DDEC7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ABC6426-1960-6FE6-8998-9746371A184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425E001-76CE-56BF-6A79-75D2BB4D5E0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2315DF1-5765-2A63-6237-B8102BBEF478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1B1C419-1EBB-4B6A-A0F2-A8BE1C9BF2BA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2C91153-C86D-15CF-0016-A5F3611DF4E6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1894F28-CCFE-90DC-2E0F-10343F6BDE2A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085399A-1459-A225-4CFD-4D8D9B653B85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4ABA3A7-23BA-7851-9AFE-DBFFF15E1ACA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B63FF5B-8EA4-6707-8470-6C39B9FA61FE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54E20370-BC5A-74E4-B010-B22B8ABC231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7014116D-FCD2-BE7A-24B8-C86B7AFDF2B4}"/>
              </a:ext>
            </a:extLst>
          </p:cNvPr>
          <p:cNvSpPr/>
          <p:nvPr/>
        </p:nvSpPr>
        <p:spPr>
          <a:xfrm>
            <a:off x="10913515" y="3296521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B3B1C9-E5CC-55EA-2605-F89FB315F6BF}"/>
              </a:ext>
            </a:extLst>
          </p:cNvPr>
          <p:cNvSpPr/>
          <p:nvPr/>
        </p:nvSpPr>
        <p:spPr>
          <a:xfrm>
            <a:off x="8357493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877517-ABEE-027F-15C0-B7B731D2F49F}"/>
              </a:ext>
            </a:extLst>
          </p:cNvPr>
          <p:cNvSpPr/>
          <p:nvPr/>
        </p:nvSpPr>
        <p:spPr>
          <a:xfrm>
            <a:off x="11537513" y="329166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BF5807E-21AA-1AEA-06B1-73B16B3624FA}"/>
              </a:ext>
            </a:extLst>
          </p:cNvPr>
          <p:cNvSpPr/>
          <p:nvPr/>
        </p:nvSpPr>
        <p:spPr>
          <a:xfrm>
            <a:off x="7745233" y="329252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95B3960-E98D-762E-13F5-DAE073B6D93C}"/>
              </a:ext>
            </a:extLst>
          </p:cNvPr>
          <p:cNvSpPr/>
          <p:nvPr/>
        </p:nvSpPr>
        <p:spPr>
          <a:xfrm>
            <a:off x="7080070" y="3289617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F36124-6EB8-9AFD-3EEF-0CAC8D60A9B8}"/>
              </a:ext>
            </a:extLst>
          </p:cNvPr>
          <p:cNvSpPr txBox="1"/>
          <p:nvPr/>
        </p:nvSpPr>
        <p:spPr>
          <a:xfrm>
            <a:off x="8199813" y="2009157"/>
            <a:ext cx="271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3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6"/>
    </mc:Choice>
    <mc:Fallback xmlns="">
      <p:transition spd="slow" advTm="21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6560802D-049A-DEF5-F275-A048EF5B4C62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037467A-1456-0D53-7EEC-6E3D1FEA3689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D2C0D43-3A0D-6EBF-2268-B22887DD48FA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0E5C70D-4437-6473-1AD3-2A7FE740B6D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EA986D-B0C3-469D-7583-E4062DBBD6ED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7A12352-C6EA-1059-1FAA-3AF3C414A468}"/>
              </a:ext>
            </a:extLst>
          </p:cNvPr>
          <p:cNvGrpSpPr/>
          <p:nvPr/>
        </p:nvGrpSpPr>
        <p:grpSpPr>
          <a:xfrm>
            <a:off x="7714796" y="1988747"/>
            <a:ext cx="1804579" cy="516835"/>
            <a:chOff x="7714796" y="1988747"/>
            <a:chExt cx="1804579" cy="51683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CB472E4-6890-7CB0-50A6-CBDCE749AD86}"/>
                </a:ext>
              </a:extLst>
            </p:cNvPr>
            <p:cNvSpPr/>
            <p:nvPr/>
          </p:nvSpPr>
          <p:spPr>
            <a:xfrm>
              <a:off x="7714796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6164340-3231-E68C-5465-3F75ED359C04}"/>
                </a:ext>
              </a:extLst>
            </p:cNvPr>
            <p:cNvSpPr/>
            <p:nvPr/>
          </p:nvSpPr>
          <p:spPr>
            <a:xfrm>
              <a:off x="8358668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BE059F4-AD02-9566-F45B-BFF34E764859}"/>
                </a:ext>
              </a:extLst>
            </p:cNvPr>
            <p:cNvSpPr/>
            <p:nvPr/>
          </p:nvSpPr>
          <p:spPr>
            <a:xfrm>
              <a:off x="9002540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D</a:t>
              </a:r>
              <a:endParaRPr lang="zh-CN" altLang="en-US" dirty="0"/>
            </a:p>
          </p:txBody>
        </p: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AC2FFE9B-8C33-55A5-2D5A-DD9E3F894C5D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2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9"/>
    </mc:Choice>
    <mc:Fallback xmlns="">
      <p:transition spd="slow" advTm="3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0.1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-0.05143 3.703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921BFBEA-3BB1-24FC-061E-6DA008F33E0B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D273D47D-65FD-FF8E-D7F5-153D06E95F61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7426B38-B23A-4FA7-6D21-E95042A428FE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936E7FC-2F73-34E5-97DA-3BB086D74590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AB1DA1E-1C19-07C6-C7F9-1A21DF6537C3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93BE41-FF62-2902-38AE-8AC6392DAD42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E6BDBC5-B04C-858D-BEE2-ADBD5911A44E}"/>
              </a:ext>
            </a:extLst>
          </p:cNvPr>
          <p:cNvSpPr/>
          <p:nvPr/>
        </p:nvSpPr>
        <p:spPr>
          <a:xfrm>
            <a:off x="7070924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2BA5AA5-2478-393B-8DD5-C044D5F7EC30}"/>
              </a:ext>
            </a:extLst>
          </p:cNvPr>
          <p:cNvSpPr/>
          <p:nvPr/>
        </p:nvSpPr>
        <p:spPr>
          <a:xfrm>
            <a:off x="7714796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799231A-3A58-870A-4DEA-88FB3E2CFE1C}"/>
              </a:ext>
            </a:extLst>
          </p:cNvPr>
          <p:cNvSpPr/>
          <p:nvPr/>
        </p:nvSpPr>
        <p:spPr>
          <a:xfrm>
            <a:off x="8358668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98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8"/>
    </mc:Choice>
    <mc:Fallback xmlns="">
      <p:transition spd="slow" advTm="24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302100C0-2549-0FDD-A305-677F5D32069A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8BD7555-ACA5-C81B-6E2D-EC2A6F0065A7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E0A75FF-1509-FB17-CCCD-41036C039155}"/>
              </a:ext>
            </a:extLst>
          </p:cNvPr>
          <p:cNvSpPr/>
          <p:nvPr/>
        </p:nvSpPr>
        <p:spPr>
          <a:xfrm>
            <a:off x="7714796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09057DF-4BC7-EB36-0BA5-605B6BDB3B50}"/>
              </a:ext>
            </a:extLst>
          </p:cNvPr>
          <p:cNvSpPr/>
          <p:nvPr/>
        </p:nvSpPr>
        <p:spPr>
          <a:xfrm>
            <a:off x="8358668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5973BAF-1C95-46A4-3C0E-274162045DE3}"/>
              </a:ext>
            </a:extLst>
          </p:cNvPr>
          <p:cNvSpPr/>
          <p:nvPr/>
        </p:nvSpPr>
        <p:spPr>
          <a:xfrm>
            <a:off x="9002540" y="1985485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1010960-23A0-925A-A526-82616DFE489B}"/>
              </a:ext>
            </a:extLst>
          </p:cNvPr>
          <p:cNvSpPr/>
          <p:nvPr/>
        </p:nvSpPr>
        <p:spPr>
          <a:xfrm>
            <a:off x="9690009" y="1985484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070924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3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8"/>
    </mc:Choice>
    <mc:Fallback xmlns="">
      <p:transition spd="slow" advTm="2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2B403314-53CB-D768-3D70-77346B1E7837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EF44DB-A6B0-5E54-4C0D-F401A1226001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B611F5B-924C-9A41-B974-D0F0099B4F79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C6C57E-368A-5DD7-4EE8-3022176E38BD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5E717AD-C4D0-8BC8-E4F2-A5E3EBD01ACB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7DC7E43-BD6A-AF79-0921-18242710EB8A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15046DD-F371-5915-1568-CACBC45BF88C}"/>
              </a:ext>
            </a:extLst>
          </p:cNvPr>
          <p:cNvGrpSpPr/>
          <p:nvPr/>
        </p:nvGrpSpPr>
        <p:grpSpPr>
          <a:xfrm>
            <a:off x="7714796" y="1985484"/>
            <a:ext cx="2492048" cy="520098"/>
            <a:chOff x="7714796" y="1985484"/>
            <a:chExt cx="2492048" cy="52009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AF4128D-5D72-D306-1FF7-8988D7D960F3}"/>
                </a:ext>
              </a:extLst>
            </p:cNvPr>
            <p:cNvSpPr/>
            <p:nvPr/>
          </p:nvSpPr>
          <p:spPr>
            <a:xfrm>
              <a:off x="7714796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588682F-2F3D-EFFA-B519-B1E9F0B466F6}"/>
                </a:ext>
              </a:extLst>
            </p:cNvPr>
            <p:cNvSpPr/>
            <p:nvPr/>
          </p:nvSpPr>
          <p:spPr>
            <a:xfrm>
              <a:off x="8358668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092E12D-A38F-D69B-4198-6AF7D5F0ED10}"/>
                </a:ext>
              </a:extLst>
            </p:cNvPr>
            <p:cNvSpPr/>
            <p:nvPr/>
          </p:nvSpPr>
          <p:spPr>
            <a:xfrm>
              <a:off x="9002540" y="1985485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DAFADA2-3E20-3FB0-FD38-713E812E0D97}"/>
                </a:ext>
              </a:extLst>
            </p:cNvPr>
            <p:cNvSpPr/>
            <p:nvPr/>
          </p:nvSpPr>
          <p:spPr>
            <a:xfrm>
              <a:off x="9690009" y="1985484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</p:grpSp>
      <p:sp>
        <p:nvSpPr>
          <p:cNvPr id="37" name="椭圆 36">
            <a:extLst>
              <a:ext uri="{FF2B5EF4-FFF2-40B4-BE49-F238E27FC236}">
                <a16:creationId xmlns:a16="http://schemas.microsoft.com/office/drawing/2014/main" id="{73AECAF5-DD3A-C157-4937-56639D01A9B6}"/>
              </a:ext>
            </a:extLst>
          </p:cNvPr>
          <p:cNvSpPr/>
          <p:nvPr/>
        </p:nvSpPr>
        <p:spPr>
          <a:xfrm>
            <a:off x="7714796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794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1"/>
    </mc:Choice>
    <mc:Fallback xmlns="">
      <p:transition spd="slow" advTm="3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0.1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-0.04948 -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ADA284EF-D2DE-1A82-6BC1-4DB7E339D85E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8BD7555-ACA5-C81B-6E2D-EC2A6F0065A7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E0A75FF-1509-FB17-CCCD-41036C039155}"/>
              </a:ext>
            </a:extLst>
          </p:cNvPr>
          <p:cNvSpPr/>
          <p:nvPr/>
        </p:nvSpPr>
        <p:spPr>
          <a:xfrm>
            <a:off x="7714796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09057DF-4BC7-EB36-0BA5-605B6BDB3B50}"/>
              </a:ext>
            </a:extLst>
          </p:cNvPr>
          <p:cNvSpPr/>
          <p:nvPr/>
        </p:nvSpPr>
        <p:spPr>
          <a:xfrm>
            <a:off x="8358668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5973BAF-1C95-46A4-3C0E-274162045DE3}"/>
              </a:ext>
            </a:extLst>
          </p:cNvPr>
          <p:cNvSpPr/>
          <p:nvPr/>
        </p:nvSpPr>
        <p:spPr>
          <a:xfrm>
            <a:off x="9002540" y="1985485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070924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7714796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2"/>
    </mc:Choice>
    <mc:Fallback xmlns="">
      <p:transition spd="slow" advTm="212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9758A74B-03F9-1E5C-CF3E-6B85ED1A39B0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8BD7555-ACA5-C81B-6E2D-EC2A6F0065A7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E0A75FF-1509-FB17-CCCD-41036C039155}"/>
              </a:ext>
            </a:extLst>
          </p:cNvPr>
          <p:cNvSpPr/>
          <p:nvPr/>
        </p:nvSpPr>
        <p:spPr>
          <a:xfrm>
            <a:off x="7714796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09057DF-4BC7-EB36-0BA5-605B6BDB3B50}"/>
              </a:ext>
            </a:extLst>
          </p:cNvPr>
          <p:cNvSpPr/>
          <p:nvPr/>
        </p:nvSpPr>
        <p:spPr>
          <a:xfrm>
            <a:off x="8358668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5973BAF-1C95-46A4-3C0E-274162045DE3}"/>
              </a:ext>
            </a:extLst>
          </p:cNvPr>
          <p:cNvSpPr/>
          <p:nvPr/>
        </p:nvSpPr>
        <p:spPr>
          <a:xfrm>
            <a:off x="9002540" y="1985485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070924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7714796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757E655-9D2B-3146-363E-B6C610DCF697}"/>
              </a:ext>
            </a:extLst>
          </p:cNvPr>
          <p:cNvSpPr/>
          <p:nvPr/>
        </p:nvSpPr>
        <p:spPr>
          <a:xfrm>
            <a:off x="9646412" y="1996096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34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0"/>
    </mc:Choice>
    <mc:Fallback xmlns="">
      <p:transition spd="slow" advTm="19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971E3475-3EEC-6AAC-AD3B-4527663EB15A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714796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8358668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DEDCF38-D86E-580A-D89F-32FA1BF3E0E2}"/>
              </a:ext>
            </a:extLst>
          </p:cNvPr>
          <p:cNvGrpSpPr/>
          <p:nvPr/>
        </p:nvGrpSpPr>
        <p:grpSpPr>
          <a:xfrm>
            <a:off x="7714796" y="1985485"/>
            <a:ext cx="2448451" cy="527446"/>
            <a:chOff x="7714796" y="1985485"/>
            <a:chExt cx="2448451" cy="52744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E0A75FF-1509-FB17-CCCD-41036C039155}"/>
                </a:ext>
              </a:extLst>
            </p:cNvPr>
            <p:cNvSpPr/>
            <p:nvPr/>
          </p:nvSpPr>
          <p:spPr>
            <a:xfrm>
              <a:off x="7714796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09057DF-4BC7-EB36-0BA5-605B6BDB3B50}"/>
                </a:ext>
              </a:extLst>
            </p:cNvPr>
            <p:cNvSpPr/>
            <p:nvPr/>
          </p:nvSpPr>
          <p:spPr>
            <a:xfrm>
              <a:off x="8358668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5973BAF-1C95-46A4-3C0E-274162045DE3}"/>
                </a:ext>
              </a:extLst>
            </p:cNvPr>
            <p:cNvSpPr/>
            <p:nvPr/>
          </p:nvSpPr>
          <p:spPr>
            <a:xfrm>
              <a:off x="9002540" y="1985485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757E655-9D2B-3146-363E-B6C610DCF697}"/>
                </a:ext>
              </a:extLst>
            </p:cNvPr>
            <p:cNvSpPr/>
            <p:nvPr/>
          </p:nvSpPr>
          <p:spPr>
            <a:xfrm>
              <a:off x="9646412" y="1996096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6F8CE1B6-3CBC-5D4A-F570-30ABA5C3246A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041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3"/>
    </mc:Choice>
    <mc:Fallback xmlns="">
      <p:transition spd="slow" advTm="5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0.1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7.40741E-7 L -0.0539 7.40741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Office 主题​​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370</Words>
  <Application>Microsoft Office PowerPoint</Application>
  <PresentationFormat>宽屏</PresentationFormat>
  <Paragraphs>349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Jiaqi Wang</dc:creator>
  <cp:lastModifiedBy>Jiaqi Wang</cp:lastModifiedBy>
  <cp:revision>4</cp:revision>
  <dcterms:created xsi:type="dcterms:W3CDTF">2024-04-21T16:15:32Z</dcterms:created>
  <dcterms:modified xsi:type="dcterms:W3CDTF">2024-04-22T21:32:30Z</dcterms:modified>
</cp:coreProperties>
</file>