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4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DC9-B40C-1F41-ADFD-FA26F78F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E9AF5-1CF9-04E7-4B93-22E89B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2" indent="0" algn="ctr">
              <a:buNone/>
              <a:defRPr sz="1801"/>
            </a:lvl3pPr>
            <a:lvl4pPr marL="1371590" indent="0" algn="ctr">
              <a:buNone/>
              <a:defRPr sz="1600"/>
            </a:lvl4pPr>
            <a:lvl5pPr marL="1828786" indent="0" algn="ctr">
              <a:buNone/>
              <a:defRPr sz="1600"/>
            </a:lvl5pPr>
            <a:lvl6pPr marL="2285981" indent="0" algn="ctr">
              <a:buNone/>
              <a:defRPr sz="1600"/>
            </a:lvl6pPr>
            <a:lvl7pPr marL="2743177" indent="0" algn="ctr">
              <a:buNone/>
              <a:defRPr sz="1600"/>
            </a:lvl7pPr>
            <a:lvl8pPr marL="3200375" indent="0" algn="ctr">
              <a:buNone/>
              <a:defRPr sz="1600"/>
            </a:lvl8pPr>
            <a:lvl9pPr marL="3657571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FC170-4ABC-32BD-E6DF-5C9FD3D6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E237-4445-3066-81B2-8B3E1E7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6E69A-F29D-1B88-670B-D083376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768B-AE02-D219-A87D-B5476C9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9CE79-1A1B-CA0F-05B3-24720A3A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DA81A-55BF-65A0-C227-782FE23E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39D81-D32B-0C21-C134-8A5F3A9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0661-B980-C5F2-062D-82BCF84F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5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3EFAE-0794-7659-FE4F-65E7C19B1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C84CE-4D32-A17A-9810-3096D7B1B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CE36C-3447-7310-8B5D-83C0980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B4B82-8A1E-BC8C-32FA-E03C9BF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9D041-7E95-F471-6B5B-0153ED98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8CAF-9553-046B-C0EF-FCD6F596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BFD4F-2393-D733-7093-93BF6ECB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08DBD-37F9-656B-244E-1107AA4F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7A0B2-72D9-3B9F-808F-C1EA369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CD0EF-5B02-BB63-C6E2-17512A8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84E3-641E-4BB8-8FBC-1671DCA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27320-08CD-8911-DB16-B267FD40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7650-71CD-037C-98ED-2ABF418A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2034-548B-2789-7C07-222A6E87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5DBBA-B3B6-4046-FC37-F0B7BB42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01BD-5C72-8805-E293-C1A8F7C3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C5F8B-77C6-AD6C-3BB2-1BB2F38D2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CB8D-47F7-9E10-DB3F-2A28F691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CF955-D46A-8047-2ACE-2F9BDD0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74B34-840F-C372-D3F4-15905F9A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381E7-8B5A-8E46-148D-76CAE3A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1857-1E2A-FF3A-1C0F-FDB187EC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8CDDE-7FC7-AD6E-63E9-56FB381A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4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1" b="1"/>
            </a:lvl3pPr>
            <a:lvl4pPr marL="1371590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1" indent="0">
              <a:buNone/>
              <a:defRPr sz="1600" b="1"/>
            </a:lvl6pPr>
            <a:lvl7pPr marL="2743177" indent="0">
              <a:buNone/>
              <a:defRPr sz="1600" b="1"/>
            </a:lvl7pPr>
            <a:lvl8pPr marL="3200375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2E9C8-B78A-410E-6CF1-D34CC8153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4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B953-204B-12F4-96C5-C5C4571F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2" indent="0">
              <a:buNone/>
              <a:defRPr sz="1801" b="1"/>
            </a:lvl3pPr>
            <a:lvl4pPr marL="1371590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1" indent="0">
              <a:buNone/>
              <a:defRPr sz="1600" b="1"/>
            </a:lvl6pPr>
            <a:lvl7pPr marL="2743177" indent="0">
              <a:buNone/>
              <a:defRPr sz="1600" b="1"/>
            </a:lvl7pPr>
            <a:lvl8pPr marL="3200375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E936F-3CEA-558A-F108-E3284ACF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7034F-1AF7-A3DA-3333-AF5B287B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65500-BEDB-2E75-D971-E9E090D3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63416-1A73-E9FD-FEA5-B0651798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F044-C78E-BFFF-9951-F289B24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EEEAF-8940-7FF2-3652-2EA8C7A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74B3E-42D9-4E9E-84E4-A9CCBD9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1F78F-91ED-63B1-1D3A-9A0E8E89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0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1D8C0-C42B-15EB-01ED-A2F787DC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E025C4-5742-879C-7365-108979FD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B8775-8FD6-AEC0-4D63-5BF4ED92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349E2-2AAC-BF81-505E-7550A971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E04C-099A-2AEA-D68B-B49F1E16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3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AE3E-7AC4-EA92-CD11-1CD5F419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1"/>
            </a:lvl2pPr>
            <a:lvl3pPr marL="914392" indent="0">
              <a:buNone/>
              <a:defRPr sz="1201"/>
            </a:lvl3pPr>
            <a:lvl4pPr marL="1371590" indent="0">
              <a:buNone/>
              <a:defRPr sz="1002"/>
            </a:lvl4pPr>
            <a:lvl5pPr marL="1828786" indent="0">
              <a:buNone/>
              <a:defRPr sz="1002"/>
            </a:lvl5pPr>
            <a:lvl6pPr marL="2285981" indent="0">
              <a:buNone/>
              <a:defRPr sz="1002"/>
            </a:lvl6pPr>
            <a:lvl7pPr marL="2743177" indent="0">
              <a:buNone/>
              <a:defRPr sz="1002"/>
            </a:lvl7pPr>
            <a:lvl8pPr marL="3200375" indent="0">
              <a:buNone/>
              <a:defRPr sz="1002"/>
            </a:lvl8pPr>
            <a:lvl9pPr marL="3657571" indent="0">
              <a:buNone/>
              <a:defRPr sz="10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D1306-F91D-BF4F-D355-7A7F632F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9D329-CCDB-2193-9DD7-C2D8F101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C85AB-6376-B9D9-1155-C949FE36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D80D6-04EC-FC8E-3E77-B02F587E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8A6F4-4D71-89DE-776A-8824EEBE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3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2" indent="0">
              <a:buNone/>
              <a:defRPr sz="2400"/>
            </a:lvl3pPr>
            <a:lvl4pPr marL="1371590" indent="0">
              <a:buNone/>
              <a:defRPr sz="2000"/>
            </a:lvl4pPr>
            <a:lvl5pPr marL="1828786" indent="0">
              <a:buNone/>
              <a:defRPr sz="2000"/>
            </a:lvl5pPr>
            <a:lvl6pPr marL="2285981" indent="0">
              <a:buNone/>
              <a:defRPr sz="2000"/>
            </a:lvl6pPr>
            <a:lvl7pPr marL="2743177" indent="0">
              <a:buNone/>
              <a:defRPr sz="2000"/>
            </a:lvl7pPr>
            <a:lvl8pPr marL="3200375" indent="0">
              <a:buNone/>
              <a:defRPr sz="2000"/>
            </a:lvl8pPr>
            <a:lvl9pPr marL="365757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C04EF-E3AA-C0FA-4F2F-F07D0934C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1"/>
            </a:lvl2pPr>
            <a:lvl3pPr marL="914392" indent="0">
              <a:buNone/>
              <a:defRPr sz="1201"/>
            </a:lvl3pPr>
            <a:lvl4pPr marL="1371590" indent="0">
              <a:buNone/>
              <a:defRPr sz="1002"/>
            </a:lvl4pPr>
            <a:lvl5pPr marL="1828786" indent="0">
              <a:buNone/>
              <a:defRPr sz="1002"/>
            </a:lvl5pPr>
            <a:lvl6pPr marL="2285981" indent="0">
              <a:buNone/>
              <a:defRPr sz="1002"/>
            </a:lvl6pPr>
            <a:lvl7pPr marL="2743177" indent="0">
              <a:buNone/>
              <a:defRPr sz="1002"/>
            </a:lvl7pPr>
            <a:lvl8pPr marL="3200375" indent="0">
              <a:buNone/>
              <a:defRPr sz="1002"/>
            </a:lvl8pPr>
            <a:lvl9pPr marL="3657571" indent="0">
              <a:buNone/>
              <a:defRPr sz="10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C6BB2-B0DC-27D1-2340-3CC5460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22ECF-30FC-0C99-969D-9C29C32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B8898-118A-5845-9D9C-0729B8AF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ECEB77-9215-D0E3-05D8-311483A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3A00B-06B4-B573-E43C-74875E21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F3808-F49F-9F45-969B-D93A48D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9EAC-9444-4991-9AC9-E13CDD795223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1437D-7210-0571-9F6B-80020E80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6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6CC66-3A97-6032-622D-AE487B4E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52D1-5C5B-4CB4-9A58-B1B135CA2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2" rtl="0" eaLnBrk="1" latinLnBrk="0" hangingPunct="1">
        <a:lnSpc>
          <a:spcPct val="90000"/>
        </a:lnSpc>
        <a:spcBef>
          <a:spcPts val="100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2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6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7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3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9" indent="-228599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0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6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1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7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5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1" algn="l" defTabSz="91439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49" y="3846314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86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2"/>
    </mc:Choice>
    <mc:Fallback>
      <p:transition spd="slow" advTm="8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3"/>
    </mc:Choice>
    <mc:Fallback>
      <p:transition spd="slow" advTm="73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6"/>
    </mc:Choice>
    <mc:Fallback>
      <p:transition spd="slow" advTm="7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04F3DB-5053-B55A-9B2C-2EA0FAC90CB4}"/>
              </a:ext>
            </a:extLst>
          </p:cNvPr>
          <p:cNvSpPr txBox="1"/>
          <p:nvPr/>
        </p:nvSpPr>
        <p:spPr>
          <a:xfrm>
            <a:off x="4489166" y="3677490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3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0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"/>
    </mc:Choice>
    <mc:Fallback>
      <p:transition spd="slow" advTm="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04F3DB-5053-B55A-9B2C-2EA0FAC90CB4}"/>
              </a:ext>
            </a:extLst>
          </p:cNvPr>
          <p:cNvSpPr txBox="1"/>
          <p:nvPr/>
        </p:nvSpPr>
        <p:spPr>
          <a:xfrm>
            <a:off x="4489166" y="3677490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3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46B876-9CA6-716A-D7FB-D9BA76C94856}"/>
              </a:ext>
            </a:extLst>
          </p:cNvPr>
          <p:cNvSpPr txBox="1"/>
          <p:nvPr/>
        </p:nvSpPr>
        <p:spPr>
          <a:xfrm>
            <a:off x="4119895" y="233525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2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9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"/>
    </mc:Choice>
    <mc:Fallback>
      <p:transition spd="slow" advTm="8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04F3DB-5053-B55A-9B2C-2EA0FAC90CB4}"/>
              </a:ext>
            </a:extLst>
          </p:cNvPr>
          <p:cNvSpPr txBox="1"/>
          <p:nvPr/>
        </p:nvSpPr>
        <p:spPr>
          <a:xfrm>
            <a:off x="4489166" y="3677490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3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46B876-9CA6-716A-D7FB-D9BA76C94856}"/>
              </a:ext>
            </a:extLst>
          </p:cNvPr>
          <p:cNvSpPr txBox="1"/>
          <p:nvPr/>
        </p:nvSpPr>
        <p:spPr>
          <a:xfrm>
            <a:off x="4119895" y="233525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2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29A32B-9D45-ACE1-6939-93066CF8954E}"/>
              </a:ext>
            </a:extLst>
          </p:cNvPr>
          <p:cNvSpPr txBox="1"/>
          <p:nvPr/>
        </p:nvSpPr>
        <p:spPr>
          <a:xfrm>
            <a:off x="3443152" y="1355035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1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6"/>
    </mc:Choice>
    <mc:Fallback>
      <p:transition spd="slow" advTm="77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04F3DB-5053-B55A-9B2C-2EA0FAC90CB4}"/>
              </a:ext>
            </a:extLst>
          </p:cNvPr>
          <p:cNvSpPr txBox="1"/>
          <p:nvPr/>
        </p:nvSpPr>
        <p:spPr>
          <a:xfrm>
            <a:off x="4489166" y="3677490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3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46B876-9CA6-716A-D7FB-D9BA76C94856}"/>
              </a:ext>
            </a:extLst>
          </p:cNvPr>
          <p:cNvSpPr txBox="1"/>
          <p:nvPr/>
        </p:nvSpPr>
        <p:spPr>
          <a:xfrm>
            <a:off x="4119895" y="233525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2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29A32B-9D45-ACE1-6939-93066CF8954E}"/>
              </a:ext>
            </a:extLst>
          </p:cNvPr>
          <p:cNvSpPr txBox="1"/>
          <p:nvPr/>
        </p:nvSpPr>
        <p:spPr>
          <a:xfrm>
            <a:off x="3443152" y="1355035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1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A5FFBA1-E99B-18AF-2163-B346E697638B}"/>
              </a:ext>
            </a:extLst>
          </p:cNvPr>
          <p:cNvSpPr/>
          <p:nvPr/>
        </p:nvSpPr>
        <p:spPr>
          <a:xfrm>
            <a:off x="5676224" y="770366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A</a:t>
            </a:r>
            <a:endParaRPr lang="zh-CN" altLang="en-US" sz="180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A07FCC9-EABE-3D91-39D3-3E103E4B3A15}"/>
              </a:ext>
            </a:extLst>
          </p:cNvPr>
          <p:cNvSpPr/>
          <p:nvPr/>
        </p:nvSpPr>
        <p:spPr>
          <a:xfrm>
            <a:off x="5676224" y="1457272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sz="1801" dirty="0"/>
              <a:t>C</a:t>
            </a:r>
            <a:endParaRPr lang="zh-CN" altLang="en-US" sz="180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B715127-CAFA-33E3-D7BD-650102B470B6}"/>
              </a:ext>
            </a:extLst>
          </p:cNvPr>
          <p:cNvSpPr/>
          <p:nvPr/>
        </p:nvSpPr>
        <p:spPr>
          <a:xfrm>
            <a:off x="5676224" y="2144183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G</a:t>
            </a:r>
            <a:endParaRPr lang="zh-CN" altLang="en-US" sz="180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4F4B7B0-E832-A0B6-3EB4-A266DEF85344}"/>
              </a:ext>
            </a:extLst>
          </p:cNvPr>
          <p:cNvSpPr/>
          <p:nvPr/>
        </p:nvSpPr>
        <p:spPr>
          <a:xfrm>
            <a:off x="5676224" y="2831089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en-US" altLang="zh-CN" sz="1801" dirty="0"/>
              <a:t>B</a:t>
            </a:r>
            <a:endParaRPr lang="zh-CN" altLang="en-US" sz="1801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9F38EA0-09BA-0F28-A9C6-D6F6B499DABF}"/>
              </a:ext>
            </a:extLst>
          </p:cNvPr>
          <p:cNvSpPr/>
          <p:nvPr/>
        </p:nvSpPr>
        <p:spPr>
          <a:xfrm>
            <a:off x="5676224" y="4204907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</a:t>
            </a:r>
            <a:endParaRPr lang="zh-CN" altLang="en-US" sz="180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53A9F18-CA5F-CC97-F1AF-6E47B5BC75E4}"/>
              </a:ext>
            </a:extLst>
          </p:cNvPr>
          <p:cNvSpPr/>
          <p:nvPr/>
        </p:nvSpPr>
        <p:spPr>
          <a:xfrm>
            <a:off x="5676224" y="3518001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</a:t>
            </a:r>
            <a:endParaRPr lang="zh-CN" altLang="en-US" sz="180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48D176-A077-E688-EB51-ED844D9406E7}"/>
              </a:ext>
            </a:extLst>
          </p:cNvPr>
          <p:cNvSpPr/>
          <p:nvPr/>
        </p:nvSpPr>
        <p:spPr>
          <a:xfrm>
            <a:off x="5676224" y="4891818"/>
            <a:ext cx="516835" cy="516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H</a:t>
            </a:r>
            <a:endParaRPr lang="zh-CN" altLang="en-US" sz="180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6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7"/>
    </mc:Choice>
    <mc:Fallback>
      <p:transition spd="slow" advTm="38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3621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7"/>
    </mc:Choice>
    <mc:Fallback>
      <p:transition spd="slow" advTm="38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49" y="3846314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6350">
                <a:solidFill>
                  <a:schemeClr val="accent1">
                    <a:lumMod val="60000"/>
                    <a:lumOff val="4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15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2"/>
    </mc:Choice>
    <mc:Fallback>
      <p:transition spd="slow" advTm="8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25149" y="3846314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18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"/>
    </mc:Choice>
    <mc:Fallback>
      <p:transition spd="slow" advTm="6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F672537-0D4B-B04F-1D41-D9AD0FA50CF2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11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2"/>
    </mc:Choice>
    <mc:Fallback>
      <p:transition spd="slow" advTm="10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3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"/>
    </mc:Choice>
    <mc:Fallback>
      <p:transition spd="slow" advTm="7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1"/>
    </mc:Choice>
    <mc:Fallback>
      <p:transition spd="slow" advTm="9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5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"/>
    </mc:Choice>
    <mc:Fallback>
      <p:transition spd="slow" advTm="7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76200">
                <a:solidFill>
                  <a:srgbClr val="FAB4D5"/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5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3"/>
    </mc:Choice>
    <mc:Fallback>
      <p:transition spd="slow" advTm="77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2AD55E5C-FD5B-7389-BC3A-93C2EB51EAC8}"/>
              </a:ext>
            </a:extLst>
          </p:cNvPr>
          <p:cNvSpPr/>
          <p:nvPr/>
        </p:nvSpPr>
        <p:spPr>
          <a:xfrm>
            <a:off x="1700222" y="3862176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AE84CFC-4441-D304-A34F-2202B9BB03D6}"/>
              </a:ext>
            </a:extLst>
          </p:cNvPr>
          <p:cNvSpPr/>
          <p:nvPr/>
        </p:nvSpPr>
        <p:spPr>
          <a:xfrm>
            <a:off x="3647878" y="2911811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AA004D-FF8A-C4CA-3D38-970B26D0568F}"/>
              </a:ext>
            </a:extLst>
          </p:cNvPr>
          <p:cNvSpPr/>
          <p:nvPr/>
        </p:nvSpPr>
        <p:spPr>
          <a:xfrm>
            <a:off x="3077687" y="197603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A4C134D-B093-DD6E-B163-DF2CAC61FED2}"/>
              </a:ext>
            </a:extLst>
          </p:cNvPr>
          <p:cNvSpPr/>
          <p:nvPr/>
        </p:nvSpPr>
        <p:spPr>
          <a:xfrm>
            <a:off x="2326533" y="2895470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41969EF-9B7D-579D-6725-234CF5EB1747}"/>
              </a:ext>
            </a:extLst>
          </p:cNvPr>
          <p:cNvSpPr/>
          <p:nvPr/>
        </p:nvSpPr>
        <p:spPr>
          <a:xfrm>
            <a:off x="1017574" y="291366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404D4F0-7689-A943-2099-9BE2919E209A}"/>
              </a:ext>
            </a:extLst>
          </p:cNvPr>
          <p:cNvSpPr/>
          <p:nvPr/>
        </p:nvSpPr>
        <p:spPr>
          <a:xfrm>
            <a:off x="1709665" y="1957937"/>
            <a:ext cx="1012210" cy="10122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9CE9842-8E41-EB84-86DE-35641D022B1C}"/>
              </a:ext>
            </a:extLst>
          </p:cNvPr>
          <p:cNvSpPr/>
          <p:nvPr/>
        </p:nvSpPr>
        <p:spPr>
          <a:xfrm>
            <a:off x="2430963" y="1028783"/>
            <a:ext cx="1012210" cy="1012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DD46F9-1C3F-C77B-BC17-24DF59BFE9E3}"/>
              </a:ext>
            </a:extLst>
          </p:cNvPr>
          <p:cNvGrpSpPr/>
          <p:nvPr/>
        </p:nvGrpSpPr>
        <p:grpSpPr>
          <a:xfrm>
            <a:off x="1644281" y="1753129"/>
            <a:ext cx="2380233" cy="2444006"/>
            <a:chOff x="1667202" y="1709855"/>
            <a:chExt cx="2380232" cy="244400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6A8414B-C895-2D06-13BA-DDA912EB24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372601" y="1709855"/>
              <a:ext cx="399665" cy="494584"/>
            </a:xfrm>
            <a:prstGeom prst="line">
              <a:avLst/>
            </a:prstGeom>
            <a:ln w="76200">
              <a:solidFill>
                <a:srgbClr val="FAB4D5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97175E-6FA1-7B34-222F-8D2D257D56DD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49" y="1741581"/>
              <a:ext cx="340900" cy="423349"/>
            </a:xfrm>
            <a:prstGeom prst="line">
              <a:avLst/>
            </a:prstGeom>
            <a:ln w="6350">
              <a:solidFill>
                <a:schemeClr val="accent1">
                  <a:lumMod val="40000"/>
                  <a:lumOff val="60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F35919-F180-0A50-95C7-35807BDF6EDB}"/>
                </a:ext>
              </a:extLst>
            </p:cNvPr>
            <p:cNvGrpSpPr/>
            <p:nvPr/>
          </p:nvGrpSpPr>
          <p:grpSpPr>
            <a:xfrm>
              <a:off x="1667202" y="2570682"/>
              <a:ext cx="1013907" cy="563968"/>
              <a:chOff x="2531906" y="1904759"/>
              <a:chExt cx="1013907" cy="56396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33F9F84-000A-F98E-D858-ECC32181E7CA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2531906" y="1951706"/>
                <a:ext cx="382820" cy="517021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631B9-F619-7764-D809-7EBF50B5D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526" y="1904759"/>
                <a:ext cx="388287" cy="558316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2E6579-7968-1095-CDDF-653A21B7708F}"/>
                </a:ext>
              </a:extLst>
            </p:cNvPr>
            <p:cNvGrpSpPr/>
            <p:nvPr/>
          </p:nvGrpSpPr>
          <p:grpSpPr>
            <a:xfrm>
              <a:off x="2415479" y="2583734"/>
              <a:ext cx="1631955" cy="1570126"/>
              <a:chOff x="1915209" y="1885194"/>
              <a:chExt cx="1631955" cy="157012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F9D663-BC43-414F-3CE5-0047B3AC98E2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1915209" y="2826290"/>
                <a:ext cx="291015" cy="62903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633C311-C351-ED74-47FA-D8378B512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426" y="1885194"/>
                <a:ext cx="345738" cy="518438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9F9A9FA-658F-6F9D-9464-6E9126B860E8}"/>
                </a:ext>
              </a:extLst>
            </p:cNvPr>
            <p:cNvGrpSpPr/>
            <p:nvPr/>
          </p:nvGrpSpPr>
          <p:grpSpPr>
            <a:xfrm>
              <a:off x="1675189" y="2617629"/>
              <a:ext cx="1739807" cy="1536231"/>
              <a:chOff x="3365351" y="986723"/>
              <a:chExt cx="1739807" cy="1536231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206D84-32F8-B9F2-030E-7E58FD3F8425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4711297" y="986723"/>
                <a:ext cx="393861" cy="484543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3C49A86-46BD-899A-8775-88C06CD2A47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365351" y="1964347"/>
                <a:ext cx="374833" cy="558607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headEnd type="diamond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DDB820-7B7D-7C4C-3BE2-559023C1A157}"/>
              </a:ext>
            </a:extLst>
          </p:cNvPr>
          <p:cNvGrpSpPr/>
          <p:nvPr/>
        </p:nvGrpSpPr>
        <p:grpSpPr>
          <a:xfrm>
            <a:off x="1249024" y="1311977"/>
            <a:ext cx="3167269" cy="3326298"/>
            <a:chOff x="1249018" y="1311965"/>
            <a:chExt cx="3167270" cy="33262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3E30DA3-64EE-3B2E-77E7-A14459509B22}"/>
                </a:ext>
              </a:extLst>
            </p:cNvPr>
            <p:cNvSpPr/>
            <p:nvPr/>
          </p:nvSpPr>
          <p:spPr>
            <a:xfrm>
              <a:off x="2673627" y="1311965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A</a:t>
              </a:r>
              <a:endParaRPr lang="zh-CN" altLang="en-US" sz="18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375BB6B-783F-D444-C7B2-14A4A5495F7D}"/>
                </a:ext>
              </a:extLst>
            </p:cNvPr>
            <p:cNvSpPr/>
            <p:nvPr/>
          </p:nvSpPr>
          <p:spPr>
            <a:xfrm>
              <a:off x="1951383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 dirty="0"/>
                <a:t>B</a:t>
              </a:r>
              <a:endParaRPr lang="zh-CN" altLang="en-US" sz="1801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DBAF01-48C1-E8E3-D84B-829A02E4034B}"/>
                </a:ext>
              </a:extLst>
            </p:cNvPr>
            <p:cNvSpPr/>
            <p:nvPr/>
          </p:nvSpPr>
          <p:spPr>
            <a:xfrm>
              <a:off x="3316357" y="2219739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CN" sz="1801"/>
                <a:t>C</a:t>
              </a:r>
              <a:endParaRPr lang="zh-CN" altLang="en-US" sz="1801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95F7EF4-52B2-525E-807C-F6BE70731F66}"/>
                </a:ext>
              </a:extLst>
            </p:cNvPr>
            <p:cNvSpPr/>
            <p:nvPr/>
          </p:nvSpPr>
          <p:spPr>
            <a:xfrm>
              <a:off x="1249018" y="3170582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E</a:t>
              </a:r>
              <a:endParaRPr lang="zh-CN" altLang="en-US" sz="1801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8BD21E-8CB5-71EF-F1F2-13BBCF3744F6}"/>
                </a:ext>
              </a:extLst>
            </p:cNvPr>
            <p:cNvSpPr/>
            <p:nvPr/>
          </p:nvSpPr>
          <p:spPr>
            <a:xfrm>
              <a:off x="2574235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F</a:t>
              </a:r>
              <a:endParaRPr lang="zh-CN" altLang="en-US" sz="1801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CAE887-968F-B9E9-8117-154BE2994E95}"/>
                </a:ext>
              </a:extLst>
            </p:cNvPr>
            <p:cNvSpPr/>
            <p:nvPr/>
          </p:nvSpPr>
          <p:spPr>
            <a:xfrm>
              <a:off x="1951383" y="4121427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H</a:t>
              </a:r>
              <a:endParaRPr lang="zh-CN" altLang="en-US" sz="180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53E3F32-5699-39B2-E96E-C6DFAB9E169C}"/>
                </a:ext>
              </a:extLst>
            </p:cNvPr>
            <p:cNvSpPr/>
            <p:nvPr/>
          </p:nvSpPr>
          <p:spPr>
            <a:xfrm>
              <a:off x="3899453" y="3170581"/>
              <a:ext cx="516835" cy="51683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/>
                <a:t>G</a:t>
              </a:r>
              <a:endParaRPr lang="zh-CN" altLang="en-US" sz="1801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642922-F0C5-F966-ABF3-2DC88335302C}"/>
              </a:ext>
            </a:extLst>
          </p:cNvPr>
          <p:cNvSpPr txBox="1"/>
          <p:nvPr/>
        </p:nvSpPr>
        <p:spPr>
          <a:xfrm>
            <a:off x="1391021" y="4497604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7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158D2-F5EC-7E6C-3A0B-BC5A517D4E3B}"/>
              </a:ext>
            </a:extLst>
          </p:cNvPr>
          <p:cNvSpPr txBox="1"/>
          <p:nvPr/>
        </p:nvSpPr>
        <p:spPr>
          <a:xfrm>
            <a:off x="622160" y="326917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6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13FC3F-5EC8-891F-2D20-B9DBB4D106FC}"/>
              </a:ext>
            </a:extLst>
          </p:cNvPr>
          <p:cNvSpPr txBox="1"/>
          <p:nvPr/>
        </p:nvSpPr>
        <p:spPr>
          <a:xfrm>
            <a:off x="3135554" y="3641293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5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E3553-4E99-BD97-EC46-F418286D6DEC}"/>
              </a:ext>
            </a:extLst>
          </p:cNvPr>
          <p:cNvSpPr txBox="1"/>
          <p:nvPr/>
        </p:nvSpPr>
        <p:spPr>
          <a:xfrm>
            <a:off x="1430522" y="2219738"/>
            <a:ext cx="37483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solidFill>
                  <a:srgbClr val="FAB4D5"/>
                </a:solidFill>
                <a:latin typeface="Abadi" panose="020B0604020104020204" pitchFamily="34" charset="0"/>
              </a:rPr>
              <a:t>4</a:t>
            </a:r>
            <a:endParaRPr lang="zh-CN" altLang="en-US" sz="1801" dirty="0">
              <a:solidFill>
                <a:srgbClr val="FAB4D5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3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"/>
    </mc:Choice>
    <mc:Fallback>
      <p:transition spd="slow" advTm="65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157</Words>
  <Application>Microsoft Office PowerPoint</Application>
  <PresentationFormat>宽屏</PresentationFormat>
  <Paragraphs>157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Abadi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Wang</dc:creator>
  <cp:lastModifiedBy>Jiaqi Wang</cp:lastModifiedBy>
  <cp:revision>5</cp:revision>
  <dcterms:created xsi:type="dcterms:W3CDTF">2024-04-21T16:15:32Z</dcterms:created>
  <dcterms:modified xsi:type="dcterms:W3CDTF">2024-04-22T22:49:04Z</dcterms:modified>
</cp:coreProperties>
</file>