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1681B-1520-4495-A4EF-0823A74DEA26}" v="7" dt="2019-02-22T12:50:0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B741681B-1520-4495-A4EF-0823A74DEA26}"/>
    <pc:docChg chg="custSel addSld delSld modSld sldOrd">
      <pc:chgData name="Nick Thomas" userId="c70d66d9-7267-4f59-8d9e-6268ec5bdaef" providerId="ADAL" clId="{B741681B-1520-4495-A4EF-0823A74DEA26}" dt="2019-02-22T12:50:06.257" v="123" actId="20577"/>
      <pc:docMkLst>
        <pc:docMk/>
      </pc:docMkLst>
      <pc:sldChg chg="modSp">
        <pc:chgData name="Nick Thomas" userId="c70d66d9-7267-4f59-8d9e-6268ec5bdaef" providerId="ADAL" clId="{B741681B-1520-4495-A4EF-0823A74DEA26}" dt="2019-02-11T16:09:13.631" v="97" actId="313"/>
        <pc:sldMkLst>
          <pc:docMk/>
          <pc:sldMk cId="2532170629" sldId="262"/>
        </pc:sldMkLst>
        <pc:spChg chg="mod">
          <ac:chgData name="Nick Thomas" userId="c70d66d9-7267-4f59-8d9e-6268ec5bdaef" providerId="ADAL" clId="{B741681B-1520-4495-A4EF-0823A74DEA26}" dt="2019-02-11T16:09:13.631" v="97" actId="313"/>
          <ac:spMkLst>
            <pc:docMk/>
            <pc:sldMk cId="2532170629" sldId="262"/>
            <ac:spMk id="4" creationId="{17646863-ACA0-4702-81D1-1E02FD47A2D4}"/>
          </ac:spMkLst>
        </pc:spChg>
      </pc:sldChg>
      <pc:sldChg chg="modSp">
        <pc:chgData name="Nick Thomas" userId="c70d66d9-7267-4f59-8d9e-6268ec5bdaef" providerId="ADAL" clId="{B741681B-1520-4495-A4EF-0823A74DEA26}" dt="2019-02-22T12:50:06.257" v="123" actId="20577"/>
        <pc:sldMkLst>
          <pc:docMk/>
          <pc:sldMk cId="301762396" sldId="264"/>
        </pc:sldMkLst>
        <pc:spChg chg="mod">
          <ac:chgData name="Nick Thomas" userId="c70d66d9-7267-4f59-8d9e-6268ec5bdaef" providerId="ADAL" clId="{B741681B-1520-4495-A4EF-0823A74DEA26}" dt="2019-02-22T12:50:06.257" v="123" actId="20577"/>
          <ac:spMkLst>
            <pc:docMk/>
            <pc:sldMk cId="301762396" sldId="264"/>
            <ac:spMk id="4" creationId="{99A94A8F-BBE5-433D-9BED-9B09C7C0D26E}"/>
          </ac:spMkLst>
        </pc:spChg>
      </pc:sldChg>
      <pc:sldChg chg="modSp">
        <pc:chgData name="Nick Thomas" userId="c70d66d9-7267-4f59-8d9e-6268ec5bdaef" providerId="ADAL" clId="{B741681B-1520-4495-A4EF-0823A74DEA26}" dt="2019-02-22T12:49:55.473" v="116"/>
        <pc:sldMkLst>
          <pc:docMk/>
          <pc:sldMk cId="3526528815" sldId="265"/>
        </pc:sldMkLst>
        <pc:spChg chg="mod">
          <ac:chgData name="Nick Thomas" userId="c70d66d9-7267-4f59-8d9e-6268ec5bdaef" providerId="ADAL" clId="{B741681B-1520-4495-A4EF-0823A74DEA26}" dt="2019-02-22T12:49:55.473" v="116"/>
          <ac:spMkLst>
            <pc:docMk/>
            <pc:sldMk cId="3526528815" sldId="265"/>
            <ac:spMk id="4" creationId="{3794AAD6-2B95-44B2-84BE-D857CC03F2C8}"/>
          </ac:spMkLst>
        </pc:spChg>
      </pc:sldChg>
      <pc:sldChg chg="modSp add ord">
        <pc:chgData name="Nick Thomas" userId="c70d66d9-7267-4f59-8d9e-6268ec5bdaef" providerId="ADAL" clId="{B741681B-1520-4495-A4EF-0823A74DEA26}" dt="2019-02-22T08:23:12.293" v="111"/>
        <pc:sldMkLst>
          <pc:docMk/>
          <pc:sldMk cId="1864996923" sldId="267"/>
        </pc:sldMkLst>
        <pc:spChg chg="mod">
          <ac:chgData name="Nick Thomas" userId="c70d66d9-7267-4f59-8d9e-6268ec5bdaef" providerId="ADAL" clId="{B741681B-1520-4495-A4EF-0823A74DEA26}" dt="2019-02-22T08:23:08.735" v="110" actId="20577"/>
          <ac:spMkLst>
            <pc:docMk/>
            <pc:sldMk cId="1864996923" sldId="267"/>
            <ac:spMk id="2" creationId="{C8514A62-3DEA-4F9D-83D1-006BF31C3607}"/>
          </ac:spMkLst>
        </pc:spChg>
      </pc:sldChg>
      <pc:sldChg chg="add del">
        <pc:chgData name="Nick Thomas" userId="c70d66d9-7267-4f59-8d9e-6268ec5bdaef" providerId="ADAL" clId="{B741681B-1520-4495-A4EF-0823A74DEA26}" dt="2019-02-22T08:23:00.358" v="99" actId="2696"/>
        <pc:sldMkLst>
          <pc:docMk/>
          <pc:sldMk cId="19190375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0C08-E4E1-4974-BFC7-90319009E802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CA559-B7EF-443F-B03F-F819EC11AD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0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for now we’re just interested in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CA559-B7EF-443F-B03F-F819EC11AD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6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0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0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06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51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50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1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6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8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73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3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7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46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8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6EEFB3-E4FE-44B5-8840-46068F81B07A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04C025-9A3A-44F7-BA64-CD83B4A06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024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WindowEvent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EC60-9D13-44DA-A427-F09916108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for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29C4B-CDC1-44D1-9B32-B1415DDE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Input and Movement</a:t>
            </a:r>
          </a:p>
        </p:txBody>
      </p:sp>
    </p:spTree>
    <p:extLst>
      <p:ext uri="{BB962C8B-B14F-4D97-AF65-F5344CB8AC3E}">
        <p14:creationId xmlns:p14="http://schemas.microsoft.com/office/powerpoint/2010/main" val="271487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3EAF-1505-459C-A1D4-FF547DF6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3F6D-826F-4D8C-A526-5EEAFBB8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SDL_WINDOWEVENT</a:t>
            </a:r>
          </a:p>
          <a:p>
            <a:pPr lvl="1"/>
            <a:r>
              <a:rPr lang="en-GB" dirty="0"/>
              <a:t>SDL_WINDOWEVENT_SIZE_CHANGED</a:t>
            </a:r>
          </a:p>
          <a:p>
            <a:pPr lvl="1"/>
            <a:r>
              <a:rPr lang="en-GB" dirty="0"/>
              <a:t>SDL_WINDOWEVENT_SHOWN</a:t>
            </a:r>
          </a:p>
          <a:p>
            <a:pPr lvl="1"/>
            <a:r>
              <a:rPr lang="en-GB" dirty="0"/>
              <a:t>SDL_WINDOWEVENT_HIDDEN</a:t>
            </a:r>
          </a:p>
          <a:p>
            <a:pPr lvl="1"/>
            <a:r>
              <a:rPr lang="en-GB" dirty="0"/>
              <a:t>SDL_WINDOWEVENT_EXPOSED</a:t>
            </a:r>
          </a:p>
          <a:p>
            <a:pPr lvl="1"/>
            <a:r>
              <a:rPr lang="en-GB" dirty="0"/>
              <a:t>SDL_WINDOWEVENT_RESIZED</a:t>
            </a:r>
          </a:p>
          <a:p>
            <a:pPr lvl="1"/>
            <a:r>
              <a:rPr lang="en-GB" dirty="0"/>
              <a:t>SDL_WINDOWEVENT_MINIMIZED</a:t>
            </a:r>
          </a:p>
          <a:p>
            <a:pPr lvl="1"/>
            <a:r>
              <a:rPr lang="en-GB" dirty="0"/>
              <a:t>SDL_WINDOWEVENT_MAXIMIZED</a:t>
            </a:r>
          </a:p>
          <a:p>
            <a:pPr lvl="1"/>
            <a:r>
              <a:rPr lang="en-GB" dirty="0"/>
              <a:t>SDL_WINDOWEVENT_RESTORED</a:t>
            </a:r>
          </a:p>
          <a:p>
            <a:pPr lvl="1"/>
            <a:r>
              <a:rPr lang="en-GB" dirty="0"/>
              <a:t>SDL_WINDOWEVENT_ENTER</a:t>
            </a:r>
          </a:p>
          <a:p>
            <a:pPr lvl="1"/>
            <a:r>
              <a:rPr lang="en-GB" dirty="0"/>
              <a:t>SDL_WINDOWEVENT_LEAVE</a:t>
            </a:r>
          </a:p>
          <a:p>
            <a:pPr lvl="1"/>
            <a:r>
              <a:rPr lang="en-GB" dirty="0"/>
              <a:t>And more!!!!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AAD6-2B95-44B2-84BE-D857CC03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https://wiki.libsdl.org/SDL_WindowEvent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52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4A62-3DEA-4F9D-83D1-006BF31C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CB95-43AB-43F7-9124-3EB43EF44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9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68E9-2F16-4B8F-84F8-75266D8F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E2C1-1488-415D-A492-F78AF22B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what you started last lesson</a:t>
            </a:r>
          </a:p>
          <a:p>
            <a:r>
              <a:rPr lang="en-GB" dirty="0"/>
              <a:t>Use SDL to get keyboard input</a:t>
            </a:r>
          </a:p>
          <a:p>
            <a:r>
              <a:rPr lang="en-GB" dirty="0"/>
              <a:t>Used the input to move the camera around</a:t>
            </a:r>
          </a:p>
          <a:p>
            <a:r>
              <a:rPr lang="en-GB" dirty="0"/>
              <a:t>Used the mouse to alter where the camera is looking</a:t>
            </a:r>
          </a:p>
          <a:p>
            <a:pPr lvl="1"/>
            <a:r>
              <a:rPr lang="en-GB" dirty="0"/>
              <a:t>Hint: you may have to alter the target.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E0E6A-63A2-4E46-849B-AB052151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4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B894-C56C-4FD0-90CF-7CC1B3FC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catch up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1AEA0-D393-41EB-BE8B-42B4D3C1F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had a lot to do last week and I’m expecting that most of you have not finished the work from the previous session. This is you chance.</a:t>
            </a:r>
          </a:p>
        </p:txBody>
      </p:sp>
    </p:spTree>
    <p:extLst>
      <p:ext uri="{BB962C8B-B14F-4D97-AF65-F5344CB8AC3E}">
        <p14:creationId xmlns:p14="http://schemas.microsoft.com/office/powerpoint/2010/main" val="2774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60C0-5907-434C-8FF3-0EC4C33F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62F2-A37F-4786-8FA9-5E741271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we need input?</a:t>
            </a:r>
          </a:p>
          <a:p>
            <a:pPr lvl="1"/>
            <a:r>
              <a:rPr lang="en-GB" dirty="0"/>
              <a:t>Well our games won’t be much fun if we can’t interact with them.</a:t>
            </a:r>
          </a:p>
          <a:p>
            <a:r>
              <a:rPr lang="en-GB" dirty="0"/>
              <a:t>Input comes in many forms.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9D90-73B4-4146-B8CA-299F5979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2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put devices">
            <a:extLst>
              <a:ext uri="{FF2B5EF4-FFF2-40B4-BE49-F238E27FC236}">
                <a16:creationId xmlns:a16="http://schemas.microsoft.com/office/drawing/2014/main" id="{06A2DF81-B9AC-4A7A-8727-A2545C92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4429"/>
            <a:ext cx="2226693" cy="130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trollers">
            <a:extLst>
              <a:ext uri="{FF2B5EF4-FFF2-40B4-BE49-F238E27FC236}">
                <a16:creationId xmlns:a16="http://schemas.microsoft.com/office/drawing/2014/main" id="{A9D907F3-6F20-40F4-9672-86E9676E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070" y="0"/>
            <a:ext cx="3280930" cy="32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light stick">
            <a:extLst>
              <a:ext uri="{FF2B5EF4-FFF2-40B4-BE49-F238E27FC236}">
                <a16:creationId xmlns:a16="http://schemas.microsoft.com/office/drawing/2014/main" id="{BDD4DFE6-F405-447E-8C57-48692F4F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785" y="0"/>
            <a:ext cx="2857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tion controller">
            <a:extLst>
              <a:ext uri="{FF2B5EF4-FFF2-40B4-BE49-F238E27FC236}">
                <a16:creationId xmlns:a16="http://schemas.microsoft.com/office/drawing/2014/main" id="{01214C39-776E-4E8E-8891-5B1488C1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15" y="3977561"/>
            <a:ext cx="2880439" cy="2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4754D24B-3114-422C-8B9A-F121C58BB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10019" r="24585" b="11992"/>
          <a:stretch/>
        </p:blipFill>
        <p:spPr bwMode="auto">
          <a:xfrm>
            <a:off x="5877565" y="3977561"/>
            <a:ext cx="3527369" cy="27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eb cam">
            <a:extLst>
              <a:ext uri="{FF2B5EF4-FFF2-40B4-BE49-F238E27FC236}">
                <a16:creationId xmlns:a16="http://schemas.microsoft.com/office/drawing/2014/main" id="{D326BACA-E3B7-430C-95C2-51AC5C67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8" y="-25324"/>
            <a:ext cx="3820587" cy="328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usb drum kit">
            <a:extLst>
              <a:ext uri="{FF2B5EF4-FFF2-40B4-BE49-F238E27FC236}">
                <a16:creationId xmlns:a16="http://schemas.microsoft.com/office/drawing/2014/main" id="{9BD2BD59-B105-483B-8487-0C8347AD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46" y="4230200"/>
            <a:ext cx="2627800" cy="26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leap motion">
            <a:extLst>
              <a:ext uri="{FF2B5EF4-FFF2-40B4-BE49-F238E27FC236}">
                <a16:creationId xmlns:a16="http://schemas.microsoft.com/office/drawing/2014/main" id="{2DDC0BC7-CCFF-4ACF-9B20-26802A7A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82" y="576602"/>
            <a:ext cx="3191588" cy="21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touch screen">
            <a:extLst>
              <a:ext uri="{FF2B5EF4-FFF2-40B4-BE49-F238E27FC236}">
                <a16:creationId xmlns:a16="http://schemas.microsoft.com/office/drawing/2014/main" id="{0128460D-510B-4014-B23B-5AE123F2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74" y="3977562"/>
            <a:ext cx="2880438" cy="28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computer mouse and keyboard&#10;&#10;Description automatically generated">
            <a:extLst>
              <a:ext uri="{FF2B5EF4-FFF2-40B4-BE49-F238E27FC236}">
                <a16:creationId xmlns:a16="http://schemas.microsoft.com/office/drawing/2014/main" id="{F7AC14CB-AF89-4FDA-B628-4F0B9796D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0"/>
            <a:ext cx="1039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F222-BD5D-4714-ACC1-F9DD7041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get input from the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1E20-C41A-41B3-BEF6-9F53549D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lowest level, your keyboard sends an event to your computer saying “Iv been pressed” and which key was pressed.</a:t>
            </a:r>
          </a:p>
          <a:p>
            <a:r>
              <a:rPr lang="en-GB" dirty="0"/>
              <a:t>This event is propagated to windows and then on to the application that has focus (IE our game)</a:t>
            </a:r>
          </a:p>
          <a:p>
            <a:r>
              <a:rPr lang="en-GB" dirty="0"/>
              <a:t>All we need to do is query what events have been raised and process them when needed</a:t>
            </a:r>
          </a:p>
          <a:p>
            <a:r>
              <a:rPr lang="en-GB" dirty="0"/>
              <a:t>SDL can help us with this.</a:t>
            </a:r>
          </a:p>
          <a:p>
            <a:r>
              <a:rPr lang="en-GB" dirty="0"/>
              <a:t>SDL collects these events in one place and we just need to ask politely.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A518D-DE7D-4A6C-8086-7757B21C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9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954E-E4F9-4672-BBD8-A5B17AD9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key presses from SDL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6863-ACA0-4702-81D1-1E02FD47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7794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code gets the current state of the keyboard.</a:t>
            </a:r>
          </a:p>
          <a:p>
            <a:r>
              <a:rPr lang="en-GB" dirty="0"/>
              <a:t>Using that state it checks to see if the scan code of the w key is true (i.e. pressed).</a:t>
            </a:r>
          </a:p>
          <a:p>
            <a:r>
              <a:rPr lang="en-GB" dirty="0"/>
              <a:t>If it is, we do stuff!</a:t>
            </a:r>
          </a:p>
          <a:p>
            <a:endParaRPr lang="en-GB" dirty="0"/>
          </a:p>
          <a:p>
            <a:r>
              <a:rPr lang="en-GB" dirty="0"/>
              <a:t>The NULL parameter is used to get the number of keys pressed.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D4C34E-4A41-4BA5-A224-C76248CC3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41" y="2540001"/>
            <a:ext cx="6533144" cy="16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7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91C-C8E2-4D83-9C4C-BB44090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1F18A-6DD9-4F52-BB6B-7A3CEA87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have to ask SDL, regularly, what the current state of the keyboard is</a:t>
            </a:r>
          </a:p>
          <a:p>
            <a:r>
              <a:rPr lang="en-GB" dirty="0"/>
              <a:t>This is called Polling</a:t>
            </a:r>
          </a:p>
          <a:p>
            <a:pPr lvl="1"/>
            <a:r>
              <a:rPr lang="en-GB" dirty="0"/>
              <a:t>And its inefficient</a:t>
            </a:r>
          </a:p>
          <a:p>
            <a:pPr lvl="2"/>
            <a:r>
              <a:rPr lang="en-GB" dirty="0"/>
              <a:t>Event queues are better</a:t>
            </a:r>
          </a:p>
          <a:p>
            <a:pPr lvl="2"/>
            <a:r>
              <a:rPr lang="en-GB" dirty="0"/>
              <a:t>Look in to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C52EC-3065-4471-BFBE-4EF9DE5A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4" y="2929467"/>
            <a:ext cx="4544701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1C54-8542-46D5-9677-0B8CC803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9FAE7-2212-4372-B816-EEBD4C19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84" y="1288492"/>
            <a:ext cx="3092054" cy="14467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4A8F-BBE5-433D-9BED-9B09C7C0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can look for more than just key presses </a:t>
            </a:r>
            <a:r>
              <a:rPr lang="en-GB"/>
              <a:t>too.</a:t>
            </a:r>
          </a:p>
          <a:p>
            <a:endParaRPr lang="en-GB" dirty="0"/>
          </a:p>
          <a:p>
            <a:r>
              <a:rPr lang="en-GB" dirty="0"/>
              <a:t>See</a:t>
            </a:r>
          </a:p>
          <a:p>
            <a:r>
              <a:rPr lang="en-GB" dirty="0"/>
              <a:t>https://wiki.libsdl.org/SDL_Event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91855-2E5A-4D91-BE5A-F1A9FFFB34E1}"/>
              </a:ext>
            </a:extLst>
          </p:cNvPr>
          <p:cNvSpPr txBox="1"/>
          <p:nvPr/>
        </p:nvSpPr>
        <p:spPr>
          <a:xfrm>
            <a:off x="3599895" y="1583768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Could be used to exit our main loop and close our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05D66-3263-4483-8AE4-93911FA8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4" y="3568638"/>
            <a:ext cx="6700838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CA836-0DD0-452E-8282-04944CD4F767}"/>
              </a:ext>
            </a:extLst>
          </p:cNvPr>
          <p:cNvSpPr txBox="1"/>
          <p:nvPr/>
        </p:nvSpPr>
        <p:spPr>
          <a:xfrm>
            <a:off x="528084" y="4013138"/>
            <a:ext cx="642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Could be used to move a camera based on mouse movement or zoom based on scrolling.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5F958F-C516-4045-8D63-929792AFF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34" y="4879539"/>
            <a:ext cx="4389032" cy="646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F01EA-6499-4A01-B307-CBB60E8EC250}"/>
              </a:ext>
            </a:extLst>
          </p:cNvPr>
          <p:cNvSpPr txBox="1"/>
          <p:nvPr/>
        </p:nvSpPr>
        <p:spPr>
          <a:xfrm>
            <a:off x="2085027" y="5525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Gets the current mouse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33183-3033-4449-973A-4E296F8EF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696" y="4893762"/>
            <a:ext cx="2885003" cy="632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9A060B-B89E-4760-BDBD-205A088DB2F9}"/>
              </a:ext>
            </a:extLst>
          </p:cNvPr>
          <p:cNvSpPr txBox="1"/>
          <p:nvPr/>
        </p:nvSpPr>
        <p:spPr>
          <a:xfrm>
            <a:off x="7374774" y="5525868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Gets the mouse scroll wheel state.</a:t>
            </a:r>
          </a:p>
        </p:txBody>
      </p:sp>
    </p:spTree>
    <p:extLst>
      <p:ext uri="{BB962C8B-B14F-4D97-AF65-F5344CB8AC3E}">
        <p14:creationId xmlns:p14="http://schemas.microsoft.com/office/powerpoint/2010/main" val="301762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446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Programming for graphics</vt:lpstr>
      <vt:lpstr>This is a catch up session</vt:lpstr>
      <vt:lpstr>input</vt:lpstr>
      <vt:lpstr>PowerPoint Presentation</vt:lpstr>
      <vt:lpstr>PowerPoint Presentation</vt:lpstr>
      <vt:lpstr>How do we get input from the keyboard</vt:lpstr>
      <vt:lpstr>Getting key presses from SDL</vt:lpstr>
      <vt:lpstr>Polling</vt:lpstr>
      <vt:lpstr>Other events</vt:lpstr>
      <vt:lpstr>Window events</vt:lpstr>
      <vt:lpstr>Questions?</vt:lpstr>
      <vt:lpstr>This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graphics</dc:title>
  <dc:creator>Nicholas Thomas</dc:creator>
  <cp:lastModifiedBy>Nick Thomas</cp:lastModifiedBy>
  <cp:revision>10</cp:revision>
  <dcterms:created xsi:type="dcterms:W3CDTF">2019-01-09T14:51:28Z</dcterms:created>
  <dcterms:modified xsi:type="dcterms:W3CDTF">2019-02-22T12:50:07Z</dcterms:modified>
</cp:coreProperties>
</file>