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Questrial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Questrial"/>
              <a:buNone/>
              <a:defRPr sz="23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Questrial"/>
              <a:buNone/>
              <a:defRPr sz="23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Questrial"/>
              <a:buNone/>
              <a:defRPr sz="4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estrial"/>
              <a:buChar char=" 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TENSORFLOW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r>
              <a:rPr lang="en-US" sz="1800" b="0" i="0" u="none" strike="noStrike" cap="none" dirty="0" err="1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Презентация</a:t>
            </a:r>
            <a:r>
              <a:rPr lang="en-US" sz="1800" b="0" i="0" u="none" strike="noStrike" cap="none" dirty="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800" b="0" i="0" u="none" strike="noStrike" cap="none" dirty="0" err="1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выполнена</a:t>
            </a:r>
            <a:r>
              <a:rPr lang="en-US" sz="1800" b="0" i="0" u="none" strike="noStrike" cap="none" dirty="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  <a:r>
              <a:rPr lang="en-US"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Ахмед Самир</a:t>
            </a:r>
            <a:endParaRPr dirty="0"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843643"/>
            <a:ext cx="5867400" cy="5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7416" y="-103717"/>
            <a:ext cx="2694517" cy="2694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ДЕМОНСТРАЦИЯ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endParaRPr sz="18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КАК ВЫГЛЯДИТ ГРАФ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65" name="Google Shape;165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8493" y="2153745"/>
            <a:ext cx="7717105" cy="407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PLACEHOLDER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71" name="Google Shape;171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4128" y="1873011"/>
            <a:ext cx="9296739" cy="449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И СНОВА ГРАФ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77" name="Google Shape;177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780950" y="144950"/>
            <a:ext cx="3250184" cy="3250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672" y="2232897"/>
            <a:ext cx="8291278" cy="4305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СПАСИБО ЗА ВНИМАНИЕ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endParaRPr sz="18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85" name="Google Shape;185;p26" descr="Image result for deadpool goodby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3287" y="1830917"/>
            <a:ext cx="3668713" cy="4891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ЧТО ТАКОЕ TENSORFLOW?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719328" y="1923966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</a:pPr>
            <a:r>
              <a:rPr lang="en-US" sz="2200" b="0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TensorFlow - это библиотека глубокого обучения, разработанная Google.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r>
              <a:rPr lang="en-US" sz="2200" b="1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endParaRPr sz="2200" b="1" i="1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1281" y="3124198"/>
            <a:ext cx="6157714" cy="337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 descr="Image result for tensorflo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963332"/>
            <a:ext cx="5961281" cy="2479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НО ЧТО ЖЕ ОНА ДЕЛАЕТ НА САМОМ ДЕЛЕ?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endParaRPr sz="18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99" y="440266"/>
            <a:ext cx="3911601" cy="391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466" y="440266"/>
            <a:ext cx="3911601" cy="391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5333" y="372533"/>
            <a:ext cx="3911601" cy="391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НА САМОМ ДЕЛЕ ВСЕ ПРОСТО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9" name="Google Shape;119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46036" y="2208913"/>
            <a:ext cx="6947164" cy="382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1108794" y="728133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</a:pPr>
            <a:b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200" b="1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TensorFlow предоставляет примитивы для определения функций на тензорах и автоматического вычисления их производных.</a:t>
            </a:r>
            <a:endParaRPr sz="2200" b="1" i="1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611" y="1650864"/>
            <a:ext cx="4089262" cy="3734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1533" y="2711173"/>
            <a:ext cx="4663706" cy="3280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61899" y="1388998"/>
            <a:ext cx="2378735" cy="3239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ЧТО ТАКОЕ ТЕНЗОР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Формально тензоры представляют собой полилинейные отображения из векторных пространств в вещественные числа (векторное пространство и двойственное пространство)</a:t>
            </a: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" marR="0" lvl="0" indent="482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Примеры тензоров: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Скаляр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Вектор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Матрица</a:t>
            </a:r>
            <a:endParaRPr/>
          </a:p>
          <a:p>
            <a:pPr marL="91440" marR="0" lvl="0" indent="482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1898" y="3307007"/>
            <a:ext cx="6812870" cy="83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ДЕМОНСТРАЦИЯ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estrial"/>
              <a:buNone/>
            </a:pPr>
            <a:endParaRPr sz="18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ГРАФ ВЫЧИСЛЕНИЙ TENSORFLOW</a:t>
            </a:r>
            <a:endParaRPr sz="5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2607733" y="2084832"/>
            <a:ext cx="9330267" cy="4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marR="0" lvl="0" indent="482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" marR="0" lvl="0" indent="482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" marR="0" lvl="0" indent="482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65176" marR="0" lvl="1" indent="-1371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Программы на Tensorflow обычно структурируются в конструктивные блоки, которые собираются в граф, и выполняются во время выполнении сессии, причем выполняется строго по графу вычислений, который был постороен</a:t>
            </a: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Все вычисления добавляют узлы к глобальному графу по умолчанию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867" y="2346439"/>
            <a:ext cx="2675127" cy="3834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778595" y="804333"/>
            <a:ext cx="9720073" cy="97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Когда вы тренируете модель, вы используете переменные для хранения и обновления параметров. Переменные - это буферы  памяти, содержащие тензоры</a:t>
            </a: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595" y="1937163"/>
            <a:ext cx="8780272" cy="4461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Интеграл">
  <a:themeElements>
    <a:clrScheme name="Интеграл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Широкоэкранный</PresentationFormat>
  <Paragraphs>30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Questrial</vt:lpstr>
      <vt:lpstr>Noto Sans Symbols</vt:lpstr>
      <vt:lpstr>Arial</vt:lpstr>
      <vt:lpstr>Интеграл</vt:lpstr>
      <vt:lpstr>TENSORFLOW</vt:lpstr>
      <vt:lpstr>ЧТО ТАКОЕ TENSORFLOW?</vt:lpstr>
      <vt:lpstr>НО ЧТО ЖЕ ОНА ДЕЛАЕТ НА САМОМ ДЕЛЕ?</vt:lpstr>
      <vt:lpstr>НА САМОМ ДЕЛЕ ВСЕ ПРОСТО</vt:lpstr>
      <vt:lpstr>Презентация PowerPoint</vt:lpstr>
      <vt:lpstr>ЧТО ТАКОЕ ТЕНЗОР</vt:lpstr>
      <vt:lpstr>ДЕМОНСТРАЦИЯ</vt:lpstr>
      <vt:lpstr>ГРАФ ВЫЧИСЛЕНИЙ TENSORFLOW</vt:lpstr>
      <vt:lpstr>Презентация PowerPoint</vt:lpstr>
      <vt:lpstr>ДЕМОНСТРАЦИЯ</vt:lpstr>
      <vt:lpstr>КАК ВЫГЛЯДИТ ГРАФ</vt:lpstr>
      <vt:lpstr>PLACEHOLDER</vt:lpstr>
      <vt:lpstr>И СНОВА ГРАФ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cp:lastModifiedBy>Samir Akhmed</cp:lastModifiedBy>
  <cp:revision>1</cp:revision>
  <dcterms:modified xsi:type="dcterms:W3CDTF">2019-04-23T07:21:58Z</dcterms:modified>
</cp:coreProperties>
</file>