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4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5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75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7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2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0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581E658-2481-408D-81D5-5C952AB3FE41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3DF046-1539-44DF-ADEB-A42F7BD5DCD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29B45-185A-4CE1-9216-F28979112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8" b="11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8C948-697F-456F-AB8D-39B95C4C0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ru-RU" sz="4000" dirty="0"/>
              <a:t>Данные и проблемы с ними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B6E201-069D-4C3F-93B0-1EB26E410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73023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5D0D3F-1B03-4EB4-923A-EFDE7B5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Машинного Обучения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4DB13C-0C46-41E3-AECD-6302676DE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9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E59BC6-F4D3-4DA0-9409-25AEAD10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0787F6-AE7D-415E-AEEB-234FF706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02" y="0"/>
            <a:ext cx="8417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0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25949-5F24-4687-B334-3E21A39C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данные у нас есть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57E93B-5389-4B3C-87D7-CC023F10F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4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DBAC0-F8E8-4AA9-8893-396E8C8A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01859" cy="36763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1992A6-73D4-4D98-A387-303E4A915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11" y="0"/>
            <a:ext cx="6353289" cy="32262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BEF775-1164-4239-90D0-0F94B8AEB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68" y="3347870"/>
            <a:ext cx="3915602" cy="36317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751A0D-A6D6-4FED-B873-D534A02BE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394"/>
            <a:ext cx="3181606" cy="31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0AB80-8D45-4692-8A16-7D43720D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70F33-0A25-4D5C-9214-188F4969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Fira Sans"/>
              </a:rPr>
              <a:t>Разнородность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Fira Sans"/>
              </a:rPr>
              <a:t>Ложная корреляция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Fira Sans"/>
              </a:rPr>
              <a:t>Пропуски в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Fira Sans"/>
              </a:rPr>
              <a:t>Достоверность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Fira Sans"/>
              </a:rPr>
              <a:t>Выбросы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Fira Sans"/>
              </a:rPr>
              <a:t>Релевантность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solidFill>
                <a:srgbClr val="222222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6008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B6C7AC2-4B0C-4474-BC3D-43D76748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Демонстрация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1C47BA-ABEA-48E3-B665-939C7ECCF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95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26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Fira Sans</vt:lpstr>
      <vt:lpstr>Tw Cen MT</vt:lpstr>
      <vt:lpstr>Tw Cen MT Condensed</vt:lpstr>
      <vt:lpstr>Wingdings 3</vt:lpstr>
      <vt:lpstr>Интеграл</vt:lpstr>
      <vt:lpstr>Данные и проблемы с ними</vt:lpstr>
      <vt:lpstr>Этапы Машинного Обучения</vt:lpstr>
      <vt:lpstr>Презентация PowerPoint</vt:lpstr>
      <vt:lpstr>Презентация PowerPoint</vt:lpstr>
      <vt:lpstr>Какие данные у нас есть?</vt:lpstr>
      <vt:lpstr>Презентация PowerPoint</vt:lpstr>
      <vt:lpstr>Проблемы данных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 и проблемы с ними</dc:title>
  <dc:creator>Самир Ахмед</dc:creator>
  <cp:lastModifiedBy>Самир Ахмед</cp:lastModifiedBy>
  <cp:revision>4</cp:revision>
  <dcterms:created xsi:type="dcterms:W3CDTF">2020-03-21T14:32:25Z</dcterms:created>
  <dcterms:modified xsi:type="dcterms:W3CDTF">2020-03-21T14:59:03Z</dcterms:modified>
</cp:coreProperties>
</file>