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4" r:id="rId9"/>
    <p:sldId id="263" r:id="rId10"/>
    <p:sldId id="266" r:id="rId11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41" autoAdjust="0"/>
    <p:restoredTop sz="86380" autoAdjust="0"/>
  </p:normalViewPr>
  <p:slideViewPr>
    <p:cSldViewPr>
      <p:cViewPr varScale="1">
        <p:scale>
          <a:sx n="132" d="100"/>
          <a:sy n="132" d="100"/>
        </p:scale>
        <p:origin x="6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0.58333299999999999</c:v>
                </c:pt>
                <c:pt idx="1">
                  <c:v>1.4</c:v>
                </c:pt>
                <c:pt idx="2">
                  <c:v>1.4666699999999999</c:v>
                </c:pt>
                <c:pt idx="3">
                  <c:v>1.51667</c:v>
                </c:pt>
                <c:pt idx="4">
                  <c:v>1.3333299999999999</c:v>
                </c:pt>
                <c:pt idx="5">
                  <c:v>1.7833300000000001</c:v>
                </c:pt>
                <c:pt idx="6">
                  <c:v>1.2166699999999999</c:v>
                </c:pt>
                <c:pt idx="7">
                  <c:v>1.48333</c:v>
                </c:pt>
                <c:pt idx="8">
                  <c:v>1.23333</c:v>
                </c:pt>
                <c:pt idx="9">
                  <c:v>1.55</c:v>
                </c:pt>
                <c:pt idx="10">
                  <c:v>2.5</c:v>
                </c:pt>
                <c:pt idx="11">
                  <c:v>3.2166700000000001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8.2166700000000006</c:v>
                </c:pt>
                <c:pt idx="16">
                  <c:v>7.4833299999999996</c:v>
                </c:pt>
                <c:pt idx="17">
                  <c:v>7.7166699999999997</c:v>
                </c:pt>
                <c:pt idx="18">
                  <c:v>10.1</c:v>
                </c:pt>
                <c:pt idx="19">
                  <c:v>8.7666699999999995</c:v>
                </c:pt>
                <c:pt idx="20">
                  <c:v>9.1</c:v>
                </c:pt>
                <c:pt idx="21">
                  <c:v>8.4499999999999993</c:v>
                </c:pt>
                <c:pt idx="22">
                  <c:v>8.8666699999999992</c:v>
                </c:pt>
                <c:pt idx="23">
                  <c:v>11.1333</c:v>
                </c:pt>
                <c:pt idx="24">
                  <c:v>9.8666699999999992</c:v>
                </c:pt>
                <c:pt idx="25">
                  <c:v>10.066700000000001</c:v>
                </c:pt>
                <c:pt idx="26">
                  <c:v>10.083299999999999</c:v>
                </c:pt>
                <c:pt idx="27">
                  <c:v>10.85</c:v>
                </c:pt>
                <c:pt idx="28">
                  <c:v>10.199999999999999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11.083299999999999</c:v>
                </c:pt>
                <c:pt idx="35">
                  <c:v>10.033300000000001</c:v>
                </c:pt>
                <c:pt idx="36">
                  <c:v>11.916700000000001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11.966699999999999</c:v>
                </c:pt>
                <c:pt idx="43">
                  <c:v>10</c:v>
                </c:pt>
                <c:pt idx="44">
                  <c:v>10.316700000000001</c:v>
                </c:pt>
                <c:pt idx="45">
                  <c:v>11.533300000000001</c:v>
                </c:pt>
                <c:pt idx="46">
                  <c:v>10.45</c:v>
                </c:pt>
                <c:pt idx="47">
                  <c:v>11.066700000000001</c:v>
                </c:pt>
                <c:pt idx="48">
                  <c:v>11.683299999999999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10.916700000000001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</c:v>
                </c:pt>
                <c:pt idx="62">
                  <c:v>10.0167</c:v>
                </c:pt>
                <c:pt idx="63">
                  <c:v>13.666700000000001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10.666700000000001</c:v>
                </c:pt>
                <c:pt idx="67">
                  <c:v>11.033300000000001</c:v>
                </c:pt>
                <c:pt idx="68">
                  <c:v>11.933299999999999</c:v>
                </c:pt>
                <c:pt idx="69">
                  <c:v>10.9833</c:v>
                </c:pt>
                <c:pt idx="70">
                  <c:v>11.333299999999999</c:v>
                </c:pt>
                <c:pt idx="71">
                  <c:v>10.283300000000001</c:v>
                </c:pt>
                <c:pt idx="72">
                  <c:v>11.316700000000001</c:v>
                </c:pt>
                <c:pt idx="73">
                  <c:v>10.316700000000001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11.316700000000001</c:v>
                </c:pt>
                <c:pt idx="77">
                  <c:v>10.15</c:v>
                </c:pt>
                <c:pt idx="78">
                  <c:v>11.25</c:v>
                </c:pt>
                <c:pt idx="79">
                  <c:v>12.35</c:v>
                </c:pt>
                <c:pt idx="80">
                  <c:v>13.033300000000001</c:v>
                </c:pt>
                <c:pt idx="81">
                  <c:v>11.716699999999999</c:v>
                </c:pt>
                <c:pt idx="82">
                  <c:v>11.466699999999999</c:v>
                </c:pt>
                <c:pt idx="83">
                  <c:v>11.333299999999999</c:v>
                </c:pt>
                <c:pt idx="84">
                  <c:v>12.083299999999999</c:v>
                </c:pt>
                <c:pt idx="85">
                  <c:v>11.95</c:v>
                </c:pt>
                <c:pt idx="86">
                  <c:v>11.1167</c:v>
                </c:pt>
                <c:pt idx="87">
                  <c:v>11.5</c:v>
                </c:pt>
                <c:pt idx="88">
                  <c:v>11.35</c:v>
                </c:pt>
                <c:pt idx="89">
                  <c:v>11.4</c:v>
                </c:pt>
                <c:pt idx="90">
                  <c:v>11.6333</c:v>
                </c:pt>
                <c:pt idx="91">
                  <c:v>12.55</c:v>
                </c:pt>
                <c:pt idx="92">
                  <c:v>11.933299999999999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9.6166699999999992</c:v>
                </c:pt>
                <c:pt idx="98">
                  <c:v>11.2</c:v>
                </c:pt>
                <c:pt idx="99">
                  <c:v>12.316700000000001</c:v>
                </c:pt>
                <c:pt idx="100">
                  <c:v>10.683299999999999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2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856799"/>
        <c:axId val="39485721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394856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57215"/>
        <c:crosses val="autoZero"/>
        <c:auto val="1"/>
        <c:lblAlgn val="ctr"/>
        <c:lblOffset val="100"/>
        <c:noMultiLvlLbl val="0"/>
      </c:catAx>
      <c:valAx>
        <c:axId val="39485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60986"/>
              </p:ext>
            </p:extLst>
          </p:nvPr>
        </p:nvGraphicFramePr>
        <p:xfrm>
          <a:off x="619125" y="483518"/>
          <a:ext cx="7265243" cy="4621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game cards: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87330"/>
            <a:ext cx="5889954" cy="334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hard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Firstly, The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game was proven to be NP-complete (even for cheaters who look at their cards)**.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015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Agents for the Hanabi 2018 CIG Competition**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Evolving Agents for the Hanabi 2018 CIG Competition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8" y="1795470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The model gets the game state: desk cards,  discarded cards, players hands, info tokens, etc… the output is the next action the player should take.</a:t>
            </a: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Fitness function is simply running a simulation of a game N times and computing the result of each game (the fitness value is the average result of N games).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458</Words>
  <Application>Microsoft Office PowerPoint</Application>
  <PresentationFormat>On-screen Show (16:9)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HOW TO PLAY HANABI</vt:lpstr>
      <vt:lpstr>HOW TO PLAY HANABI</vt:lpstr>
      <vt:lpstr>PREVIOUS WORKS</vt:lpstr>
      <vt:lpstr>PREVIOUS WORKS</vt:lpstr>
      <vt:lpstr>PREVIOUS WORKS</vt:lpstr>
      <vt:lpstr>PREVIOUS WORKS</vt:lpstr>
      <vt:lpstr>OUR GOAL</vt:lpstr>
      <vt:lpstr>FITNESS FUNCTION</vt:lpstr>
      <vt:lpstr>FITNESS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19</cp:revision>
  <dcterms:created xsi:type="dcterms:W3CDTF">2018-12-28T08:36:02Z</dcterms:created>
  <dcterms:modified xsi:type="dcterms:W3CDTF">2019-01-07T14:25:39Z</dcterms:modified>
</cp:coreProperties>
</file>