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4" r:id="rId9"/>
    <p:sldId id="267" r:id="rId10"/>
    <p:sldId id="263" r:id="rId11"/>
    <p:sldId id="266" r:id="rId12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65441" autoAdjust="0"/>
    <p:restoredTop sz="82975" autoAdjust="0"/>
  </p:normalViewPr>
  <p:slideViewPr>
    <p:cSldViewPr>
      <p:cViewPr varScale="1">
        <p:scale>
          <a:sx n="80" d="100"/>
          <a:sy n="80" d="100"/>
        </p:scale>
        <p:origin x="-85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1"/>
          <c:order val="0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0.58333299999999988</c:v>
                </c:pt>
                <c:pt idx="1">
                  <c:v>1.4</c:v>
                </c:pt>
                <c:pt idx="2">
                  <c:v>1.4666699999999997</c:v>
                </c:pt>
                <c:pt idx="3">
                  <c:v>1.51667</c:v>
                </c:pt>
                <c:pt idx="4">
                  <c:v>1.3333299999999997</c:v>
                </c:pt>
                <c:pt idx="5">
                  <c:v>1.7833300000000001</c:v>
                </c:pt>
                <c:pt idx="6">
                  <c:v>1.2166699999999997</c:v>
                </c:pt>
                <c:pt idx="7">
                  <c:v>1.4833299999999998</c:v>
                </c:pt>
                <c:pt idx="8">
                  <c:v>1.2333299999999998</c:v>
                </c:pt>
                <c:pt idx="9">
                  <c:v>1.55</c:v>
                </c:pt>
                <c:pt idx="10">
                  <c:v>2.5</c:v>
                </c:pt>
                <c:pt idx="11">
                  <c:v>3.2166699999999997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8.2166699999999988</c:v>
                </c:pt>
                <c:pt idx="16">
                  <c:v>7.4833300000000005</c:v>
                </c:pt>
                <c:pt idx="17">
                  <c:v>7.7166700000000006</c:v>
                </c:pt>
                <c:pt idx="18">
                  <c:v>10.1</c:v>
                </c:pt>
                <c:pt idx="19">
                  <c:v>8.7666700000000013</c:v>
                </c:pt>
                <c:pt idx="20">
                  <c:v>9.1</c:v>
                </c:pt>
                <c:pt idx="21">
                  <c:v>8.4500000000000011</c:v>
                </c:pt>
                <c:pt idx="22">
                  <c:v>8.8666700000000027</c:v>
                </c:pt>
                <c:pt idx="23">
                  <c:v>11.133299999999998</c:v>
                </c:pt>
                <c:pt idx="24">
                  <c:v>9.8666700000000027</c:v>
                </c:pt>
                <c:pt idx="25">
                  <c:v>10.066700000000003</c:v>
                </c:pt>
                <c:pt idx="26">
                  <c:v>10.083300000000001</c:v>
                </c:pt>
                <c:pt idx="27">
                  <c:v>10.850000000000001</c:v>
                </c:pt>
                <c:pt idx="28">
                  <c:v>10.200000000000001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11.083300000000001</c:v>
                </c:pt>
                <c:pt idx="35">
                  <c:v>10.033300000000001</c:v>
                </c:pt>
                <c:pt idx="36">
                  <c:v>11.916700000000002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11.966700000000003</c:v>
                </c:pt>
                <c:pt idx="43">
                  <c:v>10</c:v>
                </c:pt>
                <c:pt idx="44">
                  <c:v>10.316700000000003</c:v>
                </c:pt>
                <c:pt idx="45">
                  <c:v>11.533300000000001</c:v>
                </c:pt>
                <c:pt idx="46">
                  <c:v>10.450000000000001</c:v>
                </c:pt>
                <c:pt idx="47">
                  <c:v>11.066700000000003</c:v>
                </c:pt>
                <c:pt idx="48">
                  <c:v>11.683300000000001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11.350000000000001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10.916700000000002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12.366700000000002</c:v>
                </c:pt>
                <c:pt idx="62">
                  <c:v>10.0167</c:v>
                </c:pt>
                <c:pt idx="63">
                  <c:v>13.666700000000002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10.666700000000002</c:v>
                </c:pt>
                <c:pt idx="67">
                  <c:v>11.033300000000001</c:v>
                </c:pt>
                <c:pt idx="68">
                  <c:v>11.933300000000001</c:v>
                </c:pt>
                <c:pt idx="69">
                  <c:v>10.9833</c:v>
                </c:pt>
                <c:pt idx="70">
                  <c:v>11.333300000000001</c:v>
                </c:pt>
                <c:pt idx="71">
                  <c:v>10.283300000000001</c:v>
                </c:pt>
                <c:pt idx="72">
                  <c:v>11.316700000000003</c:v>
                </c:pt>
                <c:pt idx="73">
                  <c:v>10.316700000000003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11.316700000000003</c:v>
                </c:pt>
                <c:pt idx="77">
                  <c:v>10.15</c:v>
                </c:pt>
                <c:pt idx="78">
                  <c:v>11.25</c:v>
                </c:pt>
                <c:pt idx="79">
                  <c:v>12.350000000000001</c:v>
                </c:pt>
                <c:pt idx="80">
                  <c:v>13.033300000000001</c:v>
                </c:pt>
                <c:pt idx="81">
                  <c:v>11.716700000000001</c:v>
                </c:pt>
                <c:pt idx="82">
                  <c:v>11.466700000000003</c:v>
                </c:pt>
                <c:pt idx="83">
                  <c:v>11.333300000000001</c:v>
                </c:pt>
                <c:pt idx="84">
                  <c:v>12.083300000000001</c:v>
                </c:pt>
                <c:pt idx="85">
                  <c:v>11.950000000000001</c:v>
                </c:pt>
                <c:pt idx="86">
                  <c:v>11.1167</c:v>
                </c:pt>
                <c:pt idx="87">
                  <c:v>11.5</c:v>
                </c:pt>
                <c:pt idx="88">
                  <c:v>11.350000000000001</c:v>
                </c:pt>
                <c:pt idx="89">
                  <c:v>11.4</c:v>
                </c:pt>
                <c:pt idx="90">
                  <c:v>11.633299999999998</c:v>
                </c:pt>
                <c:pt idx="91">
                  <c:v>12.55</c:v>
                </c:pt>
                <c:pt idx="92">
                  <c:v>11.933300000000001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9.6166700000000009</c:v>
                </c:pt>
                <c:pt idx="98">
                  <c:v>11.2</c:v>
                </c:pt>
                <c:pt idx="99">
                  <c:v>12.316700000000003</c:v>
                </c:pt>
                <c:pt idx="100">
                  <c:v>10.683300000000001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1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/>
        <c:marker val="1"/>
        <c:axId val="130527616"/>
        <c:axId val="13052953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13052761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0529536"/>
        <c:crosses val="autoZero"/>
        <c:auto val="1"/>
        <c:lblAlgn val="ctr"/>
        <c:lblOffset val="100"/>
      </c:catAx>
      <c:valAx>
        <c:axId val="130529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3052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dirty="0" smtClean="0"/>
              <a:t>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result of each game (the fitness value is the average result of N games).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99560986"/>
              </p:ext>
            </p:extLst>
          </p:nvPr>
        </p:nvGraphicFramePr>
        <p:xfrm>
          <a:off x="1357290" y="1214428"/>
          <a:ext cx="6357982" cy="353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game cards: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87330"/>
            <a:ext cx="5889954" cy="334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hard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Firstly, The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game was proven to be NP-complete (even for cheaters who look at their cards)**.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Competition**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Evolving Agents for the Hanabi 2018 CIG Competition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8" y="1795470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Develop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The model gets the game state: desk cards,  discarded cards, players hands, info tokens, etc… the output is the next action the player should take.</a:t>
            </a:r>
          </a:p>
        </p:txBody>
      </p:sp>
    </p:spTree>
    <p:extLst>
      <p:ext uri="{BB962C8B-B14F-4D97-AF65-F5344CB8AC3E}">
        <p14:creationId xmlns:p14="http://schemas.microsoft.com/office/powerpoint/2010/main" xmlns="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We use the python library </a:t>
            </a:r>
            <a:r>
              <a:rPr lang="en-US" sz="2000" dirty="0" err="1" smtClean="0">
                <a:solidFill>
                  <a:schemeClr val="bg1"/>
                </a:solidFill>
              </a:rPr>
              <a:t>deap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Our Parameters for the simulation: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Population Size: 30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initial individuals are full trees of depth 4-10 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Crossover: one point crossover, probability: 0.9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Mutation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uniform mutation - randomly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select a point in the tree individual, then replace the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subtree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at that point,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probability: 0.1 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Generations: 100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Selection: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tournament selection with size 7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539</Words>
  <Application>Microsoft Office PowerPoint</Application>
  <PresentationFormat>‫הצגה על המסך (16:9)</PresentationFormat>
  <Paragraphs>114</Paragraphs>
  <Slides>11</Slides>
  <Notes>3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ערכת נושא Office</vt:lpstr>
      <vt:lpstr>שקופית 1</vt:lpstr>
      <vt:lpstr>HOW TO PLAY HANABI</vt:lpstr>
      <vt:lpstr>HOW TO PLAY HANABI</vt:lpstr>
      <vt:lpstr>PREVIOUS WORKS</vt:lpstr>
      <vt:lpstr>PREVIOUS WORKS</vt:lpstr>
      <vt:lpstr>PREVIOUS WORKS</vt:lpstr>
      <vt:lpstr>PREVIOUS WORKS</vt:lpstr>
      <vt:lpstr>OUR GOAL</vt:lpstr>
      <vt:lpstr>SIMULATION</vt:lpstr>
      <vt:lpstr>FITNESS FUNCTION</vt:lpstr>
      <vt:lpstr>FITNESS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comp</cp:lastModifiedBy>
  <cp:revision>22</cp:revision>
  <dcterms:created xsi:type="dcterms:W3CDTF">2018-12-28T08:36:02Z</dcterms:created>
  <dcterms:modified xsi:type="dcterms:W3CDTF">2019-01-07T16:50:00Z</dcterms:modified>
</cp:coreProperties>
</file>