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41" autoAdjust="0"/>
    <p:restoredTop sz="86380" autoAdjust="0"/>
  </p:normalViewPr>
  <p:slideViewPr>
    <p:cSldViewPr>
      <p:cViewPr varScale="1">
        <p:scale>
          <a:sx n="132" d="100"/>
          <a:sy n="132" d="100"/>
        </p:scale>
        <p:origin x="63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game cards: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87330"/>
            <a:ext cx="5889954" cy="334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goal of the group is to make series from 1 to 5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each player’s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turn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player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to play a card from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his hard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2937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Agents for the Hanabi 2018 CIG Competition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Writers: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Canaan, Rodrigo,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Shen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Haotian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Torrado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Ruben,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Togelius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Julian,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Nealen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Andy,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Menzel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Stefan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 Published in: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IEEE Conference on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Computatonal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Intelligence and Games, CIG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this paper: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Evolving Agents for the Hanabi 2018 CIG Competition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8" y="1795470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1706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 to Make the Perfect Fireworks Display: Two Strategies for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Writers: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Cox, De Silva,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Deorsey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Kenter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Retter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Tobin.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 Published in: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Mathematics Magazine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this paper: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on the mathematical “hat guessing game”.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</a:t>
            </a:r>
            <a:r>
              <a:rPr lang="en-US" sz="2000" smtClean="0">
                <a:solidFill>
                  <a:schemeClr val="bg1">
                    <a:lumMod val="85000"/>
                  </a:schemeClr>
                </a:solidFill>
              </a:rPr>
              <a:t>network coding.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The Fitness function is simply running a simulation of a game N times and computing the result of each game (the fitness value is the average result of N games).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306</Words>
  <Application>Microsoft Office PowerPoint</Application>
  <PresentationFormat>On-screen Show (16:9)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 CARTER</vt:lpstr>
      <vt:lpstr>Arial</vt:lpstr>
      <vt:lpstr>Calibri</vt:lpstr>
      <vt:lpstr>Times New Roman</vt:lpstr>
      <vt:lpstr>ערכת נושא Office</vt:lpstr>
      <vt:lpstr>PowerPoint Presentation</vt:lpstr>
      <vt:lpstr>HOW TO PLAY HANABI</vt:lpstr>
      <vt:lpstr>HOW TO PLAY HANABI</vt:lpstr>
      <vt:lpstr>PREVIOUS WORKS</vt:lpstr>
      <vt:lpstr>PREVIOUS WORKS</vt:lpstr>
      <vt:lpstr>PREVIOUS WORKS</vt:lpstr>
      <vt:lpstr>Fitness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Administrator</cp:lastModifiedBy>
  <cp:revision>15</cp:revision>
  <dcterms:created xsi:type="dcterms:W3CDTF">2018-12-28T08:36:02Z</dcterms:created>
  <dcterms:modified xsi:type="dcterms:W3CDTF">2018-12-31T14:45:38Z</dcterms:modified>
</cp:coreProperties>
</file>