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77" r:id="rId4"/>
    <p:sldId id="259" r:id="rId5"/>
    <p:sldId id="261" r:id="rId6"/>
    <p:sldId id="278" r:id="rId7"/>
    <p:sldId id="279" r:id="rId8"/>
    <p:sldId id="280" r:id="rId9"/>
    <p:sldId id="281" r:id="rId10"/>
    <p:sldId id="273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Barlow Condensed" panose="00000506000000000000" pitchFamily="2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IBM Plex Mono Medium" panose="020B0609050203000203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uki Unki" userId="3e5684518fb14e9f" providerId="LiveId" clId="{508CB1B9-60B6-463B-AFAC-35F11A996A95}"/>
    <pc:docChg chg="undo custSel addSld delSld modSld">
      <pc:chgData name="Unuki Unki" userId="3e5684518fb14e9f" providerId="LiveId" clId="{508CB1B9-60B6-463B-AFAC-35F11A996A95}" dt="2024-04-18T03:49:49.673" v="856" actId="1076"/>
      <pc:docMkLst>
        <pc:docMk/>
      </pc:docMkLst>
      <pc:sldChg chg="addSp delSp modSp mod">
        <pc:chgData name="Unuki Unki" userId="3e5684518fb14e9f" providerId="LiveId" clId="{508CB1B9-60B6-463B-AFAC-35F11A996A95}" dt="2024-04-18T03:49:49.673" v="856" actId="1076"/>
        <pc:sldMkLst>
          <pc:docMk/>
          <pc:sldMk cId="0" sldId="256"/>
        </pc:sldMkLst>
        <pc:spChg chg="add del mod">
          <ac:chgData name="Unuki Unki" userId="3e5684518fb14e9f" providerId="LiveId" clId="{508CB1B9-60B6-463B-AFAC-35F11A996A95}" dt="2024-04-18T02:39:26.352" v="27" actId="478"/>
          <ac:spMkLst>
            <pc:docMk/>
            <pc:sldMk cId="0" sldId="256"/>
            <ac:spMk id="3" creationId="{B1956974-AC9B-D630-F32D-97CD4BF29FA7}"/>
          </ac:spMkLst>
        </pc:spChg>
        <pc:spChg chg="mod">
          <ac:chgData name="Unuki Unki" userId="3e5684518fb14e9f" providerId="LiveId" clId="{508CB1B9-60B6-463B-AFAC-35F11A996A95}" dt="2024-04-18T03:49:49.673" v="856" actId="1076"/>
          <ac:spMkLst>
            <pc:docMk/>
            <pc:sldMk cId="0" sldId="256"/>
            <ac:spMk id="664" creationId="{00000000-0000-0000-0000-000000000000}"/>
          </ac:spMkLst>
        </pc:spChg>
        <pc:spChg chg="del">
          <ac:chgData name="Unuki Unki" userId="3e5684518fb14e9f" providerId="LiveId" clId="{508CB1B9-60B6-463B-AFAC-35F11A996A95}" dt="2024-04-18T02:39:25.411" v="26" actId="478"/>
          <ac:spMkLst>
            <pc:docMk/>
            <pc:sldMk cId="0" sldId="256"/>
            <ac:spMk id="665" creationId="{00000000-0000-0000-0000-000000000000}"/>
          </ac:spMkLst>
        </pc:spChg>
      </pc:sldChg>
      <pc:sldChg chg="addSp delSp modSp mod">
        <pc:chgData name="Unuki Unki" userId="3e5684518fb14e9f" providerId="LiveId" clId="{508CB1B9-60B6-463B-AFAC-35F11A996A95}" dt="2024-04-18T02:48:11.031" v="270" actId="22"/>
        <pc:sldMkLst>
          <pc:docMk/>
          <pc:sldMk cId="0" sldId="257"/>
        </pc:sldMkLst>
        <pc:spChg chg="add mod">
          <ac:chgData name="Unuki Unki" userId="3e5684518fb14e9f" providerId="LiveId" clId="{508CB1B9-60B6-463B-AFAC-35F11A996A95}" dt="2024-04-18T02:47:59.080" v="268" actId="21"/>
          <ac:spMkLst>
            <pc:docMk/>
            <pc:sldMk cId="0" sldId="257"/>
            <ac:spMk id="3" creationId="{4E3E2E07-D952-DFB7-C8DB-27527320B69D}"/>
          </ac:spMkLst>
        </pc:spChg>
        <pc:spChg chg="add del">
          <ac:chgData name="Unuki Unki" userId="3e5684518fb14e9f" providerId="LiveId" clId="{508CB1B9-60B6-463B-AFAC-35F11A996A95}" dt="2024-04-18T02:48:11.031" v="270" actId="22"/>
          <ac:spMkLst>
            <pc:docMk/>
            <pc:sldMk cId="0" sldId="257"/>
            <ac:spMk id="5" creationId="{29AB1935-9AFC-A448-02E7-D8D18E3171C7}"/>
          </ac:spMkLst>
        </pc:spChg>
        <pc:spChg chg="mod">
          <ac:chgData name="Unuki Unki" userId="3e5684518fb14e9f" providerId="LiveId" clId="{508CB1B9-60B6-463B-AFAC-35F11A996A95}" dt="2024-04-18T02:45:38.208" v="225" actId="1076"/>
          <ac:spMkLst>
            <pc:docMk/>
            <pc:sldMk cId="0" sldId="257"/>
            <ac:spMk id="671" creationId="{00000000-0000-0000-0000-000000000000}"/>
          </ac:spMkLst>
        </pc:spChg>
        <pc:spChg chg="mod">
          <ac:chgData name="Unuki Unki" userId="3e5684518fb14e9f" providerId="LiveId" clId="{508CB1B9-60B6-463B-AFAC-35F11A996A95}" dt="2024-04-18T02:46:36.275" v="264" actId="20577"/>
          <ac:spMkLst>
            <pc:docMk/>
            <pc:sldMk cId="0" sldId="257"/>
            <ac:spMk id="672" creationId="{00000000-0000-0000-0000-000000000000}"/>
          </ac:spMkLst>
        </pc:spChg>
        <pc:picChg chg="del">
          <ac:chgData name="Unuki Unki" userId="3e5684518fb14e9f" providerId="LiveId" clId="{508CB1B9-60B6-463B-AFAC-35F11A996A95}" dt="2024-04-18T02:40:44.525" v="30" actId="478"/>
          <ac:picMkLst>
            <pc:docMk/>
            <pc:sldMk cId="0" sldId="257"/>
            <ac:picMk id="670" creationId="{00000000-0000-0000-0000-000000000000}"/>
          </ac:picMkLst>
        </pc:picChg>
      </pc:sldChg>
      <pc:sldChg chg="modSp del mod">
        <pc:chgData name="Unuki Unki" userId="3e5684518fb14e9f" providerId="LiveId" clId="{508CB1B9-60B6-463B-AFAC-35F11A996A95}" dt="2024-04-18T02:51:25.855" v="324" actId="47"/>
        <pc:sldMkLst>
          <pc:docMk/>
          <pc:sldMk cId="0" sldId="258"/>
        </pc:sldMkLst>
        <pc:spChg chg="mod">
          <ac:chgData name="Unuki Unki" userId="3e5684518fb14e9f" providerId="LiveId" clId="{508CB1B9-60B6-463B-AFAC-35F11A996A95}" dt="2024-04-18T02:38:08.837" v="1" actId="1076"/>
          <ac:spMkLst>
            <pc:docMk/>
            <pc:sldMk cId="0" sldId="258"/>
            <ac:spMk id="677" creationId="{00000000-0000-0000-0000-000000000000}"/>
          </ac:spMkLst>
        </pc:spChg>
      </pc:sldChg>
      <pc:sldChg chg="addSp delSp modSp mod">
        <pc:chgData name="Unuki Unki" userId="3e5684518fb14e9f" providerId="LiveId" clId="{508CB1B9-60B6-463B-AFAC-35F11A996A95}" dt="2024-04-18T02:56:40.787" v="450" actId="790"/>
        <pc:sldMkLst>
          <pc:docMk/>
          <pc:sldMk cId="0" sldId="259"/>
        </pc:sldMkLst>
        <pc:spChg chg="add del mod">
          <ac:chgData name="Unuki Unki" userId="3e5684518fb14e9f" providerId="LiveId" clId="{508CB1B9-60B6-463B-AFAC-35F11A996A95}" dt="2024-04-18T02:52:35.749" v="367" actId="478"/>
          <ac:spMkLst>
            <pc:docMk/>
            <pc:sldMk cId="0" sldId="259"/>
            <ac:spMk id="3" creationId="{A1B740C7-884F-C82F-0E3C-7519589AABE0}"/>
          </ac:spMkLst>
        </pc:spChg>
        <pc:spChg chg="add mod">
          <ac:chgData name="Unuki Unki" userId="3e5684518fb14e9f" providerId="LiveId" clId="{508CB1B9-60B6-463B-AFAC-35F11A996A95}" dt="2024-04-18T02:54:43.249" v="390" actId="1076"/>
          <ac:spMkLst>
            <pc:docMk/>
            <pc:sldMk cId="0" sldId="259"/>
            <ac:spMk id="5" creationId="{43144DD6-87C7-C37F-0111-D12529C78898}"/>
          </ac:spMkLst>
        </pc:spChg>
        <pc:spChg chg="del mod">
          <ac:chgData name="Unuki Unki" userId="3e5684518fb14e9f" providerId="LiveId" clId="{508CB1B9-60B6-463B-AFAC-35F11A996A95}" dt="2024-04-18T02:52:34.080" v="366" actId="478"/>
          <ac:spMkLst>
            <pc:docMk/>
            <pc:sldMk cId="0" sldId="259"/>
            <ac:spMk id="694" creationId="{00000000-0000-0000-0000-000000000000}"/>
          </ac:spMkLst>
        </pc:spChg>
        <pc:spChg chg="mod">
          <ac:chgData name="Unuki Unki" userId="3e5684518fb14e9f" providerId="LiveId" clId="{508CB1B9-60B6-463B-AFAC-35F11A996A95}" dt="2024-04-18T02:56:40.787" v="450" actId="790"/>
          <ac:spMkLst>
            <pc:docMk/>
            <pc:sldMk cId="0" sldId="259"/>
            <ac:spMk id="695" creationId="{00000000-0000-0000-0000-000000000000}"/>
          </ac:spMkLst>
        </pc:spChg>
      </pc:sldChg>
      <pc:sldChg chg="del">
        <pc:chgData name="Unuki Unki" userId="3e5684518fb14e9f" providerId="LiveId" clId="{508CB1B9-60B6-463B-AFAC-35F11A996A95}" dt="2024-04-18T03:10:53.078" v="768" actId="47"/>
        <pc:sldMkLst>
          <pc:docMk/>
          <pc:sldMk cId="0" sldId="260"/>
        </pc:sldMkLst>
      </pc:sldChg>
      <pc:sldChg chg="addSp delSp modSp mod">
        <pc:chgData name="Unuki Unki" userId="3e5684518fb14e9f" providerId="LiveId" clId="{508CB1B9-60B6-463B-AFAC-35F11A996A95}" dt="2024-04-18T03:02:19.385" v="566" actId="22"/>
        <pc:sldMkLst>
          <pc:docMk/>
          <pc:sldMk cId="0" sldId="261"/>
        </pc:sldMkLst>
        <pc:spChg chg="add del mod">
          <ac:chgData name="Unuki Unki" userId="3e5684518fb14e9f" providerId="LiveId" clId="{508CB1B9-60B6-463B-AFAC-35F11A996A95}" dt="2024-04-18T02:57:40.949" v="455" actId="478"/>
          <ac:spMkLst>
            <pc:docMk/>
            <pc:sldMk cId="0" sldId="261"/>
            <ac:spMk id="3" creationId="{C6A88004-883A-3E97-5034-B83374943327}"/>
          </ac:spMkLst>
        </pc:spChg>
        <pc:spChg chg="add mod">
          <ac:chgData name="Unuki Unki" userId="3e5684518fb14e9f" providerId="LiveId" clId="{508CB1B9-60B6-463B-AFAC-35F11A996A95}" dt="2024-04-18T03:01:48.297" v="560" actId="255"/>
          <ac:spMkLst>
            <pc:docMk/>
            <pc:sldMk cId="0" sldId="261"/>
            <ac:spMk id="5" creationId="{874AFFAA-0FF0-51CF-1677-F7AB52EAF425}"/>
          </ac:spMkLst>
        </pc:spChg>
        <pc:spChg chg="add del mod">
          <ac:chgData name="Unuki Unki" userId="3e5684518fb14e9f" providerId="LiveId" clId="{508CB1B9-60B6-463B-AFAC-35F11A996A95}" dt="2024-04-18T02:59:16.445" v="503" actId="478"/>
          <ac:spMkLst>
            <pc:docMk/>
            <pc:sldMk cId="0" sldId="261"/>
            <ac:spMk id="7" creationId="{EF72805B-A780-DDBC-AC8C-E8240715B2D3}"/>
          </ac:spMkLst>
        </pc:spChg>
        <pc:spChg chg="add mod">
          <ac:chgData name="Unuki Unki" userId="3e5684518fb14e9f" providerId="LiveId" clId="{508CB1B9-60B6-463B-AFAC-35F11A996A95}" dt="2024-04-18T03:02:01.424" v="563" actId="1076"/>
          <ac:spMkLst>
            <pc:docMk/>
            <pc:sldMk cId="0" sldId="261"/>
            <ac:spMk id="9" creationId="{2ED4D5E1-EE95-D16F-700C-D09A1CF4D830}"/>
          </ac:spMkLst>
        </pc:spChg>
        <pc:spChg chg="add del mod">
          <ac:chgData name="Unuki Unki" userId="3e5684518fb14e9f" providerId="LiveId" clId="{508CB1B9-60B6-463B-AFAC-35F11A996A95}" dt="2024-04-18T03:01:16.908" v="553" actId="478"/>
          <ac:spMkLst>
            <pc:docMk/>
            <pc:sldMk cId="0" sldId="261"/>
            <ac:spMk id="11" creationId="{74B113D0-7FF8-1398-BD3C-098537AADCCB}"/>
          </ac:spMkLst>
        </pc:spChg>
        <pc:spChg chg="add del">
          <ac:chgData name="Unuki Unki" userId="3e5684518fb14e9f" providerId="LiveId" clId="{508CB1B9-60B6-463B-AFAC-35F11A996A95}" dt="2024-04-18T03:02:19.385" v="566" actId="22"/>
          <ac:spMkLst>
            <pc:docMk/>
            <pc:sldMk cId="0" sldId="261"/>
            <ac:spMk id="13" creationId="{D7C6ADE7-4AD1-3993-DAB1-E2A2809F43C1}"/>
          </ac:spMkLst>
        </pc:spChg>
        <pc:spChg chg="mod">
          <ac:chgData name="Unuki Unki" userId="3e5684518fb14e9f" providerId="LiveId" clId="{508CB1B9-60B6-463B-AFAC-35F11A996A95}" dt="2024-04-18T03:00:39.899" v="521" actId="1076"/>
          <ac:spMkLst>
            <pc:docMk/>
            <pc:sldMk cId="0" sldId="261"/>
            <ac:spMk id="707" creationId="{00000000-0000-0000-0000-000000000000}"/>
          </ac:spMkLst>
        </pc:spChg>
        <pc:spChg chg="del">
          <ac:chgData name="Unuki Unki" userId="3e5684518fb14e9f" providerId="LiveId" clId="{508CB1B9-60B6-463B-AFAC-35F11A996A95}" dt="2024-04-18T02:59:14.893" v="502" actId="478"/>
          <ac:spMkLst>
            <pc:docMk/>
            <pc:sldMk cId="0" sldId="261"/>
            <ac:spMk id="708" creationId="{00000000-0000-0000-0000-000000000000}"/>
          </ac:spMkLst>
        </pc:spChg>
        <pc:spChg chg="del mod">
          <ac:chgData name="Unuki Unki" userId="3e5684518fb14e9f" providerId="LiveId" clId="{508CB1B9-60B6-463B-AFAC-35F11A996A95}" dt="2024-04-18T02:57:37.433" v="453" actId="478"/>
          <ac:spMkLst>
            <pc:docMk/>
            <pc:sldMk cId="0" sldId="261"/>
            <ac:spMk id="709" creationId="{00000000-0000-0000-0000-000000000000}"/>
          </ac:spMkLst>
        </pc:spChg>
        <pc:spChg chg="mod">
          <ac:chgData name="Unuki Unki" userId="3e5684518fb14e9f" providerId="LiveId" clId="{508CB1B9-60B6-463B-AFAC-35F11A996A95}" dt="2024-04-18T03:02:04.873" v="564" actId="1076"/>
          <ac:spMkLst>
            <pc:docMk/>
            <pc:sldMk cId="0" sldId="261"/>
            <ac:spMk id="710" creationId="{00000000-0000-0000-0000-000000000000}"/>
          </ac:spMkLst>
        </pc:spChg>
        <pc:spChg chg="del">
          <ac:chgData name="Unuki Unki" userId="3e5684518fb14e9f" providerId="LiveId" clId="{508CB1B9-60B6-463B-AFAC-35F11A996A95}" dt="2024-04-18T03:01:15.840" v="552" actId="478"/>
          <ac:spMkLst>
            <pc:docMk/>
            <pc:sldMk cId="0" sldId="261"/>
            <ac:spMk id="711" creationId="{00000000-0000-0000-0000-000000000000}"/>
          </ac:spMkLst>
        </pc:spChg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62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63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64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65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66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67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68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69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70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71"/>
        </pc:sldMkLst>
      </pc:sldChg>
      <pc:sldChg chg="del">
        <pc:chgData name="Unuki Unki" userId="3e5684518fb14e9f" providerId="LiveId" clId="{508CB1B9-60B6-463B-AFAC-35F11A996A95}" dt="2024-04-18T03:12:50.830" v="790" actId="47"/>
        <pc:sldMkLst>
          <pc:docMk/>
          <pc:sldMk cId="0" sldId="272"/>
        </pc:sldMkLst>
      </pc:sldChg>
      <pc:sldChg chg="addSp delSp modSp mod">
        <pc:chgData name="Unuki Unki" userId="3e5684518fb14e9f" providerId="LiveId" clId="{508CB1B9-60B6-463B-AFAC-35F11A996A95}" dt="2024-04-18T03:13:15.345" v="801" actId="1076"/>
        <pc:sldMkLst>
          <pc:docMk/>
          <pc:sldMk cId="0" sldId="273"/>
        </pc:sldMkLst>
        <pc:spChg chg="add del mod">
          <ac:chgData name="Unuki Unki" userId="3e5684518fb14e9f" providerId="LiveId" clId="{508CB1B9-60B6-463B-AFAC-35F11A996A95}" dt="2024-04-18T03:13:07.266" v="798" actId="478"/>
          <ac:spMkLst>
            <pc:docMk/>
            <pc:sldMk cId="0" sldId="273"/>
            <ac:spMk id="3" creationId="{A182E994-29F3-C37C-2E84-5F13B3D75CA4}"/>
          </ac:spMkLst>
        </pc:spChg>
        <pc:spChg chg="mod">
          <ac:chgData name="Unuki Unki" userId="3e5684518fb14e9f" providerId="LiveId" clId="{508CB1B9-60B6-463B-AFAC-35F11A996A95}" dt="2024-04-18T03:13:12.953" v="799" actId="1076"/>
          <ac:spMkLst>
            <pc:docMk/>
            <pc:sldMk cId="0" sldId="273"/>
            <ac:spMk id="927" creationId="{00000000-0000-0000-0000-000000000000}"/>
          </ac:spMkLst>
        </pc:spChg>
        <pc:spChg chg="del">
          <ac:chgData name="Unuki Unki" userId="3e5684518fb14e9f" providerId="LiveId" clId="{508CB1B9-60B6-463B-AFAC-35F11A996A95}" dt="2024-04-18T03:13:06.206" v="797" actId="478"/>
          <ac:spMkLst>
            <pc:docMk/>
            <pc:sldMk cId="0" sldId="273"/>
            <ac:spMk id="928" creationId="{00000000-0000-0000-0000-000000000000}"/>
          </ac:spMkLst>
        </pc:spChg>
        <pc:spChg chg="del">
          <ac:chgData name="Unuki Unki" userId="3e5684518fb14e9f" providerId="LiveId" clId="{508CB1B9-60B6-463B-AFAC-35F11A996A95}" dt="2024-04-18T03:13:01.408" v="794" actId="478"/>
          <ac:spMkLst>
            <pc:docMk/>
            <pc:sldMk cId="0" sldId="273"/>
            <ac:spMk id="929" creationId="{00000000-0000-0000-0000-000000000000}"/>
          </ac:spMkLst>
        </pc:spChg>
        <pc:spChg chg="del">
          <ac:chgData name="Unuki Unki" userId="3e5684518fb14e9f" providerId="LiveId" clId="{508CB1B9-60B6-463B-AFAC-35F11A996A95}" dt="2024-04-18T03:13:01.962" v="795" actId="478"/>
          <ac:spMkLst>
            <pc:docMk/>
            <pc:sldMk cId="0" sldId="273"/>
            <ac:spMk id="934" creationId="{00000000-0000-0000-0000-000000000000}"/>
          </ac:spMkLst>
        </pc:spChg>
        <pc:spChg chg="del mod">
          <ac:chgData name="Unuki Unki" userId="3e5684518fb14e9f" providerId="LiveId" clId="{508CB1B9-60B6-463B-AFAC-35F11A996A95}" dt="2024-04-18T03:13:03.545" v="796" actId="478"/>
          <ac:spMkLst>
            <pc:docMk/>
            <pc:sldMk cId="0" sldId="273"/>
            <ac:spMk id="935" creationId="{00000000-0000-0000-0000-000000000000}"/>
          </ac:spMkLst>
        </pc:spChg>
        <pc:grpChg chg="del">
          <ac:chgData name="Unuki Unki" userId="3e5684518fb14e9f" providerId="LiveId" clId="{508CB1B9-60B6-463B-AFAC-35F11A996A95}" dt="2024-04-18T03:13:00.745" v="793" actId="478"/>
          <ac:grpSpMkLst>
            <pc:docMk/>
            <pc:sldMk cId="0" sldId="273"/>
            <ac:grpSpMk id="930" creationId="{00000000-0000-0000-0000-000000000000}"/>
          </ac:grpSpMkLst>
        </pc:grpChg>
        <pc:grpChg chg="mod">
          <ac:chgData name="Unuki Unki" userId="3e5684518fb14e9f" providerId="LiveId" clId="{508CB1B9-60B6-463B-AFAC-35F11A996A95}" dt="2024-04-18T03:13:15.345" v="801" actId="1076"/>
          <ac:grpSpMkLst>
            <pc:docMk/>
            <pc:sldMk cId="0" sldId="273"/>
            <ac:grpSpMk id="936" creationId="{00000000-0000-0000-0000-000000000000}"/>
          </ac:grpSpMkLst>
        </pc:grpChg>
      </pc:sldChg>
      <pc:sldChg chg="del">
        <pc:chgData name="Unuki Unki" userId="3e5684518fb14e9f" providerId="LiveId" clId="{508CB1B9-60B6-463B-AFAC-35F11A996A95}" dt="2024-04-18T03:12:55.789" v="791" actId="47"/>
        <pc:sldMkLst>
          <pc:docMk/>
          <pc:sldMk cId="0" sldId="274"/>
        </pc:sldMkLst>
      </pc:sldChg>
      <pc:sldChg chg="del">
        <pc:chgData name="Unuki Unki" userId="3e5684518fb14e9f" providerId="LiveId" clId="{508CB1B9-60B6-463B-AFAC-35F11A996A95}" dt="2024-04-18T03:12:55.789" v="791" actId="47"/>
        <pc:sldMkLst>
          <pc:docMk/>
          <pc:sldMk cId="0" sldId="275"/>
        </pc:sldMkLst>
      </pc:sldChg>
      <pc:sldChg chg="del">
        <pc:chgData name="Unuki Unki" userId="3e5684518fb14e9f" providerId="LiveId" clId="{508CB1B9-60B6-463B-AFAC-35F11A996A95}" dt="2024-04-18T03:12:55.789" v="791" actId="47"/>
        <pc:sldMkLst>
          <pc:docMk/>
          <pc:sldMk cId="0" sldId="276"/>
        </pc:sldMkLst>
      </pc:sldChg>
      <pc:sldChg chg="modSp add mod">
        <pc:chgData name="Unuki Unki" userId="3e5684518fb14e9f" providerId="LiveId" clId="{508CB1B9-60B6-463B-AFAC-35F11A996A95}" dt="2024-04-18T02:50:43.427" v="323" actId="20577"/>
        <pc:sldMkLst>
          <pc:docMk/>
          <pc:sldMk cId="2320900440" sldId="277"/>
        </pc:sldMkLst>
        <pc:spChg chg="mod">
          <ac:chgData name="Unuki Unki" userId="3e5684518fb14e9f" providerId="LiveId" clId="{508CB1B9-60B6-463B-AFAC-35F11A996A95}" dt="2024-04-18T02:49:15.007" v="278" actId="790"/>
          <ac:spMkLst>
            <pc:docMk/>
            <pc:sldMk cId="2320900440" sldId="277"/>
            <ac:spMk id="3" creationId="{4E3E2E07-D952-DFB7-C8DB-27527320B69D}"/>
          </ac:spMkLst>
        </pc:spChg>
        <pc:spChg chg="mod">
          <ac:chgData name="Unuki Unki" userId="3e5684518fb14e9f" providerId="LiveId" clId="{508CB1B9-60B6-463B-AFAC-35F11A996A95}" dt="2024-04-18T02:50:43.427" v="323" actId="20577"/>
          <ac:spMkLst>
            <pc:docMk/>
            <pc:sldMk cId="2320900440" sldId="277"/>
            <ac:spMk id="672" creationId="{00000000-0000-0000-0000-000000000000}"/>
          </ac:spMkLst>
        </pc:spChg>
      </pc:sldChg>
      <pc:sldChg chg="addSp delSp modSp add mod">
        <pc:chgData name="Unuki Unki" userId="3e5684518fb14e9f" providerId="LiveId" clId="{508CB1B9-60B6-463B-AFAC-35F11A996A95}" dt="2024-04-18T03:06:38.985" v="661" actId="1076"/>
        <pc:sldMkLst>
          <pc:docMk/>
          <pc:sldMk cId="1106080130" sldId="278"/>
        </pc:sldMkLst>
        <pc:spChg chg="mod">
          <ac:chgData name="Unuki Unki" userId="3e5684518fb14e9f" providerId="LiveId" clId="{508CB1B9-60B6-463B-AFAC-35F11A996A95}" dt="2024-04-18T03:06:38.985" v="661" actId="1076"/>
          <ac:spMkLst>
            <pc:docMk/>
            <pc:sldMk cId="1106080130" sldId="278"/>
            <ac:spMk id="5" creationId="{874AFFAA-0FF0-51CF-1677-F7AB52EAF425}"/>
          </ac:spMkLst>
        </pc:spChg>
        <pc:spChg chg="add del mod">
          <ac:chgData name="Unuki Unki" userId="3e5684518fb14e9f" providerId="LiveId" clId="{508CB1B9-60B6-463B-AFAC-35F11A996A95}" dt="2024-04-18T03:06:37.057" v="660" actId="1076"/>
          <ac:spMkLst>
            <pc:docMk/>
            <pc:sldMk cId="1106080130" sldId="278"/>
            <ac:spMk id="9" creationId="{2ED4D5E1-EE95-D16F-700C-D09A1CF4D830}"/>
          </ac:spMkLst>
        </pc:spChg>
        <pc:spChg chg="mod">
          <ac:chgData name="Unuki Unki" userId="3e5684518fb14e9f" providerId="LiveId" clId="{508CB1B9-60B6-463B-AFAC-35F11A996A95}" dt="2024-04-18T03:02:48.121" v="571" actId="14100"/>
          <ac:spMkLst>
            <pc:docMk/>
            <pc:sldMk cId="1106080130" sldId="278"/>
            <ac:spMk id="710" creationId="{00000000-0000-0000-0000-000000000000}"/>
          </ac:spMkLst>
        </pc:spChg>
      </pc:sldChg>
      <pc:sldChg chg="delSp modSp add mod">
        <pc:chgData name="Unuki Unki" userId="3e5684518fb14e9f" providerId="LiveId" clId="{508CB1B9-60B6-463B-AFAC-35F11A996A95}" dt="2024-04-18T03:10:41.345" v="767" actId="20577"/>
        <pc:sldMkLst>
          <pc:docMk/>
          <pc:sldMk cId="150161304" sldId="279"/>
        </pc:sldMkLst>
        <pc:spChg chg="mod">
          <ac:chgData name="Unuki Unki" userId="3e5684518fb14e9f" providerId="LiveId" clId="{508CB1B9-60B6-463B-AFAC-35F11A996A95}" dt="2024-04-18T03:10:41.345" v="767" actId="20577"/>
          <ac:spMkLst>
            <pc:docMk/>
            <pc:sldMk cId="150161304" sldId="279"/>
            <ac:spMk id="5" creationId="{874AFFAA-0FF0-51CF-1677-F7AB52EAF425}"/>
          </ac:spMkLst>
        </pc:spChg>
        <pc:spChg chg="del">
          <ac:chgData name="Unuki Unki" userId="3e5684518fb14e9f" providerId="LiveId" clId="{508CB1B9-60B6-463B-AFAC-35F11A996A95}" dt="2024-04-18T03:08:05.998" v="663" actId="478"/>
          <ac:spMkLst>
            <pc:docMk/>
            <pc:sldMk cId="150161304" sldId="279"/>
            <ac:spMk id="9" creationId="{2ED4D5E1-EE95-D16F-700C-D09A1CF4D830}"/>
          </ac:spMkLst>
        </pc:spChg>
        <pc:spChg chg="mod">
          <ac:chgData name="Unuki Unki" userId="3e5684518fb14e9f" providerId="LiveId" clId="{508CB1B9-60B6-463B-AFAC-35F11A996A95}" dt="2024-04-18T03:10:30.712" v="764" actId="20577"/>
          <ac:spMkLst>
            <pc:docMk/>
            <pc:sldMk cId="150161304" sldId="279"/>
            <ac:spMk id="710" creationId="{00000000-0000-0000-0000-000000000000}"/>
          </ac:spMkLst>
        </pc:spChg>
      </pc:sldChg>
      <pc:sldChg chg="addSp delSp modSp add mod">
        <pc:chgData name="Unuki Unki" userId="3e5684518fb14e9f" providerId="LiveId" clId="{508CB1B9-60B6-463B-AFAC-35F11A996A95}" dt="2024-04-18T03:12:15.513" v="788" actId="1076"/>
        <pc:sldMkLst>
          <pc:docMk/>
          <pc:sldMk cId="208827348" sldId="280"/>
        </pc:sldMkLst>
        <pc:spChg chg="add del mod">
          <ac:chgData name="Unuki Unki" userId="3e5684518fb14e9f" providerId="LiveId" clId="{508CB1B9-60B6-463B-AFAC-35F11A996A95}" dt="2024-04-18T03:12:10.818" v="786" actId="478"/>
          <ac:spMkLst>
            <pc:docMk/>
            <pc:sldMk cId="208827348" sldId="280"/>
            <ac:spMk id="3" creationId="{A000E046-97AD-000B-C353-F07702C4089E}"/>
          </ac:spMkLst>
        </pc:spChg>
        <pc:spChg chg="mod">
          <ac:chgData name="Unuki Unki" userId="3e5684518fb14e9f" providerId="LiveId" clId="{508CB1B9-60B6-463B-AFAC-35F11A996A95}" dt="2024-04-18T03:12:13.656" v="787" actId="1076"/>
          <ac:spMkLst>
            <pc:docMk/>
            <pc:sldMk cId="208827348" sldId="280"/>
            <ac:spMk id="5" creationId="{874AFFAA-0FF0-51CF-1677-F7AB52EAF425}"/>
          </ac:spMkLst>
        </pc:spChg>
        <pc:spChg chg="mod">
          <ac:chgData name="Unuki Unki" userId="3e5684518fb14e9f" providerId="LiveId" clId="{508CB1B9-60B6-463B-AFAC-35F11A996A95}" dt="2024-04-18T03:12:15.513" v="788" actId="1076"/>
          <ac:spMkLst>
            <pc:docMk/>
            <pc:sldMk cId="208827348" sldId="280"/>
            <ac:spMk id="707" creationId="{00000000-0000-0000-0000-000000000000}"/>
          </ac:spMkLst>
        </pc:spChg>
        <pc:spChg chg="del">
          <ac:chgData name="Unuki Unki" userId="3e5684518fb14e9f" providerId="LiveId" clId="{508CB1B9-60B6-463B-AFAC-35F11A996A95}" dt="2024-04-18T03:12:09.259" v="785" actId="478"/>
          <ac:spMkLst>
            <pc:docMk/>
            <pc:sldMk cId="208827348" sldId="280"/>
            <ac:spMk id="710" creationId="{00000000-0000-0000-0000-000000000000}"/>
          </ac:spMkLst>
        </pc:spChg>
      </pc:sldChg>
      <pc:sldChg chg="addSp modSp add mod">
        <pc:chgData name="Unuki Unki" userId="3e5684518fb14e9f" providerId="LiveId" clId="{508CB1B9-60B6-463B-AFAC-35F11A996A95}" dt="2024-04-18T03:15:32.681" v="849" actId="1076"/>
        <pc:sldMkLst>
          <pc:docMk/>
          <pc:sldMk cId="1979370935" sldId="281"/>
        </pc:sldMkLst>
        <pc:spChg chg="add mod">
          <ac:chgData name="Unuki Unki" userId="3e5684518fb14e9f" providerId="LiveId" clId="{508CB1B9-60B6-463B-AFAC-35F11A996A95}" dt="2024-04-18T03:14:36.897" v="812" actId="790"/>
          <ac:spMkLst>
            <pc:docMk/>
            <pc:sldMk cId="1979370935" sldId="281"/>
            <ac:spMk id="3" creationId="{F5AB5A0C-73A9-B964-2F93-C3D621076794}"/>
          </ac:spMkLst>
        </pc:spChg>
        <pc:spChg chg="mod">
          <ac:chgData name="Unuki Unki" userId="3e5684518fb14e9f" providerId="LiveId" clId="{508CB1B9-60B6-463B-AFAC-35F11A996A95}" dt="2024-04-18T03:15:32.681" v="849" actId="1076"/>
          <ac:spMkLst>
            <pc:docMk/>
            <pc:sldMk cId="1979370935" sldId="281"/>
            <ac:spMk id="5" creationId="{874AFFAA-0FF0-51CF-1677-F7AB52EAF425}"/>
          </ac:spMkLst>
        </pc:spChg>
        <pc:spChg chg="mod">
          <ac:chgData name="Unuki Unki" userId="3e5684518fb14e9f" providerId="LiveId" clId="{508CB1B9-60B6-463B-AFAC-35F11A996A95}" dt="2024-04-18T03:15:18.303" v="840" actId="20577"/>
          <ac:spMkLst>
            <pc:docMk/>
            <pc:sldMk cId="1979370935" sldId="281"/>
            <ac:spMk id="707" creationId="{00000000-0000-0000-0000-000000000000}"/>
          </ac:spMkLst>
        </pc:spChg>
      </pc:sldChg>
      <pc:sldMasterChg chg="delSldLayout">
        <pc:chgData name="Unuki Unki" userId="3e5684518fb14e9f" providerId="LiveId" clId="{508CB1B9-60B6-463B-AFAC-35F11A996A95}" dt="2024-04-18T03:12:55.789" v="791" actId="47"/>
        <pc:sldMasterMkLst>
          <pc:docMk/>
          <pc:sldMasterMk cId="0" sldId="2147483668"/>
        </pc:sldMasterMkLst>
        <pc:sldLayoutChg chg="del">
          <pc:chgData name="Unuki Unki" userId="3e5684518fb14e9f" providerId="LiveId" clId="{508CB1B9-60B6-463B-AFAC-35F11A996A95}" dt="2024-04-18T03:12:55.789" v="791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Unuki Unki" userId="3e5684518fb14e9f" providerId="LiveId" clId="{508CB1B9-60B6-463B-AFAC-35F11A996A95}" dt="2024-04-18T02:51:25.855" v="324" actId="47"/>
          <pc:sldLayoutMkLst>
            <pc:docMk/>
            <pc:sldMasterMk cId="0" sldId="2147483668"/>
            <pc:sldLayoutMk cId="0" sldId="2147483651"/>
          </pc:sldLayoutMkLst>
        </pc:sldLayoutChg>
        <pc:sldLayoutChg chg="del">
          <pc:chgData name="Unuki Unki" userId="3e5684518fb14e9f" providerId="LiveId" clId="{508CB1B9-60B6-463B-AFAC-35F11A996A95}" dt="2024-04-18T03:10:53.078" v="768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59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60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61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Unuki Unki" userId="3e5684518fb14e9f" providerId="LiveId" clId="{508CB1B9-60B6-463B-AFAC-35F11A996A95}" dt="2024-04-18T03:12:50.830" v="790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Unuki Unki" userId="3e5684518fb14e9f" providerId="LiveId" clId="{508CB1B9-60B6-463B-AFAC-35F11A996A95}" dt="2024-04-18T03:12:55.789" v="791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Unuki Unki" userId="3e5684518fb14e9f" providerId="LiveId" clId="{508CB1B9-60B6-463B-AFAC-35F11A996A95}" dt="2024-04-18T03:12:55.789" v="791" actId="47"/>
          <pc:sldLayoutMkLst>
            <pc:docMk/>
            <pc:sldMasterMk cId="0" sldId="2147483668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11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88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81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0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0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 descr="Power outline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 descr="Power outline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 descr="Power outline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 descr="Power outline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 descr="Power outline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 descr="Power outline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1471050" y="4204525"/>
            <a:ext cx="10305300" cy="15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471050" y="2041175"/>
            <a:ext cx="1030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436707" y="6133406"/>
            <a:ext cx="416899" cy="386303"/>
            <a:chOff x="7467602" y="5857077"/>
            <a:chExt cx="468900" cy="434488"/>
          </a:xfrm>
        </p:grpSpPr>
        <p:sp>
          <p:nvSpPr>
            <p:cNvPr id="154" name="Google Shape;154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755589" y="6133409"/>
            <a:ext cx="1098953" cy="258600"/>
            <a:chOff x="4317443" y="530413"/>
            <a:chExt cx="1098953" cy="258600"/>
          </a:xfrm>
        </p:grpSpPr>
        <p:sp>
          <p:nvSpPr>
            <p:cNvPr id="159" name="Google Shape;15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164" name="Google Shape;164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 flipH="1">
            <a:off x="5844968" y="630375"/>
            <a:ext cx="1098953" cy="258600"/>
            <a:chOff x="4317443" y="530413"/>
            <a:chExt cx="1098953" cy="258600"/>
          </a:xfrm>
        </p:grpSpPr>
        <p:sp>
          <p:nvSpPr>
            <p:cNvPr id="169" name="Google Shape;16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6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75" name="Google Shape;175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83" name="Google Shape;183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320231" y="181154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6" descr="Power outline"/>
          <p:cNvGrpSpPr/>
          <p:nvPr/>
        </p:nvGrpSpPr>
        <p:grpSpPr>
          <a:xfrm>
            <a:off x="320221" y="204309"/>
            <a:ext cx="1099109" cy="1220951"/>
            <a:chOff x="5753006" y="3038475"/>
            <a:chExt cx="685957" cy="761999"/>
          </a:xfrm>
        </p:grpSpPr>
        <p:sp>
          <p:nvSpPr>
            <p:cNvPr id="189" name="Google Shape;189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19443" y="307925"/>
            <a:ext cx="1098953" cy="258600"/>
            <a:chOff x="4317443" y="530413"/>
            <a:chExt cx="1098953" cy="258600"/>
          </a:xfrm>
        </p:grpSpPr>
        <p:sp>
          <p:nvSpPr>
            <p:cNvPr id="192" name="Google Shape;192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696694" y="307919"/>
            <a:ext cx="416899" cy="386303"/>
            <a:chOff x="7467602" y="5857077"/>
            <a:chExt cx="468900" cy="434488"/>
          </a:xfrm>
        </p:grpSpPr>
        <p:sp>
          <p:nvSpPr>
            <p:cNvPr id="197" name="Google Shape;197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>
            <a:spLocks noGrp="1"/>
          </p:cNvSpPr>
          <p:nvPr>
            <p:ph type="title"/>
          </p:nvPr>
        </p:nvSpPr>
        <p:spPr>
          <a:xfrm>
            <a:off x="3334483" y="281407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Snake Game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747333" y="4030551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3" y="1416905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2811513" y="1070702"/>
            <a:ext cx="6408300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Snake Canvas</a:t>
            </a:r>
            <a:endParaRPr sz="5500" dirty="0"/>
          </a:p>
        </p:txBody>
      </p:sp>
      <p:sp>
        <p:nvSpPr>
          <p:cNvPr id="672" name="Google Shape;672;p23"/>
          <p:cNvSpPr txBox="1">
            <a:spLocks noGrp="1"/>
          </p:cNvSpPr>
          <p:nvPr>
            <p:ph type="body" idx="1"/>
          </p:nvPr>
        </p:nvSpPr>
        <p:spPr>
          <a:xfrm>
            <a:off x="2811513" y="2094300"/>
            <a:ext cx="64083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Энэ хэсэг тоглоомын маань </a:t>
            </a:r>
            <a:r>
              <a:rPr lang="en-US" dirty="0"/>
              <a:t>canvas</a:t>
            </a:r>
            <a:r>
              <a:rPr lang="mn-MN" dirty="0"/>
              <a:t> болон</a:t>
            </a:r>
            <a:r>
              <a:rPr lang="en-US" dirty="0"/>
              <a:t> </a:t>
            </a:r>
            <a:r>
              <a:rPr lang="mn-MN" dirty="0"/>
              <a:t>оноо харуулах хэсэг байрлаж байгаа.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E2E07-D952-DFB7-C8DB-27527320B69D}"/>
              </a:ext>
            </a:extLst>
          </p:cNvPr>
          <p:cNvSpPr txBox="1"/>
          <p:nvPr/>
        </p:nvSpPr>
        <p:spPr>
          <a:xfrm>
            <a:off x="1221544" y="3429000"/>
            <a:ext cx="10222596" cy="1902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"container"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en-US" sz="20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"game-container"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en-US" sz="20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canvas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"gameCanvas"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"game-canvas"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"400"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height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"400"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&gt;&lt;/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canvas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en-US" sz="20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en-US" sz="20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"score"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Оноо: 0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en-US" sz="20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"max-score"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Дээд оноо: 0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en-US" sz="20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Space дарж эхлүүлнэ үү!!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en-US" sz="20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6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en-US" sz="16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en-US" sz="1600" noProof="1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mn-MN" sz="1600" noProof="1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endParaRPr lang="mn-MN" sz="1600" noProof="1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endParaRPr lang="en-US" sz="20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2811513" y="1070702"/>
            <a:ext cx="6408300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Snake Canvas</a:t>
            </a:r>
            <a:endParaRPr sz="5500" dirty="0"/>
          </a:p>
        </p:txBody>
      </p:sp>
      <p:sp>
        <p:nvSpPr>
          <p:cNvPr id="672" name="Google Shape;672;p23"/>
          <p:cNvSpPr txBox="1">
            <a:spLocks noGrp="1"/>
          </p:cNvSpPr>
          <p:nvPr>
            <p:ph type="body" idx="1"/>
          </p:nvPr>
        </p:nvSpPr>
        <p:spPr>
          <a:xfrm>
            <a:off x="2811513" y="2094300"/>
            <a:ext cx="64083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Энэ хэсэг тоглоомын маань </a:t>
            </a:r>
            <a:r>
              <a:rPr lang="en-US" dirty="0"/>
              <a:t>canvas</a:t>
            </a:r>
            <a:r>
              <a:rPr lang="mn-MN" dirty="0"/>
              <a:t> болон</a:t>
            </a:r>
            <a:r>
              <a:rPr lang="en-US" dirty="0"/>
              <a:t> </a:t>
            </a:r>
            <a:r>
              <a:rPr lang="mn-MN" dirty="0"/>
              <a:t>Могой, жимсийг зарлаж буй хэсэг.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E2E07-D952-DFB7-C8DB-27527320B69D}"/>
              </a:ext>
            </a:extLst>
          </p:cNvPr>
          <p:cNvSpPr txBox="1"/>
          <p:nvPr/>
        </p:nvSpPr>
        <p:spPr>
          <a:xfrm>
            <a:off x="1824859" y="3542122"/>
            <a:ext cx="10222596" cy="2082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canvas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b="0" i="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document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b="0" i="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getElementById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b="0" i="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'gameCanvas'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2000" noProof="1">
              <a:effectLst/>
            </a:endParaRPr>
          </a:p>
          <a:p>
            <a:pPr marR="0" algn="l" rt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600" b="0" i="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ctx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canvas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b="0" i="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getContext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b="0" i="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'2d'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2000" noProof="1">
              <a:effectLst/>
            </a:endParaRPr>
          </a:p>
          <a:p>
            <a:pPr marR="0" algn="l" rt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600" b="0" i="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scale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b="0" i="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600" b="0" i="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Могойн томрууны хэмжээ</a:t>
            </a:r>
            <a:endParaRPr lang="en-US" sz="2000" noProof="1">
              <a:effectLst/>
            </a:endParaRPr>
          </a:p>
          <a:p>
            <a:pPr marR="0" algn="l" rt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600" b="0" i="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rows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canvas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b="0" i="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height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scale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600" b="0" i="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Могойн мөрүүдийн тоо</a:t>
            </a:r>
            <a:endParaRPr lang="en-US" sz="2000" noProof="1">
              <a:effectLst/>
            </a:endParaRPr>
          </a:p>
          <a:p>
            <a:pPr marR="0" algn="l" rt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600" b="0" i="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columns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canvas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b="0" i="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width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sz="1600" b="0" i="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scale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600" b="0" i="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Могойн багануудын тоо</a:t>
            </a:r>
            <a:endParaRPr lang="en-US" sz="2000" noProof="1">
              <a:effectLst/>
            </a:endParaRPr>
          </a:p>
          <a:p>
            <a:pPr marR="0" algn="l" rt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600" b="0" i="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i="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snake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600" b="0" i="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Могой</a:t>
            </a:r>
            <a:endParaRPr lang="en-US" sz="2000" noProof="1">
              <a:effectLst/>
            </a:endParaRPr>
          </a:p>
          <a:p>
            <a:pPr marR="0" algn="l" rt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600" b="0" i="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i="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fruit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600" b="0" i="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Жимс</a:t>
            </a:r>
            <a:endParaRPr lang="en-US" sz="2000" noProof="1">
              <a:effectLst/>
            </a:endParaRPr>
          </a:p>
          <a:p>
            <a:pPr marR="0" algn="l" rt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600" b="0" i="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let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i="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gamePaused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b="0" i="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600" b="0" i="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Тоглоом түр зогсох эсэхийг тодорхойлох хувьсагч</a:t>
            </a:r>
            <a:endParaRPr lang="en-US" sz="2000" noProof="1">
              <a:effectLst/>
            </a:endParaRPr>
          </a:p>
          <a:p>
            <a:pPr marR="0" algn="l" rtl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noProof="1">
              <a:effectLst/>
            </a:endParaRPr>
          </a:p>
          <a:p>
            <a:pPr algn="l">
              <a:lnSpc>
                <a:spcPts val="1425"/>
              </a:lnSpc>
            </a:pPr>
            <a:endParaRPr lang="mn-MN" sz="1600" noProof="1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endParaRPr lang="en-US" sz="20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0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6372921" y="2003467"/>
            <a:ext cx="5152650" cy="3162422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noProof="1"/>
              <a:t>Оноо үүсгэж буй болон хадгалж буй хэсэг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44DD6-87C7-C37F-0111-D12529C78898}"/>
              </a:ext>
            </a:extLst>
          </p:cNvPr>
          <p:cNvSpPr txBox="1"/>
          <p:nvPr/>
        </p:nvSpPr>
        <p:spPr>
          <a:xfrm>
            <a:off x="557052" y="1146562"/>
            <a:ext cx="5957271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//Оноо хариуцах хэсэг 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Score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points: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Одоо байгаа оноо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pointsMax: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Тонлолтын үюд цуглуулсан хамгийн их оноо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Одоо байгаа оноог өөрчилнө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updatePoints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newPoints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newPoints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},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Одоо байгаа оноог үхсний дараа 0 болгоно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resetPoints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4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},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 Тонлолтын үюд цуглуулсан хамгийн их оноог өөрчилнө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updateMaxPoints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4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&gt;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pointsMax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pointsMax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},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Одоо байгаа оноог хадгална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getPoints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4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},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 Тонлолтын үюд цуглуулсан хамгийн их оноог хадгална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4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getMaxPoints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4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pointsMax</a:t>
            </a: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4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noProof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873055" y="74224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Могойн функц</a:t>
            </a:r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2941343" y="1648961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mn-MN" dirty="0">
                <a:solidFill>
                  <a:schemeClr val="accent1"/>
                </a:solidFill>
              </a:rPr>
              <a:t>Могойг зурж байгаа функц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AFFAA-0FF0-51CF-1677-F7AB52EAF425}"/>
              </a:ext>
            </a:extLst>
          </p:cNvPr>
          <p:cNvSpPr txBox="1"/>
          <p:nvPr/>
        </p:nvSpPr>
        <p:spPr>
          <a:xfrm>
            <a:off x="94629" y="2254016"/>
            <a:ext cx="5693428" cy="4051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Могойн функц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Snake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total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[];  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тоглоомийг түр цогсоох фунц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togglePause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gamePaused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!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gamePaused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};</a:t>
            </a:r>
            <a:endParaRPr lang="mn-MN" sz="1200" noProof="1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Могойг зурж буй хэсгийг зурах функц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draw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()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//Могойн бие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fillStyle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"green"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forEach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segment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fillRect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segment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segment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strokeStyle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"black"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strokeRect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segment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segment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4D5E1-EE95-D16F-700C-D09A1CF4D830}"/>
              </a:ext>
            </a:extLst>
          </p:cNvPr>
          <p:cNvSpPr txBox="1"/>
          <p:nvPr/>
        </p:nvSpPr>
        <p:spPr>
          <a:xfrm>
            <a:off x="5146704" y="2510074"/>
            <a:ext cx="7117567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Могойн толгой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fillStyle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"green"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beginPath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arc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Math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fill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strokeStyle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"black"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beginPath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arc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Math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stroke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Могойн нүд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fillStyle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"black"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fillRect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4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8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8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fillRect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8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/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8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873055" y="74224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Могойн функц</a:t>
            </a:r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2941342" y="1648961"/>
            <a:ext cx="5693427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mn-MN" dirty="0">
                <a:solidFill>
                  <a:schemeClr val="accent1"/>
                </a:solidFill>
              </a:rPr>
              <a:t>Могойн биеийг хөдөлгөж буй функц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AFFAA-0FF0-51CF-1677-F7AB52EAF425}"/>
              </a:ext>
            </a:extLst>
          </p:cNvPr>
          <p:cNvSpPr txBox="1"/>
          <p:nvPr/>
        </p:nvSpPr>
        <p:spPr>
          <a:xfrm>
            <a:off x="1152051" y="2255750"/>
            <a:ext cx="5693428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update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let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length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++)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] 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];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total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&gt;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total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] = {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x: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y: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};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//Могойг хөдөлгөж буй хэсэг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canvas хүрээ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&gt;=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canvas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&gt;=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canvas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height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canvas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canvas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height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4D5E1-EE95-D16F-700C-D09A1CF4D830}"/>
              </a:ext>
            </a:extLst>
          </p:cNvPr>
          <p:cNvSpPr txBox="1"/>
          <p:nvPr/>
        </p:nvSpPr>
        <p:spPr>
          <a:xfrm>
            <a:off x="6149005" y="2254378"/>
            <a:ext cx="46006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Могойн чиглэллийг өөрчилж буй функц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changeDirection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direction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switch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direction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case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'w'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!==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-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break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case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's'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!== -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break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case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'a'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!==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-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break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case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'd'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!== -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ySpeed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break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8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873055" y="74224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Могойн функц</a:t>
            </a:r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2941342" y="1436539"/>
            <a:ext cx="5693427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mn-MN" dirty="0">
                <a:solidFill>
                  <a:schemeClr val="accent1"/>
                </a:solidFill>
              </a:rPr>
              <a:t>Могойн Жимс идэх болон өөрийгөө мөргөх үед хийгдэх үйлдэл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AFFAA-0FF0-51CF-1677-F7AB52EAF425}"/>
              </a:ext>
            </a:extLst>
          </p:cNvPr>
          <p:cNvSpPr txBox="1"/>
          <p:nvPr/>
        </p:nvSpPr>
        <p:spPr>
          <a:xfrm>
            <a:off x="2941342" y="2370452"/>
            <a:ext cx="64553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Могойн жимс идэх болон оноог нэмэгдүүлж буй хэсэг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eat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===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&amp;&amp;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===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total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++;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Score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updatePoints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total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Score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updateMaxPoints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false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Могойг өөрийн сүүлийг мөргөх ү</a:t>
            </a:r>
            <a:r>
              <a:rPr lang="mn-MN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е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д  хийгдэх үйлдэл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checkCollision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let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length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++)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===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].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&amp;&amp;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===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].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Оноо болон могойн уртыг 0 болгож буй хэсэг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total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tail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[];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Score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resetPoints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} 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10763" y="1204161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Жимсний функц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AFFAA-0FF0-51CF-1677-F7AB52EAF425}"/>
              </a:ext>
            </a:extLst>
          </p:cNvPr>
          <p:cNvSpPr txBox="1"/>
          <p:nvPr/>
        </p:nvSpPr>
        <p:spPr>
          <a:xfrm>
            <a:off x="2517136" y="2521282"/>
            <a:ext cx="7824068" cy="297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Жимс зурж буй функц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const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fruitImage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Image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fruitImage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src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8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'apple.png'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8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Жимсийн байршлыг random-оор байрлуулж буй функц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pickLocation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()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(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Math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floor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Math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random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* 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columns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)) * 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(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Math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floor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Math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random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* 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rows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)) * 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draw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() {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drawImage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fruitImage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8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this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y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8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scale</a:t>
            </a: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};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8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US" sz="18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58388" y="100363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Тохиргооны Функц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AFFAA-0FF0-51CF-1677-F7AB52EAF425}"/>
              </a:ext>
            </a:extLst>
          </p:cNvPr>
          <p:cNvSpPr txBox="1"/>
          <p:nvPr/>
        </p:nvSpPr>
        <p:spPr>
          <a:xfrm>
            <a:off x="1546765" y="1942689"/>
            <a:ext cx="7824067" cy="4221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Тохируулах функц: Тоглоомыг эхлүүлнэ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setup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snake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Snake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pickLocation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Тоглоомын гогцоо: Тоглоомыг байнга шинэчилж, үзүүлээрэй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window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setInterval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(()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(!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gamePaused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ctx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clearRect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canvas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canvas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height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draw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snake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update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snake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draw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 Хэрэв могой жимсийг идвэл жимсийн байршлыг нь өөрчилнө      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snake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eat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fruit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pickLocation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snake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checkCollision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document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querySelector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'.score'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innerText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"Оноо: "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Score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getPoints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document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querySelector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'.max-score'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innerText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"Дээд оноо: "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+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Score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getMaxPoints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}, </a:t>
            </a:r>
            <a:r>
              <a:rPr lang="en-US" sz="1200" noProof="1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140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 </a:t>
            </a:r>
            <a:r>
              <a:rPr lang="en-US" sz="1200" noProof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//Могойн хурд 140 миллисекунд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})();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B5A0C-73A9-B964-2F93-C3D621076794}"/>
              </a:ext>
            </a:extLst>
          </p:cNvPr>
          <p:cNvSpPr txBox="1"/>
          <p:nvPr/>
        </p:nvSpPr>
        <p:spPr>
          <a:xfrm>
            <a:off x="7682680" y="3288988"/>
            <a:ext cx="6975834" cy="1529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window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addEventListener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'keydown'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direction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key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toLowerCase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direction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=== </a:t>
            </a:r>
            <a:r>
              <a:rPr lang="en-US" sz="1200" noProof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' '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snake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togglePause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(); 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}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noProof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(!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gamePaused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200" noProof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snake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changeDirection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noProof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direction</a:t>
            </a: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}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sz="1200" noProof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});</a:t>
            </a:r>
            <a:endParaRPr lang="en-US" sz="1200" noProof="1">
              <a:effectLst/>
              <a:highlight>
                <a:srgbClr val="1E1E1E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7093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1620</Words>
  <Application>Microsoft Office PowerPoint</Application>
  <PresentationFormat>Widescreen</PresentationFormat>
  <Paragraphs>215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Barlow Condensed</vt:lpstr>
      <vt:lpstr>Arial</vt:lpstr>
      <vt:lpstr>IBM Plex Mono</vt:lpstr>
      <vt:lpstr>Aldrich</vt:lpstr>
      <vt:lpstr>Abril Fatface</vt:lpstr>
      <vt:lpstr>Consolas</vt:lpstr>
      <vt:lpstr>IBM Plex Mono Medium</vt:lpstr>
      <vt:lpstr>Times New Roman</vt:lpstr>
      <vt:lpstr>SlidesMania</vt:lpstr>
      <vt:lpstr>Snake Game</vt:lpstr>
      <vt:lpstr>Snake Canvas</vt:lpstr>
      <vt:lpstr>Snake Canvas</vt:lpstr>
      <vt:lpstr>Оноо үүсгэж буй болон хадгалж буй хэсэг</vt:lpstr>
      <vt:lpstr>Могойн функц</vt:lpstr>
      <vt:lpstr>Могойн функц</vt:lpstr>
      <vt:lpstr>Могойн функц</vt:lpstr>
      <vt:lpstr>Жимсний функц</vt:lpstr>
      <vt:lpstr>Тохиргооны Функц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Snake, Null Agent</dc:title>
  <cp:lastModifiedBy>Unuki Unki</cp:lastModifiedBy>
  <cp:revision>1</cp:revision>
  <dcterms:modified xsi:type="dcterms:W3CDTF">2024-04-18T04:51:37Z</dcterms:modified>
</cp:coreProperties>
</file>