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907588" cy="6858000"/>
  <p:notesSz cx="6796088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60" y="-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100FBEE-2010-446D-9321-3825A5913E2C}"/>
    <pc:docChg chg="modSld">
      <pc:chgData name="" userId="" providerId="" clId="Web-{4100FBEE-2010-446D-9321-3825A5913E2C}" dt="2019-08-27T19:30:25.215" v="3" actId="20577"/>
      <pc:docMkLst>
        <pc:docMk/>
      </pc:docMkLst>
      <pc:sldChg chg="addSp delSp modSp">
        <pc:chgData name="" userId="" providerId="" clId="Web-{4100FBEE-2010-446D-9321-3825A5913E2C}" dt="2019-08-27T19:30:25.215" v="3" actId="20577"/>
        <pc:sldMkLst>
          <pc:docMk/>
          <pc:sldMk cId="0" sldId="256"/>
        </pc:sldMkLst>
        <pc:spChg chg="add del mod">
          <ac:chgData name="" userId="" providerId="" clId="Web-{4100FBEE-2010-446D-9321-3825A5913E2C}" dt="2019-08-27T19:30:25.215" v="3" actId="20577"/>
          <ac:spMkLst>
            <pc:docMk/>
            <pc:sldMk cId="0" sldId="256"/>
            <ac:spMk id="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6797520" cy="9925200"/>
          </a:xfrm>
          <a:custGeom>
            <a:avLst/>
            <a:gdLst/>
            <a:ahLst/>
            <a:cxnLst/>
            <a:rect l="0" t="0" r="r" b="b"/>
            <a:pathLst>
              <a:path w="18884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8" y="27571"/>
                </a:lnTo>
                <a:cubicBezTo>
                  <a:pt x="18880" y="27571"/>
                  <a:pt x="18883" y="27568"/>
                  <a:pt x="18883" y="27566"/>
                </a:cubicBezTo>
                <a:lnTo>
                  <a:pt x="18883" y="4"/>
                </a:lnTo>
                <a:cubicBezTo>
                  <a:pt x="18883" y="2"/>
                  <a:pt x="18880" y="0"/>
                  <a:pt x="18878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0" y="0"/>
            <a:ext cx="6796080" cy="9925200"/>
          </a:xfrm>
          <a:custGeom>
            <a:avLst/>
            <a:gdLst/>
            <a:ahLst/>
            <a:cxnLst/>
            <a:rect l="0" t="0" r="r" b="b"/>
            <a:pathLst>
              <a:path w="18880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4" y="27571"/>
                </a:lnTo>
                <a:cubicBezTo>
                  <a:pt x="18876" y="27571"/>
                  <a:pt x="18879" y="27568"/>
                  <a:pt x="18879" y="27566"/>
                </a:cubicBezTo>
                <a:lnTo>
                  <a:pt x="18879" y="4"/>
                </a:lnTo>
                <a:cubicBezTo>
                  <a:pt x="18879" y="2"/>
                  <a:pt x="18876" y="0"/>
                  <a:pt x="18874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47440" y="3416400"/>
            <a:ext cx="5562360" cy="5919840"/>
          </a:xfrm>
          <a:prstGeom prst="rect">
            <a:avLst/>
          </a:prstGeom>
        </p:spPr>
        <p:txBody>
          <a:bodyPr lIns="92160" tIns="46080" rIns="92160" bIns="4608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936800" y="380520"/>
            <a:ext cx="4268880" cy="2954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940040" y="382680"/>
            <a:ext cx="4270320" cy="295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5948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076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5948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0760" y="365040"/>
            <a:ext cx="8545320" cy="614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998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28600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85800" lvl="1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99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076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ru-RU" sz="1200" b="0" strike="noStrike" spc="-1">
                <a:solidFill>
                  <a:srgbClr val="898989"/>
                </a:solidFill>
                <a:latin typeface="Times New Roman"/>
              </a:rPr>
              <a:t>&lt;date/time&gt;</a:t>
            </a:r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281040" y="6356520"/>
            <a:ext cx="3344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99732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/>
            <a:fld id="{B6E444D8-1E7C-4601-8BBD-9B880C6142FC}" type="slidenum">
              <a:rPr lang="ru-RU" sz="1200" b="0" strike="noStrike" spc="-1">
                <a:solidFill>
                  <a:srgbClr val="898989"/>
                </a:solidFill>
                <a:latin typeface="Times New Roman"/>
              </a:rPr>
              <a:pPr algn="r"/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345960" y="260280"/>
            <a:ext cx="86425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МИНИСТЕРСТВО НАУКИ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И ВЫСШЕГО ОБРАЗОВАНИЯ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РОССИЙСКОЙ ФЕДЕРАЦИИ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МОСКОВСКИЙ ГОСУДАРСТВЕННЫЙ ТЕХНИЧЕСКИЙ УНИВЕРСИТЕТ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им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Н.Э.Баумана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КАФЕДРА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ПРОЕКТИРОВАНИЕ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ТЕХНОЛОГИЯ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ПР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/>
              </a:rPr>
              <a:t>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ИЗВОДСТВА ЭЛЕКТРОННОЙ АППАРАТУРЫ 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Отчет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о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выполнении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практического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задания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№1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«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Исследование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ЭВМ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влияния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выбора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различных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материалов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результаты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проектирования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на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междисциплинарном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уровне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»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Выполнил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студент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группы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1600" spc="-1" dirty="0" smtClean="0">
                <a:solidFill>
                  <a:srgbClr val="0F228B"/>
                </a:solidFill>
                <a:latin typeface="Times New Roman"/>
              </a:rPr>
              <a:t>ИУ4-31Б</a:t>
            </a:r>
          </a:p>
          <a:p>
            <a:pPr algn="ctr">
              <a:lnSpc>
                <a:spcPct val="100000"/>
              </a:lnSpc>
            </a:pPr>
            <a:r>
              <a:rPr lang="ru-RU" sz="1600" spc="-1" dirty="0" smtClean="0">
                <a:solidFill>
                  <a:srgbClr val="0F228B"/>
                </a:solidFill>
                <a:latin typeface="Times New Roman"/>
              </a:rPr>
              <a:t>Юнусов О.И.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Проверил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: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д.т.н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.,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профессор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,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профессор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каф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. ИУ-4</a:t>
            </a: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Л.А.Зинченко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/>
              </a:rPr>
              <a:t>Москва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, </a:t>
            </a:r>
            <a:r>
              <a:rPr lang="en-GB" sz="1600" spc="-1" dirty="0">
                <a:solidFill>
                  <a:srgbClr val="0F228B"/>
                </a:solidFill>
                <a:latin typeface="Times New Roman"/>
              </a:rPr>
              <a:t>2019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/>
              </a:rPr>
              <a:t> г.</a:t>
            </a:r>
            <a:endParaRPr lang="en-US" sz="16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04920" y="990720"/>
            <a:ext cx="8904240" cy="348005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Цель</a:t>
            </a:r>
            <a:r>
              <a:rPr lang="en-GB" sz="2000" b="1" strike="noStrike" spc="-1" dirty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2000" b="1" strike="noStrike" spc="-1" dirty="0" err="1" smtClean="0">
                <a:solidFill>
                  <a:srgbClr val="0F228B"/>
                </a:solidFill>
                <a:latin typeface="Times New Roman"/>
              </a:rPr>
              <a:t>работы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  <a:r>
              <a:rPr lang="ru-RU" sz="2000" b="1" spc="-1" dirty="0" smtClean="0">
                <a:solidFill>
                  <a:srgbClr val="0F228B"/>
                </a:solidFill>
                <a:latin typeface="Times New Roman"/>
              </a:rPr>
              <a:t> </a:t>
            </a:r>
            <a:r>
              <a:rPr lang="ru-RU" sz="2000" b="1" spc="-1" dirty="0" smtClean="0">
                <a:solidFill>
                  <a:srgbClr val="0F228B"/>
                </a:solidFill>
                <a:latin typeface="Times New Roman"/>
              </a:rPr>
              <a:t>Научиться работать с множествами</a:t>
            </a: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r>
              <a:rPr lang="en-GB" sz="2000" b="1" strike="noStrike" spc="-1" dirty="0" err="1" smtClean="0">
                <a:solidFill>
                  <a:srgbClr val="0F228B"/>
                </a:solidFill>
                <a:latin typeface="Times New Roman"/>
              </a:rPr>
              <a:t>Задание</a:t>
            </a:r>
            <a:r>
              <a:rPr lang="en-GB" sz="2000" b="1" strike="noStrike" spc="-1" dirty="0" smtClean="0">
                <a:solidFill>
                  <a:srgbClr val="0F228B"/>
                </a:solidFill>
                <a:latin typeface="Times New Roman"/>
              </a:rPr>
              <a:t>:</a:t>
            </a:r>
            <a:r>
              <a:rPr lang="ru-RU" sz="2000" dirty="0" smtClean="0"/>
              <a:t>Реализовать на языке С и отладить </a:t>
            </a:r>
            <a:r>
              <a:rPr lang="ru-RU" sz="2000" dirty="0" err="1" smtClean="0"/>
              <a:t>програму</a:t>
            </a:r>
            <a:r>
              <a:rPr lang="ru-RU" sz="2000" dirty="0" smtClean="0"/>
              <a:t>,</a:t>
            </a:r>
          </a:p>
          <a:p>
            <a:r>
              <a:rPr lang="ru-RU" sz="2000" dirty="0" smtClean="0"/>
              <a:t>реализующую следующие функции:</a:t>
            </a:r>
          </a:p>
          <a:p>
            <a:r>
              <a:rPr lang="ru-RU" sz="2000" dirty="0" smtClean="0"/>
              <a:t>Реализовать на языке С и отладить </a:t>
            </a:r>
            <a:r>
              <a:rPr lang="ru-RU" sz="2000" dirty="0" err="1" smtClean="0"/>
              <a:t>програму,реализующую</a:t>
            </a:r>
            <a:r>
              <a:rPr lang="ru-RU" sz="2000" dirty="0" smtClean="0"/>
              <a:t> следующие функции:</a:t>
            </a:r>
          </a:p>
          <a:p>
            <a:r>
              <a:rPr lang="ru-RU" sz="2000" dirty="0" smtClean="0"/>
              <a:t>-Задание множества десятичный чисел. (Реализовано)</a:t>
            </a:r>
          </a:p>
          <a:p>
            <a:r>
              <a:rPr lang="ru-RU" sz="2000" dirty="0" smtClean="0"/>
              <a:t>-Перевод из двоичной в </a:t>
            </a:r>
            <a:r>
              <a:rPr lang="ru-RU" sz="2000" dirty="0" err="1" smtClean="0"/>
              <a:t>десетичную</a:t>
            </a:r>
            <a:r>
              <a:rPr lang="ru-RU" sz="2000" dirty="0" smtClean="0"/>
              <a:t> систему исчисления. (Реализовано)</a:t>
            </a:r>
          </a:p>
          <a:p>
            <a:r>
              <a:rPr lang="ru-RU" sz="2000" dirty="0" smtClean="0"/>
              <a:t>-Вывод элементов двух множеств. (Реализовано)</a:t>
            </a:r>
          </a:p>
          <a:p>
            <a:r>
              <a:rPr lang="ru-RU" sz="2000" dirty="0" err="1" smtClean="0"/>
              <a:t>Компилятор:GNO</a:t>
            </a:r>
            <a:r>
              <a:rPr lang="ru-RU" sz="2000" dirty="0" smtClean="0"/>
              <a:t> GCC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10324" y="857232"/>
            <a:ext cx="8904600" cy="574990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Выполнение:int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main() {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int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*a=(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int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*) 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malloc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(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sizeof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(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int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int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i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=0,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    j=0;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char c;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while ((c = 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getchar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()) != '\n') {</a:t>
            </a:r>
          </a:p>
          <a:p>
            <a:pPr>
              <a:lnSpc>
                <a:spcPct val="100000"/>
              </a:lnSpc>
            </a:pPr>
            <a:endParaRPr lang="en-GB" sz="1050" b="1" spc="-1" dirty="0" smtClean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    if (c!=' ')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        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i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=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i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*10+c-'0';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    else {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        a[j] = 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i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        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i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=0;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        j++;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        a=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realloc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(a,(j+1)*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sizeof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(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int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}</a:t>
            </a:r>
          </a:p>
          <a:p>
            <a:pPr>
              <a:lnSpc>
                <a:spcPct val="100000"/>
              </a:lnSpc>
            </a:pPr>
            <a:endParaRPr lang="en-GB" sz="1050" b="1" spc="-1" dirty="0" smtClean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for (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i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=0;i&lt;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j;i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    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int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k = a[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i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    while (k &gt; 0) {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        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printf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("%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d",k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% 2);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        k=k/2;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    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printf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(" ");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printf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("\n");</a:t>
            </a:r>
          </a:p>
          <a:p>
            <a:pPr>
              <a:lnSpc>
                <a:spcPct val="100000"/>
              </a:lnSpc>
            </a:pPr>
            <a:endParaRPr lang="en-GB" sz="1050" b="1" spc="-1" dirty="0" smtClean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for (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i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=0;i&lt;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j;i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    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printf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("%d ",a[</a:t>
            </a:r>
            <a:r>
              <a:rPr lang="en-GB" sz="1050" b="1" spc="-1" dirty="0" err="1" smtClean="0">
                <a:solidFill>
                  <a:srgbClr val="0F228B"/>
                </a:solidFill>
                <a:latin typeface="Times New Roman"/>
              </a:rPr>
              <a:t>i</a:t>
            </a: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]);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}</a:t>
            </a:r>
          </a:p>
          <a:p>
            <a:pPr>
              <a:lnSpc>
                <a:spcPct val="100000"/>
              </a:lnSpc>
            </a:pPr>
            <a:endParaRPr lang="en-GB" sz="1050" b="1" spc="-1" dirty="0" smtClean="0">
              <a:solidFill>
                <a:srgbClr val="0F228B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    return 0;</a:t>
            </a:r>
          </a:p>
          <a:p>
            <a:pPr>
              <a:lnSpc>
                <a:spcPct val="100000"/>
              </a:lnSpc>
            </a:pPr>
            <a:r>
              <a:rPr lang="en-GB" sz="1050" b="1" spc="-1" dirty="0" smtClean="0">
                <a:solidFill>
                  <a:srgbClr val="0F228B"/>
                </a:solidFill>
                <a:latin typeface="Times New Roman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05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105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33520" y="304920"/>
            <a:ext cx="8534160" cy="52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«Исследование на ЭВМ влияния выбора различных материалов на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результаты проектирования на междисциплинарном уровне»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04920" y="990720"/>
            <a:ext cx="890424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 dirty="0" err="1">
                <a:solidFill>
                  <a:srgbClr val="0F228B"/>
                </a:solidFill>
                <a:latin typeface="Times New Roman"/>
              </a:rPr>
              <a:t>Выводы</a:t>
            </a:r>
            <a:r>
              <a:rPr lang="en-GB" sz="2000" b="1" strike="noStrike" spc="-1" dirty="0">
                <a:solidFill>
                  <a:srgbClr val="0F228B"/>
                </a:solidFill>
                <a:latin typeface="Times New Roman"/>
              </a:rPr>
              <a:t>:</a:t>
            </a: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1219320" y="6248520"/>
            <a:ext cx="7162560" cy="30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Кафедра ИУ4 «Проектирование и технология производства Э</a:t>
            </a:r>
            <a:r>
              <a:rPr lang="ru-RU" sz="1400" b="0" strike="noStrike" spc="-1">
                <a:solidFill>
                  <a:srgbClr val="0F228B"/>
                </a:solidFill>
                <a:latin typeface="Times New Roman"/>
              </a:rPr>
              <a:t>А</a:t>
            </a:r>
            <a:r>
              <a:rPr lang="en-GB" sz="1400" b="0" strike="noStrike" spc="-1">
                <a:solidFill>
                  <a:srgbClr val="0F228B"/>
                </a:solidFill>
                <a:latin typeface="Times New Roman"/>
              </a:rPr>
              <a:t>» 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81960" y="1857364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ru-RU" i="1" dirty="0" smtClean="0"/>
              <a:t>Задал множество, перевел из одной системы в другую, вывел множества.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305</Words>
  <Application>Microsoft Office PowerPoint</Application>
  <PresentationFormat>Произвольный</PresentationFormat>
  <Paragraphs>57</Paragraphs>
  <Slides>4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Office Theme</vt:lpstr>
      <vt:lpstr>Слайд 1</vt:lpstr>
      <vt:lpstr>Слайд 2</vt:lpstr>
      <vt:lpstr>Слайд 3</vt:lpstr>
      <vt:lpstr>Слайд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проекционной _x000b_литографии i-line диапазона при _x000b_произ</dc:title>
  <dc:subject/>
  <dc:creator>Admin</dc:creator>
  <dc:description/>
  <cp:lastModifiedBy>xxx</cp:lastModifiedBy>
  <cp:revision>5</cp:revision>
  <dcterms:modified xsi:type="dcterms:W3CDTF">2019-10-02T16:16:48Z</dcterms:modified>
  <dc:language>en-US</dc:language>
</cp:coreProperties>
</file>