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LID4096"/>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59" d="100"/>
          <a:sy n="59" d="100"/>
        </p:scale>
        <p:origin x="1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ofrit\Desktop\&#1500;&#1497;&#1502;&#1493;&#1491;&#1497;&#1501;\&#1488;&#1493;&#1504;&#1497;&#1489;&#1512;&#1505;&#1497;&#1496;&#1492;\&#1513;&#1504;&#1492;%20&#1489;\&#1505;&#1502;&#1505;&#1496;&#1512;%20&#1488;\&#1514;&#1499;&#1504;&#1493;&#1514;%20&#1502;&#1493;&#1504;&#1495;&#1492;%20&#1506;&#1510;&#1502;&#1497;&#1501;\&#1502;&#1496;&#1500;&#1493;&#1514;\&#1502;&#1496;&#1500;&#1492;%203\&#1504;&#1514;&#1493;&#1504;&#1497;&#15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ofrit\Desktop\&#1500;&#1497;&#1502;&#1493;&#1491;&#1497;&#1501;\&#1488;&#1493;&#1504;&#1497;&#1489;&#1512;&#1505;&#1497;&#1496;&#1492;\&#1513;&#1504;&#1492;%20&#1489;\&#1505;&#1502;&#1505;&#1496;&#1512;%20&#1488;\&#1514;&#1499;&#1504;&#1493;&#1514;%20&#1502;&#1493;&#1504;&#1495;&#1492;%20&#1506;&#1510;&#1502;&#1497;&#1501;\&#1502;&#1496;&#1500;&#1493;&#1514;\&#1502;&#1496;&#1500;&#1492;%203\&#1504;&#1514;&#1493;&#1504;&#1497;&#15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ofrit\Desktop\&#1500;&#1497;&#1502;&#1493;&#1491;&#1497;&#1501;\&#1488;&#1493;&#1504;&#1497;&#1489;&#1512;&#1505;&#1497;&#1496;&#1492;\&#1513;&#1504;&#1492;%20&#1489;\&#1505;&#1502;&#1505;&#1496;&#1512;%20&#1488;\&#1514;&#1499;&#1504;&#1493;&#1514;%20&#1502;&#1493;&#1504;&#1495;&#1492;%20&#1506;&#1510;&#1502;&#1497;&#1501;\&#1502;&#1496;&#1500;&#1493;&#1514;\&#1502;&#1496;&#1500;&#1492;%203\&#1504;&#1514;&#1493;&#1504;&#1497;&#15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ofrit\Desktop\&#1500;&#1497;&#1502;&#1493;&#1491;&#1497;&#1501;\&#1488;&#1493;&#1504;&#1497;&#1489;&#1512;&#1505;&#1497;&#1496;&#1492;\&#1513;&#1504;&#1492;%20&#1489;\&#1505;&#1502;&#1505;&#1496;&#1512;%20&#1488;\&#1514;&#1499;&#1504;&#1493;&#1514;%20&#1502;&#1493;&#1504;&#1495;&#1492;%20&#1506;&#1510;&#1502;&#1497;&#1501;\&#1502;&#1496;&#1500;&#1493;&#1514;\&#1502;&#1496;&#1500;&#1492;%203\&#1504;&#1514;&#1493;&#1504;&#1497;&#150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TSP - Performance  of small graphs</a:t>
            </a:r>
            <a:endParaRPr lang="he-IL"/>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LID4096"/>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4119903762029745"/>
          <c:y val="0.20412037037037037"/>
          <c:w val="0.76839107611548552"/>
          <c:h val="0.50219160104986882"/>
        </c:manualLayout>
      </c:layout>
      <c:bar3DChart>
        <c:barDir val="col"/>
        <c:grouping val="standard"/>
        <c:varyColors val="0"/>
        <c:ser>
          <c:idx val="0"/>
          <c:order val="0"/>
          <c:tx>
            <c:strRef>
              <c:f>TSP!$I$77</c:f>
              <c:strCache>
                <c:ptCount val="1"/>
                <c:pt idx="0">
                  <c:v>Java</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TSP!$H$78:$H$83</c:f>
              <c:strCache>
                <c:ptCount val="6"/>
                <c:pt idx="0">
                  <c:v>A0</c:v>
                </c:pt>
                <c:pt idx="1">
                  <c:v>A1</c:v>
                </c:pt>
                <c:pt idx="2">
                  <c:v>A2</c:v>
                </c:pt>
                <c:pt idx="3">
                  <c:v>A3</c:v>
                </c:pt>
                <c:pt idx="4">
                  <c:v>A4</c:v>
                </c:pt>
                <c:pt idx="5">
                  <c:v>A5</c:v>
                </c:pt>
              </c:strCache>
            </c:strRef>
          </c:cat>
          <c:val>
            <c:numRef>
              <c:f>TSP!$I$78:$I$83</c:f>
              <c:numCache>
                <c:formatCode>General</c:formatCode>
                <c:ptCount val="6"/>
                <c:pt idx="0">
                  <c:v>0.17900000000000002</c:v>
                </c:pt>
                <c:pt idx="1">
                  <c:v>0.15975</c:v>
                </c:pt>
                <c:pt idx="2">
                  <c:v>0.16600000000000001</c:v>
                </c:pt>
                <c:pt idx="3">
                  <c:v>0.18325000000000002</c:v>
                </c:pt>
                <c:pt idx="4">
                  <c:v>0.19125</c:v>
                </c:pt>
                <c:pt idx="5">
                  <c:v>0.1865</c:v>
                </c:pt>
              </c:numCache>
            </c:numRef>
          </c:val>
          <c:extLst>
            <c:ext xmlns:c16="http://schemas.microsoft.com/office/drawing/2014/chart" uri="{C3380CC4-5D6E-409C-BE32-E72D297353CC}">
              <c16:uniqueId val="{00000000-D49D-46AD-830C-418BDAC4F36F}"/>
            </c:ext>
          </c:extLst>
        </c:ser>
        <c:ser>
          <c:idx val="1"/>
          <c:order val="1"/>
          <c:tx>
            <c:strRef>
              <c:f>TSP!$J$77</c:f>
              <c:strCache>
                <c:ptCount val="1"/>
                <c:pt idx="0">
                  <c:v>Python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TSP!$H$78:$H$83</c:f>
              <c:strCache>
                <c:ptCount val="6"/>
                <c:pt idx="0">
                  <c:v>A0</c:v>
                </c:pt>
                <c:pt idx="1">
                  <c:v>A1</c:v>
                </c:pt>
                <c:pt idx="2">
                  <c:v>A2</c:v>
                </c:pt>
                <c:pt idx="3">
                  <c:v>A3</c:v>
                </c:pt>
                <c:pt idx="4">
                  <c:v>A4</c:v>
                </c:pt>
                <c:pt idx="5">
                  <c:v>A5</c:v>
                </c:pt>
              </c:strCache>
            </c:strRef>
          </c:cat>
          <c:val>
            <c:numRef>
              <c:f>TSP!$J$78:$J$83</c:f>
              <c:numCache>
                <c:formatCode>General</c:formatCode>
                <c:ptCount val="6"/>
                <c:pt idx="0">
                  <c:v>4.7750000000000001E-2</c:v>
                </c:pt>
                <c:pt idx="1">
                  <c:v>4.2000000000000003E-2</c:v>
                </c:pt>
                <c:pt idx="2">
                  <c:v>4.7E-2</c:v>
                </c:pt>
                <c:pt idx="3">
                  <c:v>4.8500000000000001E-2</c:v>
                </c:pt>
                <c:pt idx="4">
                  <c:v>4.3500000000000004E-2</c:v>
                </c:pt>
                <c:pt idx="5">
                  <c:v>4.725E-2</c:v>
                </c:pt>
              </c:numCache>
            </c:numRef>
          </c:val>
          <c:extLst>
            <c:ext xmlns:c16="http://schemas.microsoft.com/office/drawing/2014/chart" uri="{C3380CC4-5D6E-409C-BE32-E72D297353CC}">
              <c16:uniqueId val="{00000001-D49D-46AD-830C-418BDAC4F36F}"/>
            </c:ext>
          </c:extLst>
        </c:ser>
        <c:dLbls>
          <c:showLegendKey val="0"/>
          <c:showVal val="0"/>
          <c:showCatName val="0"/>
          <c:showSerName val="0"/>
          <c:showPercent val="0"/>
          <c:showBubbleSize val="0"/>
        </c:dLbls>
        <c:gapWidth val="150"/>
        <c:shape val="box"/>
        <c:axId val="698489952"/>
        <c:axId val="698492576"/>
        <c:axId val="765428800"/>
      </c:bar3DChart>
      <c:catAx>
        <c:axId val="6984899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LID4096"/>
          </a:p>
        </c:txPr>
        <c:crossAx val="698492576"/>
        <c:crosses val="autoZero"/>
        <c:auto val="1"/>
        <c:lblAlgn val="ctr"/>
        <c:lblOffset val="100"/>
        <c:noMultiLvlLbl val="0"/>
      </c:catAx>
      <c:valAx>
        <c:axId val="698492576"/>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LID4096"/>
          </a:p>
        </c:txPr>
        <c:crossAx val="698489952"/>
        <c:crosses val="autoZero"/>
        <c:crossBetween val="between"/>
      </c:valAx>
      <c:serAx>
        <c:axId val="765428800"/>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LID4096"/>
          </a:p>
        </c:txPr>
        <c:crossAx val="698492576"/>
        <c:crosses val="autoZero"/>
      </c:ser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LID4096"/>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LID4096"/>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LID4096"/>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TSO -Performance of Graph with 1000 Nodes</a:t>
            </a:r>
            <a:endParaRPr lang="he-IL"/>
          </a:p>
        </c:rich>
      </c:tx>
      <c:layout>
        <c:manualLayout>
          <c:xMode val="edge"/>
          <c:yMode val="edge"/>
          <c:x val="0.13714588801399824"/>
          <c:y val="2.7777777777777776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LID4096"/>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1914260717410323E-2"/>
          <c:y val="0.16245370370370371"/>
          <c:w val="0.79984251968503939"/>
          <c:h val="0.61498432487605714"/>
        </c:manualLayout>
      </c:layout>
      <c:bar3DChart>
        <c:barDir val="col"/>
        <c:grouping val="standard"/>
        <c:varyColors val="0"/>
        <c:ser>
          <c:idx val="0"/>
          <c:order val="0"/>
          <c:tx>
            <c:strRef>
              <c:f>TSP!$I$77</c:f>
              <c:strCache>
                <c:ptCount val="1"/>
                <c:pt idx="0">
                  <c:v>Java</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Lit>
              <c:formatCode>General</c:formatCode>
              <c:ptCount val="1"/>
              <c:pt idx="0">
                <c:v>1000</c:v>
              </c:pt>
            </c:numLit>
          </c:cat>
          <c:val>
            <c:numRef>
              <c:f>TSP!$I$84</c:f>
              <c:numCache>
                <c:formatCode>General</c:formatCode>
                <c:ptCount val="1"/>
                <c:pt idx="0">
                  <c:v>0.67375000000000007</c:v>
                </c:pt>
              </c:numCache>
            </c:numRef>
          </c:val>
          <c:extLst>
            <c:ext xmlns:c16="http://schemas.microsoft.com/office/drawing/2014/chart" uri="{C3380CC4-5D6E-409C-BE32-E72D297353CC}">
              <c16:uniqueId val="{00000000-ED87-4998-91AC-2B2AE9711D0D}"/>
            </c:ext>
          </c:extLst>
        </c:ser>
        <c:ser>
          <c:idx val="1"/>
          <c:order val="1"/>
          <c:tx>
            <c:strRef>
              <c:f>TSP!$J$77</c:f>
              <c:strCache>
                <c:ptCount val="1"/>
                <c:pt idx="0">
                  <c:v>Python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Lit>
              <c:formatCode>General</c:formatCode>
              <c:ptCount val="1"/>
              <c:pt idx="0">
                <c:v>1000</c:v>
              </c:pt>
            </c:numLit>
          </c:cat>
          <c:val>
            <c:numRef>
              <c:f>TSP!$J$84</c:f>
              <c:numCache>
                <c:formatCode>General</c:formatCode>
                <c:ptCount val="1"/>
                <c:pt idx="0">
                  <c:v>0.35849999999999999</c:v>
                </c:pt>
              </c:numCache>
            </c:numRef>
          </c:val>
          <c:extLst>
            <c:ext xmlns:c16="http://schemas.microsoft.com/office/drawing/2014/chart" uri="{C3380CC4-5D6E-409C-BE32-E72D297353CC}">
              <c16:uniqueId val="{00000001-ED87-4998-91AC-2B2AE9711D0D}"/>
            </c:ext>
          </c:extLst>
        </c:ser>
        <c:dLbls>
          <c:showLegendKey val="0"/>
          <c:showVal val="0"/>
          <c:showCatName val="0"/>
          <c:showSerName val="0"/>
          <c:showPercent val="0"/>
          <c:showBubbleSize val="0"/>
        </c:dLbls>
        <c:gapWidth val="150"/>
        <c:shape val="box"/>
        <c:axId val="764647744"/>
        <c:axId val="764648072"/>
        <c:axId val="768183272"/>
      </c:bar3DChart>
      <c:catAx>
        <c:axId val="76464774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LID4096"/>
          </a:p>
        </c:txPr>
        <c:crossAx val="764648072"/>
        <c:crosses val="autoZero"/>
        <c:auto val="1"/>
        <c:lblAlgn val="ctr"/>
        <c:lblOffset val="100"/>
        <c:noMultiLvlLbl val="0"/>
      </c:catAx>
      <c:valAx>
        <c:axId val="764648072"/>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LID4096"/>
          </a:p>
        </c:txPr>
        <c:crossAx val="764647744"/>
        <c:crosses val="autoZero"/>
        <c:crossBetween val="between"/>
      </c:valAx>
      <c:serAx>
        <c:axId val="768183272"/>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LID4096"/>
          </a:p>
        </c:txPr>
        <c:crossAx val="764648072"/>
        <c:crosses val="autoZero"/>
      </c:ser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LID4096"/>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LID4096"/>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LID4096"/>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TSP - Performance Graph with 10,000 Nodes</a:t>
            </a:r>
            <a:endParaRPr lang="he-IL"/>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LID4096"/>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TSP!$I$77</c:f>
              <c:strCache>
                <c:ptCount val="1"/>
                <c:pt idx="0">
                  <c:v>Java</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Lit>
              <c:formatCode>General</c:formatCode>
              <c:ptCount val="1"/>
              <c:pt idx="0">
                <c:v>10000</c:v>
              </c:pt>
            </c:numLit>
          </c:cat>
          <c:val>
            <c:numRef>
              <c:f>TSP!$I$85</c:f>
              <c:numCache>
                <c:formatCode>General</c:formatCode>
                <c:ptCount val="1"/>
                <c:pt idx="0">
                  <c:v>3.2847499999999998</c:v>
                </c:pt>
              </c:numCache>
            </c:numRef>
          </c:val>
          <c:extLst>
            <c:ext xmlns:c16="http://schemas.microsoft.com/office/drawing/2014/chart" uri="{C3380CC4-5D6E-409C-BE32-E72D297353CC}">
              <c16:uniqueId val="{00000000-4469-4C76-9CC0-107B659B3525}"/>
            </c:ext>
          </c:extLst>
        </c:ser>
        <c:ser>
          <c:idx val="1"/>
          <c:order val="1"/>
          <c:tx>
            <c:strRef>
              <c:f>TSP!$J$77</c:f>
              <c:strCache>
                <c:ptCount val="1"/>
                <c:pt idx="0">
                  <c:v>Python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Lit>
              <c:formatCode>General</c:formatCode>
              <c:ptCount val="1"/>
              <c:pt idx="0">
                <c:v>10000</c:v>
              </c:pt>
            </c:numLit>
          </c:cat>
          <c:val>
            <c:numRef>
              <c:f>TSP!$J$85</c:f>
              <c:numCache>
                <c:formatCode>General</c:formatCode>
                <c:ptCount val="1"/>
                <c:pt idx="0">
                  <c:v>8.5767500000000005</c:v>
                </c:pt>
              </c:numCache>
            </c:numRef>
          </c:val>
          <c:extLst>
            <c:ext xmlns:c16="http://schemas.microsoft.com/office/drawing/2014/chart" uri="{C3380CC4-5D6E-409C-BE32-E72D297353CC}">
              <c16:uniqueId val="{00000001-4469-4C76-9CC0-107B659B3525}"/>
            </c:ext>
          </c:extLst>
        </c:ser>
        <c:dLbls>
          <c:showLegendKey val="0"/>
          <c:showVal val="0"/>
          <c:showCatName val="0"/>
          <c:showSerName val="0"/>
          <c:showPercent val="0"/>
          <c:showBubbleSize val="0"/>
        </c:dLbls>
        <c:gapWidth val="150"/>
        <c:shape val="box"/>
        <c:axId val="572409336"/>
        <c:axId val="572403760"/>
        <c:axId val="572629536"/>
      </c:bar3DChart>
      <c:catAx>
        <c:axId val="5724093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LID4096"/>
          </a:p>
        </c:txPr>
        <c:crossAx val="572403760"/>
        <c:crosses val="autoZero"/>
        <c:auto val="1"/>
        <c:lblAlgn val="ctr"/>
        <c:lblOffset val="100"/>
        <c:noMultiLvlLbl val="0"/>
      </c:catAx>
      <c:valAx>
        <c:axId val="572403760"/>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LID4096"/>
          </a:p>
        </c:txPr>
        <c:crossAx val="572409336"/>
        <c:crosses val="autoZero"/>
        <c:crossBetween val="between"/>
      </c:valAx>
      <c:serAx>
        <c:axId val="572629536"/>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LID4096"/>
          </a:p>
        </c:txPr>
        <c:crossAx val="572403760"/>
        <c:crosses val="autoZero"/>
      </c:ser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LID4096"/>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LID4096"/>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TSP - Performance of Graph with 100,000 Nodes</a:t>
            </a:r>
            <a:endParaRPr lang="he-IL"/>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LID4096"/>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v>Java</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Lit>
              <c:formatCode>General</c:formatCode>
              <c:ptCount val="1"/>
              <c:pt idx="0">
                <c:v>100000</c:v>
              </c:pt>
            </c:numLit>
          </c:cat>
          <c:val>
            <c:numRef>
              <c:f>TSP!$I$86</c:f>
              <c:numCache>
                <c:formatCode>General</c:formatCode>
                <c:ptCount val="1"/>
                <c:pt idx="0">
                  <c:v>146.5</c:v>
                </c:pt>
              </c:numCache>
            </c:numRef>
          </c:val>
          <c:extLst>
            <c:ext xmlns:c16="http://schemas.microsoft.com/office/drawing/2014/chart" uri="{C3380CC4-5D6E-409C-BE32-E72D297353CC}">
              <c16:uniqueId val="{00000000-3E39-4D2B-8087-E2F7385F949E}"/>
            </c:ext>
          </c:extLst>
        </c:ser>
        <c:ser>
          <c:idx val="1"/>
          <c:order val="1"/>
          <c:tx>
            <c:v>Python</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Lit>
              <c:formatCode>General</c:formatCode>
              <c:ptCount val="1"/>
              <c:pt idx="0">
                <c:v>100000</c:v>
              </c:pt>
            </c:numLit>
          </c:cat>
          <c:val>
            <c:numRef>
              <c:f>TSP!$J$86</c:f>
              <c:numCache>
                <c:formatCode>General</c:formatCode>
                <c:ptCount val="1"/>
                <c:pt idx="0">
                  <c:v>378.5</c:v>
                </c:pt>
              </c:numCache>
            </c:numRef>
          </c:val>
          <c:extLst>
            <c:ext xmlns:c16="http://schemas.microsoft.com/office/drawing/2014/chart" uri="{C3380CC4-5D6E-409C-BE32-E72D297353CC}">
              <c16:uniqueId val="{00000001-3E39-4D2B-8087-E2F7385F949E}"/>
            </c:ext>
          </c:extLst>
        </c:ser>
        <c:dLbls>
          <c:showLegendKey val="0"/>
          <c:showVal val="0"/>
          <c:showCatName val="0"/>
          <c:showSerName val="0"/>
          <c:showPercent val="0"/>
          <c:showBubbleSize val="0"/>
        </c:dLbls>
        <c:gapWidth val="150"/>
        <c:shape val="box"/>
        <c:axId val="764417880"/>
        <c:axId val="764390984"/>
        <c:axId val="789214984"/>
      </c:bar3DChart>
      <c:catAx>
        <c:axId val="7644178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LID4096"/>
          </a:p>
        </c:txPr>
        <c:crossAx val="764390984"/>
        <c:crosses val="autoZero"/>
        <c:auto val="1"/>
        <c:lblAlgn val="ctr"/>
        <c:lblOffset val="100"/>
        <c:noMultiLvlLbl val="0"/>
      </c:catAx>
      <c:valAx>
        <c:axId val="764390984"/>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LID4096"/>
          </a:p>
        </c:txPr>
        <c:crossAx val="764417880"/>
        <c:crosses val="autoZero"/>
        <c:crossBetween val="between"/>
      </c:valAx>
      <c:serAx>
        <c:axId val="789214984"/>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LID4096"/>
          </a:p>
        </c:txPr>
        <c:crossAx val="764390984"/>
        <c:crosses val="autoZero"/>
      </c:ser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LID4096"/>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LID4096"/>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LID4096"/>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E129A56-274D-4B12-B6B4-CB9437BA8175}"/>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LID4096"/>
          </a:p>
        </p:txBody>
      </p:sp>
      <p:sp>
        <p:nvSpPr>
          <p:cNvPr id="3" name="כותרת משנה 2">
            <a:extLst>
              <a:ext uri="{FF2B5EF4-FFF2-40B4-BE49-F238E27FC236}">
                <a16:creationId xmlns:a16="http://schemas.microsoft.com/office/drawing/2014/main" id="{E915CEB4-794B-4205-BF51-B0959F5184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LID4096"/>
          </a:p>
        </p:txBody>
      </p:sp>
      <p:sp>
        <p:nvSpPr>
          <p:cNvPr id="4" name="מציין מיקום של תאריך 3">
            <a:extLst>
              <a:ext uri="{FF2B5EF4-FFF2-40B4-BE49-F238E27FC236}">
                <a16:creationId xmlns:a16="http://schemas.microsoft.com/office/drawing/2014/main" id="{0546524A-121B-4647-99D2-8A4961047384}"/>
              </a:ext>
            </a:extLst>
          </p:cNvPr>
          <p:cNvSpPr>
            <a:spLocks noGrp="1"/>
          </p:cNvSpPr>
          <p:nvPr>
            <p:ph type="dt" sz="half" idx="10"/>
          </p:nvPr>
        </p:nvSpPr>
        <p:spPr/>
        <p:txBody>
          <a:bodyPr/>
          <a:lstStyle/>
          <a:p>
            <a:fld id="{5E732112-6BF9-447A-870A-A9585C5FF65B}" type="datetimeFigureOut">
              <a:rPr lang="LID4096" smtClean="0"/>
              <a:t>12/27/2021</a:t>
            </a:fld>
            <a:endParaRPr lang="LID4096"/>
          </a:p>
        </p:txBody>
      </p:sp>
      <p:sp>
        <p:nvSpPr>
          <p:cNvPr id="5" name="מציין מיקום של כותרת תחתונה 4">
            <a:extLst>
              <a:ext uri="{FF2B5EF4-FFF2-40B4-BE49-F238E27FC236}">
                <a16:creationId xmlns:a16="http://schemas.microsoft.com/office/drawing/2014/main" id="{2B701D3D-9B83-4336-9CF1-3C5D9224E14A}"/>
              </a:ext>
            </a:extLst>
          </p:cNvPr>
          <p:cNvSpPr>
            <a:spLocks noGrp="1"/>
          </p:cNvSpPr>
          <p:nvPr>
            <p:ph type="ftr" sz="quarter" idx="11"/>
          </p:nvPr>
        </p:nvSpPr>
        <p:spPr/>
        <p:txBody>
          <a:bodyPr/>
          <a:lstStyle/>
          <a:p>
            <a:endParaRPr lang="LID4096"/>
          </a:p>
        </p:txBody>
      </p:sp>
      <p:sp>
        <p:nvSpPr>
          <p:cNvPr id="6" name="מציין מיקום של מספר שקופית 5">
            <a:extLst>
              <a:ext uri="{FF2B5EF4-FFF2-40B4-BE49-F238E27FC236}">
                <a16:creationId xmlns:a16="http://schemas.microsoft.com/office/drawing/2014/main" id="{F2C0617F-D537-4B84-A680-24D66D837C39}"/>
              </a:ext>
            </a:extLst>
          </p:cNvPr>
          <p:cNvSpPr>
            <a:spLocks noGrp="1"/>
          </p:cNvSpPr>
          <p:nvPr>
            <p:ph type="sldNum" sz="quarter" idx="12"/>
          </p:nvPr>
        </p:nvSpPr>
        <p:spPr/>
        <p:txBody>
          <a:bodyPr/>
          <a:lstStyle/>
          <a:p>
            <a:fld id="{6C0C6513-4DE5-43C9-A84B-D6DB07F6C974}" type="slidenum">
              <a:rPr lang="LID4096" smtClean="0"/>
              <a:t>‹#›</a:t>
            </a:fld>
            <a:endParaRPr lang="LID4096"/>
          </a:p>
        </p:txBody>
      </p:sp>
    </p:spTree>
    <p:extLst>
      <p:ext uri="{BB962C8B-B14F-4D97-AF65-F5344CB8AC3E}">
        <p14:creationId xmlns:p14="http://schemas.microsoft.com/office/powerpoint/2010/main" val="3612479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B810F1B-1472-4785-98A2-45D54F9CA340}"/>
              </a:ext>
            </a:extLst>
          </p:cNvPr>
          <p:cNvSpPr>
            <a:spLocks noGrp="1"/>
          </p:cNvSpPr>
          <p:nvPr>
            <p:ph type="title"/>
          </p:nvPr>
        </p:nvSpPr>
        <p:spPr/>
        <p:txBody>
          <a:bodyPr/>
          <a:lstStyle/>
          <a:p>
            <a:r>
              <a:rPr lang="he-IL"/>
              <a:t>לחץ כדי לערוך סגנון כותרת של תבנית בסיס</a:t>
            </a:r>
            <a:endParaRPr lang="LID4096"/>
          </a:p>
        </p:txBody>
      </p:sp>
      <p:sp>
        <p:nvSpPr>
          <p:cNvPr id="3" name="מציין מיקום של טקסט אנכי 2">
            <a:extLst>
              <a:ext uri="{FF2B5EF4-FFF2-40B4-BE49-F238E27FC236}">
                <a16:creationId xmlns:a16="http://schemas.microsoft.com/office/drawing/2014/main" id="{77B41396-4A7A-464A-AD23-8E7C72A90A53}"/>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4" name="מציין מיקום של תאריך 3">
            <a:extLst>
              <a:ext uri="{FF2B5EF4-FFF2-40B4-BE49-F238E27FC236}">
                <a16:creationId xmlns:a16="http://schemas.microsoft.com/office/drawing/2014/main" id="{D0FF2AF3-CA73-4ED7-B866-FA07D9F93093}"/>
              </a:ext>
            </a:extLst>
          </p:cNvPr>
          <p:cNvSpPr>
            <a:spLocks noGrp="1"/>
          </p:cNvSpPr>
          <p:nvPr>
            <p:ph type="dt" sz="half" idx="10"/>
          </p:nvPr>
        </p:nvSpPr>
        <p:spPr/>
        <p:txBody>
          <a:bodyPr/>
          <a:lstStyle/>
          <a:p>
            <a:fld id="{5E732112-6BF9-447A-870A-A9585C5FF65B}" type="datetimeFigureOut">
              <a:rPr lang="LID4096" smtClean="0"/>
              <a:t>12/27/2021</a:t>
            </a:fld>
            <a:endParaRPr lang="LID4096"/>
          </a:p>
        </p:txBody>
      </p:sp>
      <p:sp>
        <p:nvSpPr>
          <p:cNvPr id="5" name="מציין מיקום של כותרת תחתונה 4">
            <a:extLst>
              <a:ext uri="{FF2B5EF4-FFF2-40B4-BE49-F238E27FC236}">
                <a16:creationId xmlns:a16="http://schemas.microsoft.com/office/drawing/2014/main" id="{8C525B2D-A7CF-4E0B-9F52-974095AAD9DA}"/>
              </a:ext>
            </a:extLst>
          </p:cNvPr>
          <p:cNvSpPr>
            <a:spLocks noGrp="1"/>
          </p:cNvSpPr>
          <p:nvPr>
            <p:ph type="ftr" sz="quarter" idx="11"/>
          </p:nvPr>
        </p:nvSpPr>
        <p:spPr/>
        <p:txBody>
          <a:bodyPr/>
          <a:lstStyle/>
          <a:p>
            <a:endParaRPr lang="LID4096"/>
          </a:p>
        </p:txBody>
      </p:sp>
      <p:sp>
        <p:nvSpPr>
          <p:cNvPr id="6" name="מציין מיקום של מספר שקופית 5">
            <a:extLst>
              <a:ext uri="{FF2B5EF4-FFF2-40B4-BE49-F238E27FC236}">
                <a16:creationId xmlns:a16="http://schemas.microsoft.com/office/drawing/2014/main" id="{F568F8C1-9A3C-45CC-9576-93D4D5B4B2B1}"/>
              </a:ext>
            </a:extLst>
          </p:cNvPr>
          <p:cNvSpPr>
            <a:spLocks noGrp="1"/>
          </p:cNvSpPr>
          <p:nvPr>
            <p:ph type="sldNum" sz="quarter" idx="12"/>
          </p:nvPr>
        </p:nvSpPr>
        <p:spPr/>
        <p:txBody>
          <a:bodyPr/>
          <a:lstStyle/>
          <a:p>
            <a:fld id="{6C0C6513-4DE5-43C9-A84B-D6DB07F6C974}" type="slidenum">
              <a:rPr lang="LID4096" smtClean="0"/>
              <a:t>‹#›</a:t>
            </a:fld>
            <a:endParaRPr lang="LID4096"/>
          </a:p>
        </p:txBody>
      </p:sp>
    </p:spTree>
    <p:extLst>
      <p:ext uri="{BB962C8B-B14F-4D97-AF65-F5344CB8AC3E}">
        <p14:creationId xmlns:p14="http://schemas.microsoft.com/office/powerpoint/2010/main" val="267978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1FDF297B-DC10-4FCC-895E-E069EC7F7B4C}"/>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LID4096"/>
          </a:p>
        </p:txBody>
      </p:sp>
      <p:sp>
        <p:nvSpPr>
          <p:cNvPr id="3" name="מציין מיקום של טקסט אנכי 2">
            <a:extLst>
              <a:ext uri="{FF2B5EF4-FFF2-40B4-BE49-F238E27FC236}">
                <a16:creationId xmlns:a16="http://schemas.microsoft.com/office/drawing/2014/main" id="{105F795C-F768-442D-884E-C3961FC6BFB8}"/>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4" name="מציין מיקום של תאריך 3">
            <a:extLst>
              <a:ext uri="{FF2B5EF4-FFF2-40B4-BE49-F238E27FC236}">
                <a16:creationId xmlns:a16="http://schemas.microsoft.com/office/drawing/2014/main" id="{BA86E1D1-5FD0-48BB-B796-C220A518070A}"/>
              </a:ext>
            </a:extLst>
          </p:cNvPr>
          <p:cNvSpPr>
            <a:spLocks noGrp="1"/>
          </p:cNvSpPr>
          <p:nvPr>
            <p:ph type="dt" sz="half" idx="10"/>
          </p:nvPr>
        </p:nvSpPr>
        <p:spPr/>
        <p:txBody>
          <a:bodyPr/>
          <a:lstStyle/>
          <a:p>
            <a:fld id="{5E732112-6BF9-447A-870A-A9585C5FF65B}" type="datetimeFigureOut">
              <a:rPr lang="LID4096" smtClean="0"/>
              <a:t>12/27/2021</a:t>
            </a:fld>
            <a:endParaRPr lang="LID4096"/>
          </a:p>
        </p:txBody>
      </p:sp>
      <p:sp>
        <p:nvSpPr>
          <p:cNvPr id="5" name="מציין מיקום של כותרת תחתונה 4">
            <a:extLst>
              <a:ext uri="{FF2B5EF4-FFF2-40B4-BE49-F238E27FC236}">
                <a16:creationId xmlns:a16="http://schemas.microsoft.com/office/drawing/2014/main" id="{EA8B7C54-8318-4546-9EA8-EBD76E3ABD36}"/>
              </a:ext>
            </a:extLst>
          </p:cNvPr>
          <p:cNvSpPr>
            <a:spLocks noGrp="1"/>
          </p:cNvSpPr>
          <p:nvPr>
            <p:ph type="ftr" sz="quarter" idx="11"/>
          </p:nvPr>
        </p:nvSpPr>
        <p:spPr/>
        <p:txBody>
          <a:bodyPr/>
          <a:lstStyle/>
          <a:p>
            <a:endParaRPr lang="LID4096"/>
          </a:p>
        </p:txBody>
      </p:sp>
      <p:sp>
        <p:nvSpPr>
          <p:cNvPr id="6" name="מציין מיקום של מספר שקופית 5">
            <a:extLst>
              <a:ext uri="{FF2B5EF4-FFF2-40B4-BE49-F238E27FC236}">
                <a16:creationId xmlns:a16="http://schemas.microsoft.com/office/drawing/2014/main" id="{3B57FFE0-1DC0-4319-89CF-71051A0E1182}"/>
              </a:ext>
            </a:extLst>
          </p:cNvPr>
          <p:cNvSpPr>
            <a:spLocks noGrp="1"/>
          </p:cNvSpPr>
          <p:nvPr>
            <p:ph type="sldNum" sz="quarter" idx="12"/>
          </p:nvPr>
        </p:nvSpPr>
        <p:spPr/>
        <p:txBody>
          <a:bodyPr/>
          <a:lstStyle/>
          <a:p>
            <a:fld id="{6C0C6513-4DE5-43C9-A84B-D6DB07F6C974}" type="slidenum">
              <a:rPr lang="LID4096" smtClean="0"/>
              <a:t>‹#›</a:t>
            </a:fld>
            <a:endParaRPr lang="LID4096"/>
          </a:p>
        </p:txBody>
      </p:sp>
    </p:spTree>
    <p:extLst>
      <p:ext uri="{BB962C8B-B14F-4D97-AF65-F5344CB8AC3E}">
        <p14:creationId xmlns:p14="http://schemas.microsoft.com/office/powerpoint/2010/main" val="4084028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49708C0-6623-45D0-96E3-27BB7CEC25E7}"/>
              </a:ext>
            </a:extLst>
          </p:cNvPr>
          <p:cNvSpPr>
            <a:spLocks noGrp="1"/>
          </p:cNvSpPr>
          <p:nvPr>
            <p:ph type="title"/>
          </p:nvPr>
        </p:nvSpPr>
        <p:spPr/>
        <p:txBody>
          <a:bodyPr/>
          <a:lstStyle/>
          <a:p>
            <a:r>
              <a:rPr lang="he-IL"/>
              <a:t>לחץ כדי לערוך סגנון כותרת של תבנית בסיס</a:t>
            </a:r>
            <a:endParaRPr lang="LID4096"/>
          </a:p>
        </p:txBody>
      </p:sp>
      <p:sp>
        <p:nvSpPr>
          <p:cNvPr id="3" name="מציין מיקום תוכן 2">
            <a:extLst>
              <a:ext uri="{FF2B5EF4-FFF2-40B4-BE49-F238E27FC236}">
                <a16:creationId xmlns:a16="http://schemas.microsoft.com/office/drawing/2014/main" id="{5ED56925-3C75-45E9-A0A8-9F653C8932D0}"/>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4" name="מציין מיקום של תאריך 3">
            <a:extLst>
              <a:ext uri="{FF2B5EF4-FFF2-40B4-BE49-F238E27FC236}">
                <a16:creationId xmlns:a16="http://schemas.microsoft.com/office/drawing/2014/main" id="{8F9C7347-7BEF-4F01-B8AE-A7FE88507272}"/>
              </a:ext>
            </a:extLst>
          </p:cNvPr>
          <p:cNvSpPr>
            <a:spLocks noGrp="1"/>
          </p:cNvSpPr>
          <p:nvPr>
            <p:ph type="dt" sz="half" idx="10"/>
          </p:nvPr>
        </p:nvSpPr>
        <p:spPr/>
        <p:txBody>
          <a:bodyPr/>
          <a:lstStyle/>
          <a:p>
            <a:fld id="{5E732112-6BF9-447A-870A-A9585C5FF65B}" type="datetimeFigureOut">
              <a:rPr lang="LID4096" smtClean="0"/>
              <a:t>12/27/2021</a:t>
            </a:fld>
            <a:endParaRPr lang="LID4096"/>
          </a:p>
        </p:txBody>
      </p:sp>
      <p:sp>
        <p:nvSpPr>
          <p:cNvPr id="5" name="מציין מיקום של כותרת תחתונה 4">
            <a:extLst>
              <a:ext uri="{FF2B5EF4-FFF2-40B4-BE49-F238E27FC236}">
                <a16:creationId xmlns:a16="http://schemas.microsoft.com/office/drawing/2014/main" id="{C4A398C1-DD8D-4E9A-BF48-61F13204572B}"/>
              </a:ext>
            </a:extLst>
          </p:cNvPr>
          <p:cNvSpPr>
            <a:spLocks noGrp="1"/>
          </p:cNvSpPr>
          <p:nvPr>
            <p:ph type="ftr" sz="quarter" idx="11"/>
          </p:nvPr>
        </p:nvSpPr>
        <p:spPr/>
        <p:txBody>
          <a:bodyPr/>
          <a:lstStyle/>
          <a:p>
            <a:endParaRPr lang="LID4096"/>
          </a:p>
        </p:txBody>
      </p:sp>
      <p:sp>
        <p:nvSpPr>
          <p:cNvPr id="6" name="מציין מיקום של מספר שקופית 5">
            <a:extLst>
              <a:ext uri="{FF2B5EF4-FFF2-40B4-BE49-F238E27FC236}">
                <a16:creationId xmlns:a16="http://schemas.microsoft.com/office/drawing/2014/main" id="{C43D0042-91F9-4C12-A24F-2480818CEBBC}"/>
              </a:ext>
            </a:extLst>
          </p:cNvPr>
          <p:cNvSpPr>
            <a:spLocks noGrp="1"/>
          </p:cNvSpPr>
          <p:nvPr>
            <p:ph type="sldNum" sz="quarter" idx="12"/>
          </p:nvPr>
        </p:nvSpPr>
        <p:spPr/>
        <p:txBody>
          <a:bodyPr/>
          <a:lstStyle/>
          <a:p>
            <a:fld id="{6C0C6513-4DE5-43C9-A84B-D6DB07F6C974}" type="slidenum">
              <a:rPr lang="LID4096" smtClean="0"/>
              <a:t>‹#›</a:t>
            </a:fld>
            <a:endParaRPr lang="LID4096"/>
          </a:p>
        </p:txBody>
      </p:sp>
    </p:spTree>
    <p:extLst>
      <p:ext uri="{BB962C8B-B14F-4D97-AF65-F5344CB8AC3E}">
        <p14:creationId xmlns:p14="http://schemas.microsoft.com/office/powerpoint/2010/main" val="2370163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6C0600-5678-44F2-8658-35338D04EA67}"/>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LID4096"/>
          </a:p>
        </p:txBody>
      </p:sp>
      <p:sp>
        <p:nvSpPr>
          <p:cNvPr id="3" name="מציין מיקום טקסט 2">
            <a:extLst>
              <a:ext uri="{FF2B5EF4-FFF2-40B4-BE49-F238E27FC236}">
                <a16:creationId xmlns:a16="http://schemas.microsoft.com/office/drawing/2014/main" id="{F898F51C-BDB6-41DE-AA39-076316D80E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D383722-955A-48B1-BE4D-A89EECFA344C}"/>
              </a:ext>
            </a:extLst>
          </p:cNvPr>
          <p:cNvSpPr>
            <a:spLocks noGrp="1"/>
          </p:cNvSpPr>
          <p:nvPr>
            <p:ph type="dt" sz="half" idx="10"/>
          </p:nvPr>
        </p:nvSpPr>
        <p:spPr/>
        <p:txBody>
          <a:bodyPr/>
          <a:lstStyle/>
          <a:p>
            <a:fld id="{5E732112-6BF9-447A-870A-A9585C5FF65B}" type="datetimeFigureOut">
              <a:rPr lang="LID4096" smtClean="0"/>
              <a:t>12/27/2021</a:t>
            </a:fld>
            <a:endParaRPr lang="LID4096"/>
          </a:p>
        </p:txBody>
      </p:sp>
      <p:sp>
        <p:nvSpPr>
          <p:cNvPr id="5" name="מציין מיקום של כותרת תחתונה 4">
            <a:extLst>
              <a:ext uri="{FF2B5EF4-FFF2-40B4-BE49-F238E27FC236}">
                <a16:creationId xmlns:a16="http://schemas.microsoft.com/office/drawing/2014/main" id="{976EC95A-54FE-4D39-A960-C5F518829040}"/>
              </a:ext>
            </a:extLst>
          </p:cNvPr>
          <p:cNvSpPr>
            <a:spLocks noGrp="1"/>
          </p:cNvSpPr>
          <p:nvPr>
            <p:ph type="ftr" sz="quarter" idx="11"/>
          </p:nvPr>
        </p:nvSpPr>
        <p:spPr/>
        <p:txBody>
          <a:bodyPr/>
          <a:lstStyle/>
          <a:p>
            <a:endParaRPr lang="LID4096"/>
          </a:p>
        </p:txBody>
      </p:sp>
      <p:sp>
        <p:nvSpPr>
          <p:cNvPr id="6" name="מציין מיקום של מספר שקופית 5">
            <a:extLst>
              <a:ext uri="{FF2B5EF4-FFF2-40B4-BE49-F238E27FC236}">
                <a16:creationId xmlns:a16="http://schemas.microsoft.com/office/drawing/2014/main" id="{9A93E6FE-3364-4C9A-B576-0100B494CCFC}"/>
              </a:ext>
            </a:extLst>
          </p:cNvPr>
          <p:cNvSpPr>
            <a:spLocks noGrp="1"/>
          </p:cNvSpPr>
          <p:nvPr>
            <p:ph type="sldNum" sz="quarter" idx="12"/>
          </p:nvPr>
        </p:nvSpPr>
        <p:spPr/>
        <p:txBody>
          <a:bodyPr/>
          <a:lstStyle/>
          <a:p>
            <a:fld id="{6C0C6513-4DE5-43C9-A84B-D6DB07F6C974}" type="slidenum">
              <a:rPr lang="LID4096" smtClean="0"/>
              <a:t>‹#›</a:t>
            </a:fld>
            <a:endParaRPr lang="LID4096"/>
          </a:p>
        </p:txBody>
      </p:sp>
    </p:spTree>
    <p:extLst>
      <p:ext uri="{BB962C8B-B14F-4D97-AF65-F5344CB8AC3E}">
        <p14:creationId xmlns:p14="http://schemas.microsoft.com/office/powerpoint/2010/main" val="3226241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C5D794-2C02-49E4-9C91-72914E2F090C}"/>
              </a:ext>
            </a:extLst>
          </p:cNvPr>
          <p:cNvSpPr>
            <a:spLocks noGrp="1"/>
          </p:cNvSpPr>
          <p:nvPr>
            <p:ph type="title"/>
          </p:nvPr>
        </p:nvSpPr>
        <p:spPr/>
        <p:txBody>
          <a:bodyPr/>
          <a:lstStyle/>
          <a:p>
            <a:r>
              <a:rPr lang="he-IL"/>
              <a:t>לחץ כדי לערוך סגנון כותרת של תבנית בסיס</a:t>
            </a:r>
            <a:endParaRPr lang="LID4096"/>
          </a:p>
        </p:txBody>
      </p:sp>
      <p:sp>
        <p:nvSpPr>
          <p:cNvPr id="3" name="מציין מיקום תוכן 2">
            <a:extLst>
              <a:ext uri="{FF2B5EF4-FFF2-40B4-BE49-F238E27FC236}">
                <a16:creationId xmlns:a16="http://schemas.microsoft.com/office/drawing/2014/main" id="{F1520FB1-97CD-49CA-84C5-A471BCE2DD27}"/>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4" name="מציין מיקום תוכן 3">
            <a:extLst>
              <a:ext uri="{FF2B5EF4-FFF2-40B4-BE49-F238E27FC236}">
                <a16:creationId xmlns:a16="http://schemas.microsoft.com/office/drawing/2014/main" id="{1CA7271C-16D8-4557-BCD4-89DC8D931438}"/>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5" name="מציין מיקום של תאריך 4">
            <a:extLst>
              <a:ext uri="{FF2B5EF4-FFF2-40B4-BE49-F238E27FC236}">
                <a16:creationId xmlns:a16="http://schemas.microsoft.com/office/drawing/2014/main" id="{5CD8A87A-222D-4DF7-8D78-FF539D4BEF47}"/>
              </a:ext>
            </a:extLst>
          </p:cNvPr>
          <p:cNvSpPr>
            <a:spLocks noGrp="1"/>
          </p:cNvSpPr>
          <p:nvPr>
            <p:ph type="dt" sz="half" idx="10"/>
          </p:nvPr>
        </p:nvSpPr>
        <p:spPr/>
        <p:txBody>
          <a:bodyPr/>
          <a:lstStyle/>
          <a:p>
            <a:fld id="{5E732112-6BF9-447A-870A-A9585C5FF65B}" type="datetimeFigureOut">
              <a:rPr lang="LID4096" smtClean="0"/>
              <a:t>12/27/2021</a:t>
            </a:fld>
            <a:endParaRPr lang="LID4096"/>
          </a:p>
        </p:txBody>
      </p:sp>
      <p:sp>
        <p:nvSpPr>
          <p:cNvPr id="6" name="מציין מיקום של כותרת תחתונה 5">
            <a:extLst>
              <a:ext uri="{FF2B5EF4-FFF2-40B4-BE49-F238E27FC236}">
                <a16:creationId xmlns:a16="http://schemas.microsoft.com/office/drawing/2014/main" id="{54726953-65E6-49A0-B020-C966BB5D08FB}"/>
              </a:ext>
            </a:extLst>
          </p:cNvPr>
          <p:cNvSpPr>
            <a:spLocks noGrp="1"/>
          </p:cNvSpPr>
          <p:nvPr>
            <p:ph type="ftr" sz="quarter" idx="11"/>
          </p:nvPr>
        </p:nvSpPr>
        <p:spPr/>
        <p:txBody>
          <a:bodyPr/>
          <a:lstStyle/>
          <a:p>
            <a:endParaRPr lang="LID4096"/>
          </a:p>
        </p:txBody>
      </p:sp>
      <p:sp>
        <p:nvSpPr>
          <p:cNvPr id="7" name="מציין מיקום של מספר שקופית 6">
            <a:extLst>
              <a:ext uri="{FF2B5EF4-FFF2-40B4-BE49-F238E27FC236}">
                <a16:creationId xmlns:a16="http://schemas.microsoft.com/office/drawing/2014/main" id="{02A641EC-8675-4283-AACF-9C206579A5B8}"/>
              </a:ext>
            </a:extLst>
          </p:cNvPr>
          <p:cNvSpPr>
            <a:spLocks noGrp="1"/>
          </p:cNvSpPr>
          <p:nvPr>
            <p:ph type="sldNum" sz="quarter" idx="12"/>
          </p:nvPr>
        </p:nvSpPr>
        <p:spPr/>
        <p:txBody>
          <a:bodyPr/>
          <a:lstStyle/>
          <a:p>
            <a:fld id="{6C0C6513-4DE5-43C9-A84B-D6DB07F6C974}" type="slidenum">
              <a:rPr lang="LID4096" smtClean="0"/>
              <a:t>‹#›</a:t>
            </a:fld>
            <a:endParaRPr lang="LID4096"/>
          </a:p>
        </p:txBody>
      </p:sp>
    </p:spTree>
    <p:extLst>
      <p:ext uri="{BB962C8B-B14F-4D97-AF65-F5344CB8AC3E}">
        <p14:creationId xmlns:p14="http://schemas.microsoft.com/office/powerpoint/2010/main" val="1466222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5BEC71-1037-4482-82AD-2ED5AF2C75FC}"/>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LID4096"/>
          </a:p>
        </p:txBody>
      </p:sp>
      <p:sp>
        <p:nvSpPr>
          <p:cNvPr id="3" name="מציין מיקום טקסט 2">
            <a:extLst>
              <a:ext uri="{FF2B5EF4-FFF2-40B4-BE49-F238E27FC236}">
                <a16:creationId xmlns:a16="http://schemas.microsoft.com/office/drawing/2014/main" id="{AF27DA2F-4EF5-4BEE-AFA2-C1D6578D9F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89AEC55B-A869-4089-AF66-CA181EAFA1B8}"/>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5" name="מציין מיקום טקסט 4">
            <a:extLst>
              <a:ext uri="{FF2B5EF4-FFF2-40B4-BE49-F238E27FC236}">
                <a16:creationId xmlns:a16="http://schemas.microsoft.com/office/drawing/2014/main" id="{0D3CE55D-20D9-47DA-B77E-2D5E1C48FD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6B1CD91D-CCB0-4DDF-B0DA-57B1A65CA5AB}"/>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7" name="מציין מיקום של תאריך 6">
            <a:extLst>
              <a:ext uri="{FF2B5EF4-FFF2-40B4-BE49-F238E27FC236}">
                <a16:creationId xmlns:a16="http://schemas.microsoft.com/office/drawing/2014/main" id="{87043575-A834-4322-B5CC-CE05B598AAEE}"/>
              </a:ext>
            </a:extLst>
          </p:cNvPr>
          <p:cNvSpPr>
            <a:spLocks noGrp="1"/>
          </p:cNvSpPr>
          <p:nvPr>
            <p:ph type="dt" sz="half" idx="10"/>
          </p:nvPr>
        </p:nvSpPr>
        <p:spPr/>
        <p:txBody>
          <a:bodyPr/>
          <a:lstStyle/>
          <a:p>
            <a:fld id="{5E732112-6BF9-447A-870A-A9585C5FF65B}" type="datetimeFigureOut">
              <a:rPr lang="LID4096" smtClean="0"/>
              <a:t>12/27/2021</a:t>
            </a:fld>
            <a:endParaRPr lang="LID4096"/>
          </a:p>
        </p:txBody>
      </p:sp>
      <p:sp>
        <p:nvSpPr>
          <p:cNvPr id="8" name="מציין מיקום של כותרת תחתונה 7">
            <a:extLst>
              <a:ext uri="{FF2B5EF4-FFF2-40B4-BE49-F238E27FC236}">
                <a16:creationId xmlns:a16="http://schemas.microsoft.com/office/drawing/2014/main" id="{61204B45-FA50-49D2-8A50-F76743E63CDA}"/>
              </a:ext>
            </a:extLst>
          </p:cNvPr>
          <p:cNvSpPr>
            <a:spLocks noGrp="1"/>
          </p:cNvSpPr>
          <p:nvPr>
            <p:ph type="ftr" sz="quarter" idx="11"/>
          </p:nvPr>
        </p:nvSpPr>
        <p:spPr/>
        <p:txBody>
          <a:bodyPr/>
          <a:lstStyle/>
          <a:p>
            <a:endParaRPr lang="LID4096"/>
          </a:p>
        </p:txBody>
      </p:sp>
      <p:sp>
        <p:nvSpPr>
          <p:cNvPr id="9" name="מציין מיקום של מספר שקופית 8">
            <a:extLst>
              <a:ext uri="{FF2B5EF4-FFF2-40B4-BE49-F238E27FC236}">
                <a16:creationId xmlns:a16="http://schemas.microsoft.com/office/drawing/2014/main" id="{56CAC534-C91C-440C-AA19-492D943512F6}"/>
              </a:ext>
            </a:extLst>
          </p:cNvPr>
          <p:cNvSpPr>
            <a:spLocks noGrp="1"/>
          </p:cNvSpPr>
          <p:nvPr>
            <p:ph type="sldNum" sz="quarter" idx="12"/>
          </p:nvPr>
        </p:nvSpPr>
        <p:spPr/>
        <p:txBody>
          <a:bodyPr/>
          <a:lstStyle/>
          <a:p>
            <a:fld id="{6C0C6513-4DE5-43C9-A84B-D6DB07F6C974}" type="slidenum">
              <a:rPr lang="LID4096" smtClean="0"/>
              <a:t>‹#›</a:t>
            </a:fld>
            <a:endParaRPr lang="LID4096"/>
          </a:p>
        </p:txBody>
      </p:sp>
    </p:spTree>
    <p:extLst>
      <p:ext uri="{BB962C8B-B14F-4D97-AF65-F5344CB8AC3E}">
        <p14:creationId xmlns:p14="http://schemas.microsoft.com/office/powerpoint/2010/main" val="395906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2C88758-234C-4C17-92DF-6F699E356C30}"/>
              </a:ext>
            </a:extLst>
          </p:cNvPr>
          <p:cNvSpPr>
            <a:spLocks noGrp="1"/>
          </p:cNvSpPr>
          <p:nvPr>
            <p:ph type="title"/>
          </p:nvPr>
        </p:nvSpPr>
        <p:spPr/>
        <p:txBody>
          <a:bodyPr/>
          <a:lstStyle/>
          <a:p>
            <a:r>
              <a:rPr lang="he-IL"/>
              <a:t>לחץ כדי לערוך סגנון כותרת של תבנית בסיס</a:t>
            </a:r>
            <a:endParaRPr lang="LID4096"/>
          </a:p>
        </p:txBody>
      </p:sp>
      <p:sp>
        <p:nvSpPr>
          <p:cNvPr id="3" name="מציין מיקום של תאריך 2">
            <a:extLst>
              <a:ext uri="{FF2B5EF4-FFF2-40B4-BE49-F238E27FC236}">
                <a16:creationId xmlns:a16="http://schemas.microsoft.com/office/drawing/2014/main" id="{D23DCD39-64E5-4729-AD15-F08E071B61CB}"/>
              </a:ext>
            </a:extLst>
          </p:cNvPr>
          <p:cNvSpPr>
            <a:spLocks noGrp="1"/>
          </p:cNvSpPr>
          <p:nvPr>
            <p:ph type="dt" sz="half" idx="10"/>
          </p:nvPr>
        </p:nvSpPr>
        <p:spPr/>
        <p:txBody>
          <a:bodyPr/>
          <a:lstStyle/>
          <a:p>
            <a:fld id="{5E732112-6BF9-447A-870A-A9585C5FF65B}" type="datetimeFigureOut">
              <a:rPr lang="LID4096" smtClean="0"/>
              <a:t>12/27/2021</a:t>
            </a:fld>
            <a:endParaRPr lang="LID4096"/>
          </a:p>
        </p:txBody>
      </p:sp>
      <p:sp>
        <p:nvSpPr>
          <p:cNvPr id="4" name="מציין מיקום של כותרת תחתונה 3">
            <a:extLst>
              <a:ext uri="{FF2B5EF4-FFF2-40B4-BE49-F238E27FC236}">
                <a16:creationId xmlns:a16="http://schemas.microsoft.com/office/drawing/2014/main" id="{81AE6156-5F2B-4797-94E8-F260B394DFA3}"/>
              </a:ext>
            </a:extLst>
          </p:cNvPr>
          <p:cNvSpPr>
            <a:spLocks noGrp="1"/>
          </p:cNvSpPr>
          <p:nvPr>
            <p:ph type="ftr" sz="quarter" idx="11"/>
          </p:nvPr>
        </p:nvSpPr>
        <p:spPr/>
        <p:txBody>
          <a:bodyPr/>
          <a:lstStyle/>
          <a:p>
            <a:endParaRPr lang="LID4096"/>
          </a:p>
        </p:txBody>
      </p:sp>
      <p:sp>
        <p:nvSpPr>
          <p:cNvPr id="5" name="מציין מיקום של מספר שקופית 4">
            <a:extLst>
              <a:ext uri="{FF2B5EF4-FFF2-40B4-BE49-F238E27FC236}">
                <a16:creationId xmlns:a16="http://schemas.microsoft.com/office/drawing/2014/main" id="{DDFABCF8-D673-4763-BE70-59DDC0FC9AD1}"/>
              </a:ext>
            </a:extLst>
          </p:cNvPr>
          <p:cNvSpPr>
            <a:spLocks noGrp="1"/>
          </p:cNvSpPr>
          <p:nvPr>
            <p:ph type="sldNum" sz="quarter" idx="12"/>
          </p:nvPr>
        </p:nvSpPr>
        <p:spPr/>
        <p:txBody>
          <a:bodyPr/>
          <a:lstStyle/>
          <a:p>
            <a:fld id="{6C0C6513-4DE5-43C9-A84B-D6DB07F6C974}" type="slidenum">
              <a:rPr lang="LID4096" smtClean="0"/>
              <a:t>‹#›</a:t>
            </a:fld>
            <a:endParaRPr lang="LID4096"/>
          </a:p>
        </p:txBody>
      </p:sp>
    </p:spTree>
    <p:extLst>
      <p:ext uri="{BB962C8B-B14F-4D97-AF65-F5344CB8AC3E}">
        <p14:creationId xmlns:p14="http://schemas.microsoft.com/office/powerpoint/2010/main" val="2007306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A20ECACA-9829-4F29-BEAA-4361355353CD}"/>
              </a:ext>
            </a:extLst>
          </p:cNvPr>
          <p:cNvSpPr>
            <a:spLocks noGrp="1"/>
          </p:cNvSpPr>
          <p:nvPr>
            <p:ph type="dt" sz="half" idx="10"/>
          </p:nvPr>
        </p:nvSpPr>
        <p:spPr/>
        <p:txBody>
          <a:bodyPr/>
          <a:lstStyle/>
          <a:p>
            <a:fld id="{5E732112-6BF9-447A-870A-A9585C5FF65B}" type="datetimeFigureOut">
              <a:rPr lang="LID4096" smtClean="0"/>
              <a:t>12/27/2021</a:t>
            </a:fld>
            <a:endParaRPr lang="LID4096"/>
          </a:p>
        </p:txBody>
      </p:sp>
      <p:sp>
        <p:nvSpPr>
          <p:cNvPr id="3" name="מציין מיקום של כותרת תחתונה 2">
            <a:extLst>
              <a:ext uri="{FF2B5EF4-FFF2-40B4-BE49-F238E27FC236}">
                <a16:creationId xmlns:a16="http://schemas.microsoft.com/office/drawing/2014/main" id="{43B34505-199A-4094-AEA8-969DBE473031}"/>
              </a:ext>
            </a:extLst>
          </p:cNvPr>
          <p:cNvSpPr>
            <a:spLocks noGrp="1"/>
          </p:cNvSpPr>
          <p:nvPr>
            <p:ph type="ftr" sz="quarter" idx="11"/>
          </p:nvPr>
        </p:nvSpPr>
        <p:spPr/>
        <p:txBody>
          <a:bodyPr/>
          <a:lstStyle/>
          <a:p>
            <a:endParaRPr lang="LID4096"/>
          </a:p>
        </p:txBody>
      </p:sp>
      <p:sp>
        <p:nvSpPr>
          <p:cNvPr id="4" name="מציין מיקום של מספר שקופית 3">
            <a:extLst>
              <a:ext uri="{FF2B5EF4-FFF2-40B4-BE49-F238E27FC236}">
                <a16:creationId xmlns:a16="http://schemas.microsoft.com/office/drawing/2014/main" id="{C97E287F-7675-437C-8CC3-10F3E4CB485D}"/>
              </a:ext>
            </a:extLst>
          </p:cNvPr>
          <p:cNvSpPr>
            <a:spLocks noGrp="1"/>
          </p:cNvSpPr>
          <p:nvPr>
            <p:ph type="sldNum" sz="quarter" idx="12"/>
          </p:nvPr>
        </p:nvSpPr>
        <p:spPr/>
        <p:txBody>
          <a:bodyPr/>
          <a:lstStyle/>
          <a:p>
            <a:fld id="{6C0C6513-4DE5-43C9-A84B-D6DB07F6C974}" type="slidenum">
              <a:rPr lang="LID4096" smtClean="0"/>
              <a:t>‹#›</a:t>
            </a:fld>
            <a:endParaRPr lang="LID4096"/>
          </a:p>
        </p:txBody>
      </p:sp>
    </p:spTree>
    <p:extLst>
      <p:ext uri="{BB962C8B-B14F-4D97-AF65-F5344CB8AC3E}">
        <p14:creationId xmlns:p14="http://schemas.microsoft.com/office/powerpoint/2010/main" val="298245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E9A8071-B975-4AD8-832D-882297300F3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LID4096"/>
          </a:p>
        </p:txBody>
      </p:sp>
      <p:sp>
        <p:nvSpPr>
          <p:cNvPr id="3" name="מציין מיקום תוכן 2">
            <a:extLst>
              <a:ext uri="{FF2B5EF4-FFF2-40B4-BE49-F238E27FC236}">
                <a16:creationId xmlns:a16="http://schemas.microsoft.com/office/drawing/2014/main" id="{4757ACAE-0F8D-43BC-AAAF-2BBFD10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4" name="מציין מיקום טקסט 3">
            <a:extLst>
              <a:ext uri="{FF2B5EF4-FFF2-40B4-BE49-F238E27FC236}">
                <a16:creationId xmlns:a16="http://schemas.microsoft.com/office/drawing/2014/main" id="{C8DC2096-004B-48A8-9D0C-5BABC0D9B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DABC7A8E-C696-41A1-91A0-B250D8290C05}"/>
              </a:ext>
            </a:extLst>
          </p:cNvPr>
          <p:cNvSpPr>
            <a:spLocks noGrp="1"/>
          </p:cNvSpPr>
          <p:nvPr>
            <p:ph type="dt" sz="half" idx="10"/>
          </p:nvPr>
        </p:nvSpPr>
        <p:spPr/>
        <p:txBody>
          <a:bodyPr/>
          <a:lstStyle/>
          <a:p>
            <a:fld id="{5E732112-6BF9-447A-870A-A9585C5FF65B}" type="datetimeFigureOut">
              <a:rPr lang="LID4096" smtClean="0"/>
              <a:t>12/27/2021</a:t>
            </a:fld>
            <a:endParaRPr lang="LID4096"/>
          </a:p>
        </p:txBody>
      </p:sp>
      <p:sp>
        <p:nvSpPr>
          <p:cNvPr id="6" name="מציין מיקום של כותרת תחתונה 5">
            <a:extLst>
              <a:ext uri="{FF2B5EF4-FFF2-40B4-BE49-F238E27FC236}">
                <a16:creationId xmlns:a16="http://schemas.microsoft.com/office/drawing/2014/main" id="{F0F0D2B0-026E-49DE-ACCF-DD9DCA22241A}"/>
              </a:ext>
            </a:extLst>
          </p:cNvPr>
          <p:cNvSpPr>
            <a:spLocks noGrp="1"/>
          </p:cNvSpPr>
          <p:nvPr>
            <p:ph type="ftr" sz="quarter" idx="11"/>
          </p:nvPr>
        </p:nvSpPr>
        <p:spPr/>
        <p:txBody>
          <a:bodyPr/>
          <a:lstStyle/>
          <a:p>
            <a:endParaRPr lang="LID4096"/>
          </a:p>
        </p:txBody>
      </p:sp>
      <p:sp>
        <p:nvSpPr>
          <p:cNvPr id="7" name="מציין מיקום של מספר שקופית 6">
            <a:extLst>
              <a:ext uri="{FF2B5EF4-FFF2-40B4-BE49-F238E27FC236}">
                <a16:creationId xmlns:a16="http://schemas.microsoft.com/office/drawing/2014/main" id="{83AEF86B-56FD-494B-B283-CF3ED2F583D6}"/>
              </a:ext>
            </a:extLst>
          </p:cNvPr>
          <p:cNvSpPr>
            <a:spLocks noGrp="1"/>
          </p:cNvSpPr>
          <p:nvPr>
            <p:ph type="sldNum" sz="quarter" idx="12"/>
          </p:nvPr>
        </p:nvSpPr>
        <p:spPr/>
        <p:txBody>
          <a:bodyPr/>
          <a:lstStyle/>
          <a:p>
            <a:fld id="{6C0C6513-4DE5-43C9-A84B-D6DB07F6C974}" type="slidenum">
              <a:rPr lang="LID4096" smtClean="0"/>
              <a:t>‹#›</a:t>
            </a:fld>
            <a:endParaRPr lang="LID4096"/>
          </a:p>
        </p:txBody>
      </p:sp>
    </p:spTree>
    <p:extLst>
      <p:ext uri="{BB962C8B-B14F-4D97-AF65-F5344CB8AC3E}">
        <p14:creationId xmlns:p14="http://schemas.microsoft.com/office/powerpoint/2010/main" val="2444374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72191A-4201-4DE7-87B0-F250A2D67FF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LID4096"/>
          </a:p>
        </p:txBody>
      </p:sp>
      <p:sp>
        <p:nvSpPr>
          <p:cNvPr id="3" name="מציין מיקום של תמונה 2">
            <a:extLst>
              <a:ext uri="{FF2B5EF4-FFF2-40B4-BE49-F238E27FC236}">
                <a16:creationId xmlns:a16="http://schemas.microsoft.com/office/drawing/2014/main" id="{6FA7DAE3-C067-4C5B-8506-4350656A3A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מציין מיקום טקסט 3">
            <a:extLst>
              <a:ext uri="{FF2B5EF4-FFF2-40B4-BE49-F238E27FC236}">
                <a16:creationId xmlns:a16="http://schemas.microsoft.com/office/drawing/2014/main" id="{D4097E53-804B-49DC-83C7-251C14620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39B8F196-C2C6-49C6-83A5-070CC28A4B0A}"/>
              </a:ext>
            </a:extLst>
          </p:cNvPr>
          <p:cNvSpPr>
            <a:spLocks noGrp="1"/>
          </p:cNvSpPr>
          <p:nvPr>
            <p:ph type="dt" sz="half" idx="10"/>
          </p:nvPr>
        </p:nvSpPr>
        <p:spPr/>
        <p:txBody>
          <a:bodyPr/>
          <a:lstStyle/>
          <a:p>
            <a:fld id="{5E732112-6BF9-447A-870A-A9585C5FF65B}" type="datetimeFigureOut">
              <a:rPr lang="LID4096" smtClean="0"/>
              <a:t>12/27/2021</a:t>
            </a:fld>
            <a:endParaRPr lang="LID4096"/>
          </a:p>
        </p:txBody>
      </p:sp>
      <p:sp>
        <p:nvSpPr>
          <p:cNvPr id="6" name="מציין מיקום של כותרת תחתונה 5">
            <a:extLst>
              <a:ext uri="{FF2B5EF4-FFF2-40B4-BE49-F238E27FC236}">
                <a16:creationId xmlns:a16="http://schemas.microsoft.com/office/drawing/2014/main" id="{864D5FB2-2A05-456B-9D9A-C227C7ED1C1F}"/>
              </a:ext>
            </a:extLst>
          </p:cNvPr>
          <p:cNvSpPr>
            <a:spLocks noGrp="1"/>
          </p:cNvSpPr>
          <p:nvPr>
            <p:ph type="ftr" sz="quarter" idx="11"/>
          </p:nvPr>
        </p:nvSpPr>
        <p:spPr/>
        <p:txBody>
          <a:bodyPr/>
          <a:lstStyle/>
          <a:p>
            <a:endParaRPr lang="LID4096"/>
          </a:p>
        </p:txBody>
      </p:sp>
      <p:sp>
        <p:nvSpPr>
          <p:cNvPr id="7" name="מציין מיקום של מספר שקופית 6">
            <a:extLst>
              <a:ext uri="{FF2B5EF4-FFF2-40B4-BE49-F238E27FC236}">
                <a16:creationId xmlns:a16="http://schemas.microsoft.com/office/drawing/2014/main" id="{CBDD340E-429B-42D9-93DC-23C736F87FE0}"/>
              </a:ext>
            </a:extLst>
          </p:cNvPr>
          <p:cNvSpPr>
            <a:spLocks noGrp="1"/>
          </p:cNvSpPr>
          <p:nvPr>
            <p:ph type="sldNum" sz="quarter" idx="12"/>
          </p:nvPr>
        </p:nvSpPr>
        <p:spPr/>
        <p:txBody>
          <a:bodyPr/>
          <a:lstStyle/>
          <a:p>
            <a:fld id="{6C0C6513-4DE5-43C9-A84B-D6DB07F6C974}" type="slidenum">
              <a:rPr lang="LID4096" smtClean="0"/>
              <a:t>‹#›</a:t>
            </a:fld>
            <a:endParaRPr lang="LID4096"/>
          </a:p>
        </p:txBody>
      </p:sp>
    </p:spTree>
    <p:extLst>
      <p:ext uri="{BB962C8B-B14F-4D97-AF65-F5344CB8AC3E}">
        <p14:creationId xmlns:p14="http://schemas.microsoft.com/office/powerpoint/2010/main" val="3178016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C48D1750-B72B-4BE2-B3C5-90555C355C24}"/>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LID4096"/>
          </a:p>
        </p:txBody>
      </p:sp>
      <p:sp>
        <p:nvSpPr>
          <p:cNvPr id="3" name="מציין מיקום טקסט 2">
            <a:extLst>
              <a:ext uri="{FF2B5EF4-FFF2-40B4-BE49-F238E27FC236}">
                <a16:creationId xmlns:a16="http://schemas.microsoft.com/office/drawing/2014/main" id="{8EB58197-09C0-453E-9AF4-25C493662763}"/>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4" name="מציין מיקום של תאריך 3">
            <a:extLst>
              <a:ext uri="{FF2B5EF4-FFF2-40B4-BE49-F238E27FC236}">
                <a16:creationId xmlns:a16="http://schemas.microsoft.com/office/drawing/2014/main" id="{22E614AB-D7BE-4CDE-9C54-06229C8FAFE8}"/>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5E732112-6BF9-447A-870A-A9585C5FF65B}" type="datetimeFigureOut">
              <a:rPr lang="LID4096" smtClean="0"/>
              <a:t>12/27/2021</a:t>
            </a:fld>
            <a:endParaRPr lang="LID4096"/>
          </a:p>
        </p:txBody>
      </p:sp>
      <p:sp>
        <p:nvSpPr>
          <p:cNvPr id="5" name="מציין מיקום של כותרת תחתונה 4">
            <a:extLst>
              <a:ext uri="{FF2B5EF4-FFF2-40B4-BE49-F238E27FC236}">
                <a16:creationId xmlns:a16="http://schemas.microsoft.com/office/drawing/2014/main" id="{00FA1BDB-8D45-4B9B-9E10-413C89312C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LID4096"/>
          </a:p>
        </p:txBody>
      </p:sp>
      <p:sp>
        <p:nvSpPr>
          <p:cNvPr id="6" name="מציין מיקום של מספר שקופית 5">
            <a:extLst>
              <a:ext uri="{FF2B5EF4-FFF2-40B4-BE49-F238E27FC236}">
                <a16:creationId xmlns:a16="http://schemas.microsoft.com/office/drawing/2014/main" id="{614DF752-1A1B-4BAD-B1FB-B3FD4BC515C3}"/>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6C0C6513-4DE5-43C9-A84B-D6DB07F6C974}" type="slidenum">
              <a:rPr lang="LID4096" smtClean="0"/>
              <a:t>‹#›</a:t>
            </a:fld>
            <a:endParaRPr lang="LID4096"/>
          </a:p>
        </p:txBody>
      </p:sp>
    </p:spTree>
    <p:extLst>
      <p:ext uri="{BB962C8B-B14F-4D97-AF65-F5344CB8AC3E}">
        <p14:creationId xmlns:p14="http://schemas.microsoft.com/office/powerpoint/2010/main" val="839636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1C30641E-A25A-4100-8A01-7D7F32391EEF}"/>
              </a:ext>
            </a:extLst>
          </p:cNvPr>
          <p:cNvSpPr/>
          <p:nvPr/>
        </p:nvSpPr>
        <p:spPr>
          <a:xfrm>
            <a:off x="5062415" y="2505670"/>
            <a:ext cx="206716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Center</a:t>
            </a:r>
            <a:endParaRPr lang="he-IL"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57144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1D86BC56-487B-4489-B193-DD48D29BD59E}"/>
              </a:ext>
            </a:extLst>
          </p:cNvPr>
          <p:cNvPicPr>
            <a:picLocks noChangeAspect="1"/>
          </p:cNvPicPr>
          <p:nvPr/>
        </p:nvPicPr>
        <p:blipFill>
          <a:blip r:embed="rId2"/>
          <a:stretch>
            <a:fillRect/>
          </a:stretch>
        </p:blipFill>
        <p:spPr>
          <a:xfrm>
            <a:off x="0" y="0"/>
            <a:ext cx="6096000" cy="3429000"/>
          </a:xfrm>
          <a:prstGeom prst="rect">
            <a:avLst/>
          </a:prstGeom>
        </p:spPr>
      </p:pic>
      <p:pic>
        <p:nvPicPr>
          <p:cNvPr id="4" name="תמונה 3">
            <a:extLst>
              <a:ext uri="{FF2B5EF4-FFF2-40B4-BE49-F238E27FC236}">
                <a16:creationId xmlns:a16="http://schemas.microsoft.com/office/drawing/2014/main" id="{9B566DF3-AD55-459B-AEFB-AF2704892685}"/>
              </a:ext>
            </a:extLst>
          </p:cNvPr>
          <p:cNvPicPr>
            <a:picLocks noChangeAspect="1"/>
          </p:cNvPicPr>
          <p:nvPr/>
        </p:nvPicPr>
        <p:blipFill>
          <a:blip r:embed="rId3"/>
          <a:stretch>
            <a:fillRect/>
          </a:stretch>
        </p:blipFill>
        <p:spPr>
          <a:xfrm>
            <a:off x="-1" y="3428999"/>
            <a:ext cx="6096000" cy="3442063"/>
          </a:xfrm>
          <a:prstGeom prst="rect">
            <a:avLst/>
          </a:prstGeom>
        </p:spPr>
      </p:pic>
      <p:pic>
        <p:nvPicPr>
          <p:cNvPr id="5" name="תמונה 4">
            <a:extLst>
              <a:ext uri="{FF2B5EF4-FFF2-40B4-BE49-F238E27FC236}">
                <a16:creationId xmlns:a16="http://schemas.microsoft.com/office/drawing/2014/main" id="{1B9B9F26-82D3-45F3-B837-AC4377E7173E}"/>
              </a:ext>
            </a:extLst>
          </p:cNvPr>
          <p:cNvPicPr>
            <a:picLocks noChangeAspect="1"/>
          </p:cNvPicPr>
          <p:nvPr/>
        </p:nvPicPr>
        <p:blipFill>
          <a:blip r:embed="rId4"/>
          <a:stretch>
            <a:fillRect/>
          </a:stretch>
        </p:blipFill>
        <p:spPr>
          <a:xfrm>
            <a:off x="6095999" y="0"/>
            <a:ext cx="6114142" cy="6858000"/>
          </a:xfrm>
          <a:prstGeom prst="rect">
            <a:avLst/>
          </a:prstGeom>
        </p:spPr>
      </p:pic>
    </p:spTree>
    <p:extLst>
      <p:ext uri="{BB962C8B-B14F-4D97-AF65-F5344CB8AC3E}">
        <p14:creationId xmlns:p14="http://schemas.microsoft.com/office/powerpoint/2010/main" val="277855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תמונה 7">
            <a:extLst>
              <a:ext uri="{FF2B5EF4-FFF2-40B4-BE49-F238E27FC236}">
                <a16:creationId xmlns:a16="http://schemas.microsoft.com/office/drawing/2014/main" id="{44A0A7C7-FF23-48FB-99F1-01C2AAA0CEE5}"/>
              </a:ext>
            </a:extLst>
          </p:cNvPr>
          <p:cNvPicPr>
            <a:picLocks noChangeAspect="1"/>
          </p:cNvPicPr>
          <p:nvPr/>
        </p:nvPicPr>
        <p:blipFill>
          <a:blip r:embed="rId2"/>
          <a:stretch>
            <a:fillRect/>
          </a:stretch>
        </p:blipFill>
        <p:spPr>
          <a:xfrm>
            <a:off x="749610" y="321734"/>
            <a:ext cx="4841948" cy="2905170"/>
          </a:xfrm>
          <a:prstGeom prst="rect">
            <a:avLst/>
          </a:prstGeom>
        </p:spPr>
      </p:pic>
      <p:pic>
        <p:nvPicPr>
          <p:cNvPr id="7" name="תמונה 6">
            <a:extLst>
              <a:ext uri="{FF2B5EF4-FFF2-40B4-BE49-F238E27FC236}">
                <a16:creationId xmlns:a16="http://schemas.microsoft.com/office/drawing/2014/main" id="{98DA2EC4-9473-4174-9E01-8821DE861F4C}"/>
              </a:ext>
            </a:extLst>
          </p:cNvPr>
          <p:cNvPicPr>
            <a:picLocks noChangeAspect="1"/>
          </p:cNvPicPr>
          <p:nvPr/>
        </p:nvPicPr>
        <p:blipFill>
          <a:blip r:embed="rId3"/>
          <a:stretch>
            <a:fillRect/>
          </a:stretch>
        </p:blipFill>
        <p:spPr>
          <a:xfrm>
            <a:off x="6234718" y="1725588"/>
            <a:ext cx="5830437" cy="3498263"/>
          </a:xfrm>
          <a:prstGeom prst="rect">
            <a:avLst/>
          </a:prstGeom>
        </p:spPr>
      </p:pic>
      <p:sp>
        <p:nvSpPr>
          <p:cNvPr id="14" name="Rectangle 13">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5">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תמונה 8">
            <a:extLst>
              <a:ext uri="{FF2B5EF4-FFF2-40B4-BE49-F238E27FC236}">
                <a16:creationId xmlns:a16="http://schemas.microsoft.com/office/drawing/2014/main" id="{5107C87D-2502-43EA-B429-8D1E864C94C4}"/>
              </a:ext>
            </a:extLst>
          </p:cNvPr>
          <p:cNvPicPr>
            <a:picLocks noChangeAspect="1"/>
          </p:cNvPicPr>
          <p:nvPr/>
        </p:nvPicPr>
        <p:blipFill>
          <a:blip r:embed="rId4"/>
          <a:stretch>
            <a:fillRect/>
          </a:stretch>
        </p:blipFill>
        <p:spPr>
          <a:xfrm>
            <a:off x="749609" y="3837821"/>
            <a:ext cx="4841949" cy="2905170"/>
          </a:xfrm>
          <a:prstGeom prst="rect">
            <a:avLst/>
          </a:prstGeom>
        </p:spPr>
      </p:pic>
    </p:spTree>
    <p:extLst>
      <p:ext uri="{BB962C8B-B14F-4D97-AF65-F5344CB8AC3E}">
        <p14:creationId xmlns:p14="http://schemas.microsoft.com/office/powerpoint/2010/main" val="218923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3CAF5C8C-AB6D-4AEF-B04C-58E70C317060}"/>
              </a:ext>
            </a:extLst>
          </p:cNvPr>
          <p:cNvSpPr/>
          <p:nvPr/>
        </p:nvSpPr>
        <p:spPr>
          <a:xfrm>
            <a:off x="5498817" y="2967335"/>
            <a:ext cx="11943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TSP</a:t>
            </a:r>
            <a:endParaRPr lang="he-IL"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39946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4BC223A9-0BA5-4DCA-B18D-7B5724445090}"/>
              </a:ext>
            </a:extLst>
          </p:cNvPr>
          <p:cNvSpPr/>
          <p:nvPr/>
        </p:nvSpPr>
        <p:spPr>
          <a:xfrm>
            <a:off x="4192852" y="2967335"/>
            <a:ext cx="380629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Performance</a:t>
            </a:r>
            <a:endParaRPr lang="he-IL"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52121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תרשים 5">
            <a:extLst>
              <a:ext uri="{FF2B5EF4-FFF2-40B4-BE49-F238E27FC236}">
                <a16:creationId xmlns:a16="http://schemas.microsoft.com/office/drawing/2014/main" id="{24EB0BD4-D565-4489-9D85-D67877C727B0}"/>
              </a:ext>
            </a:extLst>
          </p:cNvPr>
          <p:cNvGraphicFramePr>
            <a:graphicFrameLocks/>
          </p:cNvGraphicFramePr>
          <p:nvPr>
            <p:extLst>
              <p:ext uri="{D42A27DB-BD31-4B8C-83A1-F6EECF244321}">
                <p14:modId xmlns:p14="http://schemas.microsoft.com/office/powerpoint/2010/main" val="711727194"/>
              </p:ext>
            </p:extLst>
          </p:nvPr>
        </p:nvGraphicFramePr>
        <p:xfrm>
          <a:off x="0" y="0"/>
          <a:ext cx="6096000" cy="3429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תרשים 6">
            <a:extLst>
              <a:ext uri="{FF2B5EF4-FFF2-40B4-BE49-F238E27FC236}">
                <a16:creationId xmlns:a16="http://schemas.microsoft.com/office/drawing/2014/main" id="{6E74589A-A738-435D-AD49-63D8F53424E0}"/>
              </a:ext>
            </a:extLst>
          </p:cNvPr>
          <p:cNvGraphicFramePr>
            <a:graphicFrameLocks/>
          </p:cNvGraphicFramePr>
          <p:nvPr>
            <p:extLst>
              <p:ext uri="{D42A27DB-BD31-4B8C-83A1-F6EECF244321}">
                <p14:modId xmlns:p14="http://schemas.microsoft.com/office/powerpoint/2010/main" val="4099662858"/>
              </p:ext>
            </p:extLst>
          </p:nvPr>
        </p:nvGraphicFramePr>
        <p:xfrm>
          <a:off x="-1" y="3429000"/>
          <a:ext cx="6095999" cy="3429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תרשים 7">
            <a:extLst>
              <a:ext uri="{FF2B5EF4-FFF2-40B4-BE49-F238E27FC236}">
                <a16:creationId xmlns:a16="http://schemas.microsoft.com/office/drawing/2014/main" id="{43315300-F8C5-4BBD-A8CB-7D67D832E630}"/>
              </a:ext>
            </a:extLst>
          </p:cNvPr>
          <p:cNvGraphicFramePr>
            <a:graphicFrameLocks/>
          </p:cNvGraphicFramePr>
          <p:nvPr>
            <p:extLst>
              <p:ext uri="{D42A27DB-BD31-4B8C-83A1-F6EECF244321}">
                <p14:modId xmlns:p14="http://schemas.microsoft.com/office/powerpoint/2010/main" val="305783296"/>
              </p:ext>
            </p:extLst>
          </p:nvPr>
        </p:nvGraphicFramePr>
        <p:xfrm>
          <a:off x="6095998" y="-1"/>
          <a:ext cx="6096002" cy="342899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תרשים 8">
            <a:extLst>
              <a:ext uri="{FF2B5EF4-FFF2-40B4-BE49-F238E27FC236}">
                <a16:creationId xmlns:a16="http://schemas.microsoft.com/office/drawing/2014/main" id="{0FACBBCC-0396-40BC-A99F-8B169F487E7D}"/>
              </a:ext>
            </a:extLst>
          </p:cNvPr>
          <p:cNvGraphicFramePr>
            <a:graphicFrameLocks/>
          </p:cNvGraphicFramePr>
          <p:nvPr>
            <p:extLst>
              <p:ext uri="{D42A27DB-BD31-4B8C-83A1-F6EECF244321}">
                <p14:modId xmlns:p14="http://schemas.microsoft.com/office/powerpoint/2010/main" val="443028733"/>
              </p:ext>
            </p:extLst>
          </p:nvPr>
        </p:nvGraphicFramePr>
        <p:xfrm>
          <a:off x="6095998" y="3428998"/>
          <a:ext cx="6096002" cy="342900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671105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C223A172-C4B8-4742-983A-B3E47EA15602}"/>
              </a:ext>
            </a:extLst>
          </p:cNvPr>
          <p:cNvSpPr/>
          <p:nvPr/>
        </p:nvSpPr>
        <p:spPr>
          <a:xfrm>
            <a:off x="5000673" y="2967335"/>
            <a:ext cx="219066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Results</a:t>
            </a:r>
            <a:endParaRPr lang="he-IL"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88104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9C06F222-B217-4A40-8555-9DF8D7608E91}"/>
              </a:ext>
            </a:extLst>
          </p:cNvPr>
          <p:cNvPicPr>
            <a:picLocks noChangeAspect="1"/>
          </p:cNvPicPr>
          <p:nvPr/>
        </p:nvPicPr>
        <p:blipFill>
          <a:blip r:embed="rId2"/>
          <a:stretch>
            <a:fillRect/>
          </a:stretch>
        </p:blipFill>
        <p:spPr>
          <a:xfrm>
            <a:off x="1333401" y="108857"/>
            <a:ext cx="8672484" cy="5203491"/>
          </a:xfrm>
          <a:prstGeom prst="rect">
            <a:avLst/>
          </a:prstGeom>
        </p:spPr>
      </p:pic>
    </p:spTree>
    <p:extLst>
      <p:ext uri="{BB962C8B-B14F-4D97-AF65-F5344CB8AC3E}">
        <p14:creationId xmlns:p14="http://schemas.microsoft.com/office/powerpoint/2010/main" val="4144313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תיבת טקסט 2">
            <a:extLst>
              <a:ext uri="{FF2B5EF4-FFF2-40B4-BE49-F238E27FC236}">
                <a16:creationId xmlns:a16="http://schemas.microsoft.com/office/drawing/2014/main" id="{86A8E095-AB8E-471E-8E0A-A2FE09547B28}"/>
              </a:ext>
            </a:extLst>
          </p:cNvPr>
          <p:cNvSpPr txBox="1"/>
          <p:nvPr/>
        </p:nvSpPr>
        <p:spPr>
          <a:xfrm>
            <a:off x="643468" y="1782981"/>
            <a:ext cx="4970877" cy="4393982"/>
          </a:xfrm>
          <a:prstGeom prst="rect">
            <a:avLst/>
          </a:pr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r>
              <a:rPr lang="en-US" sz="2000"/>
              <a:t>For  each graph we create 4 random sequences which will suit the number of nodes in the graph and then we run out Java and Python TSP algorithms on the same inputs, then we sum the results of all of the sequences of each graph in order to see the difference in the results.</a:t>
            </a:r>
          </a:p>
          <a:p>
            <a:pPr indent="-228600" algn="l" rtl="0">
              <a:lnSpc>
                <a:spcPct val="90000"/>
              </a:lnSpc>
              <a:spcAft>
                <a:spcPts val="600"/>
              </a:spcAft>
              <a:buFont typeface="Arial" panose="020B0604020202020204" pitchFamily="34" charset="0"/>
              <a:buChar char="•"/>
            </a:pPr>
            <a:r>
              <a:rPr lang="en-US" sz="2000"/>
              <a:t>As we can see in the table, the change in the algorithms was very effective, the results improved by at least 1% for each graph in python. The most surprising improvement is that for graphs with 10,000 nodes, the results was better by almost 30%.</a:t>
            </a:r>
          </a:p>
        </p:txBody>
      </p:sp>
      <p:sp>
        <p:nvSpPr>
          <p:cNvPr id="17" name="Isosceles Triangle 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5" name="Isosceles Triangle 14">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 name="טבלה 1">
            <a:extLst>
              <a:ext uri="{FF2B5EF4-FFF2-40B4-BE49-F238E27FC236}">
                <a16:creationId xmlns:a16="http://schemas.microsoft.com/office/drawing/2014/main" id="{DE1761E2-596C-49F9-B457-FEA9728EE5D3}"/>
              </a:ext>
            </a:extLst>
          </p:cNvPr>
          <p:cNvGraphicFramePr>
            <a:graphicFrameLocks noGrp="1"/>
          </p:cNvGraphicFramePr>
          <p:nvPr>
            <p:extLst>
              <p:ext uri="{D42A27DB-BD31-4B8C-83A1-F6EECF244321}">
                <p14:modId xmlns:p14="http://schemas.microsoft.com/office/powerpoint/2010/main" val="2166072569"/>
              </p:ext>
            </p:extLst>
          </p:nvPr>
        </p:nvGraphicFramePr>
        <p:xfrm>
          <a:off x="6257813" y="1325920"/>
          <a:ext cx="5290722" cy="4206166"/>
        </p:xfrm>
        <a:graphic>
          <a:graphicData uri="http://schemas.openxmlformats.org/drawingml/2006/table">
            <a:tbl>
              <a:tblPr firstRow="1" bandRow="1">
                <a:tableStyleId>{5C22544A-7EE6-4342-B048-85BDC9FD1C3A}</a:tableStyleId>
              </a:tblPr>
              <a:tblGrid>
                <a:gridCol w="952100">
                  <a:extLst>
                    <a:ext uri="{9D8B030D-6E8A-4147-A177-3AD203B41FA5}">
                      <a16:colId xmlns:a16="http://schemas.microsoft.com/office/drawing/2014/main" val="2041545720"/>
                    </a:ext>
                  </a:extLst>
                </a:gridCol>
                <a:gridCol w="1401064">
                  <a:extLst>
                    <a:ext uri="{9D8B030D-6E8A-4147-A177-3AD203B41FA5}">
                      <a16:colId xmlns:a16="http://schemas.microsoft.com/office/drawing/2014/main" val="4285899904"/>
                    </a:ext>
                  </a:extLst>
                </a:gridCol>
                <a:gridCol w="1401064">
                  <a:extLst>
                    <a:ext uri="{9D8B030D-6E8A-4147-A177-3AD203B41FA5}">
                      <a16:colId xmlns:a16="http://schemas.microsoft.com/office/drawing/2014/main" val="4116348887"/>
                    </a:ext>
                  </a:extLst>
                </a:gridCol>
                <a:gridCol w="1536494">
                  <a:extLst>
                    <a:ext uri="{9D8B030D-6E8A-4147-A177-3AD203B41FA5}">
                      <a16:colId xmlns:a16="http://schemas.microsoft.com/office/drawing/2014/main" val="3138901338"/>
                    </a:ext>
                  </a:extLst>
                </a:gridCol>
              </a:tblGrid>
              <a:tr h="335128">
                <a:tc>
                  <a:txBody>
                    <a:bodyPr/>
                    <a:lstStyle/>
                    <a:p>
                      <a:pPr algn="ctr" fontAlgn="b"/>
                      <a:r>
                        <a:rPr lang="en-US" sz="1900" u="none" strike="noStrike">
                          <a:effectLst/>
                        </a:rPr>
                        <a:t>Graph</a:t>
                      </a:r>
                      <a:endParaRPr lang="en-US" sz="1900" b="1" i="0" u="none" strike="noStrike">
                        <a:solidFill>
                          <a:srgbClr val="FFFFFF"/>
                        </a:solidFill>
                        <a:effectLst/>
                        <a:latin typeface="Calibri" panose="020F0502020204030204" pitchFamily="34" charset="0"/>
                      </a:endParaRPr>
                    </a:p>
                  </a:txBody>
                  <a:tcPr marL="7421" marR="7421" marT="7421" marB="0" anchor="b">
                    <a:solidFill>
                      <a:schemeClr val="accent1">
                        <a:lumMod val="60000"/>
                        <a:lumOff val="40000"/>
                      </a:schemeClr>
                    </a:solidFill>
                  </a:tcPr>
                </a:tc>
                <a:tc>
                  <a:txBody>
                    <a:bodyPr/>
                    <a:lstStyle/>
                    <a:p>
                      <a:pPr algn="ctr" fontAlgn="b"/>
                      <a:r>
                        <a:rPr lang="en-US" sz="1900" u="none" strike="noStrike">
                          <a:effectLst/>
                        </a:rPr>
                        <a:t>Java</a:t>
                      </a:r>
                      <a:endParaRPr lang="en-US" sz="1900" b="1" i="0" u="none" strike="noStrike">
                        <a:solidFill>
                          <a:srgbClr val="FFFFFF"/>
                        </a:solidFill>
                        <a:effectLst/>
                        <a:latin typeface="Calibri" panose="020F0502020204030204" pitchFamily="34" charset="0"/>
                      </a:endParaRPr>
                    </a:p>
                  </a:txBody>
                  <a:tcPr marL="7421" marR="7421" marT="7421" marB="0" anchor="b">
                    <a:solidFill>
                      <a:schemeClr val="accent1">
                        <a:lumMod val="60000"/>
                        <a:lumOff val="40000"/>
                      </a:schemeClr>
                    </a:solidFill>
                  </a:tcPr>
                </a:tc>
                <a:tc>
                  <a:txBody>
                    <a:bodyPr/>
                    <a:lstStyle/>
                    <a:p>
                      <a:pPr algn="ctr" fontAlgn="b"/>
                      <a:r>
                        <a:rPr lang="en-US" sz="1900" u="none" strike="noStrike">
                          <a:effectLst/>
                        </a:rPr>
                        <a:t>Python</a:t>
                      </a:r>
                      <a:endParaRPr lang="en-US" sz="1900" b="1" i="0" u="none" strike="noStrike">
                        <a:solidFill>
                          <a:srgbClr val="FFFFFF"/>
                        </a:solidFill>
                        <a:effectLst/>
                        <a:latin typeface="Calibri" panose="020F0502020204030204" pitchFamily="34" charset="0"/>
                      </a:endParaRPr>
                    </a:p>
                  </a:txBody>
                  <a:tcPr marL="7421" marR="7421" marT="7421" marB="0" anchor="b">
                    <a:solidFill>
                      <a:schemeClr val="accent1">
                        <a:lumMod val="60000"/>
                        <a:lumOff val="40000"/>
                      </a:schemeClr>
                    </a:solidFill>
                  </a:tcPr>
                </a:tc>
                <a:tc>
                  <a:txBody>
                    <a:bodyPr/>
                    <a:lstStyle/>
                    <a:p>
                      <a:pPr algn="ctr" fontAlgn="b"/>
                      <a:r>
                        <a:rPr lang="en-US" sz="1900" u="none" strike="noStrike">
                          <a:effectLst/>
                        </a:rPr>
                        <a:t>Improvement</a:t>
                      </a:r>
                      <a:endParaRPr lang="en-US" sz="1900" b="1" i="0" u="none" strike="noStrike">
                        <a:solidFill>
                          <a:srgbClr val="FFFFFF"/>
                        </a:solidFill>
                        <a:effectLst/>
                        <a:latin typeface="Calibri" panose="020F0502020204030204" pitchFamily="34" charset="0"/>
                      </a:endParaRPr>
                    </a:p>
                  </a:txBody>
                  <a:tcPr marL="7421" marR="7421" marT="7421" marB="0" anchor="b">
                    <a:solidFill>
                      <a:schemeClr val="accent1">
                        <a:lumMod val="60000"/>
                        <a:lumOff val="40000"/>
                      </a:schemeClr>
                    </a:solidFill>
                  </a:tcPr>
                </a:tc>
                <a:extLst>
                  <a:ext uri="{0D108BD9-81ED-4DB2-BD59-A6C34878D82A}">
                    <a16:rowId xmlns:a16="http://schemas.microsoft.com/office/drawing/2014/main" val="3428169988"/>
                  </a:ext>
                </a:extLst>
              </a:tr>
              <a:tr h="335128">
                <a:tc>
                  <a:txBody>
                    <a:bodyPr/>
                    <a:lstStyle/>
                    <a:p>
                      <a:pPr algn="ctr" fontAlgn="b"/>
                      <a:r>
                        <a:rPr lang="en-US" sz="1900" u="none" strike="noStrike">
                          <a:effectLst/>
                        </a:rPr>
                        <a:t>A0</a:t>
                      </a:r>
                      <a:endParaRPr lang="en-US" sz="1900" b="0" i="0" u="none" strike="noStrike">
                        <a:solidFill>
                          <a:srgbClr val="000000"/>
                        </a:solidFill>
                        <a:effectLst/>
                        <a:latin typeface="Calibri" panose="020F0502020204030204" pitchFamily="34" charset="0"/>
                      </a:endParaRPr>
                    </a:p>
                  </a:txBody>
                  <a:tcPr marL="7421" marR="7421" marT="7421" marB="0" anchor="b">
                    <a:solidFill>
                      <a:schemeClr val="accent1">
                        <a:lumMod val="60000"/>
                        <a:lumOff val="40000"/>
                      </a:schemeClr>
                    </a:solidFill>
                  </a:tcPr>
                </a:tc>
                <a:tc>
                  <a:txBody>
                    <a:bodyPr/>
                    <a:lstStyle/>
                    <a:p>
                      <a:pPr algn="ctr" fontAlgn="b"/>
                      <a:r>
                        <a:rPr lang="en-IL" sz="1900" u="none" strike="noStrike">
                          <a:effectLst/>
                        </a:rPr>
                        <a:t>42.5016425</a:t>
                      </a:r>
                      <a:endParaRPr lang="en-IL" sz="1900" b="0" i="0" u="none" strike="noStrike">
                        <a:solidFill>
                          <a:srgbClr val="000000"/>
                        </a:solidFill>
                        <a:effectLst/>
                        <a:latin typeface="Calibri" panose="020F0502020204030204" pitchFamily="34" charset="0"/>
                      </a:endParaRPr>
                    </a:p>
                  </a:txBody>
                  <a:tcPr marL="7421" marR="7421" marT="7421" marB="0" anchor="b"/>
                </a:tc>
                <a:tc>
                  <a:txBody>
                    <a:bodyPr/>
                    <a:lstStyle/>
                    <a:p>
                      <a:pPr algn="ctr" fontAlgn="b"/>
                      <a:r>
                        <a:rPr lang="en-IL" sz="1900" u="none" strike="noStrike">
                          <a:effectLst/>
                        </a:rPr>
                        <a:t>39.1438787</a:t>
                      </a:r>
                      <a:endParaRPr lang="en-IL" sz="1900" b="0" i="0" u="none" strike="noStrike">
                        <a:solidFill>
                          <a:srgbClr val="000000"/>
                        </a:solidFill>
                        <a:effectLst/>
                        <a:latin typeface="Calibri" panose="020F0502020204030204" pitchFamily="34" charset="0"/>
                      </a:endParaRPr>
                    </a:p>
                  </a:txBody>
                  <a:tcPr marL="7421" marR="7421" marT="7421" marB="0" anchor="b"/>
                </a:tc>
                <a:tc>
                  <a:txBody>
                    <a:bodyPr/>
                    <a:lstStyle/>
                    <a:p>
                      <a:pPr algn="ctr" fontAlgn="b"/>
                      <a:r>
                        <a:rPr lang="en-IL" sz="1900" u="none" strike="noStrike">
                          <a:effectLst/>
                        </a:rPr>
                        <a:t>92.0997%</a:t>
                      </a:r>
                      <a:endParaRPr lang="en-IL" sz="1900" b="0" i="0" u="none" strike="noStrike">
                        <a:solidFill>
                          <a:srgbClr val="000000"/>
                        </a:solidFill>
                        <a:effectLst/>
                        <a:latin typeface="Calibri" panose="020F0502020204030204" pitchFamily="34" charset="0"/>
                      </a:endParaRPr>
                    </a:p>
                  </a:txBody>
                  <a:tcPr marL="7421" marR="7421" marT="7421" marB="0" anchor="b"/>
                </a:tc>
                <a:extLst>
                  <a:ext uri="{0D108BD9-81ED-4DB2-BD59-A6C34878D82A}">
                    <a16:rowId xmlns:a16="http://schemas.microsoft.com/office/drawing/2014/main" val="2128888724"/>
                  </a:ext>
                </a:extLst>
              </a:tr>
              <a:tr h="335128">
                <a:tc>
                  <a:txBody>
                    <a:bodyPr/>
                    <a:lstStyle/>
                    <a:p>
                      <a:pPr algn="ctr" fontAlgn="b"/>
                      <a:r>
                        <a:rPr lang="en-US" sz="1900" u="none" strike="noStrike">
                          <a:effectLst/>
                        </a:rPr>
                        <a:t>A1</a:t>
                      </a:r>
                      <a:endParaRPr lang="en-US" sz="1900" b="0" i="0" u="none" strike="noStrike">
                        <a:solidFill>
                          <a:srgbClr val="000000"/>
                        </a:solidFill>
                        <a:effectLst/>
                        <a:latin typeface="Calibri" panose="020F0502020204030204" pitchFamily="34" charset="0"/>
                      </a:endParaRPr>
                    </a:p>
                  </a:txBody>
                  <a:tcPr marL="7421" marR="7421" marT="7421" marB="0" anchor="b">
                    <a:solidFill>
                      <a:schemeClr val="accent1">
                        <a:lumMod val="60000"/>
                        <a:lumOff val="40000"/>
                      </a:schemeClr>
                    </a:solidFill>
                  </a:tcPr>
                </a:tc>
                <a:tc>
                  <a:txBody>
                    <a:bodyPr/>
                    <a:lstStyle/>
                    <a:p>
                      <a:pPr algn="ctr" fontAlgn="b"/>
                      <a:r>
                        <a:rPr lang="en-IL" sz="1900" u="none" strike="noStrike">
                          <a:effectLst/>
                        </a:rPr>
                        <a:t>71.7423095</a:t>
                      </a:r>
                      <a:endParaRPr lang="en-IL" sz="1900" b="0" i="0" u="none" strike="noStrike">
                        <a:solidFill>
                          <a:srgbClr val="000000"/>
                        </a:solidFill>
                        <a:effectLst/>
                        <a:latin typeface="Calibri" panose="020F0502020204030204" pitchFamily="34" charset="0"/>
                      </a:endParaRPr>
                    </a:p>
                  </a:txBody>
                  <a:tcPr marL="7421" marR="7421" marT="7421" marB="0" anchor="b"/>
                </a:tc>
                <a:tc>
                  <a:txBody>
                    <a:bodyPr/>
                    <a:lstStyle/>
                    <a:p>
                      <a:pPr algn="ctr" fontAlgn="b"/>
                      <a:r>
                        <a:rPr lang="en-IL" sz="1900" u="none" strike="noStrike">
                          <a:effectLst/>
                        </a:rPr>
                        <a:t>66.1427492</a:t>
                      </a:r>
                      <a:endParaRPr lang="en-IL" sz="1900" b="0" i="0" u="none" strike="noStrike">
                        <a:solidFill>
                          <a:srgbClr val="000000"/>
                        </a:solidFill>
                        <a:effectLst/>
                        <a:latin typeface="Calibri" panose="020F0502020204030204" pitchFamily="34" charset="0"/>
                      </a:endParaRPr>
                    </a:p>
                  </a:txBody>
                  <a:tcPr marL="7421" marR="7421" marT="7421" marB="0" anchor="b"/>
                </a:tc>
                <a:tc>
                  <a:txBody>
                    <a:bodyPr/>
                    <a:lstStyle/>
                    <a:p>
                      <a:pPr algn="ctr" fontAlgn="b"/>
                      <a:r>
                        <a:rPr lang="en-IL" sz="1900" u="none" strike="noStrike">
                          <a:effectLst/>
                        </a:rPr>
                        <a:t>92.1949%</a:t>
                      </a:r>
                      <a:endParaRPr lang="en-IL" sz="1900" b="0" i="0" u="none" strike="noStrike">
                        <a:solidFill>
                          <a:srgbClr val="000000"/>
                        </a:solidFill>
                        <a:effectLst/>
                        <a:latin typeface="Calibri" panose="020F0502020204030204" pitchFamily="34" charset="0"/>
                      </a:endParaRPr>
                    </a:p>
                  </a:txBody>
                  <a:tcPr marL="7421" marR="7421" marT="7421" marB="0" anchor="b"/>
                </a:tc>
                <a:extLst>
                  <a:ext uri="{0D108BD9-81ED-4DB2-BD59-A6C34878D82A}">
                    <a16:rowId xmlns:a16="http://schemas.microsoft.com/office/drawing/2014/main" val="2697826739"/>
                  </a:ext>
                </a:extLst>
              </a:tr>
              <a:tr h="335128">
                <a:tc>
                  <a:txBody>
                    <a:bodyPr/>
                    <a:lstStyle/>
                    <a:p>
                      <a:pPr algn="ctr" fontAlgn="b"/>
                      <a:r>
                        <a:rPr lang="en-US" sz="1900" u="none" strike="noStrike">
                          <a:effectLst/>
                        </a:rPr>
                        <a:t>A2</a:t>
                      </a:r>
                      <a:endParaRPr lang="en-US" sz="1900" b="0" i="0" u="none" strike="noStrike">
                        <a:solidFill>
                          <a:srgbClr val="000000"/>
                        </a:solidFill>
                        <a:effectLst/>
                        <a:latin typeface="Calibri" panose="020F0502020204030204" pitchFamily="34" charset="0"/>
                      </a:endParaRPr>
                    </a:p>
                  </a:txBody>
                  <a:tcPr marL="7421" marR="7421" marT="7421" marB="0" anchor="b">
                    <a:solidFill>
                      <a:schemeClr val="accent1">
                        <a:lumMod val="60000"/>
                        <a:lumOff val="40000"/>
                      </a:schemeClr>
                    </a:solidFill>
                  </a:tcPr>
                </a:tc>
                <a:tc>
                  <a:txBody>
                    <a:bodyPr/>
                    <a:lstStyle/>
                    <a:p>
                      <a:pPr algn="ctr" fontAlgn="b"/>
                      <a:r>
                        <a:rPr lang="en-IL" sz="1900" u="none" strike="noStrike">
                          <a:effectLst/>
                        </a:rPr>
                        <a:t>89.8960676</a:t>
                      </a:r>
                      <a:endParaRPr lang="en-IL" sz="1900" b="0" i="0" u="none" strike="noStrike">
                        <a:solidFill>
                          <a:srgbClr val="000000"/>
                        </a:solidFill>
                        <a:effectLst/>
                        <a:latin typeface="Calibri" panose="020F0502020204030204" pitchFamily="34" charset="0"/>
                      </a:endParaRPr>
                    </a:p>
                  </a:txBody>
                  <a:tcPr marL="7421" marR="7421" marT="7421" marB="0" anchor="b"/>
                </a:tc>
                <a:tc>
                  <a:txBody>
                    <a:bodyPr/>
                    <a:lstStyle/>
                    <a:p>
                      <a:pPr algn="ctr" fontAlgn="b"/>
                      <a:r>
                        <a:rPr lang="en-IL" sz="1900" u="none" strike="noStrike">
                          <a:effectLst/>
                        </a:rPr>
                        <a:t>87.4496905</a:t>
                      </a:r>
                      <a:endParaRPr lang="en-IL" sz="1900" b="0" i="0" u="none" strike="noStrike">
                        <a:solidFill>
                          <a:srgbClr val="000000"/>
                        </a:solidFill>
                        <a:effectLst/>
                        <a:latin typeface="Calibri" panose="020F0502020204030204" pitchFamily="34" charset="0"/>
                      </a:endParaRPr>
                    </a:p>
                  </a:txBody>
                  <a:tcPr marL="7421" marR="7421" marT="7421" marB="0" anchor="b"/>
                </a:tc>
                <a:tc>
                  <a:txBody>
                    <a:bodyPr/>
                    <a:lstStyle/>
                    <a:p>
                      <a:pPr algn="ctr" fontAlgn="b"/>
                      <a:r>
                        <a:rPr lang="en-IL" sz="1900" u="none" strike="noStrike">
                          <a:effectLst/>
                        </a:rPr>
                        <a:t>97.2787%</a:t>
                      </a:r>
                      <a:endParaRPr lang="en-IL" sz="1900" b="0" i="0" u="none" strike="noStrike">
                        <a:solidFill>
                          <a:srgbClr val="000000"/>
                        </a:solidFill>
                        <a:effectLst/>
                        <a:latin typeface="Calibri" panose="020F0502020204030204" pitchFamily="34" charset="0"/>
                      </a:endParaRPr>
                    </a:p>
                  </a:txBody>
                  <a:tcPr marL="7421" marR="7421" marT="7421" marB="0" anchor="b"/>
                </a:tc>
                <a:extLst>
                  <a:ext uri="{0D108BD9-81ED-4DB2-BD59-A6C34878D82A}">
                    <a16:rowId xmlns:a16="http://schemas.microsoft.com/office/drawing/2014/main" val="1807965194"/>
                  </a:ext>
                </a:extLst>
              </a:tr>
              <a:tr h="335128">
                <a:tc>
                  <a:txBody>
                    <a:bodyPr/>
                    <a:lstStyle/>
                    <a:p>
                      <a:pPr algn="ctr" fontAlgn="b"/>
                      <a:r>
                        <a:rPr lang="en-US" sz="1900" u="none" strike="noStrike">
                          <a:effectLst/>
                        </a:rPr>
                        <a:t>A3</a:t>
                      </a:r>
                      <a:endParaRPr lang="en-US" sz="1900" b="0" i="0" u="none" strike="noStrike">
                        <a:solidFill>
                          <a:srgbClr val="000000"/>
                        </a:solidFill>
                        <a:effectLst/>
                        <a:latin typeface="Calibri" panose="020F0502020204030204" pitchFamily="34" charset="0"/>
                      </a:endParaRPr>
                    </a:p>
                  </a:txBody>
                  <a:tcPr marL="7421" marR="7421" marT="7421" marB="0" anchor="b">
                    <a:solidFill>
                      <a:schemeClr val="accent1">
                        <a:lumMod val="60000"/>
                        <a:lumOff val="40000"/>
                      </a:schemeClr>
                    </a:solidFill>
                  </a:tcPr>
                </a:tc>
                <a:tc>
                  <a:txBody>
                    <a:bodyPr/>
                    <a:lstStyle/>
                    <a:p>
                      <a:pPr algn="ctr" fontAlgn="b"/>
                      <a:r>
                        <a:rPr lang="en-IL" sz="1900" u="none" strike="noStrike">
                          <a:effectLst/>
                        </a:rPr>
                        <a:t>140.288911</a:t>
                      </a:r>
                      <a:endParaRPr lang="en-IL" sz="1900" b="0" i="0" u="none" strike="noStrike">
                        <a:solidFill>
                          <a:srgbClr val="000000"/>
                        </a:solidFill>
                        <a:effectLst/>
                        <a:latin typeface="Calibri" panose="020F0502020204030204" pitchFamily="34" charset="0"/>
                      </a:endParaRPr>
                    </a:p>
                  </a:txBody>
                  <a:tcPr marL="7421" marR="7421" marT="7421" marB="0" anchor="b"/>
                </a:tc>
                <a:tc>
                  <a:txBody>
                    <a:bodyPr/>
                    <a:lstStyle/>
                    <a:p>
                      <a:pPr algn="ctr" fontAlgn="b"/>
                      <a:r>
                        <a:rPr lang="en-IL" sz="1900" u="none" strike="noStrike">
                          <a:effectLst/>
                        </a:rPr>
                        <a:t>128.038889</a:t>
                      </a:r>
                      <a:endParaRPr lang="en-IL" sz="1900" b="0" i="0" u="none" strike="noStrike">
                        <a:solidFill>
                          <a:srgbClr val="000000"/>
                        </a:solidFill>
                        <a:effectLst/>
                        <a:latin typeface="Calibri" panose="020F0502020204030204" pitchFamily="34" charset="0"/>
                      </a:endParaRPr>
                    </a:p>
                  </a:txBody>
                  <a:tcPr marL="7421" marR="7421" marT="7421" marB="0" anchor="b"/>
                </a:tc>
                <a:tc>
                  <a:txBody>
                    <a:bodyPr/>
                    <a:lstStyle/>
                    <a:p>
                      <a:pPr algn="ctr" fontAlgn="b"/>
                      <a:r>
                        <a:rPr lang="en-IL" sz="1900" u="none" strike="noStrike">
                          <a:effectLst/>
                        </a:rPr>
                        <a:t>91.2680%</a:t>
                      </a:r>
                      <a:endParaRPr lang="en-IL" sz="1900" b="0" i="0" u="none" strike="noStrike">
                        <a:solidFill>
                          <a:srgbClr val="000000"/>
                        </a:solidFill>
                        <a:effectLst/>
                        <a:latin typeface="Calibri" panose="020F0502020204030204" pitchFamily="34" charset="0"/>
                      </a:endParaRPr>
                    </a:p>
                  </a:txBody>
                  <a:tcPr marL="7421" marR="7421" marT="7421" marB="0" anchor="b"/>
                </a:tc>
                <a:extLst>
                  <a:ext uri="{0D108BD9-81ED-4DB2-BD59-A6C34878D82A}">
                    <a16:rowId xmlns:a16="http://schemas.microsoft.com/office/drawing/2014/main" val="1147956896"/>
                  </a:ext>
                </a:extLst>
              </a:tr>
              <a:tr h="335128">
                <a:tc>
                  <a:txBody>
                    <a:bodyPr/>
                    <a:lstStyle/>
                    <a:p>
                      <a:pPr algn="ctr" fontAlgn="b"/>
                      <a:r>
                        <a:rPr lang="en-US" sz="1900" u="none" strike="noStrike">
                          <a:effectLst/>
                        </a:rPr>
                        <a:t>A4</a:t>
                      </a:r>
                      <a:endParaRPr lang="en-US" sz="1900" b="0" i="0" u="none" strike="noStrike">
                        <a:solidFill>
                          <a:srgbClr val="000000"/>
                        </a:solidFill>
                        <a:effectLst/>
                        <a:latin typeface="Calibri" panose="020F0502020204030204" pitchFamily="34" charset="0"/>
                      </a:endParaRPr>
                    </a:p>
                  </a:txBody>
                  <a:tcPr marL="7421" marR="7421" marT="7421" marB="0" anchor="b">
                    <a:solidFill>
                      <a:schemeClr val="accent1">
                        <a:lumMod val="60000"/>
                        <a:lumOff val="40000"/>
                      </a:schemeClr>
                    </a:solidFill>
                  </a:tcPr>
                </a:tc>
                <a:tc>
                  <a:txBody>
                    <a:bodyPr/>
                    <a:lstStyle/>
                    <a:p>
                      <a:pPr algn="ctr" fontAlgn="b"/>
                      <a:r>
                        <a:rPr lang="en-IL" sz="1900" u="none" strike="noStrike">
                          <a:effectLst/>
                        </a:rPr>
                        <a:t>160.602965</a:t>
                      </a:r>
                      <a:endParaRPr lang="en-IL" sz="1900" b="0" i="0" u="none" strike="noStrike">
                        <a:solidFill>
                          <a:srgbClr val="000000"/>
                        </a:solidFill>
                        <a:effectLst/>
                        <a:latin typeface="Calibri" panose="020F0502020204030204" pitchFamily="34" charset="0"/>
                      </a:endParaRPr>
                    </a:p>
                  </a:txBody>
                  <a:tcPr marL="7421" marR="7421" marT="7421" marB="0" anchor="b"/>
                </a:tc>
                <a:tc>
                  <a:txBody>
                    <a:bodyPr/>
                    <a:lstStyle/>
                    <a:p>
                      <a:pPr algn="ctr" fontAlgn="b"/>
                      <a:r>
                        <a:rPr lang="en-IL" sz="1900" u="none" strike="noStrike">
                          <a:effectLst/>
                        </a:rPr>
                        <a:t>139.792561</a:t>
                      </a:r>
                      <a:endParaRPr lang="en-IL" sz="1900" b="0" i="0" u="none" strike="noStrike">
                        <a:solidFill>
                          <a:srgbClr val="000000"/>
                        </a:solidFill>
                        <a:effectLst/>
                        <a:latin typeface="Calibri" panose="020F0502020204030204" pitchFamily="34" charset="0"/>
                      </a:endParaRPr>
                    </a:p>
                  </a:txBody>
                  <a:tcPr marL="7421" marR="7421" marT="7421" marB="0" anchor="b"/>
                </a:tc>
                <a:tc>
                  <a:txBody>
                    <a:bodyPr/>
                    <a:lstStyle/>
                    <a:p>
                      <a:pPr algn="ctr" fontAlgn="b"/>
                      <a:r>
                        <a:rPr lang="en-IL" sz="1900" u="none" strike="noStrike">
                          <a:effectLst/>
                        </a:rPr>
                        <a:t>87.0423%</a:t>
                      </a:r>
                      <a:endParaRPr lang="en-IL" sz="1900" b="0" i="0" u="none" strike="noStrike">
                        <a:solidFill>
                          <a:srgbClr val="000000"/>
                        </a:solidFill>
                        <a:effectLst/>
                        <a:latin typeface="Calibri" panose="020F0502020204030204" pitchFamily="34" charset="0"/>
                      </a:endParaRPr>
                    </a:p>
                  </a:txBody>
                  <a:tcPr marL="7421" marR="7421" marT="7421" marB="0" anchor="b"/>
                </a:tc>
                <a:extLst>
                  <a:ext uri="{0D108BD9-81ED-4DB2-BD59-A6C34878D82A}">
                    <a16:rowId xmlns:a16="http://schemas.microsoft.com/office/drawing/2014/main" val="1787757027"/>
                  </a:ext>
                </a:extLst>
              </a:tr>
              <a:tr h="335128">
                <a:tc>
                  <a:txBody>
                    <a:bodyPr/>
                    <a:lstStyle/>
                    <a:p>
                      <a:pPr algn="ctr" fontAlgn="b"/>
                      <a:r>
                        <a:rPr lang="en-US" sz="1900" u="none" strike="noStrike">
                          <a:effectLst/>
                        </a:rPr>
                        <a:t>A5</a:t>
                      </a:r>
                      <a:endParaRPr lang="en-US" sz="1900" b="0" i="0" u="none" strike="noStrike">
                        <a:solidFill>
                          <a:srgbClr val="000000"/>
                        </a:solidFill>
                        <a:effectLst/>
                        <a:latin typeface="Calibri" panose="020F0502020204030204" pitchFamily="34" charset="0"/>
                      </a:endParaRPr>
                    </a:p>
                  </a:txBody>
                  <a:tcPr marL="7421" marR="7421" marT="7421" marB="0" anchor="b">
                    <a:solidFill>
                      <a:schemeClr val="accent1">
                        <a:lumMod val="60000"/>
                        <a:lumOff val="40000"/>
                      </a:schemeClr>
                    </a:solidFill>
                  </a:tcPr>
                </a:tc>
                <a:tc>
                  <a:txBody>
                    <a:bodyPr/>
                    <a:lstStyle/>
                    <a:p>
                      <a:pPr algn="ctr" fontAlgn="b"/>
                      <a:r>
                        <a:rPr lang="en-IL" sz="1900" u="none" strike="noStrike">
                          <a:effectLst/>
                        </a:rPr>
                        <a:t>143.661432</a:t>
                      </a:r>
                      <a:endParaRPr lang="en-IL" sz="1900" b="0" i="0" u="none" strike="noStrike">
                        <a:solidFill>
                          <a:srgbClr val="000000"/>
                        </a:solidFill>
                        <a:effectLst/>
                        <a:latin typeface="Calibri" panose="020F0502020204030204" pitchFamily="34" charset="0"/>
                      </a:endParaRPr>
                    </a:p>
                  </a:txBody>
                  <a:tcPr marL="7421" marR="7421" marT="7421" marB="0" anchor="b"/>
                </a:tc>
                <a:tc>
                  <a:txBody>
                    <a:bodyPr/>
                    <a:lstStyle/>
                    <a:p>
                      <a:pPr algn="ctr" fontAlgn="b"/>
                      <a:r>
                        <a:rPr lang="en-IL" sz="1900" u="none" strike="noStrike">
                          <a:effectLst/>
                        </a:rPr>
                        <a:t>126.19094</a:t>
                      </a:r>
                      <a:endParaRPr lang="en-IL" sz="1900" b="0" i="0" u="none" strike="noStrike">
                        <a:solidFill>
                          <a:srgbClr val="000000"/>
                        </a:solidFill>
                        <a:effectLst/>
                        <a:latin typeface="Calibri" panose="020F0502020204030204" pitchFamily="34" charset="0"/>
                      </a:endParaRPr>
                    </a:p>
                  </a:txBody>
                  <a:tcPr marL="7421" marR="7421" marT="7421" marB="0" anchor="b"/>
                </a:tc>
                <a:tc>
                  <a:txBody>
                    <a:bodyPr/>
                    <a:lstStyle/>
                    <a:p>
                      <a:pPr algn="ctr" fontAlgn="b"/>
                      <a:r>
                        <a:rPr lang="en-IL" sz="1900" u="none" strike="noStrike">
                          <a:effectLst/>
                        </a:rPr>
                        <a:t>87.8391%</a:t>
                      </a:r>
                      <a:endParaRPr lang="en-IL" sz="1900" b="0" i="0" u="none" strike="noStrike">
                        <a:solidFill>
                          <a:srgbClr val="000000"/>
                        </a:solidFill>
                        <a:effectLst/>
                        <a:latin typeface="Calibri" panose="020F0502020204030204" pitchFamily="34" charset="0"/>
                      </a:endParaRPr>
                    </a:p>
                  </a:txBody>
                  <a:tcPr marL="7421" marR="7421" marT="7421" marB="0" anchor="b"/>
                </a:tc>
                <a:extLst>
                  <a:ext uri="{0D108BD9-81ED-4DB2-BD59-A6C34878D82A}">
                    <a16:rowId xmlns:a16="http://schemas.microsoft.com/office/drawing/2014/main" val="2494786631"/>
                  </a:ext>
                </a:extLst>
              </a:tr>
              <a:tr h="620090">
                <a:tc>
                  <a:txBody>
                    <a:bodyPr/>
                    <a:lstStyle/>
                    <a:p>
                      <a:pPr algn="ctr" fontAlgn="b"/>
                      <a:r>
                        <a:rPr lang="en-US" sz="1900" u="none" strike="noStrike">
                          <a:effectLst/>
                        </a:rPr>
                        <a:t>1000 Nodes</a:t>
                      </a:r>
                      <a:endParaRPr lang="en-US" sz="1900" b="0" i="0" u="none" strike="noStrike">
                        <a:solidFill>
                          <a:srgbClr val="000000"/>
                        </a:solidFill>
                        <a:effectLst/>
                        <a:latin typeface="Calibri" panose="020F0502020204030204" pitchFamily="34" charset="0"/>
                      </a:endParaRPr>
                    </a:p>
                  </a:txBody>
                  <a:tcPr marL="7421" marR="7421" marT="7421" marB="0" anchor="b">
                    <a:solidFill>
                      <a:schemeClr val="accent1">
                        <a:lumMod val="60000"/>
                        <a:lumOff val="40000"/>
                      </a:schemeClr>
                    </a:solidFill>
                  </a:tcPr>
                </a:tc>
                <a:tc>
                  <a:txBody>
                    <a:bodyPr/>
                    <a:lstStyle/>
                    <a:p>
                      <a:pPr algn="ctr" fontAlgn="b"/>
                      <a:r>
                        <a:rPr lang="en-IL" sz="1900" u="none" strike="noStrike">
                          <a:effectLst/>
                        </a:rPr>
                        <a:t>45610.8178</a:t>
                      </a:r>
                      <a:endParaRPr lang="en-IL" sz="1900" b="0" i="0" u="none" strike="noStrike">
                        <a:solidFill>
                          <a:srgbClr val="000000"/>
                        </a:solidFill>
                        <a:effectLst/>
                        <a:latin typeface="Calibri" panose="020F0502020204030204" pitchFamily="34" charset="0"/>
                      </a:endParaRPr>
                    </a:p>
                  </a:txBody>
                  <a:tcPr marL="7421" marR="7421" marT="7421" marB="0" anchor="b"/>
                </a:tc>
                <a:tc>
                  <a:txBody>
                    <a:bodyPr/>
                    <a:lstStyle/>
                    <a:p>
                      <a:pPr algn="ctr" fontAlgn="b"/>
                      <a:r>
                        <a:rPr lang="en-IL" sz="1900" u="none" strike="noStrike">
                          <a:effectLst/>
                        </a:rPr>
                        <a:t>42839.4683</a:t>
                      </a:r>
                      <a:endParaRPr lang="en-IL" sz="1900" b="0" i="0" u="none" strike="noStrike">
                        <a:solidFill>
                          <a:srgbClr val="000000"/>
                        </a:solidFill>
                        <a:effectLst/>
                        <a:latin typeface="Calibri" panose="020F0502020204030204" pitchFamily="34" charset="0"/>
                      </a:endParaRPr>
                    </a:p>
                  </a:txBody>
                  <a:tcPr marL="7421" marR="7421" marT="7421" marB="0" anchor="b"/>
                </a:tc>
                <a:tc>
                  <a:txBody>
                    <a:bodyPr/>
                    <a:lstStyle/>
                    <a:p>
                      <a:pPr algn="ctr" fontAlgn="b"/>
                      <a:r>
                        <a:rPr lang="en-IL" sz="1900" u="none" strike="noStrike">
                          <a:effectLst/>
                        </a:rPr>
                        <a:t>93.9239%</a:t>
                      </a:r>
                      <a:endParaRPr lang="en-IL" sz="1900" b="0" i="0" u="none" strike="noStrike">
                        <a:solidFill>
                          <a:srgbClr val="000000"/>
                        </a:solidFill>
                        <a:effectLst/>
                        <a:latin typeface="Calibri" panose="020F0502020204030204" pitchFamily="34" charset="0"/>
                      </a:endParaRPr>
                    </a:p>
                  </a:txBody>
                  <a:tcPr marL="7421" marR="7421" marT="7421" marB="0" anchor="b"/>
                </a:tc>
                <a:extLst>
                  <a:ext uri="{0D108BD9-81ED-4DB2-BD59-A6C34878D82A}">
                    <a16:rowId xmlns:a16="http://schemas.microsoft.com/office/drawing/2014/main" val="4032388660"/>
                  </a:ext>
                </a:extLst>
              </a:tr>
              <a:tr h="620090">
                <a:tc>
                  <a:txBody>
                    <a:bodyPr/>
                    <a:lstStyle/>
                    <a:p>
                      <a:pPr algn="ctr" fontAlgn="b"/>
                      <a:r>
                        <a:rPr lang="en-US" sz="1900" u="none" strike="noStrike">
                          <a:effectLst/>
                        </a:rPr>
                        <a:t>10000 Nodes</a:t>
                      </a:r>
                      <a:endParaRPr lang="en-US" sz="1900" b="0" i="0" u="none" strike="noStrike">
                        <a:solidFill>
                          <a:srgbClr val="000000"/>
                        </a:solidFill>
                        <a:effectLst/>
                        <a:latin typeface="Calibri" panose="020F0502020204030204" pitchFamily="34" charset="0"/>
                      </a:endParaRPr>
                    </a:p>
                  </a:txBody>
                  <a:tcPr marL="7421" marR="7421" marT="7421" marB="0" anchor="b">
                    <a:solidFill>
                      <a:schemeClr val="accent1">
                        <a:lumMod val="60000"/>
                        <a:lumOff val="40000"/>
                      </a:schemeClr>
                    </a:solidFill>
                  </a:tcPr>
                </a:tc>
                <a:tc>
                  <a:txBody>
                    <a:bodyPr/>
                    <a:lstStyle/>
                    <a:p>
                      <a:pPr algn="ctr" fontAlgn="b"/>
                      <a:r>
                        <a:rPr lang="en-IL" sz="1900" u="none" strike="noStrike">
                          <a:effectLst/>
                        </a:rPr>
                        <a:t>98544.085</a:t>
                      </a:r>
                      <a:endParaRPr lang="en-IL" sz="1900" b="0" i="0" u="none" strike="noStrike">
                        <a:solidFill>
                          <a:srgbClr val="000000"/>
                        </a:solidFill>
                        <a:effectLst/>
                        <a:latin typeface="Calibri" panose="020F0502020204030204" pitchFamily="34" charset="0"/>
                      </a:endParaRPr>
                    </a:p>
                  </a:txBody>
                  <a:tcPr marL="7421" marR="7421" marT="7421" marB="0" anchor="b"/>
                </a:tc>
                <a:tc>
                  <a:txBody>
                    <a:bodyPr/>
                    <a:lstStyle/>
                    <a:p>
                      <a:pPr algn="ctr" fontAlgn="b"/>
                      <a:r>
                        <a:rPr lang="en-IL" sz="1900" u="none" strike="noStrike">
                          <a:effectLst/>
                        </a:rPr>
                        <a:t>72750.1051</a:t>
                      </a:r>
                      <a:endParaRPr lang="en-IL" sz="1900" b="0" i="0" u="none" strike="noStrike">
                        <a:solidFill>
                          <a:srgbClr val="000000"/>
                        </a:solidFill>
                        <a:effectLst/>
                        <a:latin typeface="Calibri" panose="020F0502020204030204" pitchFamily="34" charset="0"/>
                      </a:endParaRPr>
                    </a:p>
                  </a:txBody>
                  <a:tcPr marL="7421" marR="7421" marT="7421" marB="0" anchor="b"/>
                </a:tc>
                <a:tc>
                  <a:txBody>
                    <a:bodyPr/>
                    <a:lstStyle/>
                    <a:p>
                      <a:pPr algn="ctr" fontAlgn="b"/>
                      <a:r>
                        <a:rPr lang="en-IL" sz="1900" u="none" strike="noStrike">
                          <a:effectLst/>
                        </a:rPr>
                        <a:t>73.8249%</a:t>
                      </a:r>
                      <a:endParaRPr lang="en-IL" sz="1900" b="0" i="0" u="none" strike="noStrike">
                        <a:solidFill>
                          <a:srgbClr val="000000"/>
                        </a:solidFill>
                        <a:effectLst/>
                        <a:latin typeface="Calibri" panose="020F0502020204030204" pitchFamily="34" charset="0"/>
                      </a:endParaRPr>
                    </a:p>
                  </a:txBody>
                  <a:tcPr marL="7421" marR="7421" marT="7421" marB="0" anchor="b"/>
                </a:tc>
                <a:extLst>
                  <a:ext uri="{0D108BD9-81ED-4DB2-BD59-A6C34878D82A}">
                    <a16:rowId xmlns:a16="http://schemas.microsoft.com/office/drawing/2014/main" val="3424501612"/>
                  </a:ext>
                </a:extLst>
              </a:tr>
              <a:tr h="620090">
                <a:tc>
                  <a:txBody>
                    <a:bodyPr/>
                    <a:lstStyle/>
                    <a:p>
                      <a:pPr algn="ctr" fontAlgn="b"/>
                      <a:r>
                        <a:rPr lang="en-US" sz="1900" u="none" strike="noStrike">
                          <a:effectLst/>
                        </a:rPr>
                        <a:t>100000 Nodes</a:t>
                      </a:r>
                      <a:endParaRPr lang="en-US" sz="1900" b="0" i="0" u="none" strike="noStrike">
                        <a:solidFill>
                          <a:srgbClr val="000000"/>
                        </a:solidFill>
                        <a:effectLst/>
                        <a:latin typeface="Calibri" panose="020F0502020204030204" pitchFamily="34" charset="0"/>
                      </a:endParaRPr>
                    </a:p>
                  </a:txBody>
                  <a:tcPr marL="7421" marR="7421" marT="7421" marB="0" anchor="b">
                    <a:solidFill>
                      <a:schemeClr val="accent1">
                        <a:lumMod val="60000"/>
                        <a:lumOff val="40000"/>
                      </a:schemeClr>
                    </a:solidFill>
                  </a:tcPr>
                </a:tc>
                <a:tc>
                  <a:txBody>
                    <a:bodyPr/>
                    <a:lstStyle/>
                    <a:p>
                      <a:pPr algn="ctr" fontAlgn="b"/>
                      <a:r>
                        <a:rPr lang="en-IL" sz="1900" u="none" strike="noStrike">
                          <a:effectLst/>
                        </a:rPr>
                        <a:t>44572.958</a:t>
                      </a:r>
                      <a:endParaRPr lang="en-IL" sz="1900" b="0" i="0" u="none" strike="noStrike">
                        <a:solidFill>
                          <a:srgbClr val="000000"/>
                        </a:solidFill>
                        <a:effectLst/>
                        <a:latin typeface="Calibri" panose="020F0502020204030204" pitchFamily="34" charset="0"/>
                      </a:endParaRPr>
                    </a:p>
                  </a:txBody>
                  <a:tcPr marL="7421" marR="7421" marT="7421" marB="0" anchor="b"/>
                </a:tc>
                <a:tc>
                  <a:txBody>
                    <a:bodyPr/>
                    <a:lstStyle/>
                    <a:p>
                      <a:pPr algn="ctr" fontAlgn="b"/>
                      <a:r>
                        <a:rPr lang="en-IL" sz="1900" u="none" strike="noStrike">
                          <a:effectLst/>
                        </a:rPr>
                        <a:t>43826.646</a:t>
                      </a:r>
                      <a:endParaRPr lang="en-IL" sz="1900" b="0" i="0" u="none" strike="noStrike">
                        <a:solidFill>
                          <a:srgbClr val="000000"/>
                        </a:solidFill>
                        <a:effectLst/>
                        <a:latin typeface="Calibri" panose="020F0502020204030204" pitchFamily="34" charset="0"/>
                      </a:endParaRPr>
                    </a:p>
                  </a:txBody>
                  <a:tcPr marL="7421" marR="7421" marT="7421" marB="0" anchor="b"/>
                </a:tc>
                <a:tc>
                  <a:txBody>
                    <a:bodyPr/>
                    <a:lstStyle/>
                    <a:p>
                      <a:pPr algn="ctr" fontAlgn="b"/>
                      <a:r>
                        <a:rPr lang="en-IL" sz="1900" u="none" strike="noStrike">
                          <a:effectLst/>
                        </a:rPr>
                        <a:t>98.3256%</a:t>
                      </a:r>
                      <a:endParaRPr lang="en-IL" sz="1900" b="0" i="0" u="none" strike="noStrike">
                        <a:solidFill>
                          <a:srgbClr val="000000"/>
                        </a:solidFill>
                        <a:effectLst/>
                        <a:latin typeface="Calibri" panose="020F0502020204030204" pitchFamily="34" charset="0"/>
                      </a:endParaRPr>
                    </a:p>
                  </a:txBody>
                  <a:tcPr marL="7421" marR="7421" marT="7421" marB="0" anchor="b"/>
                </a:tc>
                <a:extLst>
                  <a:ext uri="{0D108BD9-81ED-4DB2-BD59-A6C34878D82A}">
                    <a16:rowId xmlns:a16="http://schemas.microsoft.com/office/drawing/2014/main" val="2069839929"/>
                  </a:ext>
                </a:extLst>
              </a:tr>
            </a:tbl>
          </a:graphicData>
        </a:graphic>
      </p:graphicFrame>
    </p:spTree>
    <p:extLst>
      <p:ext uri="{BB962C8B-B14F-4D97-AF65-F5344CB8AC3E}">
        <p14:creationId xmlns:p14="http://schemas.microsoft.com/office/powerpoint/2010/main" val="1539082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B1281724-BE88-4FB9-9007-73FDCE213DC2}"/>
              </a:ext>
            </a:extLst>
          </p:cNvPr>
          <p:cNvSpPr/>
          <p:nvPr/>
        </p:nvSpPr>
        <p:spPr>
          <a:xfrm>
            <a:off x="4115941" y="2967335"/>
            <a:ext cx="396012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Shortest Path</a:t>
            </a:r>
            <a:endParaRPr lang="he-IL"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6977691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194</Words>
  <Application>Microsoft Office PowerPoint</Application>
  <PresentationFormat>מסך רחב</PresentationFormat>
  <Paragraphs>51</Paragraphs>
  <Slides>10</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10</vt:i4>
      </vt:variant>
    </vt:vector>
  </HeadingPairs>
  <TitlesOfParts>
    <vt:vector size="14" baseType="lpstr">
      <vt:lpstr>Arial</vt:lpstr>
      <vt:lpstr>Calibri</vt:lpstr>
      <vt:lpstr>Calibri Light</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ofritavor55@gmail.com</dc:creator>
  <cp:lastModifiedBy>ofritavor55@gmail.com</cp:lastModifiedBy>
  <cp:revision>7</cp:revision>
  <dcterms:created xsi:type="dcterms:W3CDTF">2021-12-27T09:55:20Z</dcterms:created>
  <dcterms:modified xsi:type="dcterms:W3CDTF">2021-12-27T11:57:42Z</dcterms:modified>
</cp:coreProperties>
</file>