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He" initials="AH" lastIdx="1" clrIdx="0">
    <p:extLst>
      <p:ext uri="{19B8F6BF-5375-455C-9EA6-DF929625EA0E}">
        <p15:presenceInfo xmlns:p15="http://schemas.microsoft.com/office/powerpoint/2012/main" userId="bda885199a49e2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39" autoAdjust="0"/>
  </p:normalViewPr>
  <p:slideViewPr>
    <p:cSldViewPr snapToGrid="0">
      <p:cViewPr>
        <p:scale>
          <a:sx n="150" d="100"/>
          <a:sy n="150" d="100"/>
        </p:scale>
        <p:origin x="-966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ocuments\GitHub\Research-Spring2021\code\random_forest-outfiles\final%20param%20tuning\final%20param%20tuning%20-%20maxsamp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ocuments\GitHub\Research-Spring2021\code\random_forest-outfiles\final%20param%20tuning\final%20param%20tuning%20-%20lea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ocuments\GitHub\Research-Spring2021\code\random_forest-outfiles\final%20param%20tuning\final%20param%20tuning%20-%20spli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a)</a:t>
            </a:r>
          </a:p>
        </c:rich>
      </c:tx>
      <c:layout>
        <c:manualLayout>
          <c:xMode val="edge"/>
          <c:yMode val="edge"/>
          <c:x val="1.6588488977513517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632851503494065"/>
          <c:y val="8.6830680173661356E-2"/>
          <c:w val="0.80009637678455248"/>
          <c:h val="0.73298403546155877"/>
        </c:manualLayout>
      </c:layout>
      <c:scatterChart>
        <c:scatterStyle val="lineMarker"/>
        <c:varyColors val="0"/>
        <c:ser>
          <c:idx val="0"/>
          <c:order val="0"/>
          <c:tx>
            <c:strRef>
              <c:f>'maxsamples minleaf minsplit'!$B$4</c:f>
              <c:strCache>
                <c:ptCount val="1"/>
                <c:pt idx="0">
                  <c:v>Cross-Validation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'maxsamples minleaf minsplit'!$A$5:$A$14</c:f>
              <c:numCache>
                <c:formatCode>General</c:formatCode>
                <c:ptCount val="10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</c:numCache>
            </c:numRef>
          </c:xVal>
          <c:yVal>
            <c:numRef>
              <c:f>'maxsamples minleaf minsplit'!$B$5:$B$14</c:f>
              <c:numCache>
                <c:formatCode>General</c:formatCode>
                <c:ptCount val="10"/>
                <c:pt idx="0">
                  <c:v>0.75157961900000003</c:v>
                </c:pt>
                <c:pt idx="1">
                  <c:v>0.75209597299999997</c:v>
                </c:pt>
                <c:pt idx="2">
                  <c:v>0.75241597500000001</c:v>
                </c:pt>
                <c:pt idx="3">
                  <c:v>0.75254597199999995</c:v>
                </c:pt>
                <c:pt idx="4">
                  <c:v>0.75222479600000003</c:v>
                </c:pt>
                <c:pt idx="5">
                  <c:v>0.75110796700000004</c:v>
                </c:pt>
                <c:pt idx="6">
                  <c:v>0.74883576799999996</c:v>
                </c:pt>
                <c:pt idx="7">
                  <c:v>0.74422162800000002</c:v>
                </c:pt>
                <c:pt idx="8">
                  <c:v>0.73437261800697795</c:v>
                </c:pt>
                <c:pt idx="9">
                  <c:v>0.70774802699999995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D5-46F1-85DB-BFC513B0F0F4}"/>
            </c:ext>
          </c:extLst>
        </c:ser>
        <c:ser>
          <c:idx val="1"/>
          <c:order val="1"/>
          <c:tx>
            <c:strRef>
              <c:f>'maxsamples minleaf minsplit'!$C$4</c:f>
              <c:strCache>
                <c:ptCount val="1"/>
                <c:pt idx="0">
                  <c:v>Test Dataset, Optimal Hyperparameters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'maxsamples minleaf minsplit'!$A$5:$A$14</c:f>
              <c:numCache>
                <c:formatCode>General</c:formatCode>
                <c:ptCount val="10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</c:numCache>
            </c:numRef>
          </c:xVal>
          <c:yVal>
            <c:numRef>
              <c:f>'maxsamples minleaf minsplit'!$C$5:$C$14</c:f>
              <c:numCache>
                <c:formatCode>General</c:formatCode>
                <c:ptCount val="10"/>
                <c:pt idx="0">
                  <c:v>0.75080780800000002</c:v>
                </c:pt>
                <c:pt idx="1">
                  <c:v>0.75180823699999999</c:v>
                </c:pt>
                <c:pt idx="2">
                  <c:v>0.75215714700000003</c:v>
                </c:pt>
                <c:pt idx="3">
                  <c:v>0.75258596700000002</c:v>
                </c:pt>
                <c:pt idx="4">
                  <c:v>0.75323458799999998</c:v>
                </c:pt>
                <c:pt idx="5">
                  <c:v>0.75270945099999997</c:v>
                </c:pt>
                <c:pt idx="6">
                  <c:v>0.75137364900000003</c:v>
                </c:pt>
                <c:pt idx="7">
                  <c:v>0.74776788000000005</c:v>
                </c:pt>
                <c:pt idx="8">
                  <c:v>0.73934888135259902</c:v>
                </c:pt>
                <c:pt idx="9">
                  <c:v>0.71536633896362001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0D5-46F1-85DB-BFC513B0F0F4}"/>
            </c:ext>
          </c:extLst>
        </c:ser>
        <c:ser>
          <c:idx val="2"/>
          <c:order val="2"/>
          <c:tx>
            <c:strRef>
              <c:f>'maxsamples minleaf minsplit'!$D$4</c:f>
              <c:strCache>
                <c:ptCount val="1"/>
                <c:pt idx="0">
                  <c:v>Test Dataset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'maxsamples minleaf minsplit'!$A$5:$A$14</c:f>
              <c:numCache>
                <c:formatCode>General</c:formatCode>
                <c:ptCount val="10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</c:numCache>
            </c:numRef>
          </c:xVal>
          <c:yVal>
            <c:numRef>
              <c:f>'maxsamples minleaf minsplit'!$D$5:$D$14</c:f>
              <c:numCache>
                <c:formatCode>General</c:formatCode>
                <c:ptCount val="10"/>
                <c:pt idx="0">
                  <c:v>0.75194206799999996</c:v>
                </c:pt>
                <c:pt idx="1">
                  <c:v>0.75264759299999995</c:v>
                </c:pt>
                <c:pt idx="2">
                  <c:v>0.75285537300000005</c:v>
                </c:pt>
                <c:pt idx="3">
                  <c:v>0.75282737600000005</c:v>
                </c:pt>
                <c:pt idx="4">
                  <c:v>0.75316960600000005</c:v>
                </c:pt>
                <c:pt idx="5">
                  <c:v>0.752383362</c:v>
                </c:pt>
                <c:pt idx="6">
                  <c:v>0.75078445500000002</c:v>
                </c:pt>
                <c:pt idx="7">
                  <c:v>0.74690738999999995</c:v>
                </c:pt>
                <c:pt idx="8">
                  <c:v>0.73783411899999995</c:v>
                </c:pt>
                <c:pt idx="9">
                  <c:v>0.71368807000000001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0D5-46F1-85DB-BFC513B0F0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9200831"/>
        <c:axId val="1209199999"/>
      </c:scatterChart>
      <c:valAx>
        <c:axId val="1209200831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max_samples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09199999"/>
        <c:crosses val="autoZero"/>
        <c:crossBetween val="midCat"/>
        <c:majorUnit val="0.1"/>
      </c:valAx>
      <c:valAx>
        <c:axId val="1209199999"/>
        <c:scaling>
          <c:orientation val="minMax"/>
          <c:max val="0.75500000000000012"/>
          <c:min val="0.705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800" b="0" i="0" baseline="0">
                    <a:effectLst/>
                  </a:rPr>
                  <a:t>R</a:t>
                </a:r>
                <a:r>
                  <a:rPr lang="en-US" sz="800" b="0" i="0" baseline="30000">
                    <a:effectLst/>
                  </a:rPr>
                  <a:t>2</a:t>
                </a:r>
                <a:endParaRPr lang="en-US" sz="800" b="0" i="0" baseline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092008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766365800195027"/>
          <c:y val="0.61902298392151056"/>
          <c:w val="0.63909230592003319"/>
          <c:h val="0.17258338366170223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b) </a:t>
            </a:r>
          </a:p>
        </c:rich>
      </c:tx>
      <c:layout>
        <c:manualLayout>
          <c:xMode val="edge"/>
          <c:yMode val="edge"/>
          <c:x val="1.6588488977513517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69087227480039"/>
          <c:y val="0.10197884082982778"/>
          <c:w val="0.82012197991014568"/>
          <c:h val="0.76413322906554482"/>
        </c:manualLayout>
      </c:layout>
      <c:scatterChart>
        <c:scatterStyle val="lineMarker"/>
        <c:varyColors val="0"/>
        <c:ser>
          <c:idx val="0"/>
          <c:order val="0"/>
          <c:tx>
            <c:strRef>
              <c:f>'maxsamples minleaf minsplit'!$B$4</c:f>
              <c:strCache>
                <c:ptCount val="1"/>
                <c:pt idx="0">
                  <c:v>CV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'maxsamples minleaf minsplit'!$A$5:$A$11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'maxsamples minleaf minsplit'!$B$5:$B$11</c:f>
              <c:numCache>
                <c:formatCode>General</c:formatCode>
                <c:ptCount val="7"/>
                <c:pt idx="0">
                  <c:v>0.74909318899999999</c:v>
                </c:pt>
                <c:pt idx="1">
                  <c:v>0.75219955100000002</c:v>
                </c:pt>
                <c:pt idx="2">
                  <c:v>0.75254597199999995</c:v>
                </c:pt>
                <c:pt idx="3">
                  <c:v>0.75188634399999998</c:v>
                </c:pt>
                <c:pt idx="4">
                  <c:v>0.75062893500000005</c:v>
                </c:pt>
                <c:pt idx="5">
                  <c:v>0.74881510100000004</c:v>
                </c:pt>
                <c:pt idx="6">
                  <c:v>0.74684974599999998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68-463F-9A59-40A76480E0B3}"/>
            </c:ext>
          </c:extLst>
        </c:ser>
        <c:ser>
          <c:idx val="1"/>
          <c:order val="1"/>
          <c:tx>
            <c:strRef>
              <c:f>'maxsamples minleaf minsplit'!$C$4</c:f>
              <c:strCache>
                <c:ptCount val="1"/>
                <c:pt idx="0">
                  <c:v>Test Dataset, Optimal Hyperparameters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'maxsamples minleaf minsplit'!$A$5:$A$11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'maxsamples minleaf minsplit'!$C$5:$C$11</c:f>
              <c:numCache>
                <c:formatCode>General</c:formatCode>
                <c:ptCount val="7"/>
                <c:pt idx="0">
                  <c:v>0.75119641699999995</c:v>
                </c:pt>
                <c:pt idx="1">
                  <c:v>0.75323458799999998</c:v>
                </c:pt>
                <c:pt idx="2">
                  <c:v>0.75306300500000001</c:v>
                </c:pt>
                <c:pt idx="3">
                  <c:v>0.75204555699999998</c:v>
                </c:pt>
                <c:pt idx="4">
                  <c:v>0.75050416799999997</c:v>
                </c:pt>
                <c:pt idx="5">
                  <c:v>0.748699</c:v>
                </c:pt>
                <c:pt idx="6">
                  <c:v>0.74668694300000005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68-463F-9A59-40A76480E0B3}"/>
            </c:ext>
          </c:extLst>
        </c:ser>
        <c:ser>
          <c:idx val="2"/>
          <c:order val="2"/>
          <c:tx>
            <c:strRef>
              <c:f>'maxsamples minleaf minsplit'!$D$4</c:f>
              <c:strCache>
                <c:ptCount val="1"/>
                <c:pt idx="0">
                  <c:v>Test Dataset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'maxsamples minleaf minsplit'!$A$5:$A$11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'maxsamples minleaf minsplit'!$D$5:$D$11</c:f>
              <c:numCache>
                <c:formatCode>General</c:formatCode>
                <c:ptCount val="7"/>
                <c:pt idx="0">
                  <c:v>0.74896825300000003</c:v>
                </c:pt>
                <c:pt idx="1">
                  <c:v>0.75250110699999995</c:v>
                </c:pt>
                <c:pt idx="2">
                  <c:v>0.75282737600000005</c:v>
                </c:pt>
                <c:pt idx="3">
                  <c:v>0.75215824200000003</c:v>
                </c:pt>
                <c:pt idx="4">
                  <c:v>0.75098989500000002</c:v>
                </c:pt>
                <c:pt idx="5">
                  <c:v>0.74962265299999997</c:v>
                </c:pt>
                <c:pt idx="6">
                  <c:v>0.74820812000000003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A68-463F-9A59-40A76480E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9200831"/>
        <c:axId val="1209199999"/>
      </c:scatterChart>
      <c:valAx>
        <c:axId val="1209200831"/>
        <c:scaling>
          <c:orientation val="minMax"/>
          <c:max val="7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min_samples_leaf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09199999"/>
        <c:crosses val="autoZero"/>
        <c:crossBetween val="midCat"/>
        <c:majorUnit val="1"/>
      </c:valAx>
      <c:valAx>
        <c:axId val="1209199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800" b="0" i="0" baseline="0">
                    <a:effectLst/>
                  </a:rPr>
                  <a:t>R</a:t>
                </a:r>
                <a:r>
                  <a:rPr lang="en-US" sz="800" b="0" i="0" baseline="30000">
                    <a:effectLst/>
                  </a:rPr>
                  <a:t>2</a:t>
                </a:r>
                <a:endParaRPr lang="en-US" sz="800" b="0" i="0" baseline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092008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c)</a:t>
            </a:r>
          </a:p>
        </c:rich>
      </c:tx>
      <c:layout>
        <c:manualLayout>
          <c:xMode val="edge"/>
          <c:yMode val="edge"/>
          <c:x val="1.6588488977513517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205285796106314"/>
          <c:y val="0.10297732537997252"/>
          <c:w val="0.79673552036162387"/>
          <c:h val="0.75504999917512561"/>
        </c:manualLayout>
      </c:layout>
      <c:scatterChart>
        <c:scatterStyle val="lineMarker"/>
        <c:varyColors val="0"/>
        <c:ser>
          <c:idx val="0"/>
          <c:order val="0"/>
          <c:tx>
            <c:strRef>
              <c:f>'maxsamples minleaf minsplit'!$B$4</c:f>
              <c:strCache>
                <c:ptCount val="1"/>
                <c:pt idx="0">
                  <c:v>CV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'maxsamples minleaf minsplit'!$A$5:$A$12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</c:numCache>
            </c:numRef>
          </c:xVal>
          <c:yVal>
            <c:numRef>
              <c:f>'maxsamples minleaf minsplit'!$B$5:$B$12</c:f>
              <c:numCache>
                <c:formatCode>General</c:formatCode>
                <c:ptCount val="8"/>
                <c:pt idx="0">
                  <c:v>0.75252875900000005</c:v>
                </c:pt>
                <c:pt idx="1">
                  <c:v>0.75252875900000005</c:v>
                </c:pt>
                <c:pt idx="2">
                  <c:v>0.75252875900000005</c:v>
                </c:pt>
                <c:pt idx="3">
                  <c:v>0.75253418900000002</c:v>
                </c:pt>
                <c:pt idx="4">
                  <c:v>0.75254597199999995</c:v>
                </c:pt>
                <c:pt idx="5">
                  <c:v>0.75247443999999997</c:v>
                </c:pt>
                <c:pt idx="6">
                  <c:v>0.75229169500000004</c:v>
                </c:pt>
                <c:pt idx="7">
                  <c:v>0.75208653700000005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E07-4910-A1DA-C34DECC674F8}"/>
            </c:ext>
          </c:extLst>
        </c:ser>
        <c:ser>
          <c:idx val="1"/>
          <c:order val="1"/>
          <c:tx>
            <c:strRef>
              <c:f>'maxsamples minleaf minsplit'!$C$4</c:f>
              <c:strCache>
                <c:ptCount val="1"/>
                <c:pt idx="0">
                  <c:v>Test Dataset, Optimal Hyperparameters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'maxsamples minleaf minsplit'!$A$5:$A$12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</c:numCache>
            </c:numRef>
          </c:xVal>
          <c:yVal>
            <c:numRef>
              <c:f>'maxsamples minleaf minsplit'!$C$5:$C$12</c:f>
              <c:numCache>
                <c:formatCode>General</c:formatCode>
                <c:ptCount val="8"/>
                <c:pt idx="0">
                  <c:v>0.75268581000000001</c:v>
                </c:pt>
                <c:pt idx="1">
                  <c:v>0.75268581000000001</c:v>
                </c:pt>
                <c:pt idx="2">
                  <c:v>0.75313558700000005</c:v>
                </c:pt>
                <c:pt idx="3">
                  <c:v>0.75320651699999996</c:v>
                </c:pt>
                <c:pt idx="4">
                  <c:v>0.75320418</c:v>
                </c:pt>
                <c:pt idx="5">
                  <c:v>0.75323458799999998</c:v>
                </c:pt>
                <c:pt idx="6">
                  <c:v>0.75311850400000002</c:v>
                </c:pt>
                <c:pt idx="7">
                  <c:v>0.75290877599999995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E07-4910-A1DA-C34DECC674F8}"/>
            </c:ext>
          </c:extLst>
        </c:ser>
        <c:ser>
          <c:idx val="2"/>
          <c:order val="2"/>
          <c:tx>
            <c:strRef>
              <c:f>'maxsamples minleaf minsplit'!$D$4</c:f>
              <c:strCache>
                <c:ptCount val="1"/>
                <c:pt idx="0">
                  <c:v>Test Dataset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'maxsamples minleaf minsplit'!$A$5:$A$12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</c:numCache>
            </c:numRef>
          </c:xVal>
          <c:yVal>
            <c:numRef>
              <c:f>'maxsamples minleaf minsplit'!$D$5:$D$12</c:f>
              <c:numCache>
                <c:formatCode>General</c:formatCode>
                <c:ptCount val="8"/>
                <c:pt idx="0">
                  <c:v>0.75258146599999998</c:v>
                </c:pt>
                <c:pt idx="1">
                  <c:v>0.75258146599999998</c:v>
                </c:pt>
                <c:pt idx="2">
                  <c:v>0.75258146599999998</c:v>
                </c:pt>
                <c:pt idx="3">
                  <c:v>0.752735402</c:v>
                </c:pt>
                <c:pt idx="4">
                  <c:v>0.75282737600000005</c:v>
                </c:pt>
                <c:pt idx="5">
                  <c:v>0.75275321799999995</c:v>
                </c:pt>
                <c:pt idx="6">
                  <c:v>0.752717792</c:v>
                </c:pt>
                <c:pt idx="7">
                  <c:v>0.75269255300000004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E07-4910-A1DA-C34DECC674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8432271"/>
        <c:axId val="478435599"/>
      </c:scatterChart>
      <c:valAx>
        <c:axId val="478432271"/>
        <c:scaling>
          <c:orientation val="minMax"/>
          <c:max val="11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min_samples_split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78435599"/>
        <c:crosses val="autoZero"/>
        <c:crossBetween val="midCat"/>
        <c:majorUnit val="1"/>
      </c:valAx>
      <c:valAx>
        <c:axId val="478435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800" b="0" i="0" baseline="0">
                    <a:effectLst/>
                  </a:rPr>
                  <a:t>R</a:t>
                </a:r>
                <a:r>
                  <a:rPr lang="en-US" sz="800" b="0" i="0" baseline="30000">
                    <a:effectLst/>
                  </a:rPr>
                  <a:t>2</a:t>
                </a:r>
                <a:endParaRPr lang="en-US" sz="800" b="0" i="0" baseline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78432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0044-554C-4ED4-8D20-A1D34FAC8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E034A-9C24-4021-B1B3-D736E3A2B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D474C-3806-470D-8064-6D5753EC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72D-CB14-4260-9CFA-8B91B9B9F0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BA013-E9EB-4E3D-A772-F883D268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33118-74AA-4636-87DC-D315F242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EB4B-0E8B-4A3C-8F17-6816F2E7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9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A7B3-9204-46AC-BDF7-9420383D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70A2B-64E7-47EE-8EAE-2A600A692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8485-749E-421B-8E9E-BA406201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72D-CB14-4260-9CFA-8B91B9B9F0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9E31E-FA6F-443B-9BEE-9BFE69CA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872C-0CD9-4E2D-B0A5-AB7E5DE3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EB4B-0E8B-4A3C-8F17-6816F2E7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27760-72F8-4A5C-84A0-28A240689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9D7C7-A237-48DE-AD81-18DCE1BDE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F2301-0286-463D-9E70-B4ED4870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72D-CB14-4260-9CFA-8B91B9B9F0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21BFC-4377-4AE6-AF39-1F7C0979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B664F-5FA2-4946-91B5-8618CCA4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EB4B-0E8B-4A3C-8F17-6816F2E7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6D14-92CE-48BA-BAD0-BEFC4DA7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8FC1-8EF8-4CA8-B227-657530DFE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7E0B-FDEC-4EA7-ADE7-26C8A1F8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72D-CB14-4260-9CFA-8B91B9B9F0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9D2A3-159A-4E71-8F31-CCF33EF9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7763F-8528-4F55-9414-A6027BAC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EB4B-0E8B-4A3C-8F17-6816F2E7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3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FD03-C18A-42B6-B266-44666097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8E4D-7A8C-4BDA-B0FF-6AC4A0EE7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6CBFC-0446-4F47-B937-72316F0F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72D-CB14-4260-9CFA-8B91B9B9F0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5594E-0A6D-4ADF-9DAB-A932D670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41491-038D-47EA-940B-2E91E8E8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EB4B-0E8B-4A3C-8F17-6816F2E7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9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5CF8-2962-462A-94E6-DAE034DC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DDC1-D80A-479C-A30E-EAA00F8BF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E97A0-D795-49A3-AB79-1EE542A39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867FB-DE93-43C0-817E-6402EA0D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72D-CB14-4260-9CFA-8B91B9B9F0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054AC-727F-401D-A7FD-2A172898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6E7DA-6F93-4307-88B4-8EB20420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EB4B-0E8B-4A3C-8F17-6816F2E7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6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6010-5B27-42B7-9760-08366544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32CE0-41CE-4C44-AECE-3BB95996A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34314-6485-4CEC-9BAB-8C6A435AA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902FA-3CD5-4459-867E-C868D585E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5ADE7-0397-41C8-8907-506E481C9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F178D-1144-4300-84E3-AF771FFE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72D-CB14-4260-9CFA-8B91B9B9F0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BC754-428D-47DF-86C0-F8505511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6E674-A45A-4A6E-9FCB-75D39EA8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EB4B-0E8B-4A3C-8F17-6816F2E7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6A1F-17CB-45A9-8F62-FD6E799E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78A3D-9177-403B-BE4E-8E8F882D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72D-CB14-4260-9CFA-8B91B9B9F0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11B67-AD34-4F54-A47F-71AA1D75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8C04E-108D-48D2-9518-DFD31A8F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EB4B-0E8B-4A3C-8F17-6816F2E7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69FD9-C407-4F60-841D-E8EBF5A7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72D-CB14-4260-9CFA-8B91B9B9F0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41A34-C262-424E-837B-56A43912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7548F-BC9A-4BA0-8B17-15D1B98A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EB4B-0E8B-4A3C-8F17-6816F2E7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3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9E0B-0468-413E-BB7D-5DB6EC16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E87B-5A4F-479F-B23C-109F6FF3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D04FE-663B-48C9-8F6A-AA8135CDF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1AF98-6CEE-4E28-ADD9-59F73671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72D-CB14-4260-9CFA-8B91B9B9F0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9D15C-FAE8-4BA2-BBEB-270B3ED5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6B990-B730-4628-A99C-78EEEE1C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EB4B-0E8B-4A3C-8F17-6816F2E7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5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4CD3-2AAF-47A0-9E00-9DE8D2CC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92334-23B0-4536-AC05-DFBD2EB19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D9685-3C4B-48CB-86DB-76D8FE5C2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CF7C8-FDA6-4E26-A20B-80C4FFCC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72D-CB14-4260-9CFA-8B91B9B9F0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27944-4AA3-413C-B1E0-55504CE7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F2B82-779C-4C33-8CB1-3A845120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EB4B-0E8B-4A3C-8F17-6816F2E7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1E865-5539-46B5-A85F-F43BBBD2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E745E-2F1C-4545-8639-846050896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CF85E-FD2B-40D8-B7FA-1F6F4DFA7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D72D-CB14-4260-9CFA-8B91B9B9F00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28ABB-F1FD-40CE-81F0-A797C1424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D8B3C-6624-4669-9502-01A01811C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7EB4B-0E8B-4A3C-8F17-6816F2E7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1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83465E-CC12-4086-AF47-F605C73FD73D}"/>
              </a:ext>
            </a:extLst>
          </p:cNvPr>
          <p:cNvGrpSpPr/>
          <p:nvPr/>
        </p:nvGrpSpPr>
        <p:grpSpPr>
          <a:xfrm>
            <a:off x="4430041" y="0"/>
            <a:ext cx="3081657" cy="6946900"/>
            <a:chOff x="4430041" y="0"/>
            <a:chExt cx="3081657" cy="674941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FB173AA7-6211-436A-9FC5-9DC572BCC08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51512147"/>
                </p:ext>
              </p:extLst>
            </p:nvPr>
          </p:nvGraphicFramePr>
          <p:xfrm>
            <a:off x="4430043" y="0"/>
            <a:ext cx="3081655" cy="24028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FB173AA7-6211-436A-9FC5-9DC572BCC08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69194043"/>
                </p:ext>
              </p:extLst>
            </p:nvPr>
          </p:nvGraphicFramePr>
          <p:xfrm>
            <a:off x="4430041" y="2402840"/>
            <a:ext cx="3081655" cy="22250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23586388-BD1E-4FA4-9A8B-E1D51A06A1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44818714"/>
                </p:ext>
              </p:extLst>
            </p:nvPr>
          </p:nvGraphicFramePr>
          <p:xfrm>
            <a:off x="4430041" y="4627880"/>
            <a:ext cx="3081655" cy="21215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5297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He</dc:creator>
  <cp:lastModifiedBy>Alexander He</cp:lastModifiedBy>
  <cp:revision>8</cp:revision>
  <dcterms:created xsi:type="dcterms:W3CDTF">2021-06-07T08:37:21Z</dcterms:created>
  <dcterms:modified xsi:type="dcterms:W3CDTF">2021-06-07T08:51:23Z</dcterms:modified>
</cp:coreProperties>
</file>