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C94E-0443-43E3-81F8-B8DBC23C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886AB-AB70-4A78-AFE6-EAAB7E08F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F08A-F5E7-4A0A-B2E1-F0613CF5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DD61-7073-45CB-BA7A-25E0DFB6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8FF9-EB9E-43DD-B5D8-919DDCC7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EB60-9EDA-4275-8F38-10D7B057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53CE4-F632-4B73-B7EF-53C45B21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E3D0-E10F-4B93-A93A-A7F78386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C992-419B-4CCD-A449-0F89D0C1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145B-16DE-4C3D-BE30-C80DAF3F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591AD-9ECD-4349-BC2D-BB58C9A2F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99BF1-2A3E-4E8C-8C07-D4B37DD7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6922-C0EB-476C-9035-C6D6FCC9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9D3F-6244-4535-B24E-AE0D605D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5769-6B2D-4B8B-A969-EFDCFB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8FBE-C7E2-49A9-BED1-90C76656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3161-F04A-4E34-BA0F-6DCCC778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FAE9-48B4-4DC9-9D0F-F9CF1D7C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0316-9D3C-43DC-BFD0-F0505E89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28EB-5F10-446A-9CFF-D32AAD9D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1EF2-7230-46AF-B229-D9609F90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DCF6-11A7-4BC9-81AD-DE38997A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A17BD-1BE1-4AAF-99D6-4CC080DE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9204-24C5-43EC-87D7-C092FDD3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10DA-07B8-442C-8B0D-ABB2DBF1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E216-F876-4B25-A2CA-AFF144B2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AF67-1E1C-48C2-8FDE-B94140F7A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64CCD-C4C4-47A7-ABD0-DB1E0932F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7962-929E-4BD0-8F2A-C5810349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BE7F-F0B2-4F1F-B2E8-5E3A2A7E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D211-1F5A-4FCB-86AD-0FDDC9CB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8E17-9C8A-4511-AA25-04D60791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70E62-35DC-41B7-A5B4-886F0A42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0F4A-A4C1-4C84-B2C6-D89661EB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22AEE-BF53-4965-90E2-C4CD7D44D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23617-F4FF-459A-A8B0-EDEDEFA68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DB14B-D031-4F5E-AAAE-1AAA5C4C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122C7-FD04-49CF-A799-972C3638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C6FE4-2831-4BEF-A17F-95CD28A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E3CA-5543-447C-AD8B-AAA0F690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A1629-E44D-4E19-952F-D9729FC0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FA4F0-4E16-4F04-8E7D-3D8EF174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3E78F-11AD-4281-BE5C-66B4BDF4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D1AAD-86C9-4E10-A330-D9C4AA81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E7F95-C140-4284-AFE1-17225E89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B0E61-A8C4-4118-ABFF-3160D9A3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5E2F-224E-4952-A5E3-12BC8413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0828-305A-4F56-8182-AC2DA88A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F6D8-DBD1-458F-B3F6-53A6CB95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B155-269A-402E-A213-C0F32949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7FDF1-576B-40DC-B07E-54B953F2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1C646-EECA-4862-B13A-49D9FF2D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40AC-56A5-4965-8CF0-6AB781EC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FC18B-BCBE-4D40-8D45-E9F1CAA5E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92FA7-F0A2-4A4C-8D97-D411D9761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4A00C-C04D-46DD-B8D0-8E436998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5041-F7BC-405B-B4DC-F3AD6351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B5F98-15DF-4A95-B5B6-B97E5A69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F68D5-57DA-4E06-837A-E4E5165E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0879-515A-4730-8639-EDEE4346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D924-23CB-44AD-AB55-23CB97381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4253-DE7A-44AE-9176-28A0D97AD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D82E-2D77-45CF-8253-9997FDC6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BFEAE-FEA7-47BD-BE17-97B2F01CEC34}"/>
              </a:ext>
            </a:extLst>
          </p:cNvPr>
          <p:cNvGrpSpPr/>
          <p:nvPr/>
        </p:nvGrpSpPr>
        <p:grpSpPr>
          <a:xfrm>
            <a:off x="652357" y="0"/>
            <a:ext cx="10463512" cy="7001590"/>
            <a:chOff x="652357" y="0"/>
            <a:chExt cx="10463512" cy="7001590"/>
          </a:xfrm>
        </p:grpSpPr>
        <p:pic>
          <p:nvPicPr>
            <p:cNvPr id="7" name="Picture 6" descr="Map&#10;&#10;Description automatically generated with medium confidence">
              <a:extLst>
                <a:ext uri="{FF2B5EF4-FFF2-40B4-BE49-F238E27FC236}">
                  <a16:creationId xmlns:a16="http://schemas.microsoft.com/office/drawing/2014/main" id="{C3C7F29C-6A55-4615-9288-1094EAC37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0" y="0"/>
              <a:ext cx="10039739" cy="68552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01BC1-E4B8-4E34-8CAF-EB653684C7EF}"/>
                </a:ext>
              </a:extLst>
            </p:cNvPr>
            <p:cNvSpPr txBox="1"/>
            <p:nvPr/>
          </p:nvSpPr>
          <p:spPr>
            <a:xfrm>
              <a:off x="652357" y="4647099"/>
              <a:ext cx="634481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50" dirty="0"/>
                <a:t>1:</a:t>
              </a:r>
            </a:p>
            <a:p>
              <a:r>
                <a:rPr lang="en-US" sz="2050" dirty="0"/>
                <a:t>2:</a:t>
              </a:r>
            </a:p>
            <a:p>
              <a:r>
                <a:rPr lang="en-US" sz="2050" dirty="0"/>
                <a:t>3:</a:t>
              </a:r>
            </a:p>
            <a:p>
              <a:r>
                <a:rPr lang="en-US" sz="2050" dirty="0"/>
                <a:t>4:</a:t>
              </a:r>
            </a:p>
            <a:p>
              <a:r>
                <a:rPr lang="en-US" sz="2050" dirty="0"/>
                <a:t>5:</a:t>
              </a:r>
            </a:p>
            <a:p>
              <a:r>
                <a:rPr lang="en-US" sz="2050" dirty="0"/>
                <a:t>6:</a:t>
              </a:r>
            </a:p>
            <a:p>
              <a:r>
                <a:rPr lang="en-US" sz="2050" dirty="0"/>
                <a:t>7: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65FA88-0212-42DE-9F38-D43EDC2DAC78}"/>
                </a:ext>
              </a:extLst>
            </p:cNvPr>
            <p:cNvSpPr txBox="1"/>
            <p:nvPr/>
          </p:nvSpPr>
          <p:spPr>
            <a:xfrm>
              <a:off x="6382079" y="4647099"/>
              <a:ext cx="634481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50" dirty="0"/>
                <a:t>8:</a:t>
              </a:r>
            </a:p>
            <a:p>
              <a:r>
                <a:rPr lang="en-US" sz="2050" dirty="0"/>
                <a:t>9:</a:t>
              </a:r>
            </a:p>
            <a:p>
              <a:r>
                <a:rPr lang="en-US" sz="2050" dirty="0"/>
                <a:t>10:</a:t>
              </a:r>
            </a:p>
            <a:p>
              <a:r>
                <a:rPr lang="en-US" sz="2050" dirty="0"/>
                <a:t>11:</a:t>
              </a:r>
            </a:p>
            <a:p>
              <a:r>
                <a:rPr lang="en-US" sz="2050" dirty="0"/>
                <a:t>12:</a:t>
              </a:r>
            </a:p>
            <a:p>
              <a:r>
                <a:rPr lang="en-US" sz="2050" dirty="0"/>
                <a:t>13:</a:t>
              </a:r>
            </a:p>
            <a:p>
              <a:r>
                <a:rPr lang="en-US" sz="2050" dirty="0"/>
                <a:t>14: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38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7B1F049-4C04-4D6B-98B9-327AF4DC2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He</dc:creator>
  <cp:lastModifiedBy>Alexander He</cp:lastModifiedBy>
  <cp:revision>2</cp:revision>
  <dcterms:created xsi:type="dcterms:W3CDTF">2021-02-28T05:08:08Z</dcterms:created>
  <dcterms:modified xsi:type="dcterms:W3CDTF">2021-02-28T05:12:41Z</dcterms:modified>
</cp:coreProperties>
</file>