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3716000" cx="24384000"/>
  <p:notesSz cx="6858000" cy="9144000"/>
  <p:embeddedFontLst>
    <p:embeddedFont>
      <p:font typeface="Helvetica Neue"/>
      <p:regular r:id="rId17"/>
      <p:bold r:id="rId18"/>
      <p:italic r:id="rId19"/>
      <p:boldItalic r:id="rId20"/>
    </p:embeddedFont>
    <p:embeddedFont>
      <p:font typeface="Helvetica Neue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6.xml"/><Relationship Id="rId22" Type="http://schemas.openxmlformats.org/officeDocument/2006/relationships/font" Target="fonts/HelveticaNeueLight-bold.fntdata"/><Relationship Id="rId10" Type="http://schemas.openxmlformats.org/officeDocument/2006/relationships/slide" Target="slides/slide5.xml"/><Relationship Id="rId21" Type="http://schemas.openxmlformats.org/officeDocument/2006/relationships/font" Target="fonts/HelveticaNeueLight-regular.fntdata"/><Relationship Id="rId13" Type="http://schemas.openxmlformats.org/officeDocument/2006/relationships/slide" Target="slides/slide8.xml"/><Relationship Id="rId24" Type="http://schemas.openxmlformats.org/officeDocument/2006/relationships/font" Target="fonts/HelveticaNeueLight-boldItalic.fntdata"/><Relationship Id="rId12" Type="http://schemas.openxmlformats.org/officeDocument/2006/relationships/slide" Target="slides/slide7.xml"/><Relationship Id="rId23" Type="http://schemas.openxmlformats.org/officeDocument/2006/relationships/font" Target="fonts/HelveticaNeueLight-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italic.fntdata"/><Relationship Id="rId6" Type="http://schemas.openxmlformats.org/officeDocument/2006/relationships/slide" Target="slides/slide1.xml"/><Relationship Id="rId18" Type="http://schemas.openxmlformats.org/officeDocument/2006/relationships/font" Target="fonts/HelveticaNeu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83df295cd_0_1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gc83df295cd_0_1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aa403c93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gbaa403c93d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83df295cd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gc83df295cd_0_1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c9b488bd7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gfc9b488bd7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048000" y="2244725"/>
            <a:ext cx="18288001" cy="4775201"/>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000000"/>
              </a:buClr>
              <a:buSzPts val="12000"/>
              <a:buFont typeface="Calibri"/>
              <a:buNone/>
              <a:defRPr sz="12000">
                <a:latin typeface="Calibri"/>
                <a:ea typeface="Calibri"/>
                <a:cs typeface="Calibri"/>
                <a:sym typeface="Calibri"/>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3048000" y="7204075"/>
            <a:ext cx="18288001" cy="3311525"/>
          </a:xfrm>
          <a:prstGeom prst="rect">
            <a:avLst/>
          </a:prstGeom>
          <a:noFill/>
          <a:ln>
            <a:noFill/>
          </a:ln>
        </p:spPr>
        <p:txBody>
          <a:bodyPr anchorCtr="0" anchor="t" bIns="91425" lIns="91425" spcFirstLastPara="1" rIns="91425" wrap="square" tIns="91425">
            <a:noAutofit/>
          </a:bodyPr>
          <a:lstStyle>
            <a:lvl1pPr indent="-228600" lvl="0" marL="4572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1pPr>
            <a:lvl2pPr indent="-228600" lvl="1" marL="9144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2pPr>
            <a:lvl3pPr indent="-228600" lvl="2" marL="13716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3pPr>
            <a:lvl4pPr indent="-228600" lvl="3" marL="18288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4pPr>
            <a:lvl5pPr indent="-228600" lvl="4" marL="228600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2" name="Google Shape;12;p2"/>
          <p:cNvSpPr txBox="1"/>
          <p:nvPr>
            <p:ph idx="12" type="sldNum"/>
          </p:nvPr>
        </p:nvSpPr>
        <p:spPr>
          <a:xfrm>
            <a:off x="22203052" y="12835870"/>
            <a:ext cx="504548" cy="48391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1pPr>
            <a:lvl2pPr indent="0" lvl="1"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2pPr>
            <a:lvl3pPr indent="0" lvl="2"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3pPr>
            <a:lvl4pPr indent="0" lvl="3"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4pPr>
            <a:lvl5pPr indent="0" lvl="4"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5pPr>
            <a:lvl6pPr indent="0" lvl="5"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6pPr>
            <a:lvl7pPr indent="0" lvl="6"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7pPr>
            <a:lvl8pPr indent="0" lvl="7"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8pPr>
            <a:lvl9pPr indent="0" lvl="8" mar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i="0" sz="2400" u="none" cap="none" strike="noStrik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45" name="Shape 45"/>
        <p:cNvGrpSpPr/>
        <p:nvPr/>
      </p:nvGrpSpPr>
      <p:grpSpPr>
        <a:xfrm>
          <a:off x="0" y="0"/>
          <a:ext cx="0" cy="0"/>
          <a:chOff x="0" y="0"/>
          <a:chExt cx="0" cy="0"/>
        </a:xfrm>
      </p:grpSpPr>
      <p:sp>
        <p:nvSpPr>
          <p:cNvPr id="46" name="Google Shape;46;p11"/>
          <p:cNvSpPr/>
          <p:nvPr>
            <p:ph idx="2" type="pic"/>
          </p:nvPr>
        </p:nvSpPr>
        <p:spPr>
          <a:xfrm>
            <a:off x="15681341" y="7035800"/>
            <a:ext cx="8396678" cy="5600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47" name="Google Shape;47;p11"/>
          <p:cNvSpPr/>
          <p:nvPr>
            <p:ph idx="3" type="pic"/>
          </p:nvPr>
        </p:nvSpPr>
        <p:spPr>
          <a:xfrm>
            <a:off x="15290800" y="1130300"/>
            <a:ext cx="8331200" cy="555413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48" name="Google Shape;48;p11"/>
          <p:cNvSpPr/>
          <p:nvPr>
            <p:ph idx="4" type="pic"/>
          </p:nvPr>
        </p:nvSpPr>
        <p:spPr>
          <a:xfrm>
            <a:off x="-304800" y="1130300"/>
            <a:ext cx="17202149"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49" name="Google Shape;49;p1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50" name="Shape 50"/>
        <p:cNvGrpSpPr/>
        <p:nvPr/>
      </p:nvGrpSpPr>
      <p:grpSpPr>
        <a:xfrm>
          <a:off x="0" y="0"/>
          <a:ext cx="0" cy="0"/>
          <a:chOff x="0" y="0"/>
          <a:chExt cx="0" cy="0"/>
        </a:xfrm>
      </p:grpSpPr>
      <p:sp>
        <p:nvSpPr>
          <p:cNvPr id="51" name="Google Shape;51;p12"/>
          <p:cNvSpPr txBox="1"/>
          <p:nvPr>
            <p:ph idx="1" type="body"/>
          </p:nvPr>
        </p:nvSpPr>
        <p:spPr>
          <a:xfrm>
            <a:off x="2387600" y="8953500"/>
            <a:ext cx="19621500" cy="585521"/>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3200"/>
              <a:buFont typeface="Helvetica Neue"/>
              <a:buNone/>
              <a:defRPr i="1" sz="3200"/>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2" name="Google Shape;52;p12"/>
          <p:cNvSpPr txBox="1"/>
          <p:nvPr>
            <p:ph idx="2" type="body"/>
          </p:nvPr>
        </p:nvSpPr>
        <p:spPr>
          <a:xfrm>
            <a:off x="2387600" y="6076950"/>
            <a:ext cx="19621500" cy="825500"/>
          </a:xfrm>
          <a:prstGeom prst="rect">
            <a:avLst/>
          </a:prstGeom>
          <a:noFill/>
          <a:ln>
            <a:noFill/>
          </a:ln>
        </p:spPr>
        <p:txBody>
          <a:bodyPr anchorCtr="0" anchor="ctr"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4800"/>
              <a:buFont typeface="Helvetica Neue"/>
              <a:buNone/>
              <a:defRPr sz="4800">
                <a:latin typeface="Helvetica Neue"/>
                <a:ea typeface="Helvetica Neue"/>
                <a:cs typeface="Helvetica Neue"/>
                <a:sym typeface="Helvetica Neue"/>
              </a:defRPr>
            </a:lvl1pPr>
            <a:lvl2pPr indent="-371475" lvl="1" marL="914400" algn="l">
              <a:lnSpc>
                <a:spcPct val="100000"/>
              </a:lnSpc>
              <a:spcBef>
                <a:spcPts val="5900"/>
              </a:spcBef>
              <a:spcAft>
                <a:spcPts val="0"/>
              </a:spcAft>
              <a:buClr>
                <a:srgbClr val="000000"/>
              </a:buClr>
              <a:buSzPts val="2250"/>
              <a:buChar char="•"/>
              <a:defRPr/>
            </a:lvl2pPr>
            <a:lvl3pPr indent="-371475" lvl="2" marL="1371600" algn="l">
              <a:lnSpc>
                <a:spcPct val="100000"/>
              </a:lnSpc>
              <a:spcBef>
                <a:spcPts val="5900"/>
              </a:spcBef>
              <a:spcAft>
                <a:spcPts val="0"/>
              </a:spcAft>
              <a:buClr>
                <a:srgbClr val="000000"/>
              </a:buClr>
              <a:buSzPts val="2250"/>
              <a:buChar char="•"/>
              <a:defRPr/>
            </a:lvl3pPr>
            <a:lvl4pPr indent="-371475" lvl="3" marL="1828800" algn="l">
              <a:lnSpc>
                <a:spcPct val="100000"/>
              </a:lnSpc>
              <a:spcBef>
                <a:spcPts val="5900"/>
              </a:spcBef>
              <a:spcAft>
                <a:spcPts val="0"/>
              </a:spcAft>
              <a:buClr>
                <a:srgbClr val="000000"/>
              </a:buClr>
              <a:buSzPts val="2250"/>
              <a:buChar char="•"/>
              <a:defRPr/>
            </a:lvl4pPr>
            <a:lvl5pPr indent="-371475" lvl="4" marL="2286000" algn="l">
              <a:lnSpc>
                <a:spcPct val="100000"/>
              </a:lnSpc>
              <a:spcBef>
                <a:spcPts val="5900"/>
              </a:spcBef>
              <a:spcAft>
                <a:spcPts val="0"/>
              </a:spcAft>
              <a:buClr>
                <a:srgbClr val="000000"/>
              </a:buClr>
              <a:buSzPts val="2250"/>
              <a:buChar char="•"/>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53" name="Google Shape;53;p12"/>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54" name="Shape 54"/>
        <p:cNvGrpSpPr/>
        <p:nvPr/>
      </p:nvGrpSpPr>
      <p:grpSpPr>
        <a:xfrm>
          <a:off x="0" y="0"/>
          <a:ext cx="0" cy="0"/>
          <a:chOff x="0" y="0"/>
          <a:chExt cx="0" cy="0"/>
        </a:xfrm>
      </p:grpSpPr>
      <p:sp>
        <p:nvSpPr>
          <p:cNvPr id="55" name="Google Shape;55;p13"/>
          <p:cNvSpPr/>
          <p:nvPr>
            <p:ph idx="2" type="pic"/>
          </p:nvPr>
        </p:nvSpPr>
        <p:spPr>
          <a:xfrm>
            <a:off x="0" y="0"/>
            <a:ext cx="24384001" cy="1626446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56" name="Google Shape;56;p1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7" name="Shape 57"/>
        <p:cNvGrpSpPr/>
        <p:nvPr/>
      </p:nvGrpSpPr>
      <p:grpSpPr>
        <a:xfrm>
          <a:off x="0" y="0"/>
          <a:ext cx="0" cy="0"/>
          <a:chOff x="0" y="0"/>
          <a:chExt cx="0" cy="0"/>
        </a:xfrm>
      </p:grpSpPr>
      <p:sp>
        <p:nvSpPr>
          <p:cNvPr id="58" name="Google Shape;58;p1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048000" y="2244725"/>
            <a:ext cx="18288000" cy="4775100"/>
          </a:xfrm>
          <a:prstGeom prst="rect">
            <a:avLst/>
          </a:prstGeom>
          <a:noFill/>
          <a:ln>
            <a:noFill/>
          </a:ln>
        </p:spPr>
        <p:txBody>
          <a:bodyPr anchorCtr="0" anchor="b" bIns="91425" lIns="91425" spcFirstLastPara="1" rIns="91425" wrap="square" tIns="91425">
            <a:noAutofit/>
          </a:bodyPr>
          <a:lstStyle>
            <a:lvl1pPr lvl="0" rtl="0" algn="ctr">
              <a:lnSpc>
                <a:spcPct val="90000"/>
              </a:lnSpc>
              <a:spcBef>
                <a:spcPts val="0"/>
              </a:spcBef>
              <a:spcAft>
                <a:spcPts val="0"/>
              </a:spcAft>
              <a:buClr>
                <a:srgbClr val="000000"/>
              </a:buClr>
              <a:buSzPts val="12000"/>
              <a:buFont typeface="Calibri"/>
              <a:buNone/>
              <a:defRPr sz="12000">
                <a:latin typeface="Calibri"/>
                <a:ea typeface="Calibri"/>
                <a:cs typeface="Calibri"/>
                <a:sym typeface="Calibri"/>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65" name="Google Shape;65;p16"/>
          <p:cNvSpPr txBox="1"/>
          <p:nvPr>
            <p:ph idx="1" type="body"/>
          </p:nvPr>
        </p:nvSpPr>
        <p:spPr>
          <a:xfrm>
            <a:off x="3048000" y="7204075"/>
            <a:ext cx="18288000" cy="3311400"/>
          </a:xfrm>
          <a:prstGeom prst="rect">
            <a:avLst/>
          </a:prstGeom>
          <a:noFill/>
          <a:ln>
            <a:noFill/>
          </a:ln>
        </p:spPr>
        <p:txBody>
          <a:bodyPr anchorCtr="0" anchor="t" bIns="91425" lIns="91425" spcFirstLastPara="1" rIns="91425" wrap="square" tIns="91425">
            <a:noAutofit/>
          </a:bodyPr>
          <a:lstStyle>
            <a:lvl1pPr indent="-228600" lvl="0" marL="457200" rtl="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1pPr>
            <a:lvl2pPr indent="-228600" lvl="1" marL="914400" rtl="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2pPr>
            <a:lvl3pPr indent="-228600" lvl="2" marL="1371600" rtl="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3pPr>
            <a:lvl4pPr indent="-228600" lvl="3" marL="1828800" rtl="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4pPr>
            <a:lvl5pPr indent="-228600" lvl="4" marL="2286000" rtl="0" algn="ctr">
              <a:lnSpc>
                <a:spcPct val="90000"/>
              </a:lnSpc>
              <a:spcBef>
                <a:spcPts val="2000"/>
              </a:spcBef>
              <a:spcAft>
                <a:spcPts val="0"/>
              </a:spcAft>
              <a:buClr>
                <a:srgbClr val="000000"/>
              </a:buClr>
              <a:buSzPts val="4800"/>
              <a:buFont typeface="Calibri"/>
              <a:buNone/>
              <a:defRPr sz="4800">
                <a:latin typeface="Calibri"/>
                <a:ea typeface="Calibri"/>
                <a:cs typeface="Calibri"/>
                <a:sym typeface="Calibri"/>
              </a:defRPr>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66" name="Google Shape;66;p16"/>
          <p:cNvSpPr txBox="1"/>
          <p:nvPr>
            <p:ph idx="12" type="sldNum"/>
          </p:nvPr>
        </p:nvSpPr>
        <p:spPr>
          <a:xfrm>
            <a:off x="22203052" y="12835870"/>
            <a:ext cx="504600" cy="483900"/>
          </a:xfrm>
          <a:prstGeom prst="rect">
            <a:avLst/>
          </a:prstGeom>
          <a:noFill/>
          <a:ln>
            <a:noFill/>
          </a:ln>
        </p:spPr>
        <p:txBody>
          <a:bodyPr anchorCtr="0" anchor="ctr" bIns="91425" lIns="91425" spcFirstLastPara="1" rIns="91425" wrap="square" tIns="91425">
            <a:noAutofit/>
          </a:bodyPr>
          <a:lstStyle>
            <a:lvl1pPr indent="0" lvl="0"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1pPr>
            <a:lvl2pPr indent="0" lvl="1"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2pPr>
            <a:lvl3pPr indent="0" lvl="2"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3pPr>
            <a:lvl4pPr indent="0" lvl="3"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4pPr>
            <a:lvl5pPr indent="0" lvl="4"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5pPr>
            <a:lvl6pPr indent="0" lvl="5"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6pPr>
            <a:lvl7pPr indent="0" lvl="6"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7pPr>
            <a:lvl8pPr indent="0" lvl="7"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8pPr>
            <a:lvl9pPr indent="0" lvl="8" marL="0" rtl="0" algn="r">
              <a:lnSpc>
                <a:spcPct val="100000"/>
              </a:lnSpc>
              <a:spcBef>
                <a:spcPts val="0"/>
              </a:spcBef>
              <a:spcAft>
                <a:spcPts val="0"/>
              </a:spcAft>
              <a:buClr>
                <a:srgbClr val="888888"/>
              </a:buClr>
              <a:buSzPts val="2400"/>
              <a:buFont typeface="Calibri"/>
              <a:buNone/>
              <a:defRPr>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i="0" sz="2400" u="none" cap="none" strike="noStrik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bg>
      <p:bgPr>
        <a:solidFill>
          <a:srgbClr val="000000"/>
        </a:solidFill>
      </p:bgPr>
    </p:bg>
    <p:spTree>
      <p:nvGrpSpPr>
        <p:cNvPr id="67" name="Shape 67"/>
        <p:cNvGrpSpPr/>
        <p:nvPr/>
      </p:nvGrpSpPr>
      <p:grpSpPr>
        <a:xfrm>
          <a:off x="0" y="0"/>
          <a:ext cx="0" cy="0"/>
          <a:chOff x="0" y="0"/>
          <a:chExt cx="0" cy="0"/>
        </a:xfrm>
      </p:grpSpPr>
      <p:sp>
        <p:nvSpPr>
          <p:cNvPr id="68" name="Google Shape;68;p17"/>
          <p:cNvSpPr txBox="1"/>
          <p:nvPr>
            <p:ph type="title"/>
          </p:nvPr>
        </p:nvSpPr>
        <p:spPr>
          <a:xfrm>
            <a:off x="1778000" y="2298700"/>
            <a:ext cx="20828100" cy="4648200"/>
          </a:xfrm>
          <a:prstGeom prst="rect">
            <a:avLst/>
          </a:prstGeom>
          <a:noFill/>
          <a:ln>
            <a:noFill/>
          </a:ln>
        </p:spPr>
        <p:txBody>
          <a:bodyPr anchorCtr="0" anchor="b" bIns="50800" lIns="50800" spcFirstLastPara="1" rIns="50800" wrap="square" tIns="50800">
            <a:noAutofit/>
          </a:bodyPr>
          <a:lstStyle>
            <a:lvl1pPr lvl="0" rtl="0" algn="ctr">
              <a:lnSpc>
                <a:spcPct val="100000"/>
              </a:lnSpc>
              <a:spcBef>
                <a:spcPts val="0"/>
              </a:spcBef>
              <a:spcAft>
                <a:spcPts val="0"/>
              </a:spcAft>
              <a:buClr>
                <a:srgbClr val="FFFFFF"/>
              </a:buClr>
              <a:buSzPts val="11200"/>
              <a:buFont typeface="Helvetica Neue"/>
              <a:buNone/>
              <a:defRPr>
                <a:solidFill>
                  <a:srgbClr val="FFFFFF"/>
                </a:solidFill>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69" name="Google Shape;69;p17"/>
          <p:cNvSpPr txBox="1"/>
          <p:nvPr>
            <p:ph idx="1" type="body"/>
          </p:nvPr>
        </p:nvSpPr>
        <p:spPr>
          <a:xfrm>
            <a:off x="1778000" y="7073900"/>
            <a:ext cx="20828100" cy="1587600"/>
          </a:xfrm>
          <a:prstGeom prst="rect">
            <a:avLst/>
          </a:prstGeom>
          <a:noFill/>
          <a:ln>
            <a:noFill/>
          </a:ln>
        </p:spPr>
        <p:txBody>
          <a:bodyPr anchorCtr="0" anchor="t" bIns="50800" lIns="50800" spcFirstLastPara="1" rIns="50800" wrap="square" tIns="50800">
            <a:noAutofit/>
          </a:bodyPr>
          <a:lstStyle>
            <a:lvl1pPr indent="-228600" lvl="0" marL="457200" rtl="0" algn="ctr">
              <a:lnSpc>
                <a:spcPct val="100000"/>
              </a:lnSpc>
              <a:spcBef>
                <a:spcPts val="0"/>
              </a:spcBef>
              <a:spcAft>
                <a:spcPts val="0"/>
              </a:spcAft>
              <a:buClr>
                <a:srgbClr val="FFFFFF"/>
              </a:buClr>
              <a:buSzPts val="5200"/>
              <a:buFont typeface="Helvetica Neue"/>
              <a:buNone/>
              <a:defRPr>
                <a:solidFill>
                  <a:srgbClr val="FFFFFF"/>
                </a:solidFill>
              </a:defRPr>
            </a:lvl1pPr>
            <a:lvl2pPr indent="-228600" lvl="1" marL="914400" rtl="0" algn="ctr">
              <a:lnSpc>
                <a:spcPct val="100000"/>
              </a:lnSpc>
              <a:spcBef>
                <a:spcPts val="0"/>
              </a:spcBef>
              <a:spcAft>
                <a:spcPts val="0"/>
              </a:spcAft>
              <a:buClr>
                <a:srgbClr val="FFFFFF"/>
              </a:buClr>
              <a:buSzPts val="5200"/>
              <a:buFont typeface="Helvetica Neue"/>
              <a:buNone/>
              <a:defRPr>
                <a:solidFill>
                  <a:srgbClr val="FFFFFF"/>
                </a:solidFill>
              </a:defRPr>
            </a:lvl2pPr>
            <a:lvl3pPr indent="-228600" lvl="2" marL="1371600" rtl="0" algn="ctr">
              <a:lnSpc>
                <a:spcPct val="100000"/>
              </a:lnSpc>
              <a:spcBef>
                <a:spcPts val="0"/>
              </a:spcBef>
              <a:spcAft>
                <a:spcPts val="0"/>
              </a:spcAft>
              <a:buClr>
                <a:srgbClr val="FFFFFF"/>
              </a:buClr>
              <a:buSzPts val="5200"/>
              <a:buFont typeface="Helvetica Neue"/>
              <a:buNone/>
              <a:defRPr>
                <a:solidFill>
                  <a:srgbClr val="FFFFFF"/>
                </a:solidFill>
              </a:defRPr>
            </a:lvl3pPr>
            <a:lvl4pPr indent="-228600" lvl="3" marL="1828800" rtl="0" algn="ctr">
              <a:lnSpc>
                <a:spcPct val="100000"/>
              </a:lnSpc>
              <a:spcBef>
                <a:spcPts val="0"/>
              </a:spcBef>
              <a:spcAft>
                <a:spcPts val="0"/>
              </a:spcAft>
              <a:buClr>
                <a:srgbClr val="FFFFFF"/>
              </a:buClr>
              <a:buSzPts val="5200"/>
              <a:buFont typeface="Helvetica Neue"/>
              <a:buNone/>
              <a:defRPr>
                <a:solidFill>
                  <a:srgbClr val="FFFFFF"/>
                </a:solidFill>
              </a:defRPr>
            </a:lvl4pPr>
            <a:lvl5pPr indent="-228600" lvl="4" marL="2286000" rtl="0" algn="ctr">
              <a:lnSpc>
                <a:spcPct val="100000"/>
              </a:lnSpc>
              <a:spcBef>
                <a:spcPts val="0"/>
              </a:spcBef>
              <a:spcAft>
                <a:spcPts val="0"/>
              </a:spcAft>
              <a:buClr>
                <a:srgbClr val="FFFFFF"/>
              </a:buClr>
              <a:buSzPts val="5200"/>
              <a:buFont typeface="Helvetica Neue"/>
              <a:buNone/>
              <a:defRPr>
                <a:solidFill>
                  <a:srgbClr val="FFFFFF"/>
                </a:solidFill>
              </a:defRPr>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70" name="Google Shape;70;p17"/>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FFFFFF"/>
              </a:buClr>
              <a:buSzPts val="2400"/>
              <a:buFont typeface="Helvetica Neue Light"/>
              <a:buNone/>
              <a:defRPr>
                <a:solidFill>
                  <a:srgbClr val="FFFFFF"/>
                </a:solidFill>
              </a:defRPr>
            </a:lvl1pPr>
            <a:lvl2pPr indent="0" lvl="1" marL="0" rtl="0" algn="ctr">
              <a:lnSpc>
                <a:spcPct val="100000"/>
              </a:lnSpc>
              <a:spcBef>
                <a:spcPts val="0"/>
              </a:spcBef>
              <a:spcAft>
                <a:spcPts val="0"/>
              </a:spcAft>
              <a:buClr>
                <a:srgbClr val="FFFFFF"/>
              </a:buClr>
              <a:buSzPts val="2400"/>
              <a:buFont typeface="Helvetica Neue Light"/>
              <a:buNone/>
              <a:defRPr>
                <a:solidFill>
                  <a:srgbClr val="FFFFFF"/>
                </a:solidFill>
              </a:defRPr>
            </a:lvl2pPr>
            <a:lvl3pPr indent="0" lvl="2" marL="0" rtl="0" algn="ctr">
              <a:lnSpc>
                <a:spcPct val="100000"/>
              </a:lnSpc>
              <a:spcBef>
                <a:spcPts val="0"/>
              </a:spcBef>
              <a:spcAft>
                <a:spcPts val="0"/>
              </a:spcAft>
              <a:buClr>
                <a:srgbClr val="FFFFFF"/>
              </a:buClr>
              <a:buSzPts val="2400"/>
              <a:buFont typeface="Helvetica Neue Light"/>
              <a:buNone/>
              <a:defRPr>
                <a:solidFill>
                  <a:srgbClr val="FFFFFF"/>
                </a:solidFill>
              </a:defRPr>
            </a:lvl3pPr>
            <a:lvl4pPr indent="0" lvl="3" marL="0" rtl="0" algn="ctr">
              <a:lnSpc>
                <a:spcPct val="100000"/>
              </a:lnSpc>
              <a:spcBef>
                <a:spcPts val="0"/>
              </a:spcBef>
              <a:spcAft>
                <a:spcPts val="0"/>
              </a:spcAft>
              <a:buClr>
                <a:srgbClr val="FFFFFF"/>
              </a:buClr>
              <a:buSzPts val="2400"/>
              <a:buFont typeface="Helvetica Neue Light"/>
              <a:buNone/>
              <a:defRPr>
                <a:solidFill>
                  <a:srgbClr val="FFFFFF"/>
                </a:solidFill>
              </a:defRPr>
            </a:lvl4pPr>
            <a:lvl5pPr indent="0" lvl="4" marL="0" rtl="0" algn="ctr">
              <a:lnSpc>
                <a:spcPct val="100000"/>
              </a:lnSpc>
              <a:spcBef>
                <a:spcPts val="0"/>
              </a:spcBef>
              <a:spcAft>
                <a:spcPts val="0"/>
              </a:spcAft>
              <a:buClr>
                <a:srgbClr val="FFFFFF"/>
              </a:buClr>
              <a:buSzPts val="2400"/>
              <a:buFont typeface="Helvetica Neue Light"/>
              <a:buNone/>
              <a:defRPr>
                <a:solidFill>
                  <a:srgbClr val="FFFFFF"/>
                </a:solidFill>
              </a:defRPr>
            </a:lvl5pPr>
            <a:lvl6pPr indent="0" lvl="5" marL="0" rtl="0" algn="ctr">
              <a:lnSpc>
                <a:spcPct val="100000"/>
              </a:lnSpc>
              <a:spcBef>
                <a:spcPts val="0"/>
              </a:spcBef>
              <a:spcAft>
                <a:spcPts val="0"/>
              </a:spcAft>
              <a:buClr>
                <a:srgbClr val="FFFFFF"/>
              </a:buClr>
              <a:buSzPts val="2400"/>
              <a:buFont typeface="Helvetica Neue Light"/>
              <a:buNone/>
              <a:defRPr>
                <a:solidFill>
                  <a:srgbClr val="FFFFFF"/>
                </a:solidFill>
              </a:defRPr>
            </a:lvl6pPr>
            <a:lvl7pPr indent="0" lvl="6" marL="0" rtl="0" algn="ctr">
              <a:lnSpc>
                <a:spcPct val="100000"/>
              </a:lnSpc>
              <a:spcBef>
                <a:spcPts val="0"/>
              </a:spcBef>
              <a:spcAft>
                <a:spcPts val="0"/>
              </a:spcAft>
              <a:buClr>
                <a:srgbClr val="FFFFFF"/>
              </a:buClr>
              <a:buSzPts val="2400"/>
              <a:buFont typeface="Helvetica Neue Light"/>
              <a:buNone/>
              <a:defRPr>
                <a:solidFill>
                  <a:srgbClr val="FFFFFF"/>
                </a:solidFill>
              </a:defRPr>
            </a:lvl7pPr>
            <a:lvl8pPr indent="0" lvl="7" marL="0" rtl="0" algn="ctr">
              <a:lnSpc>
                <a:spcPct val="100000"/>
              </a:lnSpc>
              <a:spcBef>
                <a:spcPts val="0"/>
              </a:spcBef>
              <a:spcAft>
                <a:spcPts val="0"/>
              </a:spcAft>
              <a:buClr>
                <a:srgbClr val="FFFFFF"/>
              </a:buClr>
              <a:buSzPts val="2400"/>
              <a:buFont typeface="Helvetica Neue Light"/>
              <a:buNone/>
              <a:defRPr>
                <a:solidFill>
                  <a:srgbClr val="FFFFFF"/>
                </a:solidFill>
              </a:defRPr>
            </a:lvl8pPr>
            <a:lvl9pPr indent="0" lvl="8" marL="0" rtl="0" algn="ctr">
              <a:lnSpc>
                <a:spcPct val="100000"/>
              </a:lnSpc>
              <a:spcBef>
                <a:spcPts val="0"/>
              </a:spcBef>
              <a:spcAft>
                <a:spcPts val="0"/>
              </a:spcAft>
              <a:buClr>
                <a:srgbClr val="FFFFFF"/>
              </a:buClr>
              <a:buSzPts val="2400"/>
              <a:buFont typeface="Helvetica Neue Light"/>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b="0" i="0" sz="2400" u="none" cap="none" strike="noStrike">
              <a:latin typeface="Helvetica Neue Light"/>
              <a:ea typeface="Helvetica Neue Light"/>
              <a:cs typeface="Helvetica Neue Light"/>
              <a:sym typeface="Helvetica Neue 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71" name="Shape 71"/>
        <p:cNvGrpSpPr/>
        <p:nvPr/>
      </p:nvGrpSpPr>
      <p:grpSpPr>
        <a:xfrm>
          <a:off x="0" y="0"/>
          <a:ext cx="0" cy="0"/>
          <a:chOff x="0" y="0"/>
          <a:chExt cx="0" cy="0"/>
        </a:xfrm>
      </p:grpSpPr>
      <p:sp>
        <p:nvSpPr>
          <p:cNvPr id="72" name="Google Shape;72;p18"/>
          <p:cNvSpPr/>
          <p:nvPr>
            <p:ph idx="2" type="pic"/>
          </p:nvPr>
        </p:nvSpPr>
        <p:spPr>
          <a:xfrm>
            <a:off x="3124200" y="-38100"/>
            <a:ext cx="18135600" cy="12096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73" name="Google Shape;73;p18"/>
          <p:cNvSpPr txBox="1"/>
          <p:nvPr>
            <p:ph type="title"/>
          </p:nvPr>
        </p:nvSpPr>
        <p:spPr>
          <a:xfrm>
            <a:off x="635000" y="9512300"/>
            <a:ext cx="23114100" cy="2006700"/>
          </a:xfrm>
          <a:prstGeom prst="rect">
            <a:avLst/>
          </a:prstGeom>
          <a:noFill/>
          <a:ln>
            <a:noFill/>
          </a:ln>
        </p:spPr>
        <p:txBody>
          <a:bodyPr anchorCtr="0" anchor="b" bIns="50800" lIns="50800" spcFirstLastPara="1" rIns="50800" wrap="square" tIns="50800">
            <a:no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74" name="Google Shape;74;p18"/>
          <p:cNvSpPr txBox="1"/>
          <p:nvPr>
            <p:ph idx="1" type="body"/>
          </p:nvPr>
        </p:nvSpPr>
        <p:spPr>
          <a:xfrm>
            <a:off x="635000" y="11442700"/>
            <a:ext cx="23114100" cy="1587600"/>
          </a:xfrm>
          <a:prstGeom prst="rect">
            <a:avLst/>
          </a:prstGeom>
          <a:noFill/>
          <a:ln>
            <a:noFill/>
          </a:ln>
        </p:spPr>
        <p:txBody>
          <a:bodyPr anchorCtr="0" anchor="t" bIns="50800" lIns="50800" spcFirstLastPara="1" rIns="50800" wrap="square" tIns="50800">
            <a:noAutofit/>
          </a:bodyPr>
          <a:lstStyle>
            <a:lvl1pPr indent="-228600" lvl="0" marL="457200" rtl="0" algn="ctr">
              <a:lnSpc>
                <a:spcPct val="100000"/>
              </a:lnSpc>
              <a:spcBef>
                <a:spcPts val="0"/>
              </a:spcBef>
              <a:spcAft>
                <a:spcPts val="0"/>
              </a:spcAft>
              <a:buClr>
                <a:srgbClr val="000000"/>
              </a:buClr>
              <a:buSzPts val="5400"/>
              <a:buFont typeface="Helvetica Neue"/>
              <a:buNone/>
              <a:defRPr sz="5400"/>
            </a:lvl1pPr>
            <a:lvl2pPr indent="-228600" lvl="1" marL="914400" rtl="0" algn="ctr">
              <a:lnSpc>
                <a:spcPct val="100000"/>
              </a:lnSpc>
              <a:spcBef>
                <a:spcPts val="0"/>
              </a:spcBef>
              <a:spcAft>
                <a:spcPts val="0"/>
              </a:spcAft>
              <a:buClr>
                <a:srgbClr val="000000"/>
              </a:buClr>
              <a:buSzPts val="5400"/>
              <a:buFont typeface="Helvetica Neue"/>
              <a:buNone/>
              <a:defRPr sz="5400"/>
            </a:lvl2pPr>
            <a:lvl3pPr indent="-228600" lvl="2" marL="1371600" rtl="0" algn="ctr">
              <a:lnSpc>
                <a:spcPct val="100000"/>
              </a:lnSpc>
              <a:spcBef>
                <a:spcPts val="0"/>
              </a:spcBef>
              <a:spcAft>
                <a:spcPts val="0"/>
              </a:spcAft>
              <a:buClr>
                <a:srgbClr val="000000"/>
              </a:buClr>
              <a:buSzPts val="5400"/>
              <a:buFont typeface="Helvetica Neue"/>
              <a:buNone/>
              <a:defRPr sz="5400"/>
            </a:lvl3pPr>
            <a:lvl4pPr indent="-228600" lvl="3" marL="1828800" rtl="0" algn="ctr">
              <a:lnSpc>
                <a:spcPct val="100000"/>
              </a:lnSpc>
              <a:spcBef>
                <a:spcPts val="0"/>
              </a:spcBef>
              <a:spcAft>
                <a:spcPts val="0"/>
              </a:spcAft>
              <a:buClr>
                <a:srgbClr val="000000"/>
              </a:buClr>
              <a:buSzPts val="5400"/>
              <a:buFont typeface="Helvetica Neue"/>
              <a:buNone/>
              <a:defRPr sz="5400"/>
            </a:lvl4pPr>
            <a:lvl5pPr indent="-228600" lvl="4" marL="2286000" rtl="0" algn="ctr">
              <a:lnSpc>
                <a:spcPct val="100000"/>
              </a:lnSpc>
              <a:spcBef>
                <a:spcPts val="0"/>
              </a:spcBef>
              <a:spcAft>
                <a:spcPts val="0"/>
              </a:spcAft>
              <a:buClr>
                <a:srgbClr val="000000"/>
              </a:buClr>
              <a:buSzPts val="5400"/>
              <a:buFont typeface="Helvetica Neue"/>
              <a:buNone/>
              <a:defRPr sz="54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75" name="Google Shape;75;p18"/>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76" name="Shape 76"/>
        <p:cNvGrpSpPr/>
        <p:nvPr/>
      </p:nvGrpSpPr>
      <p:grpSpPr>
        <a:xfrm>
          <a:off x="0" y="0"/>
          <a:ext cx="0" cy="0"/>
          <a:chOff x="0" y="0"/>
          <a:chExt cx="0" cy="0"/>
        </a:xfrm>
      </p:grpSpPr>
      <p:sp>
        <p:nvSpPr>
          <p:cNvPr id="77" name="Google Shape;77;p19"/>
          <p:cNvSpPr txBox="1"/>
          <p:nvPr>
            <p:ph type="title"/>
          </p:nvPr>
        </p:nvSpPr>
        <p:spPr>
          <a:xfrm>
            <a:off x="1778000" y="4533900"/>
            <a:ext cx="20828100" cy="4648200"/>
          </a:xfrm>
          <a:prstGeom prst="rect">
            <a:avLst/>
          </a:prstGeom>
          <a:noFill/>
          <a:ln>
            <a:noFill/>
          </a:ln>
        </p:spPr>
        <p:txBody>
          <a:bodyPr anchorCtr="0" anchor="ctr" bIns="50800" lIns="50800" spcFirstLastPara="1" rIns="50800" wrap="square" tIns="50800">
            <a:no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78" name="Google Shape;78;p19"/>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79" name="Shape 79"/>
        <p:cNvGrpSpPr/>
        <p:nvPr/>
      </p:nvGrpSpPr>
      <p:grpSpPr>
        <a:xfrm>
          <a:off x="0" y="0"/>
          <a:ext cx="0" cy="0"/>
          <a:chOff x="0" y="0"/>
          <a:chExt cx="0" cy="0"/>
        </a:xfrm>
      </p:grpSpPr>
      <p:sp>
        <p:nvSpPr>
          <p:cNvPr id="80" name="Google Shape;80;p20"/>
          <p:cNvSpPr/>
          <p:nvPr>
            <p:ph idx="2" type="pic"/>
          </p:nvPr>
        </p:nvSpPr>
        <p:spPr>
          <a:xfrm>
            <a:off x="7950200" y="1104900"/>
            <a:ext cx="17259300" cy="11506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1" name="Google Shape;81;p20"/>
          <p:cNvSpPr txBox="1"/>
          <p:nvPr>
            <p:ph type="title"/>
          </p:nvPr>
        </p:nvSpPr>
        <p:spPr>
          <a:xfrm>
            <a:off x="1651000" y="952500"/>
            <a:ext cx="10223400" cy="5550000"/>
          </a:xfrm>
          <a:prstGeom prst="rect">
            <a:avLst/>
          </a:prstGeom>
          <a:noFill/>
          <a:ln>
            <a:noFill/>
          </a:ln>
        </p:spPr>
        <p:txBody>
          <a:bodyPr anchorCtr="0" anchor="b" bIns="50800" lIns="50800" spcFirstLastPara="1" rIns="50800" wrap="square" tIns="50800">
            <a:noAutofit/>
          </a:bodyPr>
          <a:lstStyle>
            <a:lvl1pPr lvl="0" rtl="0" algn="ctr">
              <a:lnSpc>
                <a:spcPct val="100000"/>
              </a:lnSpc>
              <a:spcBef>
                <a:spcPts val="0"/>
              </a:spcBef>
              <a:spcAft>
                <a:spcPts val="0"/>
              </a:spcAft>
              <a:buClr>
                <a:srgbClr val="000000"/>
              </a:buClr>
              <a:buSzPts val="8400"/>
              <a:buFont typeface="Helvetica Neue"/>
              <a:buNone/>
              <a:defRPr sz="8400"/>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82" name="Google Shape;82;p20"/>
          <p:cNvSpPr txBox="1"/>
          <p:nvPr>
            <p:ph idx="1" type="body"/>
          </p:nvPr>
        </p:nvSpPr>
        <p:spPr>
          <a:xfrm>
            <a:off x="1651000" y="6527800"/>
            <a:ext cx="10223400" cy="5727600"/>
          </a:xfrm>
          <a:prstGeom prst="rect">
            <a:avLst/>
          </a:prstGeom>
          <a:noFill/>
          <a:ln>
            <a:noFill/>
          </a:ln>
        </p:spPr>
        <p:txBody>
          <a:bodyPr anchorCtr="0" anchor="t" bIns="50800" lIns="50800" spcFirstLastPara="1" rIns="50800" wrap="square" tIns="50800">
            <a:noAutofit/>
          </a:bodyPr>
          <a:lstStyle>
            <a:lvl1pPr indent="-228600" lvl="0" marL="457200" rtl="0" algn="ctr">
              <a:lnSpc>
                <a:spcPct val="100000"/>
              </a:lnSpc>
              <a:spcBef>
                <a:spcPts val="0"/>
              </a:spcBef>
              <a:spcAft>
                <a:spcPts val="0"/>
              </a:spcAft>
              <a:buClr>
                <a:srgbClr val="000000"/>
              </a:buClr>
              <a:buSzPts val="5400"/>
              <a:buFont typeface="Helvetica Neue"/>
              <a:buNone/>
              <a:defRPr sz="5400"/>
            </a:lvl1pPr>
            <a:lvl2pPr indent="-228600" lvl="1" marL="914400" rtl="0" algn="ctr">
              <a:lnSpc>
                <a:spcPct val="100000"/>
              </a:lnSpc>
              <a:spcBef>
                <a:spcPts val="0"/>
              </a:spcBef>
              <a:spcAft>
                <a:spcPts val="0"/>
              </a:spcAft>
              <a:buClr>
                <a:srgbClr val="000000"/>
              </a:buClr>
              <a:buSzPts val="5400"/>
              <a:buFont typeface="Helvetica Neue"/>
              <a:buNone/>
              <a:defRPr sz="5400"/>
            </a:lvl2pPr>
            <a:lvl3pPr indent="-228600" lvl="2" marL="1371600" rtl="0" algn="ctr">
              <a:lnSpc>
                <a:spcPct val="100000"/>
              </a:lnSpc>
              <a:spcBef>
                <a:spcPts val="0"/>
              </a:spcBef>
              <a:spcAft>
                <a:spcPts val="0"/>
              </a:spcAft>
              <a:buClr>
                <a:srgbClr val="000000"/>
              </a:buClr>
              <a:buSzPts val="5400"/>
              <a:buFont typeface="Helvetica Neue"/>
              <a:buNone/>
              <a:defRPr sz="5400"/>
            </a:lvl3pPr>
            <a:lvl4pPr indent="-228600" lvl="3" marL="1828800" rtl="0" algn="ctr">
              <a:lnSpc>
                <a:spcPct val="100000"/>
              </a:lnSpc>
              <a:spcBef>
                <a:spcPts val="0"/>
              </a:spcBef>
              <a:spcAft>
                <a:spcPts val="0"/>
              </a:spcAft>
              <a:buClr>
                <a:srgbClr val="000000"/>
              </a:buClr>
              <a:buSzPts val="5400"/>
              <a:buFont typeface="Helvetica Neue"/>
              <a:buNone/>
              <a:defRPr sz="5400"/>
            </a:lvl4pPr>
            <a:lvl5pPr indent="-228600" lvl="4" marL="2286000" rtl="0" algn="ctr">
              <a:lnSpc>
                <a:spcPct val="100000"/>
              </a:lnSpc>
              <a:spcBef>
                <a:spcPts val="0"/>
              </a:spcBef>
              <a:spcAft>
                <a:spcPts val="0"/>
              </a:spcAft>
              <a:buClr>
                <a:srgbClr val="000000"/>
              </a:buClr>
              <a:buSzPts val="5400"/>
              <a:buFont typeface="Helvetica Neue"/>
              <a:buNone/>
              <a:defRPr sz="54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83" name="Google Shape;83;p20"/>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84" name="Shape 84"/>
        <p:cNvGrpSpPr/>
        <p:nvPr/>
      </p:nvGrpSpPr>
      <p:grpSpPr>
        <a:xfrm>
          <a:off x="0" y="0"/>
          <a:ext cx="0" cy="0"/>
          <a:chOff x="0" y="0"/>
          <a:chExt cx="0" cy="0"/>
        </a:xfrm>
      </p:grpSpPr>
      <p:sp>
        <p:nvSpPr>
          <p:cNvPr id="85" name="Google Shape;85;p21"/>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86" name="Google Shape;86;p21"/>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ubtitle">
  <p:cSld name="Title &amp; Subtitle">
    <p:bg>
      <p:bgPr>
        <a:solidFill>
          <a:srgbClr val="000000"/>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1778000" y="2298700"/>
            <a:ext cx="20828000" cy="46482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FFFFFF"/>
              </a:buClr>
              <a:buSzPts val="11200"/>
              <a:buFont typeface="Helvetica Neue"/>
              <a:buNone/>
              <a:defRPr>
                <a:solidFill>
                  <a:srgbClr val="FFFFFF"/>
                </a:solidFill>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1778000" y="7073900"/>
            <a:ext cx="20828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FFFFFF"/>
              </a:buClr>
              <a:buSzPts val="5200"/>
              <a:buFont typeface="Helvetica Neue"/>
              <a:buNone/>
              <a:defRPr>
                <a:solidFill>
                  <a:srgbClr val="FFFFFF"/>
                </a:solidFill>
              </a:defRPr>
            </a:lvl1pPr>
            <a:lvl2pPr indent="-228600" lvl="1" marL="914400" algn="ctr">
              <a:lnSpc>
                <a:spcPct val="100000"/>
              </a:lnSpc>
              <a:spcBef>
                <a:spcPts val="0"/>
              </a:spcBef>
              <a:spcAft>
                <a:spcPts val="0"/>
              </a:spcAft>
              <a:buClr>
                <a:srgbClr val="FFFFFF"/>
              </a:buClr>
              <a:buSzPts val="5200"/>
              <a:buFont typeface="Helvetica Neue"/>
              <a:buNone/>
              <a:defRPr>
                <a:solidFill>
                  <a:srgbClr val="FFFFFF"/>
                </a:solidFill>
              </a:defRPr>
            </a:lvl2pPr>
            <a:lvl3pPr indent="-228600" lvl="2" marL="1371600" algn="ctr">
              <a:lnSpc>
                <a:spcPct val="100000"/>
              </a:lnSpc>
              <a:spcBef>
                <a:spcPts val="0"/>
              </a:spcBef>
              <a:spcAft>
                <a:spcPts val="0"/>
              </a:spcAft>
              <a:buClr>
                <a:srgbClr val="FFFFFF"/>
              </a:buClr>
              <a:buSzPts val="5200"/>
              <a:buFont typeface="Helvetica Neue"/>
              <a:buNone/>
              <a:defRPr>
                <a:solidFill>
                  <a:srgbClr val="FFFFFF"/>
                </a:solidFill>
              </a:defRPr>
            </a:lvl3pPr>
            <a:lvl4pPr indent="-228600" lvl="3" marL="1828800" algn="ctr">
              <a:lnSpc>
                <a:spcPct val="100000"/>
              </a:lnSpc>
              <a:spcBef>
                <a:spcPts val="0"/>
              </a:spcBef>
              <a:spcAft>
                <a:spcPts val="0"/>
              </a:spcAft>
              <a:buClr>
                <a:srgbClr val="FFFFFF"/>
              </a:buClr>
              <a:buSzPts val="5200"/>
              <a:buFont typeface="Helvetica Neue"/>
              <a:buNone/>
              <a:defRPr>
                <a:solidFill>
                  <a:srgbClr val="FFFFFF"/>
                </a:solidFill>
              </a:defRPr>
            </a:lvl4pPr>
            <a:lvl5pPr indent="-228600" lvl="4" marL="2286000" algn="ctr">
              <a:lnSpc>
                <a:spcPct val="100000"/>
              </a:lnSpc>
              <a:spcBef>
                <a:spcPts val="0"/>
              </a:spcBef>
              <a:spcAft>
                <a:spcPts val="0"/>
              </a:spcAft>
              <a:buClr>
                <a:srgbClr val="FFFFFF"/>
              </a:buClr>
              <a:buSzPts val="5200"/>
              <a:buFont typeface="Helvetica Neue"/>
              <a:buNone/>
              <a:defRPr>
                <a:solidFill>
                  <a:srgbClr val="FFFFFF"/>
                </a:solidFill>
              </a:defRPr>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16" name="Google Shape;16;p3"/>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FFFFFF"/>
              </a:buClr>
              <a:buSzPts val="2400"/>
              <a:buFont typeface="Helvetica Neue Light"/>
              <a:buNone/>
              <a:defRPr>
                <a:solidFill>
                  <a:srgbClr val="FFFFFF"/>
                </a:solidFill>
              </a:defRPr>
            </a:lvl1pPr>
            <a:lvl2pPr indent="0" lvl="1" marL="0" algn="ctr">
              <a:lnSpc>
                <a:spcPct val="100000"/>
              </a:lnSpc>
              <a:spcBef>
                <a:spcPts val="0"/>
              </a:spcBef>
              <a:spcAft>
                <a:spcPts val="0"/>
              </a:spcAft>
              <a:buClr>
                <a:srgbClr val="FFFFFF"/>
              </a:buClr>
              <a:buSzPts val="2400"/>
              <a:buFont typeface="Helvetica Neue Light"/>
              <a:buNone/>
              <a:defRPr>
                <a:solidFill>
                  <a:srgbClr val="FFFFFF"/>
                </a:solidFill>
              </a:defRPr>
            </a:lvl2pPr>
            <a:lvl3pPr indent="0" lvl="2" marL="0" algn="ctr">
              <a:lnSpc>
                <a:spcPct val="100000"/>
              </a:lnSpc>
              <a:spcBef>
                <a:spcPts val="0"/>
              </a:spcBef>
              <a:spcAft>
                <a:spcPts val="0"/>
              </a:spcAft>
              <a:buClr>
                <a:srgbClr val="FFFFFF"/>
              </a:buClr>
              <a:buSzPts val="2400"/>
              <a:buFont typeface="Helvetica Neue Light"/>
              <a:buNone/>
              <a:defRPr>
                <a:solidFill>
                  <a:srgbClr val="FFFFFF"/>
                </a:solidFill>
              </a:defRPr>
            </a:lvl3pPr>
            <a:lvl4pPr indent="0" lvl="3" marL="0" algn="ctr">
              <a:lnSpc>
                <a:spcPct val="100000"/>
              </a:lnSpc>
              <a:spcBef>
                <a:spcPts val="0"/>
              </a:spcBef>
              <a:spcAft>
                <a:spcPts val="0"/>
              </a:spcAft>
              <a:buClr>
                <a:srgbClr val="FFFFFF"/>
              </a:buClr>
              <a:buSzPts val="2400"/>
              <a:buFont typeface="Helvetica Neue Light"/>
              <a:buNone/>
              <a:defRPr>
                <a:solidFill>
                  <a:srgbClr val="FFFFFF"/>
                </a:solidFill>
              </a:defRPr>
            </a:lvl4pPr>
            <a:lvl5pPr indent="0" lvl="4" marL="0" algn="ctr">
              <a:lnSpc>
                <a:spcPct val="100000"/>
              </a:lnSpc>
              <a:spcBef>
                <a:spcPts val="0"/>
              </a:spcBef>
              <a:spcAft>
                <a:spcPts val="0"/>
              </a:spcAft>
              <a:buClr>
                <a:srgbClr val="FFFFFF"/>
              </a:buClr>
              <a:buSzPts val="2400"/>
              <a:buFont typeface="Helvetica Neue Light"/>
              <a:buNone/>
              <a:defRPr>
                <a:solidFill>
                  <a:srgbClr val="FFFFFF"/>
                </a:solidFill>
              </a:defRPr>
            </a:lvl5pPr>
            <a:lvl6pPr indent="0" lvl="5" marL="0" algn="ctr">
              <a:lnSpc>
                <a:spcPct val="100000"/>
              </a:lnSpc>
              <a:spcBef>
                <a:spcPts val="0"/>
              </a:spcBef>
              <a:spcAft>
                <a:spcPts val="0"/>
              </a:spcAft>
              <a:buClr>
                <a:srgbClr val="FFFFFF"/>
              </a:buClr>
              <a:buSzPts val="2400"/>
              <a:buFont typeface="Helvetica Neue Light"/>
              <a:buNone/>
              <a:defRPr>
                <a:solidFill>
                  <a:srgbClr val="FFFFFF"/>
                </a:solidFill>
              </a:defRPr>
            </a:lvl6pPr>
            <a:lvl7pPr indent="0" lvl="6" marL="0" algn="ctr">
              <a:lnSpc>
                <a:spcPct val="100000"/>
              </a:lnSpc>
              <a:spcBef>
                <a:spcPts val="0"/>
              </a:spcBef>
              <a:spcAft>
                <a:spcPts val="0"/>
              </a:spcAft>
              <a:buClr>
                <a:srgbClr val="FFFFFF"/>
              </a:buClr>
              <a:buSzPts val="2400"/>
              <a:buFont typeface="Helvetica Neue Light"/>
              <a:buNone/>
              <a:defRPr>
                <a:solidFill>
                  <a:srgbClr val="FFFFFF"/>
                </a:solidFill>
              </a:defRPr>
            </a:lvl7pPr>
            <a:lvl8pPr indent="0" lvl="7" marL="0" algn="ctr">
              <a:lnSpc>
                <a:spcPct val="100000"/>
              </a:lnSpc>
              <a:spcBef>
                <a:spcPts val="0"/>
              </a:spcBef>
              <a:spcAft>
                <a:spcPts val="0"/>
              </a:spcAft>
              <a:buClr>
                <a:srgbClr val="FFFFFF"/>
              </a:buClr>
              <a:buSzPts val="2400"/>
              <a:buFont typeface="Helvetica Neue Light"/>
              <a:buNone/>
              <a:defRPr>
                <a:solidFill>
                  <a:srgbClr val="FFFFFF"/>
                </a:solidFill>
              </a:defRPr>
            </a:lvl8pPr>
            <a:lvl9pPr indent="0" lvl="8" marL="0" algn="ctr">
              <a:lnSpc>
                <a:spcPct val="100000"/>
              </a:lnSpc>
              <a:spcBef>
                <a:spcPts val="0"/>
              </a:spcBef>
              <a:spcAft>
                <a:spcPts val="0"/>
              </a:spcAft>
              <a:buClr>
                <a:srgbClr val="FFFFFF"/>
              </a:buClr>
              <a:buSzPts val="2400"/>
              <a:buFont typeface="Helvetica Neue Light"/>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b="0" i="0" sz="2400" u="none" cap="none" strike="noStrike">
              <a:latin typeface="Helvetica Neue Light"/>
              <a:ea typeface="Helvetica Neue Light"/>
              <a:cs typeface="Helvetica Neue Light"/>
              <a:sym typeface="Helvetica Neue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87" name="Shape 87"/>
        <p:cNvGrpSpPr/>
        <p:nvPr/>
      </p:nvGrpSpPr>
      <p:grpSpPr>
        <a:xfrm>
          <a:off x="0" y="0"/>
          <a:ext cx="0" cy="0"/>
          <a:chOff x="0" y="0"/>
          <a:chExt cx="0" cy="0"/>
        </a:xfrm>
      </p:grpSpPr>
      <p:sp>
        <p:nvSpPr>
          <p:cNvPr id="88" name="Google Shape;88;p22"/>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89" name="Google Shape;89;p22"/>
          <p:cNvSpPr txBox="1"/>
          <p:nvPr>
            <p:ph idx="1" type="body"/>
          </p:nvPr>
        </p:nvSpPr>
        <p:spPr>
          <a:xfrm>
            <a:off x="1689100" y="3149600"/>
            <a:ext cx="21005700" cy="9296400"/>
          </a:xfrm>
          <a:prstGeom prst="rect">
            <a:avLst/>
          </a:prstGeom>
          <a:noFill/>
          <a:ln>
            <a:noFill/>
          </a:ln>
        </p:spPr>
        <p:txBody>
          <a:bodyPr anchorCtr="0" anchor="ctr" bIns="50800" lIns="50800" spcFirstLastPara="1" rIns="50800" wrap="square" tIns="50800">
            <a:noAutofit/>
          </a:bodyPr>
          <a:lstStyle>
            <a:lvl1pPr indent="-609600" lvl="0" marL="457200" rtl="0" algn="l">
              <a:lnSpc>
                <a:spcPct val="100000"/>
              </a:lnSpc>
              <a:spcBef>
                <a:spcPts val="5900"/>
              </a:spcBef>
              <a:spcAft>
                <a:spcPts val="0"/>
              </a:spcAft>
              <a:buClr>
                <a:srgbClr val="000000"/>
              </a:buClr>
              <a:buSzPts val="6000"/>
              <a:buFont typeface="Helvetica Neue"/>
              <a:buChar char="•"/>
              <a:defRPr sz="4800"/>
            </a:lvl1pPr>
            <a:lvl2pPr indent="-609600" lvl="1" marL="914400" rtl="0" algn="l">
              <a:lnSpc>
                <a:spcPct val="100000"/>
              </a:lnSpc>
              <a:spcBef>
                <a:spcPts val="5900"/>
              </a:spcBef>
              <a:spcAft>
                <a:spcPts val="0"/>
              </a:spcAft>
              <a:buClr>
                <a:srgbClr val="000000"/>
              </a:buClr>
              <a:buSzPts val="6000"/>
              <a:buFont typeface="Helvetica Neue"/>
              <a:buChar char="•"/>
              <a:defRPr sz="4800"/>
            </a:lvl2pPr>
            <a:lvl3pPr indent="-609600" lvl="2" marL="1371600" rtl="0" algn="l">
              <a:lnSpc>
                <a:spcPct val="100000"/>
              </a:lnSpc>
              <a:spcBef>
                <a:spcPts val="5900"/>
              </a:spcBef>
              <a:spcAft>
                <a:spcPts val="0"/>
              </a:spcAft>
              <a:buClr>
                <a:srgbClr val="000000"/>
              </a:buClr>
              <a:buSzPts val="6000"/>
              <a:buFont typeface="Helvetica Neue"/>
              <a:buChar char="•"/>
              <a:defRPr sz="4800"/>
            </a:lvl3pPr>
            <a:lvl4pPr indent="-609600" lvl="3" marL="1828800" rtl="0" algn="l">
              <a:lnSpc>
                <a:spcPct val="100000"/>
              </a:lnSpc>
              <a:spcBef>
                <a:spcPts val="5900"/>
              </a:spcBef>
              <a:spcAft>
                <a:spcPts val="0"/>
              </a:spcAft>
              <a:buClr>
                <a:srgbClr val="000000"/>
              </a:buClr>
              <a:buSzPts val="6000"/>
              <a:buFont typeface="Helvetica Neue"/>
              <a:buChar char="•"/>
              <a:defRPr sz="4800"/>
            </a:lvl4pPr>
            <a:lvl5pPr indent="-609600" lvl="4" marL="2286000" rtl="0" algn="l">
              <a:lnSpc>
                <a:spcPct val="100000"/>
              </a:lnSpc>
              <a:spcBef>
                <a:spcPts val="5900"/>
              </a:spcBef>
              <a:spcAft>
                <a:spcPts val="0"/>
              </a:spcAft>
              <a:buClr>
                <a:srgbClr val="000000"/>
              </a:buClr>
              <a:buSzPts val="6000"/>
              <a:buFont typeface="Helvetica Neue"/>
              <a:buChar char="•"/>
              <a:defRPr sz="48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90" name="Google Shape;90;p22"/>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91" name="Shape 91"/>
        <p:cNvGrpSpPr/>
        <p:nvPr/>
      </p:nvGrpSpPr>
      <p:grpSpPr>
        <a:xfrm>
          <a:off x="0" y="0"/>
          <a:ext cx="0" cy="0"/>
          <a:chOff x="0" y="0"/>
          <a:chExt cx="0" cy="0"/>
        </a:xfrm>
      </p:grpSpPr>
      <p:sp>
        <p:nvSpPr>
          <p:cNvPr id="92" name="Google Shape;92;p23"/>
          <p:cNvSpPr/>
          <p:nvPr>
            <p:ph idx="2" type="pic"/>
          </p:nvPr>
        </p:nvSpPr>
        <p:spPr>
          <a:xfrm>
            <a:off x="10960100" y="3149600"/>
            <a:ext cx="13944600" cy="929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93" name="Google Shape;93;p23"/>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Autofit/>
          </a:bodyPr>
          <a:lstStyle>
            <a:lvl1pPr lvl="0" rtl="0" algn="ctr">
              <a:lnSpc>
                <a:spcPct val="100000"/>
              </a:lnSpc>
              <a:spcBef>
                <a:spcPts val="0"/>
              </a:spcBef>
              <a:spcAft>
                <a:spcPts val="0"/>
              </a:spcAft>
              <a:buClr>
                <a:srgbClr val="000000"/>
              </a:buClr>
              <a:buSzPts val="1800"/>
              <a:buNone/>
              <a:defRPr/>
            </a:lvl1pPr>
            <a:lvl2pPr lvl="1" rtl="0" algn="ctr">
              <a:lnSpc>
                <a:spcPct val="100000"/>
              </a:lnSpc>
              <a:spcBef>
                <a:spcPts val="0"/>
              </a:spcBef>
              <a:spcAft>
                <a:spcPts val="0"/>
              </a:spcAft>
              <a:buClr>
                <a:srgbClr val="000000"/>
              </a:buClr>
              <a:buSzPts val="1800"/>
              <a:buNone/>
              <a:defRPr/>
            </a:lvl2pPr>
            <a:lvl3pPr lvl="2" rtl="0" algn="ctr">
              <a:lnSpc>
                <a:spcPct val="100000"/>
              </a:lnSpc>
              <a:spcBef>
                <a:spcPts val="0"/>
              </a:spcBef>
              <a:spcAft>
                <a:spcPts val="0"/>
              </a:spcAft>
              <a:buClr>
                <a:srgbClr val="000000"/>
              </a:buClr>
              <a:buSzPts val="1800"/>
              <a:buNone/>
              <a:defRPr/>
            </a:lvl3pPr>
            <a:lvl4pPr lvl="3" rtl="0" algn="ctr">
              <a:lnSpc>
                <a:spcPct val="100000"/>
              </a:lnSpc>
              <a:spcBef>
                <a:spcPts val="0"/>
              </a:spcBef>
              <a:spcAft>
                <a:spcPts val="0"/>
              </a:spcAft>
              <a:buClr>
                <a:srgbClr val="000000"/>
              </a:buClr>
              <a:buSzPts val="1800"/>
              <a:buNone/>
              <a:defRPr/>
            </a:lvl4pPr>
            <a:lvl5pPr lvl="4" rtl="0" algn="ctr">
              <a:lnSpc>
                <a:spcPct val="100000"/>
              </a:lnSpc>
              <a:spcBef>
                <a:spcPts val="0"/>
              </a:spcBef>
              <a:spcAft>
                <a:spcPts val="0"/>
              </a:spcAft>
              <a:buClr>
                <a:srgbClr val="000000"/>
              </a:buClr>
              <a:buSzPts val="1800"/>
              <a:buNone/>
              <a:defRPr/>
            </a:lvl5pPr>
            <a:lvl6pPr lvl="5" rtl="0" algn="ctr">
              <a:lnSpc>
                <a:spcPct val="100000"/>
              </a:lnSpc>
              <a:spcBef>
                <a:spcPts val="0"/>
              </a:spcBef>
              <a:spcAft>
                <a:spcPts val="0"/>
              </a:spcAft>
              <a:buClr>
                <a:srgbClr val="000000"/>
              </a:buClr>
              <a:buSzPts val="1800"/>
              <a:buNone/>
              <a:defRPr/>
            </a:lvl6pPr>
            <a:lvl7pPr lvl="6" rtl="0" algn="ctr">
              <a:lnSpc>
                <a:spcPct val="100000"/>
              </a:lnSpc>
              <a:spcBef>
                <a:spcPts val="0"/>
              </a:spcBef>
              <a:spcAft>
                <a:spcPts val="0"/>
              </a:spcAft>
              <a:buClr>
                <a:srgbClr val="000000"/>
              </a:buClr>
              <a:buSzPts val="1800"/>
              <a:buNone/>
              <a:defRPr/>
            </a:lvl7pPr>
            <a:lvl8pPr lvl="7" rtl="0" algn="ctr">
              <a:lnSpc>
                <a:spcPct val="100000"/>
              </a:lnSpc>
              <a:spcBef>
                <a:spcPts val="0"/>
              </a:spcBef>
              <a:spcAft>
                <a:spcPts val="0"/>
              </a:spcAft>
              <a:buClr>
                <a:srgbClr val="000000"/>
              </a:buClr>
              <a:buSzPts val="1800"/>
              <a:buNone/>
              <a:defRPr/>
            </a:lvl8pPr>
            <a:lvl9pPr lvl="8" rtl="0" algn="ctr">
              <a:lnSpc>
                <a:spcPct val="100000"/>
              </a:lnSpc>
              <a:spcBef>
                <a:spcPts val="0"/>
              </a:spcBef>
              <a:spcAft>
                <a:spcPts val="0"/>
              </a:spcAft>
              <a:buClr>
                <a:srgbClr val="000000"/>
              </a:buClr>
              <a:buSzPts val="1800"/>
              <a:buNone/>
              <a:defRPr/>
            </a:lvl9pPr>
          </a:lstStyle>
          <a:p/>
        </p:txBody>
      </p:sp>
      <p:sp>
        <p:nvSpPr>
          <p:cNvPr id="94" name="Google Shape;94;p23"/>
          <p:cNvSpPr txBox="1"/>
          <p:nvPr>
            <p:ph idx="1" type="body"/>
          </p:nvPr>
        </p:nvSpPr>
        <p:spPr>
          <a:xfrm>
            <a:off x="1689100" y="3149600"/>
            <a:ext cx="10223400" cy="9296400"/>
          </a:xfrm>
          <a:prstGeom prst="rect">
            <a:avLst/>
          </a:prstGeom>
          <a:noFill/>
          <a:ln>
            <a:noFill/>
          </a:ln>
        </p:spPr>
        <p:txBody>
          <a:bodyPr anchorCtr="0" anchor="ctr" bIns="50800" lIns="50800" spcFirstLastPara="1" rIns="50800" wrap="square" tIns="50800">
            <a:noAutofit/>
          </a:bodyPr>
          <a:lstStyle>
            <a:lvl1pPr indent="-530225" lvl="0" marL="457200" rtl="0" algn="l">
              <a:lnSpc>
                <a:spcPct val="100000"/>
              </a:lnSpc>
              <a:spcBef>
                <a:spcPts val="4500"/>
              </a:spcBef>
              <a:spcAft>
                <a:spcPts val="0"/>
              </a:spcAft>
              <a:buClr>
                <a:srgbClr val="000000"/>
              </a:buClr>
              <a:buSzPts val="4750"/>
              <a:buFont typeface="Helvetica Neue"/>
              <a:buChar char="•"/>
              <a:defRPr sz="3800"/>
            </a:lvl1pPr>
            <a:lvl2pPr indent="-530225" lvl="1" marL="914400" rtl="0" algn="l">
              <a:lnSpc>
                <a:spcPct val="100000"/>
              </a:lnSpc>
              <a:spcBef>
                <a:spcPts val="4500"/>
              </a:spcBef>
              <a:spcAft>
                <a:spcPts val="0"/>
              </a:spcAft>
              <a:buClr>
                <a:srgbClr val="000000"/>
              </a:buClr>
              <a:buSzPts val="4750"/>
              <a:buFont typeface="Helvetica Neue"/>
              <a:buChar char="•"/>
              <a:defRPr sz="3800"/>
            </a:lvl2pPr>
            <a:lvl3pPr indent="-530225" lvl="2" marL="1371600" rtl="0" algn="l">
              <a:lnSpc>
                <a:spcPct val="100000"/>
              </a:lnSpc>
              <a:spcBef>
                <a:spcPts val="4500"/>
              </a:spcBef>
              <a:spcAft>
                <a:spcPts val="0"/>
              </a:spcAft>
              <a:buClr>
                <a:srgbClr val="000000"/>
              </a:buClr>
              <a:buSzPts val="4750"/>
              <a:buFont typeface="Helvetica Neue"/>
              <a:buChar char="•"/>
              <a:defRPr sz="3800"/>
            </a:lvl3pPr>
            <a:lvl4pPr indent="-530225" lvl="3" marL="1828800" rtl="0" algn="l">
              <a:lnSpc>
                <a:spcPct val="100000"/>
              </a:lnSpc>
              <a:spcBef>
                <a:spcPts val="4500"/>
              </a:spcBef>
              <a:spcAft>
                <a:spcPts val="0"/>
              </a:spcAft>
              <a:buClr>
                <a:srgbClr val="000000"/>
              </a:buClr>
              <a:buSzPts val="4750"/>
              <a:buFont typeface="Helvetica Neue"/>
              <a:buChar char="•"/>
              <a:defRPr sz="3800"/>
            </a:lvl4pPr>
            <a:lvl5pPr indent="-530225" lvl="4" marL="2286000" rtl="0" algn="l">
              <a:lnSpc>
                <a:spcPct val="100000"/>
              </a:lnSpc>
              <a:spcBef>
                <a:spcPts val="4500"/>
              </a:spcBef>
              <a:spcAft>
                <a:spcPts val="0"/>
              </a:spcAft>
              <a:buClr>
                <a:srgbClr val="000000"/>
              </a:buClr>
              <a:buSzPts val="4750"/>
              <a:buFont typeface="Helvetica Neue"/>
              <a:buChar char="•"/>
              <a:defRPr sz="38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95" name="Google Shape;95;p23"/>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96" name="Shape 96"/>
        <p:cNvGrpSpPr/>
        <p:nvPr/>
      </p:nvGrpSpPr>
      <p:grpSpPr>
        <a:xfrm>
          <a:off x="0" y="0"/>
          <a:ext cx="0" cy="0"/>
          <a:chOff x="0" y="0"/>
          <a:chExt cx="0" cy="0"/>
        </a:xfrm>
      </p:grpSpPr>
      <p:sp>
        <p:nvSpPr>
          <p:cNvPr id="97" name="Google Shape;97;p24"/>
          <p:cNvSpPr txBox="1"/>
          <p:nvPr>
            <p:ph idx="1" type="body"/>
          </p:nvPr>
        </p:nvSpPr>
        <p:spPr>
          <a:xfrm>
            <a:off x="1689100" y="1778000"/>
            <a:ext cx="21005700" cy="10160100"/>
          </a:xfrm>
          <a:prstGeom prst="rect">
            <a:avLst/>
          </a:prstGeom>
          <a:noFill/>
          <a:ln>
            <a:noFill/>
          </a:ln>
        </p:spPr>
        <p:txBody>
          <a:bodyPr anchorCtr="0" anchor="ctr" bIns="50800" lIns="50800" spcFirstLastPara="1" rIns="50800" wrap="square" tIns="50800">
            <a:noAutofit/>
          </a:bodyPr>
          <a:lstStyle>
            <a:lvl1pPr indent="-609600" lvl="0" marL="457200" rtl="0" algn="l">
              <a:lnSpc>
                <a:spcPct val="100000"/>
              </a:lnSpc>
              <a:spcBef>
                <a:spcPts val="5900"/>
              </a:spcBef>
              <a:spcAft>
                <a:spcPts val="0"/>
              </a:spcAft>
              <a:buClr>
                <a:srgbClr val="000000"/>
              </a:buClr>
              <a:buSzPts val="6000"/>
              <a:buFont typeface="Helvetica Neue"/>
              <a:buChar char="•"/>
              <a:defRPr sz="4800"/>
            </a:lvl1pPr>
            <a:lvl2pPr indent="-609600" lvl="1" marL="914400" rtl="0" algn="l">
              <a:lnSpc>
                <a:spcPct val="100000"/>
              </a:lnSpc>
              <a:spcBef>
                <a:spcPts val="5900"/>
              </a:spcBef>
              <a:spcAft>
                <a:spcPts val="0"/>
              </a:spcAft>
              <a:buClr>
                <a:srgbClr val="000000"/>
              </a:buClr>
              <a:buSzPts val="6000"/>
              <a:buFont typeface="Helvetica Neue"/>
              <a:buChar char="•"/>
              <a:defRPr sz="4800"/>
            </a:lvl2pPr>
            <a:lvl3pPr indent="-609600" lvl="2" marL="1371600" rtl="0" algn="l">
              <a:lnSpc>
                <a:spcPct val="100000"/>
              </a:lnSpc>
              <a:spcBef>
                <a:spcPts val="5900"/>
              </a:spcBef>
              <a:spcAft>
                <a:spcPts val="0"/>
              </a:spcAft>
              <a:buClr>
                <a:srgbClr val="000000"/>
              </a:buClr>
              <a:buSzPts val="6000"/>
              <a:buFont typeface="Helvetica Neue"/>
              <a:buChar char="•"/>
              <a:defRPr sz="4800"/>
            </a:lvl3pPr>
            <a:lvl4pPr indent="-609600" lvl="3" marL="1828800" rtl="0" algn="l">
              <a:lnSpc>
                <a:spcPct val="100000"/>
              </a:lnSpc>
              <a:spcBef>
                <a:spcPts val="5900"/>
              </a:spcBef>
              <a:spcAft>
                <a:spcPts val="0"/>
              </a:spcAft>
              <a:buClr>
                <a:srgbClr val="000000"/>
              </a:buClr>
              <a:buSzPts val="6000"/>
              <a:buFont typeface="Helvetica Neue"/>
              <a:buChar char="•"/>
              <a:defRPr sz="4800"/>
            </a:lvl4pPr>
            <a:lvl5pPr indent="-609600" lvl="4" marL="2286000" rtl="0" algn="l">
              <a:lnSpc>
                <a:spcPct val="100000"/>
              </a:lnSpc>
              <a:spcBef>
                <a:spcPts val="5900"/>
              </a:spcBef>
              <a:spcAft>
                <a:spcPts val="0"/>
              </a:spcAft>
              <a:buClr>
                <a:srgbClr val="000000"/>
              </a:buClr>
              <a:buSzPts val="6000"/>
              <a:buFont typeface="Helvetica Neue"/>
              <a:buChar char="•"/>
              <a:defRPr sz="4800"/>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98" name="Google Shape;98;p24"/>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99" name="Shape 99"/>
        <p:cNvGrpSpPr/>
        <p:nvPr/>
      </p:nvGrpSpPr>
      <p:grpSpPr>
        <a:xfrm>
          <a:off x="0" y="0"/>
          <a:ext cx="0" cy="0"/>
          <a:chOff x="0" y="0"/>
          <a:chExt cx="0" cy="0"/>
        </a:xfrm>
      </p:grpSpPr>
      <p:sp>
        <p:nvSpPr>
          <p:cNvPr id="100" name="Google Shape;100;p25"/>
          <p:cNvSpPr/>
          <p:nvPr>
            <p:ph idx="2" type="pic"/>
          </p:nvPr>
        </p:nvSpPr>
        <p:spPr>
          <a:xfrm>
            <a:off x="15681341" y="7035800"/>
            <a:ext cx="8396700" cy="56007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01" name="Google Shape;101;p25"/>
          <p:cNvSpPr/>
          <p:nvPr>
            <p:ph idx="3" type="pic"/>
          </p:nvPr>
        </p:nvSpPr>
        <p:spPr>
          <a:xfrm>
            <a:off x="15290800" y="1130300"/>
            <a:ext cx="8331300" cy="5554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02" name="Google Shape;102;p25"/>
          <p:cNvSpPr/>
          <p:nvPr>
            <p:ph idx="4" type="pic"/>
          </p:nvPr>
        </p:nvSpPr>
        <p:spPr>
          <a:xfrm>
            <a:off x="-304800" y="1130300"/>
            <a:ext cx="17202000" cy="114681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03" name="Google Shape;103;p25"/>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04" name="Shape 104"/>
        <p:cNvGrpSpPr/>
        <p:nvPr/>
      </p:nvGrpSpPr>
      <p:grpSpPr>
        <a:xfrm>
          <a:off x="0" y="0"/>
          <a:ext cx="0" cy="0"/>
          <a:chOff x="0" y="0"/>
          <a:chExt cx="0" cy="0"/>
        </a:xfrm>
      </p:grpSpPr>
      <p:sp>
        <p:nvSpPr>
          <p:cNvPr id="105" name="Google Shape;105;p26"/>
          <p:cNvSpPr txBox="1"/>
          <p:nvPr>
            <p:ph idx="1" type="body"/>
          </p:nvPr>
        </p:nvSpPr>
        <p:spPr>
          <a:xfrm>
            <a:off x="2387600" y="8953500"/>
            <a:ext cx="19621500" cy="585600"/>
          </a:xfrm>
          <a:prstGeom prst="rect">
            <a:avLst/>
          </a:prstGeom>
          <a:noFill/>
          <a:ln>
            <a:noFill/>
          </a:ln>
        </p:spPr>
        <p:txBody>
          <a:bodyPr anchorCtr="0" anchor="t" bIns="50800" lIns="50800" spcFirstLastPara="1" rIns="50800" wrap="square" tIns="50800">
            <a:noAutofit/>
          </a:bodyPr>
          <a:lstStyle>
            <a:lvl1pPr indent="-228600" lvl="0" marL="457200" rtl="0" algn="ctr">
              <a:lnSpc>
                <a:spcPct val="100000"/>
              </a:lnSpc>
              <a:spcBef>
                <a:spcPts val="0"/>
              </a:spcBef>
              <a:spcAft>
                <a:spcPts val="0"/>
              </a:spcAft>
              <a:buClr>
                <a:srgbClr val="000000"/>
              </a:buClr>
              <a:buSzPts val="3200"/>
              <a:buFont typeface="Helvetica Neue"/>
              <a:buNone/>
              <a:defRPr i="1" sz="3200"/>
            </a:lvl1pPr>
            <a:lvl2pPr indent="-371475" lvl="1" marL="914400" rtl="0" algn="l">
              <a:lnSpc>
                <a:spcPct val="100000"/>
              </a:lnSpc>
              <a:spcBef>
                <a:spcPts val="5900"/>
              </a:spcBef>
              <a:spcAft>
                <a:spcPts val="0"/>
              </a:spcAft>
              <a:buClr>
                <a:srgbClr val="000000"/>
              </a:buClr>
              <a:buSzPts val="2250"/>
              <a:buChar char="•"/>
              <a:defRPr/>
            </a:lvl2pPr>
            <a:lvl3pPr indent="-371475" lvl="2" marL="1371600" rtl="0" algn="l">
              <a:lnSpc>
                <a:spcPct val="100000"/>
              </a:lnSpc>
              <a:spcBef>
                <a:spcPts val="5900"/>
              </a:spcBef>
              <a:spcAft>
                <a:spcPts val="0"/>
              </a:spcAft>
              <a:buClr>
                <a:srgbClr val="000000"/>
              </a:buClr>
              <a:buSzPts val="2250"/>
              <a:buChar char="•"/>
              <a:defRPr/>
            </a:lvl3pPr>
            <a:lvl4pPr indent="-371475" lvl="3" marL="1828800" rtl="0" algn="l">
              <a:lnSpc>
                <a:spcPct val="100000"/>
              </a:lnSpc>
              <a:spcBef>
                <a:spcPts val="5900"/>
              </a:spcBef>
              <a:spcAft>
                <a:spcPts val="0"/>
              </a:spcAft>
              <a:buClr>
                <a:srgbClr val="000000"/>
              </a:buClr>
              <a:buSzPts val="2250"/>
              <a:buChar char="•"/>
              <a:defRPr/>
            </a:lvl4pPr>
            <a:lvl5pPr indent="-371475" lvl="4" marL="2286000" rtl="0" algn="l">
              <a:lnSpc>
                <a:spcPct val="100000"/>
              </a:lnSpc>
              <a:spcBef>
                <a:spcPts val="5900"/>
              </a:spcBef>
              <a:spcAft>
                <a:spcPts val="0"/>
              </a:spcAft>
              <a:buClr>
                <a:srgbClr val="000000"/>
              </a:buClr>
              <a:buSzPts val="2250"/>
              <a:buChar char="•"/>
              <a:defRPr/>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106" name="Google Shape;106;p26"/>
          <p:cNvSpPr txBox="1"/>
          <p:nvPr>
            <p:ph idx="2" type="body"/>
          </p:nvPr>
        </p:nvSpPr>
        <p:spPr>
          <a:xfrm>
            <a:off x="2387600" y="6076950"/>
            <a:ext cx="19621500" cy="825600"/>
          </a:xfrm>
          <a:prstGeom prst="rect">
            <a:avLst/>
          </a:prstGeom>
          <a:noFill/>
          <a:ln>
            <a:noFill/>
          </a:ln>
        </p:spPr>
        <p:txBody>
          <a:bodyPr anchorCtr="0" anchor="ctr" bIns="50800" lIns="50800" spcFirstLastPara="1" rIns="50800" wrap="square" tIns="50800">
            <a:noAutofit/>
          </a:bodyPr>
          <a:lstStyle>
            <a:lvl1pPr indent="-228600" lvl="0" marL="457200" rtl="0" algn="ctr">
              <a:lnSpc>
                <a:spcPct val="100000"/>
              </a:lnSpc>
              <a:spcBef>
                <a:spcPts val="0"/>
              </a:spcBef>
              <a:spcAft>
                <a:spcPts val="0"/>
              </a:spcAft>
              <a:buClr>
                <a:srgbClr val="000000"/>
              </a:buClr>
              <a:buSzPts val="4800"/>
              <a:buFont typeface="Helvetica Neue"/>
              <a:buNone/>
              <a:defRPr sz="4800">
                <a:latin typeface="Helvetica Neue"/>
                <a:ea typeface="Helvetica Neue"/>
                <a:cs typeface="Helvetica Neue"/>
                <a:sym typeface="Helvetica Neue"/>
              </a:defRPr>
            </a:lvl1pPr>
            <a:lvl2pPr indent="-371475" lvl="1" marL="914400" rtl="0" algn="l">
              <a:lnSpc>
                <a:spcPct val="100000"/>
              </a:lnSpc>
              <a:spcBef>
                <a:spcPts val="5900"/>
              </a:spcBef>
              <a:spcAft>
                <a:spcPts val="0"/>
              </a:spcAft>
              <a:buClr>
                <a:srgbClr val="000000"/>
              </a:buClr>
              <a:buSzPts val="2250"/>
              <a:buChar char="•"/>
              <a:defRPr/>
            </a:lvl2pPr>
            <a:lvl3pPr indent="-371475" lvl="2" marL="1371600" rtl="0" algn="l">
              <a:lnSpc>
                <a:spcPct val="100000"/>
              </a:lnSpc>
              <a:spcBef>
                <a:spcPts val="5900"/>
              </a:spcBef>
              <a:spcAft>
                <a:spcPts val="0"/>
              </a:spcAft>
              <a:buClr>
                <a:srgbClr val="000000"/>
              </a:buClr>
              <a:buSzPts val="2250"/>
              <a:buChar char="•"/>
              <a:defRPr/>
            </a:lvl3pPr>
            <a:lvl4pPr indent="-371475" lvl="3" marL="1828800" rtl="0" algn="l">
              <a:lnSpc>
                <a:spcPct val="100000"/>
              </a:lnSpc>
              <a:spcBef>
                <a:spcPts val="5900"/>
              </a:spcBef>
              <a:spcAft>
                <a:spcPts val="0"/>
              </a:spcAft>
              <a:buClr>
                <a:srgbClr val="000000"/>
              </a:buClr>
              <a:buSzPts val="2250"/>
              <a:buChar char="•"/>
              <a:defRPr/>
            </a:lvl4pPr>
            <a:lvl5pPr indent="-371475" lvl="4" marL="2286000" rtl="0" algn="l">
              <a:lnSpc>
                <a:spcPct val="100000"/>
              </a:lnSpc>
              <a:spcBef>
                <a:spcPts val="5900"/>
              </a:spcBef>
              <a:spcAft>
                <a:spcPts val="0"/>
              </a:spcAft>
              <a:buClr>
                <a:srgbClr val="000000"/>
              </a:buClr>
              <a:buSzPts val="2250"/>
              <a:buChar char="•"/>
              <a:defRPr/>
            </a:lvl5pPr>
            <a:lvl6pPr indent="-371475" lvl="5" marL="2743200" rtl="0" algn="l">
              <a:lnSpc>
                <a:spcPct val="100000"/>
              </a:lnSpc>
              <a:spcBef>
                <a:spcPts val="5900"/>
              </a:spcBef>
              <a:spcAft>
                <a:spcPts val="0"/>
              </a:spcAft>
              <a:buClr>
                <a:srgbClr val="000000"/>
              </a:buClr>
              <a:buSzPts val="2250"/>
              <a:buChar char="•"/>
              <a:defRPr/>
            </a:lvl6pPr>
            <a:lvl7pPr indent="-371475" lvl="6" marL="3200400" rtl="0" algn="l">
              <a:lnSpc>
                <a:spcPct val="100000"/>
              </a:lnSpc>
              <a:spcBef>
                <a:spcPts val="5900"/>
              </a:spcBef>
              <a:spcAft>
                <a:spcPts val="0"/>
              </a:spcAft>
              <a:buClr>
                <a:srgbClr val="000000"/>
              </a:buClr>
              <a:buSzPts val="2250"/>
              <a:buChar char="•"/>
              <a:defRPr/>
            </a:lvl7pPr>
            <a:lvl8pPr indent="-371475" lvl="7" marL="3657600" rtl="0" algn="l">
              <a:lnSpc>
                <a:spcPct val="100000"/>
              </a:lnSpc>
              <a:spcBef>
                <a:spcPts val="5900"/>
              </a:spcBef>
              <a:spcAft>
                <a:spcPts val="0"/>
              </a:spcAft>
              <a:buClr>
                <a:srgbClr val="000000"/>
              </a:buClr>
              <a:buSzPts val="2250"/>
              <a:buChar char="•"/>
              <a:defRPr/>
            </a:lvl8pPr>
            <a:lvl9pPr indent="-371475" lvl="8" marL="4114800" rtl="0" algn="l">
              <a:lnSpc>
                <a:spcPct val="100000"/>
              </a:lnSpc>
              <a:spcBef>
                <a:spcPts val="5900"/>
              </a:spcBef>
              <a:spcAft>
                <a:spcPts val="0"/>
              </a:spcAft>
              <a:buClr>
                <a:srgbClr val="000000"/>
              </a:buClr>
              <a:buSzPts val="2250"/>
              <a:buChar char="•"/>
              <a:defRPr/>
            </a:lvl9pPr>
          </a:lstStyle>
          <a:p/>
        </p:txBody>
      </p:sp>
      <p:sp>
        <p:nvSpPr>
          <p:cNvPr id="107" name="Google Shape;107;p26"/>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108" name="Shape 108"/>
        <p:cNvGrpSpPr/>
        <p:nvPr/>
      </p:nvGrpSpPr>
      <p:grpSpPr>
        <a:xfrm>
          <a:off x="0" y="0"/>
          <a:ext cx="0" cy="0"/>
          <a:chOff x="0" y="0"/>
          <a:chExt cx="0" cy="0"/>
        </a:xfrm>
      </p:grpSpPr>
      <p:sp>
        <p:nvSpPr>
          <p:cNvPr id="109" name="Google Shape;109;p27"/>
          <p:cNvSpPr/>
          <p:nvPr>
            <p:ph idx="2" type="pic"/>
          </p:nvPr>
        </p:nvSpPr>
        <p:spPr>
          <a:xfrm>
            <a:off x="0" y="0"/>
            <a:ext cx="24384000" cy="162645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10" name="Google Shape;110;p27"/>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1" name="Shape 111"/>
        <p:cNvGrpSpPr/>
        <p:nvPr/>
      </p:nvGrpSpPr>
      <p:grpSpPr>
        <a:xfrm>
          <a:off x="0" y="0"/>
          <a:ext cx="0" cy="0"/>
          <a:chOff x="0" y="0"/>
          <a:chExt cx="0" cy="0"/>
        </a:xfrm>
      </p:grpSpPr>
      <p:sp>
        <p:nvSpPr>
          <p:cNvPr id="112" name="Google Shape;112;p28"/>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Horizontal">
  <p:cSld name="Photo - Horizontal">
    <p:spTree>
      <p:nvGrpSpPr>
        <p:cNvPr id="17" name="Shape 17"/>
        <p:cNvGrpSpPr/>
        <p:nvPr/>
      </p:nvGrpSpPr>
      <p:grpSpPr>
        <a:xfrm>
          <a:off x="0" y="0"/>
          <a:ext cx="0" cy="0"/>
          <a:chOff x="0" y="0"/>
          <a:chExt cx="0" cy="0"/>
        </a:xfrm>
      </p:grpSpPr>
      <p:sp>
        <p:nvSpPr>
          <p:cNvPr id="18" name="Google Shape;18;p4"/>
          <p:cNvSpPr/>
          <p:nvPr>
            <p:ph idx="2" type="pic"/>
          </p:nvPr>
        </p:nvSpPr>
        <p:spPr>
          <a:xfrm>
            <a:off x="3124200" y="-38100"/>
            <a:ext cx="18135600" cy="1209669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19" name="Google Shape;19;p4"/>
          <p:cNvSpPr txBox="1"/>
          <p:nvPr>
            <p:ph type="title"/>
          </p:nvPr>
        </p:nvSpPr>
        <p:spPr>
          <a:xfrm>
            <a:off x="635000" y="9512300"/>
            <a:ext cx="23114000" cy="20066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0" name="Google Shape;20;p4"/>
          <p:cNvSpPr txBox="1"/>
          <p:nvPr>
            <p:ph idx="1" type="body"/>
          </p:nvPr>
        </p:nvSpPr>
        <p:spPr>
          <a:xfrm>
            <a:off x="635000" y="11442700"/>
            <a:ext cx="23114000" cy="15875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21" name="Google Shape;21;p4"/>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Centre">
  <p:cSld name="Title - Centre">
    <p:spTree>
      <p:nvGrpSpPr>
        <p:cNvPr id="22" name="Shape 22"/>
        <p:cNvGrpSpPr/>
        <p:nvPr/>
      </p:nvGrpSpPr>
      <p:grpSpPr>
        <a:xfrm>
          <a:off x="0" y="0"/>
          <a:ext cx="0" cy="0"/>
          <a:chOff x="0" y="0"/>
          <a:chExt cx="0" cy="0"/>
        </a:xfrm>
      </p:grpSpPr>
      <p:sp>
        <p:nvSpPr>
          <p:cNvPr id="23" name="Google Shape;23;p5"/>
          <p:cNvSpPr txBox="1"/>
          <p:nvPr>
            <p:ph type="title"/>
          </p:nvPr>
        </p:nvSpPr>
        <p:spPr>
          <a:xfrm>
            <a:off x="1778000" y="4533900"/>
            <a:ext cx="20828000" cy="46482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4" name="Google Shape;24;p5"/>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Vertical">
  <p:cSld name="Photo - Vertical">
    <p:spTree>
      <p:nvGrpSpPr>
        <p:cNvPr id="25" name="Shape 25"/>
        <p:cNvGrpSpPr/>
        <p:nvPr/>
      </p:nvGrpSpPr>
      <p:grpSpPr>
        <a:xfrm>
          <a:off x="0" y="0"/>
          <a:ext cx="0" cy="0"/>
          <a:chOff x="0" y="0"/>
          <a:chExt cx="0" cy="0"/>
        </a:xfrm>
      </p:grpSpPr>
      <p:sp>
        <p:nvSpPr>
          <p:cNvPr id="26" name="Google Shape;26;p6"/>
          <p:cNvSpPr/>
          <p:nvPr>
            <p:ph idx="2" type="pic"/>
          </p:nvPr>
        </p:nvSpPr>
        <p:spPr>
          <a:xfrm>
            <a:off x="7950200" y="1104900"/>
            <a:ext cx="17259303" cy="11506201"/>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27" name="Google Shape;27;p6"/>
          <p:cNvSpPr txBox="1"/>
          <p:nvPr>
            <p:ph type="title"/>
          </p:nvPr>
        </p:nvSpPr>
        <p:spPr>
          <a:xfrm>
            <a:off x="1651000" y="952500"/>
            <a:ext cx="10223500" cy="5549900"/>
          </a:xfrm>
          <a:prstGeom prst="rect">
            <a:avLst/>
          </a:prstGeom>
          <a:noFill/>
          <a:ln>
            <a:noFill/>
          </a:ln>
        </p:spPr>
        <p:txBody>
          <a:bodyPr anchorCtr="0" anchor="b" bIns="50800" lIns="50800" spcFirstLastPara="1" rIns="50800" wrap="square" tIns="50800">
            <a:noAutofit/>
          </a:bodyPr>
          <a:lstStyle>
            <a:lvl1pPr lvl="0" algn="ctr">
              <a:lnSpc>
                <a:spcPct val="100000"/>
              </a:lnSpc>
              <a:spcBef>
                <a:spcPts val="0"/>
              </a:spcBef>
              <a:spcAft>
                <a:spcPts val="0"/>
              </a:spcAft>
              <a:buClr>
                <a:srgbClr val="000000"/>
              </a:buClr>
              <a:buSzPts val="8400"/>
              <a:buFont typeface="Helvetica Neue"/>
              <a:buNone/>
              <a:defRPr sz="8400"/>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8" name="Google Shape;28;p6"/>
          <p:cNvSpPr txBox="1"/>
          <p:nvPr>
            <p:ph idx="1" type="body"/>
          </p:nvPr>
        </p:nvSpPr>
        <p:spPr>
          <a:xfrm>
            <a:off x="1651000" y="6527800"/>
            <a:ext cx="10223500" cy="5727700"/>
          </a:xfrm>
          <a:prstGeom prst="rect">
            <a:avLst/>
          </a:prstGeom>
          <a:noFill/>
          <a:ln>
            <a:noFill/>
          </a:ln>
        </p:spPr>
        <p:txBody>
          <a:bodyPr anchorCtr="0" anchor="t" bIns="50800" lIns="50800" spcFirstLastPara="1" rIns="50800" wrap="square" tIns="50800">
            <a:noAutofit/>
          </a:bodyPr>
          <a:lstStyle>
            <a:lvl1pPr indent="-228600" lvl="0" marL="457200" algn="ctr">
              <a:lnSpc>
                <a:spcPct val="100000"/>
              </a:lnSpc>
              <a:spcBef>
                <a:spcPts val="0"/>
              </a:spcBef>
              <a:spcAft>
                <a:spcPts val="0"/>
              </a:spcAft>
              <a:buClr>
                <a:srgbClr val="000000"/>
              </a:buClr>
              <a:buSzPts val="5400"/>
              <a:buFont typeface="Helvetica Neue"/>
              <a:buNone/>
              <a:defRPr sz="5400"/>
            </a:lvl1pPr>
            <a:lvl2pPr indent="-228600" lvl="1" marL="914400" algn="ctr">
              <a:lnSpc>
                <a:spcPct val="100000"/>
              </a:lnSpc>
              <a:spcBef>
                <a:spcPts val="0"/>
              </a:spcBef>
              <a:spcAft>
                <a:spcPts val="0"/>
              </a:spcAft>
              <a:buClr>
                <a:srgbClr val="000000"/>
              </a:buClr>
              <a:buSzPts val="5400"/>
              <a:buFont typeface="Helvetica Neue"/>
              <a:buNone/>
              <a:defRPr sz="5400"/>
            </a:lvl2pPr>
            <a:lvl3pPr indent="-228600" lvl="2" marL="1371600" algn="ctr">
              <a:lnSpc>
                <a:spcPct val="100000"/>
              </a:lnSpc>
              <a:spcBef>
                <a:spcPts val="0"/>
              </a:spcBef>
              <a:spcAft>
                <a:spcPts val="0"/>
              </a:spcAft>
              <a:buClr>
                <a:srgbClr val="000000"/>
              </a:buClr>
              <a:buSzPts val="5400"/>
              <a:buFont typeface="Helvetica Neue"/>
              <a:buNone/>
              <a:defRPr sz="5400"/>
            </a:lvl3pPr>
            <a:lvl4pPr indent="-228600" lvl="3" marL="1828800" algn="ctr">
              <a:lnSpc>
                <a:spcPct val="100000"/>
              </a:lnSpc>
              <a:spcBef>
                <a:spcPts val="0"/>
              </a:spcBef>
              <a:spcAft>
                <a:spcPts val="0"/>
              </a:spcAft>
              <a:buClr>
                <a:srgbClr val="000000"/>
              </a:buClr>
              <a:buSzPts val="5400"/>
              <a:buFont typeface="Helvetica Neue"/>
              <a:buNone/>
              <a:defRPr sz="5400"/>
            </a:lvl4pPr>
            <a:lvl5pPr indent="-228600" lvl="4" marL="2286000" algn="ctr">
              <a:lnSpc>
                <a:spcPct val="100000"/>
              </a:lnSpc>
              <a:spcBef>
                <a:spcPts val="0"/>
              </a:spcBef>
              <a:spcAft>
                <a:spcPts val="0"/>
              </a:spcAft>
              <a:buClr>
                <a:srgbClr val="000000"/>
              </a:buClr>
              <a:buSzPts val="5400"/>
              <a:buFont typeface="Helvetica Neue"/>
              <a:buNone/>
              <a:defRPr sz="54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29" name="Google Shape;29;p6"/>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op">
  <p:cSld name="Title - Top">
    <p:spTree>
      <p:nvGrpSpPr>
        <p:cNvPr id="30" name="Shape 30"/>
        <p:cNvGrpSpPr/>
        <p:nvPr/>
      </p:nvGrpSpPr>
      <p:grpSpPr>
        <a:xfrm>
          <a:off x="0" y="0"/>
          <a:ext cx="0" cy="0"/>
          <a:chOff x="0" y="0"/>
          <a:chExt cx="0" cy="0"/>
        </a:xfrm>
      </p:grpSpPr>
      <p:sp>
        <p:nvSpPr>
          <p:cNvPr id="31" name="Google Shape;31;p7"/>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33" name="Shape 33"/>
        <p:cNvGrpSpPr/>
        <p:nvPr/>
      </p:nvGrpSpPr>
      <p:grpSpPr>
        <a:xfrm>
          <a:off x="0" y="0"/>
          <a:ext cx="0" cy="0"/>
          <a:chOff x="0" y="0"/>
          <a:chExt cx="0" cy="0"/>
        </a:xfrm>
      </p:grpSpPr>
      <p:sp>
        <p:nvSpPr>
          <p:cNvPr id="34" name="Google Shape;34;p8"/>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5" name="Google Shape;35;p8"/>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36" name="Google Shape;36;p8"/>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7" name="Shape 37"/>
        <p:cNvGrpSpPr/>
        <p:nvPr/>
      </p:nvGrpSpPr>
      <p:grpSpPr>
        <a:xfrm>
          <a:off x="0" y="0"/>
          <a:ext cx="0" cy="0"/>
          <a:chOff x="0" y="0"/>
          <a:chExt cx="0" cy="0"/>
        </a:xfrm>
      </p:grpSpPr>
      <p:sp>
        <p:nvSpPr>
          <p:cNvPr id="38" name="Google Shape;38;p9"/>
          <p:cNvSpPr/>
          <p:nvPr>
            <p:ph idx="2" type="pic"/>
          </p:nvPr>
        </p:nvSpPr>
        <p:spPr>
          <a:xfrm>
            <a:off x="10960100" y="3149600"/>
            <a:ext cx="13944600" cy="929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39" name="Google Shape;39;p9"/>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0" name="Google Shape;40;p9"/>
          <p:cNvSpPr txBox="1"/>
          <p:nvPr>
            <p:ph idx="1" type="body"/>
          </p:nvPr>
        </p:nvSpPr>
        <p:spPr>
          <a:xfrm>
            <a:off x="1689100" y="3149600"/>
            <a:ext cx="10223500" cy="9296400"/>
          </a:xfrm>
          <a:prstGeom prst="rect">
            <a:avLst/>
          </a:prstGeom>
          <a:noFill/>
          <a:ln>
            <a:noFill/>
          </a:ln>
        </p:spPr>
        <p:txBody>
          <a:bodyPr anchorCtr="0" anchor="ctr" bIns="50800" lIns="50800" spcFirstLastPara="1" rIns="50800" wrap="square" tIns="50800">
            <a:noAutofit/>
          </a:bodyPr>
          <a:lstStyle>
            <a:lvl1pPr indent="-530225" lvl="0" marL="457200" algn="l">
              <a:lnSpc>
                <a:spcPct val="100000"/>
              </a:lnSpc>
              <a:spcBef>
                <a:spcPts val="4500"/>
              </a:spcBef>
              <a:spcAft>
                <a:spcPts val="0"/>
              </a:spcAft>
              <a:buClr>
                <a:srgbClr val="000000"/>
              </a:buClr>
              <a:buSzPts val="4750"/>
              <a:buFont typeface="Helvetica Neue"/>
              <a:buChar char="•"/>
              <a:defRPr sz="3800"/>
            </a:lvl1pPr>
            <a:lvl2pPr indent="-530225" lvl="1" marL="914400" algn="l">
              <a:lnSpc>
                <a:spcPct val="100000"/>
              </a:lnSpc>
              <a:spcBef>
                <a:spcPts val="4500"/>
              </a:spcBef>
              <a:spcAft>
                <a:spcPts val="0"/>
              </a:spcAft>
              <a:buClr>
                <a:srgbClr val="000000"/>
              </a:buClr>
              <a:buSzPts val="4750"/>
              <a:buFont typeface="Helvetica Neue"/>
              <a:buChar char="•"/>
              <a:defRPr sz="3800"/>
            </a:lvl2pPr>
            <a:lvl3pPr indent="-530225" lvl="2" marL="1371600" algn="l">
              <a:lnSpc>
                <a:spcPct val="100000"/>
              </a:lnSpc>
              <a:spcBef>
                <a:spcPts val="4500"/>
              </a:spcBef>
              <a:spcAft>
                <a:spcPts val="0"/>
              </a:spcAft>
              <a:buClr>
                <a:srgbClr val="000000"/>
              </a:buClr>
              <a:buSzPts val="4750"/>
              <a:buFont typeface="Helvetica Neue"/>
              <a:buChar char="•"/>
              <a:defRPr sz="3800"/>
            </a:lvl3pPr>
            <a:lvl4pPr indent="-530225" lvl="3" marL="1828800" algn="l">
              <a:lnSpc>
                <a:spcPct val="100000"/>
              </a:lnSpc>
              <a:spcBef>
                <a:spcPts val="4500"/>
              </a:spcBef>
              <a:spcAft>
                <a:spcPts val="0"/>
              </a:spcAft>
              <a:buClr>
                <a:srgbClr val="000000"/>
              </a:buClr>
              <a:buSzPts val="4750"/>
              <a:buFont typeface="Helvetica Neue"/>
              <a:buChar char="•"/>
              <a:defRPr sz="3800"/>
            </a:lvl4pPr>
            <a:lvl5pPr indent="-530225" lvl="4" marL="2286000" algn="l">
              <a:lnSpc>
                <a:spcPct val="100000"/>
              </a:lnSpc>
              <a:spcBef>
                <a:spcPts val="4500"/>
              </a:spcBef>
              <a:spcAft>
                <a:spcPts val="0"/>
              </a:spcAft>
              <a:buClr>
                <a:srgbClr val="000000"/>
              </a:buClr>
              <a:buSzPts val="4750"/>
              <a:buFont typeface="Helvetica Neue"/>
              <a:buChar char="•"/>
              <a:defRPr sz="3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1" name="Google Shape;41;p9"/>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42" name="Shape 42"/>
        <p:cNvGrpSpPr/>
        <p:nvPr/>
      </p:nvGrpSpPr>
      <p:grpSpPr>
        <a:xfrm>
          <a:off x="0" y="0"/>
          <a:ext cx="0" cy="0"/>
          <a:chOff x="0" y="0"/>
          <a:chExt cx="0" cy="0"/>
        </a:xfrm>
      </p:grpSpPr>
      <p:sp>
        <p:nvSpPr>
          <p:cNvPr id="43" name="Google Shape;43;p10"/>
          <p:cNvSpPr txBox="1"/>
          <p:nvPr>
            <p:ph idx="1" type="body"/>
          </p:nvPr>
        </p:nvSpPr>
        <p:spPr>
          <a:xfrm>
            <a:off x="1689100" y="1778000"/>
            <a:ext cx="21005799" cy="10160000"/>
          </a:xfrm>
          <a:prstGeom prst="rect">
            <a:avLst/>
          </a:prstGeom>
          <a:noFill/>
          <a:ln>
            <a:noFill/>
          </a:ln>
        </p:spPr>
        <p:txBody>
          <a:bodyPr anchorCtr="0" anchor="ctr" bIns="50800" lIns="50800" spcFirstLastPara="1" rIns="50800" wrap="square" tIns="50800">
            <a:noAutofit/>
          </a:bodyPr>
          <a:lstStyle>
            <a:lvl1pPr indent="-609600" lvl="0" marL="457200" algn="l">
              <a:lnSpc>
                <a:spcPct val="100000"/>
              </a:lnSpc>
              <a:spcBef>
                <a:spcPts val="5900"/>
              </a:spcBef>
              <a:spcAft>
                <a:spcPts val="0"/>
              </a:spcAft>
              <a:buClr>
                <a:srgbClr val="000000"/>
              </a:buClr>
              <a:buSzPts val="6000"/>
              <a:buFont typeface="Helvetica Neue"/>
              <a:buChar char="•"/>
              <a:defRPr sz="4800"/>
            </a:lvl1pPr>
            <a:lvl2pPr indent="-609600" lvl="1" marL="914400" algn="l">
              <a:lnSpc>
                <a:spcPct val="100000"/>
              </a:lnSpc>
              <a:spcBef>
                <a:spcPts val="5900"/>
              </a:spcBef>
              <a:spcAft>
                <a:spcPts val="0"/>
              </a:spcAft>
              <a:buClr>
                <a:srgbClr val="000000"/>
              </a:buClr>
              <a:buSzPts val="6000"/>
              <a:buFont typeface="Helvetica Neue"/>
              <a:buChar char="•"/>
              <a:defRPr sz="4800"/>
            </a:lvl2pPr>
            <a:lvl3pPr indent="-609600" lvl="2" marL="1371600" algn="l">
              <a:lnSpc>
                <a:spcPct val="100000"/>
              </a:lnSpc>
              <a:spcBef>
                <a:spcPts val="5900"/>
              </a:spcBef>
              <a:spcAft>
                <a:spcPts val="0"/>
              </a:spcAft>
              <a:buClr>
                <a:srgbClr val="000000"/>
              </a:buClr>
              <a:buSzPts val="6000"/>
              <a:buFont typeface="Helvetica Neue"/>
              <a:buChar char="•"/>
              <a:defRPr sz="4800"/>
            </a:lvl3pPr>
            <a:lvl4pPr indent="-609600" lvl="3" marL="1828800" algn="l">
              <a:lnSpc>
                <a:spcPct val="100000"/>
              </a:lnSpc>
              <a:spcBef>
                <a:spcPts val="5900"/>
              </a:spcBef>
              <a:spcAft>
                <a:spcPts val="0"/>
              </a:spcAft>
              <a:buClr>
                <a:srgbClr val="000000"/>
              </a:buClr>
              <a:buSzPts val="6000"/>
              <a:buFont typeface="Helvetica Neue"/>
              <a:buChar char="•"/>
              <a:defRPr sz="4800"/>
            </a:lvl4pPr>
            <a:lvl5pPr indent="-609600" lvl="4" marL="2286000" algn="l">
              <a:lnSpc>
                <a:spcPct val="100000"/>
              </a:lnSpc>
              <a:spcBef>
                <a:spcPts val="5900"/>
              </a:spcBef>
              <a:spcAft>
                <a:spcPts val="0"/>
              </a:spcAft>
              <a:buClr>
                <a:srgbClr val="000000"/>
              </a:buClr>
              <a:buSzPts val="6000"/>
              <a:buFont typeface="Helvetica Neue"/>
              <a:buChar char="•"/>
              <a:defRPr sz="4800"/>
            </a:lvl5pPr>
            <a:lvl6pPr indent="-371475" lvl="5" marL="2743200" algn="l">
              <a:lnSpc>
                <a:spcPct val="100000"/>
              </a:lnSpc>
              <a:spcBef>
                <a:spcPts val="5900"/>
              </a:spcBef>
              <a:spcAft>
                <a:spcPts val="0"/>
              </a:spcAft>
              <a:buClr>
                <a:srgbClr val="000000"/>
              </a:buClr>
              <a:buSzPts val="2250"/>
              <a:buChar char="•"/>
              <a:defRPr/>
            </a:lvl6pPr>
            <a:lvl7pPr indent="-371475" lvl="6" marL="3200400" algn="l">
              <a:lnSpc>
                <a:spcPct val="100000"/>
              </a:lnSpc>
              <a:spcBef>
                <a:spcPts val="5900"/>
              </a:spcBef>
              <a:spcAft>
                <a:spcPts val="0"/>
              </a:spcAft>
              <a:buClr>
                <a:srgbClr val="000000"/>
              </a:buClr>
              <a:buSzPts val="2250"/>
              <a:buChar char="•"/>
              <a:defRPr/>
            </a:lvl7pPr>
            <a:lvl8pPr indent="-371475" lvl="7" marL="3657600" algn="l">
              <a:lnSpc>
                <a:spcPct val="100000"/>
              </a:lnSpc>
              <a:spcBef>
                <a:spcPts val="5900"/>
              </a:spcBef>
              <a:spcAft>
                <a:spcPts val="0"/>
              </a:spcAft>
              <a:buClr>
                <a:srgbClr val="000000"/>
              </a:buClr>
              <a:buSzPts val="2250"/>
              <a:buChar char="•"/>
              <a:defRPr/>
            </a:lvl8pPr>
            <a:lvl9pPr indent="-371475" lvl="8" marL="4114800" algn="l">
              <a:lnSpc>
                <a:spcPct val="100000"/>
              </a:lnSpc>
              <a:spcBef>
                <a:spcPts val="5900"/>
              </a:spcBef>
              <a:spcAft>
                <a:spcPts val="0"/>
              </a:spcAft>
              <a:buClr>
                <a:srgbClr val="000000"/>
              </a:buClr>
              <a:buSzPts val="2250"/>
              <a:buChar char="•"/>
              <a:defRPr/>
            </a:lvl9pPr>
          </a:lstStyle>
          <a:p/>
        </p:txBody>
      </p:sp>
      <p:sp>
        <p:nvSpPr>
          <p:cNvPr id="44" name="Google Shape;44;p10"/>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2400"/>
              <a:buFont typeface="Helvetica Neue Light"/>
              <a:buNone/>
              <a:defRPr b="0" sz="24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689100" y="355600"/>
            <a:ext cx="21005799"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689100" y="3149600"/>
            <a:ext cx="21005799"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1959031" y="13081000"/>
            <a:ext cx="453238" cy="461059"/>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1689100" y="355600"/>
            <a:ext cx="21005700" cy="2286000"/>
          </a:xfrm>
          <a:prstGeom prst="rect">
            <a:avLst/>
          </a:prstGeom>
          <a:noFill/>
          <a:ln>
            <a:noFill/>
          </a:ln>
        </p:spPr>
        <p:txBody>
          <a:bodyPr anchorCtr="0" anchor="ctr" bIns="50800" lIns="50800" spcFirstLastPara="1" rIns="50800" wrap="square" tIns="50800">
            <a:noAutofit/>
          </a:bodyPr>
          <a:lstStyle>
            <a:lvl1pPr lvl="0"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1200"/>
              <a:buFont typeface="Helvetica Neue"/>
              <a:buNone/>
              <a:defRPr b="0" i="0" sz="11200" u="none" cap="none" strike="noStrike">
                <a:solidFill>
                  <a:srgbClr val="000000"/>
                </a:solidFill>
                <a:latin typeface="Helvetica Neue"/>
                <a:ea typeface="Helvetica Neue"/>
                <a:cs typeface="Helvetica Neue"/>
                <a:sym typeface="Helvetica Neue"/>
              </a:defRPr>
            </a:lvl9pPr>
          </a:lstStyle>
          <a:p/>
        </p:txBody>
      </p:sp>
      <p:sp>
        <p:nvSpPr>
          <p:cNvPr id="61" name="Google Shape;61;p15"/>
          <p:cNvSpPr txBox="1"/>
          <p:nvPr>
            <p:ph idx="1" type="body"/>
          </p:nvPr>
        </p:nvSpPr>
        <p:spPr>
          <a:xfrm>
            <a:off x="1689100" y="3149600"/>
            <a:ext cx="21005700" cy="9296400"/>
          </a:xfrm>
          <a:prstGeom prst="rect">
            <a:avLst/>
          </a:prstGeom>
          <a:noFill/>
          <a:ln>
            <a:noFill/>
          </a:ln>
        </p:spPr>
        <p:txBody>
          <a:bodyPr anchorCtr="0" anchor="ctr" bIns="50800" lIns="50800" spcFirstLastPara="1" rIns="50800" wrap="square" tIns="50800">
            <a:noAutofit/>
          </a:bodyPr>
          <a:lstStyle>
            <a:lvl1pPr indent="-641350" lvl="0" marL="457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1pPr>
            <a:lvl2pPr indent="-641350" lvl="1" marL="914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2pPr>
            <a:lvl3pPr indent="-641350" lvl="2" marL="1371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3pPr>
            <a:lvl4pPr indent="-641350" lvl="3" marL="1828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4pPr>
            <a:lvl5pPr indent="-641350" lvl="4" marL="22860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5pPr>
            <a:lvl6pPr indent="-641350" lvl="5" marL="27432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6pPr>
            <a:lvl7pPr indent="-641350" lvl="6" marL="32004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7pPr>
            <a:lvl8pPr indent="-641350" lvl="7" marL="36576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8pPr>
            <a:lvl9pPr indent="-641350" lvl="8" marL="4114800" marR="0" rtl="0" algn="l">
              <a:lnSpc>
                <a:spcPct val="100000"/>
              </a:lnSpc>
              <a:spcBef>
                <a:spcPts val="5900"/>
              </a:spcBef>
              <a:spcAft>
                <a:spcPts val="0"/>
              </a:spcAft>
              <a:buClr>
                <a:srgbClr val="000000"/>
              </a:buClr>
              <a:buSzPts val="6500"/>
              <a:buFont typeface="Helvetica Neue"/>
              <a:buChar char="•"/>
              <a:defRPr b="0" i="0" sz="5200" u="none" cap="none" strike="noStrike">
                <a:solidFill>
                  <a:srgbClr val="000000"/>
                </a:solidFill>
                <a:latin typeface="Helvetica Neue"/>
                <a:ea typeface="Helvetica Neue"/>
                <a:cs typeface="Helvetica Neue"/>
                <a:sym typeface="Helvetica Neue"/>
              </a:defRPr>
            </a:lvl9pPr>
          </a:lstStyle>
          <a:p/>
        </p:txBody>
      </p:sp>
      <p:sp>
        <p:nvSpPr>
          <p:cNvPr id="62" name="Google Shape;62;p15"/>
          <p:cNvSpPr txBox="1"/>
          <p:nvPr>
            <p:ph idx="12" type="sldNum"/>
          </p:nvPr>
        </p:nvSpPr>
        <p:spPr>
          <a:xfrm>
            <a:off x="11959031" y="13081000"/>
            <a:ext cx="453300" cy="4611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2400"/>
              <a:buFont typeface="Helvetica Neue Light"/>
              <a:buNone/>
              <a:defRPr b="0" i="0" sz="24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hyperlink" Target="https://obsprojec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hyperlink" Target="https://www.youtube.com/watch?v=SJEcbkDfq-Y" TargetMode="External"/><Relationship Id="rId6" Type="http://schemas.openxmlformats.org/officeDocument/2006/relationships/hyperlink" Target="https://underline.vids.io/videos/ac9cd7bc1c1ee5c625/remote-recording-instructions-june-2020-mp4" TargetMode="External"/><Relationship Id="rId7" Type="http://schemas.openxmlformats.org/officeDocument/2006/relationships/hyperlink" Target="https://screencast-o-matic.com/register?ph=cYewir6zd" TargetMode="External"/><Relationship Id="rId8"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5.png"/><Relationship Id="rId5" Type="http://schemas.openxmlformats.org/officeDocument/2006/relationships/hyperlink" Target="https://ieeebigdata2021videosubmission.paperform.co/" TargetMode="External"/><Relationship Id="rId6"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45818E"/>
            </a:gs>
            <a:gs pos="100000">
              <a:srgbClr val="093153"/>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29"/>
          <p:cNvSpPr txBox="1"/>
          <p:nvPr/>
        </p:nvSpPr>
        <p:spPr>
          <a:xfrm>
            <a:off x="150" y="10323875"/>
            <a:ext cx="24383700" cy="22425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None/>
            </a:pPr>
            <a:r>
              <a:t/>
            </a:r>
            <a:endParaRPr b="1" sz="6000">
              <a:solidFill>
                <a:schemeClr val="lt1"/>
              </a:solidFill>
              <a:latin typeface="Helvetica Neue"/>
              <a:ea typeface="Helvetica Neue"/>
              <a:cs typeface="Helvetica Neue"/>
              <a:sym typeface="Helvetica Neue"/>
            </a:endParaRPr>
          </a:p>
          <a:p>
            <a:pPr indent="0" lvl="0" marL="0" rtl="0" algn="ctr">
              <a:spcBef>
                <a:spcPts val="0"/>
              </a:spcBef>
              <a:spcAft>
                <a:spcPts val="0"/>
              </a:spcAft>
              <a:buNone/>
            </a:pPr>
            <a:r>
              <a:t/>
            </a:r>
            <a:endParaRPr b="1" sz="6000">
              <a:solidFill>
                <a:schemeClr val="lt1"/>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t/>
            </a:r>
            <a:endParaRPr b="1" sz="6000">
              <a:solidFill>
                <a:schemeClr val="lt1"/>
              </a:solidFill>
              <a:latin typeface="Helvetica Neue"/>
              <a:ea typeface="Helvetica Neue"/>
              <a:cs typeface="Helvetica Neue"/>
              <a:sym typeface="Helvetica Neue"/>
            </a:endParaRPr>
          </a:p>
          <a:p>
            <a:pPr indent="0" lvl="0" marL="0" rtl="0" algn="ctr">
              <a:spcBef>
                <a:spcPts val="0"/>
              </a:spcBef>
              <a:spcAft>
                <a:spcPts val="0"/>
              </a:spcAft>
              <a:buNone/>
            </a:pPr>
            <a:r>
              <a:t/>
            </a:r>
            <a:endParaRPr b="1" sz="8000">
              <a:solidFill>
                <a:schemeClr val="lt1"/>
              </a:solidFill>
            </a:endParaRPr>
          </a:p>
          <a:p>
            <a:pPr indent="0" lvl="0" marL="0" rtl="0" algn="ctr">
              <a:spcBef>
                <a:spcPts val="0"/>
              </a:spcBef>
              <a:spcAft>
                <a:spcPts val="0"/>
              </a:spcAft>
              <a:buNone/>
            </a:pPr>
            <a:r>
              <a:t/>
            </a:r>
            <a:endParaRPr b="1" sz="3000">
              <a:solidFill>
                <a:schemeClr val="lt1"/>
              </a:solidFill>
            </a:endParaRPr>
          </a:p>
        </p:txBody>
      </p:sp>
      <p:pic>
        <p:nvPicPr>
          <p:cNvPr id="118" name="Google Shape;118;p29"/>
          <p:cNvPicPr preferRelativeResize="0"/>
          <p:nvPr/>
        </p:nvPicPr>
        <p:blipFill>
          <a:blip r:embed="rId3">
            <a:alphaModFix/>
          </a:blip>
          <a:stretch>
            <a:fillRect/>
          </a:stretch>
        </p:blipFill>
        <p:spPr>
          <a:xfrm>
            <a:off x="5922863" y="5135925"/>
            <a:ext cx="12538275" cy="344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p:nvPr/>
        </p:nvSpPr>
        <p:spPr>
          <a:xfrm>
            <a:off x="0" y="-975050"/>
            <a:ext cx="24384000" cy="149010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38"/>
          <p:cNvSpPr txBox="1"/>
          <p:nvPr/>
        </p:nvSpPr>
        <p:spPr>
          <a:xfrm>
            <a:off x="0" y="0"/>
            <a:ext cx="24014100" cy="2084100"/>
          </a:xfrm>
          <a:prstGeom prst="rect">
            <a:avLst/>
          </a:prstGeom>
          <a:noFill/>
          <a:ln>
            <a:noFill/>
          </a:ln>
        </p:spPr>
        <p:txBody>
          <a:bodyPr anchorCtr="0" anchor="ctr" bIns="50800" lIns="50800" spcFirstLastPara="1" rIns="50800" wrap="square" tIns="50800">
            <a:noAutofit/>
          </a:bodyPr>
          <a:lstStyle/>
          <a:p>
            <a:pPr indent="457200" lvl="0" marL="0" marR="0" rtl="0" algn="l">
              <a:lnSpc>
                <a:spcPct val="100000"/>
              </a:lnSpc>
              <a:spcBef>
                <a:spcPts val="0"/>
              </a:spcBef>
              <a:spcAft>
                <a:spcPts val="0"/>
              </a:spcAft>
              <a:buClr>
                <a:schemeClr val="lt1"/>
              </a:buClr>
              <a:buSzPts val="8000"/>
              <a:buFont typeface="Arial"/>
              <a:buNone/>
            </a:pPr>
            <a:r>
              <a:rPr b="1" lang="en-US" sz="7200"/>
              <a:t>FAQ</a:t>
            </a:r>
            <a:r>
              <a:rPr b="1" i="0" lang="en-US" sz="7200" u="none" cap="none" strike="noStrike">
                <a:latin typeface="Arial"/>
                <a:ea typeface="Arial"/>
                <a:cs typeface="Arial"/>
                <a:sym typeface="Arial"/>
              </a:rPr>
              <a:t> I</a:t>
            </a:r>
            <a:r>
              <a:rPr b="1" lang="en-US" sz="7200"/>
              <a:t>nformation</a:t>
            </a:r>
            <a:endParaRPr b="1" i="0" sz="7200" u="none" cap="none" strike="noStrike">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Helvetica Neue"/>
              <a:buNone/>
            </a:pPr>
            <a:r>
              <a:t/>
            </a:r>
            <a:endParaRPr b="1" i="0" sz="3000" u="none" cap="none" strike="noStrike">
              <a:solidFill>
                <a:schemeClr val="lt1"/>
              </a:solidFill>
              <a:latin typeface="Arial"/>
              <a:ea typeface="Arial"/>
              <a:cs typeface="Arial"/>
              <a:sym typeface="Arial"/>
            </a:endParaRPr>
          </a:p>
        </p:txBody>
      </p:sp>
      <p:sp>
        <p:nvSpPr>
          <p:cNvPr id="215" name="Google Shape;215;p38"/>
          <p:cNvSpPr txBox="1"/>
          <p:nvPr/>
        </p:nvSpPr>
        <p:spPr>
          <a:xfrm>
            <a:off x="1314050" y="2084100"/>
            <a:ext cx="22035900" cy="10232700"/>
          </a:xfrm>
          <a:prstGeom prst="rect">
            <a:avLst/>
          </a:prstGeom>
          <a:noFill/>
          <a:ln>
            <a:noFill/>
          </a:ln>
        </p:spPr>
        <p:txBody>
          <a:bodyPr anchorCtr="0" anchor="ctr" bIns="50800" lIns="50800" spcFirstLastPara="1" rIns="50800" wrap="square" tIns="50800">
            <a:noAutofit/>
          </a:bodyPr>
          <a:lstStyle/>
          <a:p>
            <a:pPr indent="0" lvl="0" marL="0" rtl="0" algn="l">
              <a:lnSpc>
                <a:spcPct val="115000"/>
              </a:lnSpc>
              <a:spcBef>
                <a:spcPts val="1000"/>
              </a:spcBef>
              <a:spcAft>
                <a:spcPts val="0"/>
              </a:spcAft>
              <a:buNone/>
            </a:pPr>
            <a:r>
              <a:t/>
            </a:r>
            <a:endParaRPr sz="3100">
              <a:solidFill>
                <a:srgbClr val="FFFFFF"/>
              </a:solidFill>
            </a:endParaRPr>
          </a:p>
          <a:p>
            <a:pPr indent="0" lvl="0" marL="0" rtl="0" algn="l">
              <a:lnSpc>
                <a:spcPct val="115000"/>
              </a:lnSpc>
              <a:spcBef>
                <a:spcPts val="1000"/>
              </a:spcBef>
              <a:spcAft>
                <a:spcPts val="0"/>
              </a:spcAft>
              <a:buNone/>
            </a:pPr>
            <a:r>
              <a:t/>
            </a:r>
            <a:endParaRPr b="1" sz="3100"/>
          </a:p>
          <a:p>
            <a:pPr indent="0" lvl="0" marL="0" rtl="0" algn="l">
              <a:lnSpc>
                <a:spcPct val="115000"/>
              </a:lnSpc>
              <a:spcBef>
                <a:spcPts val="1000"/>
              </a:spcBef>
              <a:spcAft>
                <a:spcPts val="0"/>
              </a:spcAft>
              <a:buNone/>
            </a:pPr>
            <a:r>
              <a:rPr b="1" lang="en-US" sz="3100"/>
              <a:t>Q: </a:t>
            </a:r>
            <a:r>
              <a:rPr b="1" lang="en-US" sz="2900"/>
              <a:t> </a:t>
            </a:r>
            <a:r>
              <a:rPr lang="en-US" sz="2900"/>
              <a:t>Do I have to use </a:t>
            </a:r>
            <a:r>
              <a:rPr lang="en-US" sz="2900">
                <a:solidFill>
                  <a:schemeClr val="dk1"/>
                </a:solidFill>
                <a:latin typeface="Helvetica Neue"/>
                <a:ea typeface="Helvetica Neue"/>
                <a:cs typeface="Helvetica Neue"/>
                <a:sym typeface="Helvetica Neue"/>
              </a:rPr>
              <a:t>Screencast-o-matic?</a:t>
            </a:r>
            <a:endParaRPr sz="29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rPr b="1" lang="en-US" sz="2900">
                <a:solidFill>
                  <a:schemeClr val="dk1"/>
                </a:solidFill>
                <a:latin typeface="Helvetica Neue"/>
                <a:ea typeface="Helvetica Neue"/>
                <a:cs typeface="Helvetica Neue"/>
                <a:sym typeface="Helvetica Neue"/>
              </a:rPr>
              <a:t>A: </a:t>
            </a:r>
            <a:r>
              <a:rPr lang="en-US" sz="2900">
                <a:solidFill>
                  <a:schemeClr val="dk1"/>
                </a:solidFill>
                <a:latin typeface="Helvetica Neue"/>
                <a:ea typeface="Helvetica Neue"/>
                <a:cs typeface="Helvetica Neue"/>
                <a:sym typeface="Helvetica Neue"/>
              </a:rPr>
              <a:t> </a:t>
            </a:r>
            <a:r>
              <a:rPr lang="en-US" sz="2900">
                <a:solidFill>
                  <a:schemeClr val="dk1"/>
                </a:solidFill>
                <a:latin typeface="Helvetica Neue"/>
                <a:ea typeface="Helvetica Neue"/>
                <a:cs typeface="Helvetica Neue"/>
                <a:sym typeface="Helvetica Neue"/>
              </a:rPr>
              <a:t>It is not necessary to record with our recommended software (Screencast-o-matic). If you are already used to a preferred recording software you are welcome to use it. In this case please attach your recording to the form provided in the instructions. Files of up to 1GB can be attached to the form. Please export the video to any of the major formats like mp4, avi, mov or m4v.</a:t>
            </a:r>
            <a:endParaRPr sz="2900"/>
          </a:p>
          <a:p>
            <a:pPr indent="0" lvl="0" marL="0" rtl="0" algn="l">
              <a:lnSpc>
                <a:spcPct val="115000"/>
              </a:lnSpc>
              <a:spcBef>
                <a:spcPts val="1000"/>
              </a:spcBef>
              <a:spcAft>
                <a:spcPts val="0"/>
              </a:spcAft>
              <a:buNone/>
            </a:pPr>
            <a:r>
              <a:rPr b="1" lang="en-US" sz="2900">
                <a:solidFill>
                  <a:schemeClr val="dk1"/>
                </a:solidFill>
              </a:rPr>
              <a:t>Q:  </a:t>
            </a:r>
            <a:r>
              <a:rPr lang="en-US" sz="2900"/>
              <a:t>When I click on the "Launch Recorder" a download was initiated. It wasn't a web recorder.</a:t>
            </a:r>
            <a:endParaRPr sz="2900"/>
          </a:p>
          <a:p>
            <a:pPr indent="457200" lvl="0" marL="0" rtl="0" algn="l">
              <a:lnSpc>
                <a:spcPct val="115000"/>
              </a:lnSpc>
              <a:spcBef>
                <a:spcPts val="0"/>
              </a:spcBef>
              <a:spcAft>
                <a:spcPts val="0"/>
              </a:spcAft>
              <a:buNone/>
            </a:pPr>
            <a:r>
              <a:rPr b="1" lang="en-US" sz="2900"/>
              <a:t>A: </a:t>
            </a:r>
            <a:r>
              <a:rPr lang="en-US" sz="2900"/>
              <a:t> Yes, small recorder file needs to be downloaded. It's 300kb file. It actually records on your local machine for the </a:t>
            </a:r>
            <a:endParaRPr sz="2900"/>
          </a:p>
          <a:p>
            <a:pPr indent="457200" lvl="0" marL="0" rtl="0" algn="l">
              <a:lnSpc>
                <a:spcPct val="115000"/>
              </a:lnSpc>
              <a:spcBef>
                <a:spcPts val="0"/>
              </a:spcBef>
              <a:spcAft>
                <a:spcPts val="0"/>
              </a:spcAft>
              <a:buNone/>
            </a:pPr>
            <a:r>
              <a:rPr lang="en-US" sz="2900"/>
              <a:t>quality reasons / so we're not dependent on someone’s internet connection.</a:t>
            </a:r>
            <a:endParaRPr sz="2900"/>
          </a:p>
          <a:p>
            <a:pPr indent="0" lvl="0" marL="0" rtl="0" algn="l">
              <a:lnSpc>
                <a:spcPct val="115000"/>
              </a:lnSpc>
              <a:spcBef>
                <a:spcPts val="1000"/>
              </a:spcBef>
              <a:spcAft>
                <a:spcPts val="0"/>
              </a:spcAft>
              <a:buNone/>
            </a:pPr>
            <a:r>
              <a:rPr b="1" lang="en-US" sz="2900"/>
              <a:t>Q:  I</a:t>
            </a:r>
            <a:r>
              <a:rPr lang="en-US" sz="2900"/>
              <a:t>s there a limitation is screen size. For example, my screen is 1440p. Does that matter? Is it ok to record in 4k?</a:t>
            </a:r>
            <a:endParaRPr sz="2900"/>
          </a:p>
          <a:p>
            <a:pPr indent="0" lvl="0" marL="457200" rtl="0" algn="l">
              <a:lnSpc>
                <a:spcPct val="115000"/>
              </a:lnSpc>
              <a:spcBef>
                <a:spcPts val="0"/>
              </a:spcBef>
              <a:spcAft>
                <a:spcPts val="0"/>
              </a:spcAft>
              <a:buNone/>
            </a:pPr>
            <a:r>
              <a:rPr b="1" lang="en-US" sz="2900"/>
              <a:t>A:  </a:t>
            </a:r>
            <a:r>
              <a:rPr lang="en-US" sz="2900"/>
              <a:t>No limitations for recording. It can be recorded in 4k. However broadcast quality on Underline is max full HD / 1920p</a:t>
            </a:r>
            <a:endParaRPr sz="2900"/>
          </a:p>
          <a:p>
            <a:pPr indent="0" lvl="0" marL="0" rtl="0" algn="l">
              <a:lnSpc>
                <a:spcPct val="115000"/>
              </a:lnSpc>
              <a:spcBef>
                <a:spcPts val="1000"/>
              </a:spcBef>
              <a:spcAft>
                <a:spcPts val="0"/>
              </a:spcAft>
              <a:buNone/>
            </a:pPr>
            <a:r>
              <a:rPr b="1" lang="en-US" sz="2900"/>
              <a:t>Q:  I</a:t>
            </a:r>
            <a:r>
              <a:rPr lang="en-US" sz="2900"/>
              <a:t>s there a preference for where the webcam is during the presentation? Bottom right? Top right?</a:t>
            </a:r>
            <a:endParaRPr sz="2900"/>
          </a:p>
          <a:p>
            <a:pPr indent="0" lvl="0" marL="457200" rtl="0" algn="l">
              <a:lnSpc>
                <a:spcPct val="115000"/>
              </a:lnSpc>
              <a:spcBef>
                <a:spcPts val="0"/>
              </a:spcBef>
              <a:spcAft>
                <a:spcPts val="0"/>
              </a:spcAft>
              <a:buNone/>
            </a:pPr>
            <a:r>
              <a:rPr b="1" lang="en-US" sz="2900"/>
              <a:t>A: </a:t>
            </a:r>
            <a:r>
              <a:rPr lang="en-US" sz="2900"/>
              <a:t> No preference, it can be moved.  It is in bottom right by default so that's what's usually used.</a:t>
            </a:r>
            <a:endParaRPr sz="2900"/>
          </a:p>
          <a:p>
            <a:pPr indent="0" lvl="0" marL="0" rtl="0" algn="l">
              <a:lnSpc>
                <a:spcPct val="115000"/>
              </a:lnSpc>
              <a:spcBef>
                <a:spcPts val="1000"/>
              </a:spcBef>
              <a:spcAft>
                <a:spcPts val="0"/>
              </a:spcAft>
              <a:buNone/>
            </a:pPr>
            <a:r>
              <a:rPr b="1" lang="en-US" sz="2900"/>
              <a:t>Q:  </a:t>
            </a:r>
            <a:r>
              <a:rPr lang="en-US" sz="2900"/>
              <a:t>Is it ok for the authors to use the drawing tools? Does that normally work well?</a:t>
            </a:r>
            <a:endParaRPr sz="2900"/>
          </a:p>
          <a:p>
            <a:pPr indent="0" lvl="0" marL="457200" rtl="0" algn="l">
              <a:lnSpc>
                <a:spcPct val="115000"/>
              </a:lnSpc>
              <a:spcBef>
                <a:spcPts val="0"/>
              </a:spcBef>
              <a:spcAft>
                <a:spcPts val="0"/>
              </a:spcAft>
              <a:buNone/>
            </a:pPr>
            <a:r>
              <a:rPr b="1" lang="en-US" sz="2900"/>
              <a:t>A: </a:t>
            </a:r>
            <a:r>
              <a:rPr lang="en-US" sz="2900"/>
              <a:t> Yes, if they want to. They can easily add this also after the recording (editor is included).</a:t>
            </a:r>
            <a:endParaRPr sz="2900"/>
          </a:p>
          <a:p>
            <a:pPr indent="0" lvl="0" marL="0" rtl="0" algn="l">
              <a:lnSpc>
                <a:spcPct val="115000"/>
              </a:lnSpc>
              <a:spcBef>
                <a:spcPts val="1000"/>
              </a:spcBef>
              <a:spcAft>
                <a:spcPts val="0"/>
              </a:spcAft>
              <a:buNone/>
            </a:pPr>
            <a:r>
              <a:rPr b="1" lang="en-US" sz="2900"/>
              <a:t>Q: </a:t>
            </a:r>
            <a:r>
              <a:rPr lang="en-US" sz="2900"/>
              <a:t>Is there a way to adjust the webcam size. I can only seem to get full screen.</a:t>
            </a:r>
            <a:endParaRPr sz="2900"/>
          </a:p>
          <a:p>
            <a:pPr indent="0" lvl="0" marL="457200" rtl="0" algn="l">
              <a:lnSpc>
                <a:spcPct val="115000"/>
              </a:lnSpc>
              <a:spcBef>
                <a:spcPts val="0"/>
              </a:spcBef>
              <a:spcAft>
                <a:spcPts val="0"/>
              </a:spcAft>
              <a:buNone/>
            </a:pPr>
            <a:r>
              <a:rPr b="1" lang="en-US" sz="2900"/>
              <a:t>A: </a:t>
            </a:r>
            <a:r>
              <a:rPr lang="en-US" sz="2900"/>
              <a:t> You can adjust the size and position after you recorded, in the editor.</a:t>
            </a:r>
            <a:endParaRPr sz="2900"/>
          </a:p>
          <a:p>
            <a:pPr indent="0" lvl="0" marL="457200" rtl="0" algn="l">
              <a:lnSpc>
                <a:spcPct val="115000"/>
              </a:lnSpc>
              <a:spcBef>
                <a:spcPts val="0"/>
              </a:spcBef>
              <a:spcAft>
                <a:spcPts val="0"/>
              </a:spcAft>
              <a:buNone/>
            </a:pPr>
            <a:r>
              <a:t/>
            </a:r>
            <a:endParaRPr sz="2900"/>
          </a:p>
          <a:p>
            <a:pPr indent="0" lvl="0" marL="457200" rtl="0" algn="l">
              <a:spcBef>
                <a:spcPts val="0"/>
              </a:spcBef>
              <a:spcAft>
                <a:spcPts val="0"/>
              </a:spcAft>
              <a:buNone/>
            </a:pPr>
            <a:r>
              <a:t/>
            </a:r>
            <a:endParaRPr b="1" sz="2000"/>
          </a:p>
          <a:p>
            <a:pPr indent="0" lvl="0" marL="0" rtl="0" algn="l">
              <a:lnSpc>
                <a:spcPct val="115000"/>
              </a:lnSpc>
              <a:spcBef>
                <a:spcPts val="0"/>
              </a:spcBef>
              <a:spcAft>
                <a:spcPts val="0"/>
              </a:spcAft>
              <a:buNone/>
            </a:pPr>
            <a:r>
              <a:t/>
            </a:r>
            <a:endParaRPr b="1" sz="5700">
              <a:solidFill>
                <a:srgbClr val="FFFFFF"/>
              </a:solidFill>
              <a:latin typeface="Helvetica Neue"/>
              <a:ea typeface="Helvetica Neue"/>
              <a:cs typeface="Helvetica Neue"/>
              <a:sym typeface="Helvetica Neue"/>
            </a:endParaRPr>
          </a:p>
          <a:p>
            <a:pPr indent="-266700" lvl="0" marL="457200" marR="0" rtl="0" algn="l">
              <a:lnSpc>
                <a:spcPct val="100000"/>
              </a:lnSpc>
              <a:spcBef>
                <a:spcPts val="0"/>
              </a:spcBef>
              <a:spcAft>
                <a:spcPts val="0"/>
              </a:spcAft>
              <a:buClr>
                <a:srgbClr val="000000"/>
              </a:buClr>
              <a:buSzPts val="3000"/>
              <a:buFont typeface="Helvetica Neue"/>
              <a:buNone/>
            </a:pPr>
            <a:r>
              <a:t/>
            </a:r>
            <a:endParaRPr b="1" i="0" sz="3800" u="none" cap="none" strike="noStrike">
              <a:solidFill>
                <a:srgbClr val="FFFFFF"/>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000"/>
              <a:buFont typeface="Helvetica Neue"/>
              <a:buNone/>
            </a:pPr>
            <a:r>
              <a:t/>
            </a:r>
            <a:endParaRPr b="1" i="0" sz="3000" u="none" cap="none" strike="noStrike">
              <a:solidFill>
                <a:schemeClr val="lt1"/>
              </a:solidFill>
              <a:latin typeface="Helvetica Neue"/>
              <a:ea typeface="Helvetica Neue"/>
              <a:cs typeface="Helvetica Neue"/>
              <a:sym typeface="Helvetica Neue"/>
            </a:endParaRPr>
          </a:p>
        </p:txBody>
      </p:sp>
      <p:pic>
        <p:nvPicPr>
          <p:cNvPr descr="Image" id="216" name="Google Shape;216;p38"/>
          <p:cNvPicPr preferRelativeResize="0"/>
          <p:nvPr/>
        </p:nvPicPr>
        <p:blipFill rotWithShape="1">
          <a:blip r:embed="rId3">
            <a:alphaModFix/>
          </a:blip>
          <a:srcRect b="0" l="0" r="0" t="0"/>
          <a:stretch/>
        </p:blipFill>
        <p:spPr>
          <a:xfrm>
            <a:off x="21602825" y="479702"/>
            <a:ext cx="2563449" cy="2554442"/>
          </a:xfrm>
          <a:prstGeom prst="rect">
            <a:avLst/>
          </a:prstGeom>
          <a:noFill/>
          <a:ln>
            <a:noFill/>
          </a:ln>
        </p:spPr>
      </p:pic>
      <p:pic>
        <p:nvPicPr>
          <p:cNvPr descr="Image" id="217" name="Google Shape;217;p38"/>
          <p:cNvPicPr preferRelativeResize="0"/>
          <p:nvPr/>
        </p:nvPicPr>
        <p:blipFill rotWithShape="1">
          <a:blip r:embed="rId3">
            <a:alphaModFix/>
          </a:blip>
          <a:srcRect b="0" l="0" r="0" t="0"/>
          <a:stretch/>
        </p:blipFill>
        <p:spPr>
          <a:xfrm>
            <a:off x="21783973" y="260233"/>
            <a:ext cx="2563449" cy="2554442"/>
          </a:xfrm>
          <a:prstGeom prst="rect">
            <a:avLst/>
          </a:prstGeom>
          <a:noFill/>
          <a:ln>
            <a:noFill/>
          </a:ln>
        </p:spPr>
      </p:pic>
      <p:pic>
        <p:nvPicPr>
          <p:cNvPr descr="Underline_logotype_construction_Logotype_black_export.jpg" id="218" name="Google Shape;218;p38"/>
          <p:cNvPicPr preferRelativeResize="0"/>
          <p:nvPr/>
        </p:nvPicPr>
        <p:blipFill rotWithShape="1">
          <a:blip r:embed="rId4">
            <a:alphaModFix/>
          </a:blip>
          <a:srcRect b="26920" l="11171" r="11249" t="29610"/>
          <a:stretch/>
        </p:blipFill>
        <p:spPr>
          <a:xfrm>
            <a:off x="592812" y="12743326"/>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cxnSp>
        <p:nvCxnSpPr>
          <p:cNvPr id="219" name="Google Shape;219;p38"/>
          <p:cNvCxnSpPr/>
          <p:nvPr/>
        </p:nvCxnSpPr>
        <p:spPr>
          <a:xfrm flipH="1" rot="10800000">
            <a:off x="6885309" y="1524405"/>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220" name="Google Shape;220;p38"/>
          <p:cNvPicPr preferRelativeResize="0"/>
          <p:nvPr/>
        </p:nvPicPr>
        <p:blipFill rotWithShape="1">
          <a:blip r:embed="rId3">
            <a:alphaModFix/>
          </a:blip>
          <a:srcRect b="0" l="0" r="0" t="0"/>
          <a:stretch/>
        </p:blipFill>
        <p:spPr>
          <a:xfrm>
            <a:off x="21783973" y="-136242"/>
            <a:ext cx="2563449" cy="2554442"/>
          </a:xfrm>
          <a:prstGeom prst="rect">
            <a:avLst/>
          </a:prstGeom>
          <a:noFill/>
          <a:ln>
            <a:noFill/>
          </a:ln>
        </p:spPr>
      </p:pic>
      <p:sp>
        <p:nvSpPr>
          <p:cNvPr id="221" name="Google Shape;221;p38"/>
          <p:cNvSpPr txBox="1"/>
          <p:nvPr/>
        </p:nvSpPr>
        <p:spPr>
          <a:xfrm>
            <a:off x="1314050" y="11038125"/>
            <a:ext cx="21128700" cy="1077300"/>
          </a:xfrm>
          <a:prstGeom prst="rect">
            <a:avLst/>
          </a:prstGeom>
          <a:solidFill>
            <a:srgbClr val="E2758A"/>
          </a:solidFill>
          <a:ln>
            <a:noFill/>
          </a:ln>
        </p:spPr>
        <p:txBody>
          <a:bodyPr anchorCtr="0" anchor="ctr" bIns="91425" lIns="91425" spcFirstLastPara="1" rIns="91425" wrap="square" tIns="91425">
            <a:spAutoFit/>
          </a:bodyPr>
          <a:lstStyle/>
          <a:p>
            <a:pPr indent="0" lvl="0" marL="457200" rtl="0" algn="l">
              <a:spcBef>
                <a:spcPts val="0"/>
              </a:spcBef>
              <a:spcAft>
                <a:spcPts val="0"/>
              </a:spcAft>
              <a:buClr>
                <a:schemeClr val="dk1"/>
              </a:buClr>
              <a:buSzPts val="1100"/>
              <a:buFont typeface="Arial"/>
              <a:buNone/>
            </a:pPr>
            <a:r>
              <a:rPr b="1" lang="en-US" sz="2900">
                <a:solidFill>
                  <a:schemeClr val="dk1"/>
                </a:solidFill>
                <a:latin typeface="Helvetica Neue"/>
                <a:ea typeface="Helvetica Neue"/>
                <a:cs typeface="Helvetica Neue"/>
                <a:sym typeface="Helvetica Neue"/>
              </a:rPr>
              <a:t>Screencast-o-matic does not work on Linux systems. In case that you are using Linux we recommend recording with OBS (</a:t>
            </a:r>
            <a:r>
              <a:rPr b="1" lang="en-US" sz="2900" u="sng">
                <a:solidFill>
                  <a:schemeClr val="dk1"/>
                </a:solidFill>
                <a:latin typeface="Helvetica Neue"/>
                <a:ea typeface="Helvetica Neue"/>
                <a:cs typeface="Helvetica Neue"/>
                <a:sym typeface="Helvetica Neue"/>
                <a:hlinkClick r:id="rId5">
                  <a:extLst>
                    <a:ext uri="{A12FA001-AC4F-418D-AE19-62706E023703}">
                      <ahyp:hlinkClr val="tx"/>
                    </a:ext>
                  </a:extLst>
                </a:hlinkClick>
              </a:rPr>
              <a:t>https://obsproject.com/</a:t>
            </a:r>
            <a:r>
              <a:rPr b="1" lang="en-US" sz="2900">
                <a:solidFill>
                  <a:schemeClr val="dk1"/>
                </a:solidFill>
                <a:latin typeface="Helvetica Neue"/>
                <a:ea typeface="Helvetica Neue"/>
                <a:cs typeface="Helvetica Neue"/>
                <a:sym typeface="Helvetica Neue"/>
              </a:rPr>
              <a:t>). Contact us for help if you are recording on Linux.</a:t>
            </a:r>
            <a:endParaRPr b="1">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7D2"/>
            </a:gs>
            <a:gs pos="100000">
              <a:srgbClr val="093153"/>
            </a:gs>
          </a:gsLst>
          <a:path path="circle">
            <a:fillToRect b="50%" l="50%" r="50%" t="50%"/>
          </a:path>
          <a:tileRect/>
        </a:gradFill>
      </p:bgPr>
    </p:bg>
    <p:spTree>
      <p:nvGrpSpPr>
        <p:cNvPr id="225" name="Shape 225"/>
        <p:cNvGrpSpPr/>
        <p:nvPr/>
      </p:nvGrpSpPr>
      <p:grpSpPr>
        <a:xfrm>
          <a:off x="0" y="0"/>
          <a:ext cx="0" cy="0"/>
          <a:chOff x="0" y="0"/>
          <a:chExt cx="0" cy="0"/>
        </a:xfrm>
      </p:grpSpPr>
      <p:sp>
        <p:nvSpPr>
          <p:cNvPr id="226" name="Google Shape;226;p39"/>
          <p:cNvSpPr txBox="1"/>
          <p:nvPr/>
        </p:nvSpPr>
        <p:spPr>
          <a:xfrm>
            <a:off x="1314050" y="3331024"/>
            <a:ext cx="22035900" cy="77103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None/>
            </a:pPr>
            <a:r>
              <a:rPr b="1" lang="en-US" sz="7200">
                <a:solidFill>
                  <a:schemeClr val="lt1"/>
                </a:solidFill>
              </a:rPr>
              <a:t>For additional support and guidance,</a:t>
            </a:r>
            <a:endParaRPr sz="7200">
              <a:solidFill>
                <a:schemeClr val="dk1"/>
              </a:solidFill>
            </a:endParaRPr>
          </a:p>
          <a:p>
            <a:pPr indent="0" lvl="0" marL="0" rtl="0" algn="ctr">
              <a:spcBef>
                <a:spcPts val="0"/>
              </a:spcBef>
              <a:spcAft>
                <a:spcPts val="0"/>
              </a:spcAft>
              <a:buClr>
                <a:schemeClr val="lt1"/>
              </a:buClr>
              <a:buSzPts val="8000"/>
              <a:buFont typeface="Arial"/>
              <a:buNone/>
            </a:pPr>
            <a:r>
              <a:rPr b="1" lang="en-US" sz="7200">
                <a:solidFill>
                  <a:schemeClr val="lt1"/>
                </a:solidFill>
              </a:rPr>
              <a:t>please contact:</a:t>
            </a:r>
            <a:endParaRPr b="1" sz="7200">
              <a:solidFill>
                <a:schemeClr val="lt1"/>
              </a:solidFill>
            </a:endParaRPr>
          </a:p>
          <a:p>
            <a:pPr indent="0" lvl="0" marL="0" rtl="0" algn="ctr">
              <a:spcBef>
                <a:spcPts val="0"/>
              </a:spcBef>
              <a:spcAft>
                <a:spcPts val="0"/>
              </a:spcAft>
              <a:buClr>
                <a:schemeClr val="lt1"/>
              </a:buClr>
              <a:buSzPts val="8000"/>
              <a:buFont typeface="Arial"/>
              <a:buNone/>
            </a:pPr>
            <a:r>
              <a:t/>
            </a:r>
            <a:endParaRPr b="1" sz="7200">
              <a:solidFill>
                <a:schemeClr val="lt1"/>
              </a:solidFill>
            </a:endParaRPr>
          </a:p>
          <a:p>
            <a:pPr indent="0" lvl="0" marL="0" rtl="0" algn="ctr">
              <a:spcBef>
                <a:spcPts val="0"/>
              </a:spcBef>
              <a:spcAft>
                <a:spcPts val="0"/>
              </a:spcAft>
              <a:buClr>
                <a:schemeClr val="lt1"/>
              </a:buClr>
              <a:buSzPts val="8000"/>
              <a:buFont typeface="Arial"/>
              <a:buNone/>
            </a:pPr>
            <a:r>
              <a:t/>
            </a:r>
            <a:endParaRPr b="1" sz="7200">
              <a:solidFill>
                <a:schemeClr val="lt1"/>
              </a:solidFill>
            </a:endParaRPr>
          </a:p>
          <a:p>
            <a:pPr indent="0" lvl="0" marL="0" rtl="0" algn="ctr">
              <a:spcBef>
                <a:spcPts val="0"/>
              </a:spcBef>
              <a:spcAft>
                <a:spcPts val="0"/>
              </a:spcAft>
              <a:buClr>
                <a:schemeClr val="lt1"/>
              </a:buClr>
              <a:buSzPts val="8000"/>
              <a:buFont typeface="Arial"/>
              <a:buNone/>
            </a:pPr>
            <a:r>
              <a:rPr b="1" lang="en-US" sz="7200">
                <a:solidFill>
                  <a:schemeClr val="lt1"/>
                </a:solidFill>
              </a:rPr>
              <a:t>BIGDATA2021@underline.io</a:t>
            </a:r>
            <a:endParaRPr b="1" sz="7200">
              <a:solidFill>
                <a:schemeClr val="lt1"/>
              </a:solidFill>
            </a:endParaRPr>
          </a:p>
          <a:p>
            <a:pPr indent="0" lvl="0" marL="0" rtl="0" algn="ctr">
              <a:spcBef>
                <a:spcPts val="0"/>
              </a:spcBef>
              <a:spcAft>
                <a:spcPts val="0"/>
              </a:spcAft>
              <a:buClr>
                <a:schemeClr val="dk1"/>
              </a:buClr>
              <a:buSzPts val="3000"/>
              <a:buFont typeface="Helvetica Neue"/>
              <a:buNone/>
            </a:pPr>
            <a:r>
              <a:t/>
            </a:r>
            <a:endParaRPr b="1" sz="3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0"/>
          <p:cNvSpPr/>
          <p:nvPr/>
        </p:nvSpPr>
        <p:spPr>
          <a:xfrm>
            <a:off x="-1" y="-929836"/>
            <a:ext cx="24384000" cy="14901000"/>
          </a:xfrm>
          <a:prstGeom prst="rect">
            <a:avLst/>
          </a:prstGeom>
          <a:solidFill>
            <a:srgbClr val="FFFFFF"/>
          </a:solidFill>
          <a:ln>
            <a:noFill/>
          </a:ln>
          <a:effectLst>
            <a:reflection blurRad="0" dir="5400000" dist="38100" endA="0" endPos="30000" fadeDir="5400012" kx="0" rotWithShape="0" algn="bl" stPos="0" sy="-100000" ky="0"/>
          </a:effectLst>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4" name="Google Shape;124;p30"/>
          <p:cNvSpPr txBox="1"/>
          <p:nvPr/>
        </p:nvSpPr>
        <p:spPr>
          <a:xfrm>
            <a:off x="0" y="450800"/>
            <a:ext cx="24384000" cy="1795500"/>
          </a:xfrm>
          <a:prstGeom prst="rect">
            <a:avLst/>
          </a:prstGeom>
          <a:noFill/>
          <a:ln>
            <a:noFill/>
          </a:ln>
        </p:spPr>
        <p:txBody>
          <a:bodyPr anchorCtr="0" anchor="ctr" bIns="50800" lIns="50800" spcFirstLastPara="1" rIns="50800" wrap="square" tIns="50800">
            <a:noAutofit/>
          </a:bodyPr>
          <a:lstStyle/>
          <a:p>
            <a:pPr indent="457200" lvl="0" marL="0" marR="0" rtl="0" algn="l">
              <a:lnSpc>
                <a:spcPct val="100000"/>
              </a:lnSpc>
              <a:spcBef>
                <a:spcPts val="0"/>
              </a:spcBef>
              <a:spcAft>
                <a:spcPts val="0"/>
              </a:spcAft>
              <a:buClr>
                <a:schemeClr val="lt1"/>
              </a:buClr>
              <a:buSzPts val="8000"/>
              <a:buFont typeface="Arial"/>
              <a:buNone/>
            </a:pPr>
            <a:r>
              <a:rPr b="1" i="0" lang="en-US" sz="7200" u="none" cap="none" strike="noStrike">
                <a:latin typeface="Arial"/>
                <a:ea typeface="Arial"/>
                <a:cs typeface="Arial"/>
                <a:sym typeface="Arial"/>
              </a:rPr>
              <a:t>G</a:t>
            </a:r>
            <a:r>
              <a:rPr b="1" lang="en-US" sz="7200"/>
              <a:t>eneral Information</a:t>
            </a:r>
            <a:endParaRPr b="1" i="0" sz="7200" u="none" cap="none" strike="noStrike">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Helvetica Neue"/>
              <a:buNone/>
            </a:pPr>
            <a:r>
              <a:t/>
            </a:r>
            <a:endParaRPr b="1" i="0" sz="3000" u="none" cap="none" strike="noStrike">
              <a:solidFill>
                <a:schemeClr val="lt1"/>
              </a:solidFill>
              <a:latin typeface="Arial"/>
              <a:ea typeface="Arial"/>
              <a:cs typeface="Arial"/>
              <a:sym typeface="Arial"/>
            </a:endParaRPr>
          </a:p>
        </p:txBody>
      </p:sp>
      <p:sp>
        <p:nvSpPr>
          <p:cNvPr id="125" name="Google Shape;125;p30"/>
          <p:cNvSpPr txBox="1"/>
          <p:nvPr/>
        </p:nvSpPr>
        <p:spPr>
          <a:xfrm>
            <a:off x="1969875" y="2416625"/>
            <a:ext cx="21464400" cy="10646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2600"/>
              </a:spcBef>
              <a:spcAft>
                <a:spcPts val="0"/>
              </a:spcAft>
              <a:buNone/>
            </a:pPr>
            <a:r>
              <a:t/>
            </a:r>
            <a:endParaRPr sz="3600">
              <a:solidFill>
                <a:schemeClr val="lt1"/>
              </a:solidFill>
              <a:latin typeface="Helvetica Neue"/>
              <a:ea typeface="Helvetica Neue"/>
              <a:cs typeface="Helvetica Neue"/>
              <a:sym typeface="Helvetica Neue"/>
            </a:endParaRPr>
          </a:p>
          <a:p>
            <a:pPr indent="-457200" lvl="0" marL="457200" marR="0" rtl="0" algn="l">
              <a:lnSpc>
                <a:spcPct val="100000"/>
              </a:lnSpc>
              <a:spcBef>
                <a:spcPts val="2600"/>
              </a:spcBef>
              <a:spcAft>
                <a:spcPts val="0"/>
              </a:spcAft>
              <a:buClr>
                <a:schemeClr val="dk1"/>
              </a:buClr>
              <a:buSzPts val="3600"/>
              <a:buFont typeface="Helvetica Neue"/>
              <a:buChar char="-"/>
            </a:pPr>
            <a:r>
              <a:rPr b="0" i="0" lang="en-US" sz="3600" u="none" cap="none" strike="noStrike">
                <a:solidFill>
                  <a:schemeClr val="dk1"/>
                </a:solidFill>
                <a:latin typeface="Helvetica Neue"/>
                <a:ea typeface="Helvetica Neue"/>
                <a:cs typeface="Helvetica Neue"/>
                <a:sym typeface="Helvetica Neue"/>
              </a:rPr>
              <a:t>Underline is the virtual event platform </a:t>
            </a:r>
            <a:r>
              <a:rPr lang="en-US" sz="3600">
                <a:solidFill>
                  <a:schemeClr val="dk1"/>
                </a:solidFill>
                <a:latin typeface="Helvetica Neue"/>
                <a:ea typeface="Helvetica Neue"/>
                <a:cs typeface="Helvetica Neue"/>
                <a:sym typeface="Helvetica Neue"/>
              </a:rPr>
              <a:t>used to support </a:t>
            </a:r>
            <a:r>
              <a:rPr b="0" i="0" lang="en-US" sz="3600" u="none" cap="none" strike="noStrike">
                <a:solidFill>
                  <a:schemeClr val="dk1"/>
                </a:solidFill>
                <a:latin typeface="Helvetica Neue"/>
                <a:ea typeface="Helvetica Neue"/>
                <a:cs typeface="Helvetica Neue"/>
                <a:sym typeface="Helvetica Neue"/>
              </a:rPr>
              <a:t>this year</a:t>
            </a:r>
            <a:r>
              <a:rPr lang="en-US" sz="3600">
                <a:solidFill>
                  <a:schemeClr val="dk1"/>
                </a:solidFill>
                <a:latin typeface="Helvetica Neue"/>
                <a:ea typeface="Helvetica Neue"/>
                <a:cs typeface="Helvetica Neue"/>
                <a:sym typeface="Helvetica Neue"/>
              </a:rPr>
              <a:t>’</a:t>
            </a:r>
            <a:r>
              <a:rPr b="0" i="0" lang="en-US" sz="3600" u="none" cap="none" strike="noStrike">
                <a:solidFill>
                  <a:schemeClr val="dk1"/>
                </a:solidFill>
                <a:latin typeface="Helvetica Neue"/>
                <a:ea typeface="Helvetica Neue"/>
                <a:cs typeface="Helvetica Neue"/>
                <a:sym typeface="Helvetica Neue"/>
              </a:rPr>
              <a:t>s </a:t>
            </a:r>
            <a:r>
              <a:rPr lang="en-US" sz="3600">
                <a:solidFill>
                  <a:schemeClr val="dk1"/>
                </a:solidFill>
                <a:latin typeface="Helvetica Neue"/>
                <a:ea typeface="Helvetica Neue"/>
                <a:cs typeface="Helvetica Neue"/>
                <a:sym typeface="Helvetica Neue"/>
              </a:rPr>
              <a:t>IEEE Big Data conference</a:t>
            </a:r>
            <a:r>
              <a:rPr b="0" i="0" lang="en-US" sz="3600" u="none" cap="none" strike="noStrike">
                <a:solidFill>
                  <a:schemeClr val="dk1"/>
                </a:solidFill>
                <a:latin typeface="Helvetica Neue"/>
                <a:ea typeface="Helvetica Neue"/>
                <a:cs typeface="Helvetica Neue"/>
                <a:sym typeface="Helvetica Neue"/>
              </a:rPr>
              <a:t>. </a:t>
            </a:r>
            <a:endParaRPr>
              <a:solidFill>
                <a:schemeClr val="dk1"/>
              </a:solidFill>
            </a:endParaRPr>
          </a:p>
          <a:p>
            <a:pPr indent="-457200" lvl="0" marL="457200" marR="0" rtl="0" algn="l">
              <a:lnSpc>
                <a:spcPct val="100000"/>
              </a:lnSpc>
              <a:spcBef>
                <a:spcPts val="2600"/>
              </a:spcBef>
              <a:spcAft>
                <a:spcPts val="0"/>
              </a:spcAft>
              <a:buClr>
                <a:schemeClr val="dk1"/>
              </a:buClr>
              <a:buSzPts val="3600"/>
              <a:buFont typeface="Helvetica Neue"/>
              <a:buChar char="-"/>
            </a:pPr>
            <a:r>
              <a:rPr b="0" i="0" lang="en-US" sz="3600" u="none" cap="none" strike="noStrike">
                <a:solidFill>
                  <a:schemeClr val="dk1"/>
                </a:solidFill>
                <a:latin typeface="Helvetica Neue"/>
                <a:ea typeface="Helvetica Neue"/>
                <a:cs typeface="Helvetica Neue"/>
                <a:sym typeface="Helvetica Neue"/>
              </a:rPr>
              <a:t>If you are </a:t>
            </a:r>
            <a:r>
              <a:rPr lang="en-US" sz="3600">
                <a:solidFill>
                  <a:schemeClr val="dk1"/>
                </a:solidFill>
                <a:latin typeface="Helvetica Neue"/>
                <a:ea typeface="Helvetica Neue"/>
                <a:cs typeface="Helvetica Neue"/>
                <a:sym typeface="Helvetica Neue"/>
              </a:rPr>
              <a:t>a presenter,</a:t>
            </a:r>
            <a:r>
              <a:rPr b="0" i="0" lang="en-US" sz="3600" u="none" cap="none" strike="noStrike">
                <a:solidFill>
                  <a:schemeClr val="dk1"/>
                </a:solidFill>
                <a:latin typeface="Helvetica Neue"/>
                <a:ea typeface="Helvetica Neue"/>
                <a:cs typeface="Helvetica Neue"/>
                <a:sym typeface="Helvetica Neue"/>
              </a:rPr>
              <a:t> a </a:t>
            </a:r>
            <a:r>
              <a:rPr b="1" lang="en-US" sz="3600">
                <a:solidFill>
                  <a:schemeClr val="dk1"/>
                </a:solidFill>
                <a:latin typeface="Helvetica Neue"/>
                <a:ea typeface="Helvetica Neue"/>
                <a:cs typeface="Helvetica Neue"/>
                <a:sym typeface="Helvetica Neue"/>
              </a:rPr>
              <a:t>pre-recorded video presentation </a:t>
            </a:r>
            <a:r>
              <a:rPr lang="en-US" sz="3600">
                <a:solidFill>
                  <a:schemeClr val="dk1"/>
                </a:solidFill>
                <a:latin typeface="Helvetica Neue"/>
                <a:ea typeface="Helvetica Neue"/>
                <a:cs typeface="Helvetica Neue"/>
                <a:sym typeface="Helvetica Neue"/>
              </a:rPr>
              <a:t>is r</a:t>
            </a:r>
            <a:r>
              <a:rPr b="0" i="0" lang="en-US" sz="3600" u="none" cap="none" strike="noStrike">
                <a:solidFill>
                  <a:schemeClr val="dk1"/>
                </a:solidFill>
                <a:latin typeface="Helvetica Neue"/>
                <a:ea typeface="Helvetica Neue"/>
                <a:cs typeface="Helvetica Neue"/>
                <a:sym typeface="Helvetica Neue"/>
              </a:rPr>
              <a:t>equired</a:t>
            </a:r>
            <a:r>
              <a:rPr lang="en-US" sz="3600">
                <a:solidFill>
                  <a:schemeClr val="dk1"/>
                </a:solidFill>
                <a:latin typeface="Helvetica Neue"/>
                <a:ea typeface="Helvetica Neue"/>
                <a:cs typeface="Helvetica Neue"/>
                <a:sym typeface="Helvetica Neue"/>
              </a:rPr>
              <a:t>.</a:t>
            </a:r>
            <a:endParaRPr>
              <a:solidFill>
                <a:schemeClr val="dk1"/>
              </a:solidFill>
            </a:endParaRPr>
          </a:p>
          <a:p>
            <a:pPr indent="-457200" lvl="8" marL="457200" marR="0" rtl="0" algn="l">
              <a:lnSpc>
                <a:spcPct val="100000"/>
              </a:lnSpc>
              <a:spcBef>
                <a:spcPts val="2600"/>
              </a:spcBef>
              <a:spcAft>
                <a:spcPts val="0"/>
              </a:spcAft>
              <a:buClr>
                <a:schemeClr val="dk1"/>
              </a:buClr>
              <a:buSzPts val="3600"/>
              <a:buFont typeface="Helvetica Neue"/>
              <a:buChar char="-"/>
            </a:pPr>
            <a:r>
              <a:rPr b="0" i="0" lang="en-US" sz="3600" u="none" cap="none" strike="noStrike">
                <a:solidFill>
                  <a:schemeClr val="dk1"/>
                </a:solidFill>
                <a:latin typeface="Helvetica Neue"/>
                <a:ea typeface="Helvetica Neue"/>
                <a:cs typeface="Helvetica Neue"/>
                <a:sym typeface="Helvetica Neue"/>
              </a:rPr>
              <a:t>All </a:t>
            </a:r>
            <a:r>
              <a:rPr b="1" lang="en-US" sz="3600">
                <a:solidFill>
                  <a:schemeClr val="dk1"/>
                </a:solidFill>
                <a:latin typeface="Helvetica Neue"/>
                <a:ea typeface="Helvetica Neue"/>
                <a:cs typeface="Helvetica Neue"/>
                <a:sym typeface="Helvetica Neue"/>
              </a:rPr>
              <a:t>p</a:t>
            </a:r>
            <a:r>
              <a:rPr b="1" i="0" lang="en-US" sz="3600" u="none" cap="none" strike="noStrike">
                <a:solidFill>
                  <a:schemeClr val="dk1"/>
                </a:solidFill>
                <a:latin typeface="Helvetica Neue"/>
                <a:ea typeface="Helvetica Neue"/>
                <a:cs typeface="Helvetica Neue"/>
                <a:sym typeface="Helvetica Neue"/>
              </a:rPr>
              <a:t>re-recorded </a:t>
            </a:r>
            <a:r>
              <a:rPr b="1" lang="en-US" sz="3600">
                <a:solidFill>
                  <a:schemeClr val="dk1"/>
                </a:solidFill>
                <a:latin typeface="Helvetica Neue"/>
                <a:ea typeface="Helvetica Neue"/>
                <a:cs typeface="Helvetica Neue"/>
                <a:sym typeface="Helvetica Neue"/>
              </a:rPr>
              <a:t>presentations</a:t>
            </a:r>
            <a:r>
              <a:rPr b="1" i="0" lang="en-US" sz="3600" u="none" cap="none" strike="noStrike">
                <a:solidFill>
                  <a:schemeClr val="dk1"/>
                </a:solidFill>
                <a:latin typeface="Helvetica Neue"/>
                <a:ea typeface="Helvetica Neue"/>
                <a:cs typeface="Helvetica Neue"/>
                <a:sym typeface="Helvetica Neue"/>
              </a:rPr>
              <a:t> </a:t>
            </a:r>
            <a:r>
              <a:rPr b="0" i="0" lang="en-US" sz="3600" u="none" cap="none" strike="noStrike">
                <a:solidFill>
                  <a:schemeClr val="dk1"/>
                </a:solidFill>
                <a:latin typeface="Helvetica Neue"/>
                <a:ea typeface="Helvetica Neue"/>
                <a:cs typeface="Helvetica Neue"/>
                <a:sym typeface="Helvetica Neue"/>
              </a:rPr>
              <a:t>must be</a:t>
            </a:r>
            <a:r>
              <a:rPr lang="en-US" sz="3600">
                <a:solidFill>
                  <a:schemeClr val="dk1"/>
                </a:solidFill>
                <a:latin typeface="Helvetica Neue"/>
                <a:ea typeface="Helvetica Neue"/>
                <a:cs typeface="Helvetica Neue"/>
                <a:sym typeface="Helvetica Neue"/>
              </a:rPr>
              <a:t> </a:t>
            </a:r>
            <a:r>
              <a:rPr b="0" i="0" lang="en-US" sz="3600" u="none" cap="none" strike="noStrike">
                <a:solidFill>
                  <a:schemeClr val="dk1"/>
                </a:solidFill>
                <a:latin typeface="Helvetica Neue"/>
                <a:ea typeface="Helvetica Neue"/>
                <a:cs typeface="Helvetica Neue"/>
                <a:sym typeface="Helvetica Neue"/>
              </a:rPr>
              <a:t>uploaded to Underline by </a:t>
            </a:r>
            <a:r>
              <a:rPr b="1" lang="en-US" sz="3600">
                <a:solidFill>
                  <a:schemeClr val="dk1"/>
                </a:solidFill>
                <a:latin typeface="Helvetica Neue"/>
                <a:ea typeface="Helvetica Neue"/>
                <a:cs typeface="Helvetica Neue"/>
                <a:sym typeface="Helvetica Neue"/>
              </a:rPr>
              <a:t>24 November 2021.</a:t>
            </a:r>
            <a:r>
              <a:rPr b="0" i="0" lang="en-US" sz="3600" u="none" cap="none" strike="noStrike">
                <a:solidFill>
                  <a:schemeClr val="dk1"/>
                </a:solidFill>
                <a:latin typeface="Helvetica Neue"/>
                <a:ea typeface="Helvetica Neue"/>
                <a:cs typeface="Helvetica Neue"/>
                <a:sym typeface="Helvetica Neue"/>
              </a:rPr>
              <a:t> </a:t>
            </a:r>
            <a:endParaRPr sz="3600">
              <a:solidFill>
                <a:schemeClr val="dk1"/>
              </a:solidFill>
              <a:latin typeface="Helvetica Neue"/>
              <a:ea typeface="Helvetica Neue"/>
              <a:cs typeface="Helvetica Neue"/>
              <a:sym typeface="Helvetica Neue"/>
            </a:endParaRPr>
          </a:p>
          <a:p>
            <a:pPr indent="-457200" lvl="8" marL="457200" marR="0" rtl="0" algn="l">
              <a:lnSpc>
                <a:spcPct val="100000"/>
              </a:lnSpc>
              <a:spcBef>
                <a:spcPts val="2600"/>
              </a:spcBef>
              <a:spcAft>
                <a:spcPts val="0"/>
              </a:spcAft>
              <a:buClr>
                <a:schemeClr val="dk1"/>
              </a:buClr>
              <a:buSzPts val="3600"/>
              <a:buFont typeface="Helvetica Neue"/>
              <a:buChar char="-"/>
            </a:pPr>
            <a:r>
              <a:rPr lang="en-US" sz="3600">
                <a:solidFill>
                  <a:schemeClr val="dk1"/>
                </a:solidFill>
                <a:latin typeface="Helvetica Neue"/>
                <a:ea typeface="Helvetica Neue"/>
                <a:cs typeface="Helvetica Neue"/>
                <a:sym typeface="Helvetica Neue"/>
              </a:rPr>
              <a:t>The Presenter Submission Form detailed on page 9 must be completed by </a:t>
            </a:r>
            <a:r>
              <a:rPr b="1" lang="en-US" sz="3600">
                <a:solidFill>
                  <a:schemeClr val="dk1"/>
                </a:solidFill>
                <a:latin typeface="Helvetica Neue"/>
                <a:ea typeface="Helvetica Neue"/>
                <a:cs typeface="Helvetica Neue"/>
                <a:sym typeface="Helvetica Neue"/>
              </a:rPr>
              <a:t>24 November 2021.</a:t>
            </a:r>
            <a:endParaRPr b="1" sz="3600" u="sng">
              <a:solidFill>
                <a:schemeClr val="dk1"/>
              </a:solidFill>
              <a:latin typeface="Helvetica Neue"/>
              <a:ea typeface="Helvetica Neue"/>
              <a:cs typeface="Helvetica Neue"/>
              <a:sym typeface="Helvetica Neue"/>
            </a:endParaRPr>
          </a:p>
          <a:p>
            <a:pPr indent="-457200" lvl="0" marL="457200" marR="0" rtl="0" algn="l">
              <a:lnSpc>
                <a:spcPct val="100000"/>
              </a:lnSpc>
              <a:spcBef>
                <a:spcPts val="2600"/>
              </a:spcBef>
              <a:spcAft>
                <a:spcPts val="0"/>
              </a:spcAft>
              <a:buClr>
                <a:schemeClr val="dk1"/>
              </a:buClr>
              <a:buSzPts val="3600"/>
              <a:buFont typeface="Helvetica Neue"/>
              <a:buChar char="-"/>
            </a:pPr>
            <a:r>
              <a:rPr b="0" i="0" lang="en-US" sz="3600" u="none" cap="none" strike="noStrike">
                <a:solidFill>
                  <a:schemeClr val="dk1"/>
                </a:solidFill>
                <a:latin typeface="Helvetica Neue"/>
                <a:ea typeface="Helvetica Neue"/>
                <a:cs typeface="Helvetica Neue"/>
                <a:sym typeface="Helvetica Neue"/>
              </a:rPr>
              <a:t>On the following pages you can find a simple set of guidelines as well as a link to a third party software that you are welcome to use to record your presentation. We chose it because it is easy to use, and it has some powerful features that you are welcome to explore.</a:t>
            </a:r>
            <a:endParaRPr>
              <a:solidFill>
                <a:schemeClr val="dk1"/>
              </a:solidFill>
            </a:endParaRPr>
          </a:p>
          <a:p>
            <a:pPr indent="-457200" lvl="0" marL="457200" marR="0" rtl="0" algn="l">
              <a:lnSpc>
                <a:spcPct val="100000"/>
              </a:lnSpc>
              <a:spcBef>
                <a:spcPts val="2600"/>
              </a:spcBef>
              <a:spcAft>
                <a:spcPts val="0"/>
              </a:spcAft>
              <a:buClr>
                <a:schemeClr val="dk1"/>
              </a:buClr>
              <a:buSzPts val="3600"/>
              <a:buFont typeface="Helvetica Neue"/>
              <a:buChar char="-"/>
            </a:pPr>
            <a:r>
              <a:rPr lang="en-US" sz="3600">
                <a:solidFill>
                  <a:schemeClr val="dk1"/>
                </a:solidFill>
                <a:latin typeface="Helvetica Neue"/>
                <a:ea typeface="Helvetica Neue"/>
                <a:cs typeface="Helvetica Neue"/>
                <a:sym typeface="Helvetica Neue"/>
              </a:rPr>
              <a:t>Should you</a:t>
            </a:r>
            <a:r>
              <a:rPr b="0" i="0" lang="en-US" sz="3600" u="none" cap="none" strike="noStrike">
                <a:solidFill>
                  <a:schemeClr val="dk1"/>
                </a:solidFill>
                <a:latin typeface="Helvetica Neue"/>
                <a:ea typeface="Helvetica Neue"/>
                <a:cs typeface="Helvetica Neue"/>
                <a:sym typeface="Helvetica Neue"/>
              </a:rPr>
              <a:t> have any questions or nee</a:t>
            </a:r>
            <a:r>
              <a:rPr lang="en-US" sz="3600">
                <a:solidFill>
                  <a:schemeClr val="dk1"/>
                </a:solidFill>
                <a:latin typeface="Helvetica Neue"/>
                <a:ea typeface="Helvetica Neue"/>
                <a:cs typeface="Helvetica Neue"/>
                <a:sym typeface="Helvetica Neue"/>
              </a:rPr>
              <a:t>d additional support,</a:t>
            </a:r>
            <a:r>
              <a:rPr b="0" i="0" lang="en-US" sz="3600" u="none" cap="none" strike="noStrike">
                <a:solidFill>
                  <a:schemeClr val="dk1"/>
                </a:solidFill>
                <a:latin typeface="Helvetica Neue"/>
                <a:ea typeface="Helvetica Neue"/>
                <a:cs typeface="Helvetica Neue"/>
                <a:sym typeface="Helvetica Neue"/>
              </a:rPr>
              <a:t> please email</a:t>
            </a:r>
            <a:r>
              <a:rPr lang="en-US" sz="3600">
                <a:solidFill>
                  <a:schemeClr val="dk1"/>
                </a:solidFill>
                <a:latin typeface="Helvetica Neue"/>
                <a:ea typeface="Helvetica Neue"/>
                <a:cs typeface="Helvetica Neue"/>
                <a:sym typeface="Helvetica Neue"/>
              </a:rPr>
              <a:t>, BIGDATA2021@underline.io</a:t>
            </a:r>
            <a:endParaRPr b="0" i="0" sz="3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2600"/>
              </a:spcBef>
              <a:spcAft>
                <a:spcPts val="0"/>
              </a:spcAft>
              <a:buNone/>
            </a:pPr>
            <a:r>
              <a:t/>
            </a:r>
            <a:endParaRPr sz="3600">
              <a:solidFill>
                <a:schemeClr val="lt1"/>
              </a:solidFill>
              <a:latin typeface="Helvetica Neue"/>
              <a:ea typeface="Helvetica Neue"/>
              <a:cs typeface="Helvetica Neue"/>
              <a:sym typeface="Helvetica Neue"/>
            </a:endParaRPr>
          </a:p>
          <a:p>
            <a:pPr indent="0" lvl="0" marL="0" marR="0" rtl="0" algn="l">
              <a:lnSpc>
                <a:spcPct val="100000"/>
              </a:lnSpc>
              <a:spcBef>
                <a:spcPts val="2600"/>
              </a:spcBef>
              <a:spcAft>
                <a:spcPts val="1300"/>
              </a:spcAft>
              <a:buClr>
                <a:srgbClr val="000000"/>
              </a:buClr>
              <a:buSzPts val="3000"/>
              <a:buFont typeface="Helvetica Neue"/>
              <a:buNone/>
            </a:pPr>
            <a:r>
              <a:t/>
            </a:r>
            <a:endParaRPr b="1" i="0" sz="3000" u="none" cap="none" strike="noStrike">
              <a:solidFill>
                <a:schemeClr val="lt1"/>
              </a:solidFill>
              <a:latin typeface="Helvetica Neue"/>
              <a:ea typeface="Helvetica Neue"/>
              <a:cs typeface="Helvetica Neue"/>
              <a:sym typeface="Helvetica Neue"/>
            </a:endParaRPr>
          </a:p>
        </p:txBody>
      </p:sp>
      <p:cxnSp>
        <p:nvCxnSpPr>
          <p:cNvPr id="126" name="Google Shape;126;p30"/>
          <p:cNvCxnSpPr/>
          <p:nvPr/>
        </p:nvCxnSpPr>
        <p:spPr>
          <a:xfrm flipH="1" rot="10800000">
            <a:off x="7203234" y="18385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127" name="Google Shape;127;p30"/>
          <p:cNvPicPr preferRelativeResize="0"/>
          <p:nvPr/>
        </p:nvPicPr>
        <p:blipFill rotWithShape="1">
          <a:blip r:embed="rId3">
            <a:alphaModFix/>
          </a:blip>
          <a:srcRect b="0" l="0" r="0" t="0"/>
          <a:stretch/>
        </p:blipFill>
        <p:spPr>
          <a:xfrm>
            <a:off x="21783973" y="260233"/>
            <a:ext cx="2563449" cy="2554442"/>
          </a:xfrm>
          <a:prstGeom prst="rect">
            <a:avLst/>
          </a:prstGeom>
          <a:noFill/>
          <a:ln>
            <a:noFill/>
          </a:ln>
        </p:spPr>
      </p:pic>
      <p:pic>
        <p:nvPicPr>
          <p:cNvPr descr="Underline_logotype_construction_Logotype_black_export.jpg" id="128" name="Google Shape;128;p30"/>
          <p:cNvPicPr preferRelativeResize="0"/>
          <p:nvPr/>
        </p:nvPicPr>
        <p:blipFill rotWithShape="1">
          <a:blip r:embed="rId4">
            <a:alphaModFix/>
          </a:blip>
          <a:srcRect b="26920" l="11171" r="11249" t="29610"/>
          <a:stretch/>
        </p:blipFill>
        <p:spPr>
          <a:xfrm>
            <a:off x="592812" y="12941413"/>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 name="Shape 132"/>
        <p:cNvGrpSpPr/>
        <p:nvPr/>
      </p:nvGrpSpPr>
      <p:grpSpPr>
        <a:xfrm>
          <a:off x="0" y="0"/>
          <a:ext cx="0" cy="0"/>
          <a:chOff x="0" y="0"/>
          <a:chExt cx="0" cy="0"/>
        </a:xfrm>
      </p:grpSpPr>
      <p:pic>
        <p:nvPicPr>
          <p:cNvPr descr="Underline_logotype_construction_Logotype_black_export.jpg" id="133" name="Google Shape;133;p31"/>
          <p:cNvPicPr preferRelativeResize="0"/>
          <p:nvPr/>
        </p:nvPicPr>
        <p:blipFill rotWithShape="1">
          <a:blip r:embed="rId3">
            <a:alphaModFix/>
          </a:blip>
          <a:srcRect b="26920" l="11171" r="11247" t="29611"/>
          <a:stretch/>
        </p:blipFill>
        <p:spPr>
          <a:xfrm>
            <a:off x="592812" y="12371838"/>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sp>
        <p:nvSpPr>
          <p:cNvPr id="134" name="Google Shape;134;p31"/>
          <p:cNvSpPr txBox="1"/>
          <p:nvPr/>
        </p:nvSpPr>
        <p:spPr>
          <a:xfrm>
            <a:off x="1" y="428825"/>
            <a:ext cx="13008300" cy="1791900"/>
          </a:xfrm>
          <a:prstGeom prst="rect">
            <a:avLst/>
          </a:prstGeom>
          <a:noFill/>
          <a:ln>
            <a:noFill/>
          </a:ln>
        </p:spPr>
        <p:txBody>
          <a:bodyPr anchorCtr="0" anchor="ctr" bIns="68550" lIns="68550" spcFirstLastPara="1" rIns="68550" wrap="square" tIns="68550">
            <a:noAutofit/>
          </a:bodyPr>
          <a:lstStyle/>
          <a:p>
            <a:pPr indent="457200" lvl="0" marL="0" marR="0" rtl="0" algn="l">
              <a:lnSpc>
                <a:spcPct val="90000"/>
              </a:lnSpc>
              <a:spcBef>
                <a:spcPts val="0"/>
              </a:spcBef>
              <a:spcAft>
                <a:spcPts val="0"/>
              </a:spcAft>
              <a:buClr>
                <a:srgbClr val="000000"/>
              </a:buClr>
              <a:buSzPts val="9000"/>
              <a:buFont typeface="Arial"/>
              <a:buNone/>
            </a:pPr>
            <a:r>
              <a:rPr b="1" i="0" lang="en-US" sz="7200" u="none" cap="none" strike="noStrike">
                <a:solidFill>
                  <a:srgbClr val="000000"/>
                </a:solidFill>
                <a:latin typeface="Arial"/>
                <a:ea typeface="Arial"/>
                <a:cs typeface="Arial"/>
                <a:sym typeface="Arial"/>
              </a:rPr>
              <a:t>Overview</a:t>
            </a:r>
            <a:endParaRPr b="1" i="0" sz="7200" u="none" cap="none" strike="noStrike">
              <a:solidFill>
                <a:srgbClr val="000000"/>
              </a:solidFill>
              <a:latin typeface="Arial"/>
              <a:ea typeface="Arial"/>
              <a:cs typeface="Arial"/>
              <a:sym typeface="Arial"/>
            </a:endParaRPr>
          </a:p>
        </p:txBody>
      </p:sp>
      <p:sp>
        <p:nvSpPr>
          <p:cNvPr id="135" name="Google Shape;135;p31"/>
          <p:cNvSpPr txBox="1"/>
          <p:nvPr/>
        </p:nvSpPr>
        <p:spPr>
          <a:xfrm>
            <a:off x="592800" y="2712300"/>
            <a:ext cx="22058700" cy="6171000"/>
          </a:xfrm>
          <a:prstGeom prst="rect">
            <a:avLst/>
          </a:prstGeom>
          <a:noFill/>
          <a:ln>
            <a:noFill/>
          </a:ln>
        </p:spPr>
        <p:txBody>
          <a:bodyPr anchorCtr="0" anchor="ctr" bIns="50800" lIns="50800" spcFirstLastPara="1" rIns="50800" wrap="square" tIns="50800">
            <a:noAutofit/>
          </a:bodyPr>
          <a:lstStyle/>
          <a:p>
            <a:pPr indent="0" lvl="0" marL="0" rtl="0" algn="l">
              <a:spcBef>
                <a:spcPts val="0"/>
              </a:spcBef>
              <a:spcAft>
                <a:spcPts val="0"/>
              </a:spcAft>
              <a:buClr>
                <a:schemeClr val="dk1"/>
              </a:buClr>
              <a:buSzPts val="4400"/>
              <a:buFont typeface="Arial"/>
              <a:buNone/>
            </a:pPr>
            <a:r>
              <a:rPr lang="en-US" sz="4200">
                <a:solidFill>
                  <a:schemeClr val="dk1"/>
                </a:solidFill>
              </a:rPr>
              <a:t>In this document you will find instructions on how to create your video presentation:</a:t>
            </a:r>
            <a:endParaRPr sz="4200">
              <a:solidFill>
                <a:schemeClr val="dk1"/>
              </a:solidFill>
            </a:endParaRPr>
          </a:p>
          <a:p>
            <a:pPr indent="0" lvl="0" marL="0" rtl="0" algn="l">
              <a:spcBef>
                <a:spcPts val="0"/>
              </a:spcBef>
              <a:spcAft>
                <a:spcPts val="0"/>
              </a:spcAft>
              <a:buClr>
                <a:schemeClr val="dk1"/>
              </a:buClr>
              <a:buSzPts val="4400"/>
              <a:buFont typeface="Arial"/>
              <a:buNone/>
            </a:pPr>
            <a:r>
              <a:t/>
            </a:r>
            <a:endParaRPr sz="4200">
              <a:solidFill>
                <a:schemeClr val="dk1"/>
              </a:solidFill>
            </a:endParaRPr>
          </a:p>
          <a:p>
            <a:pPr indent="0" lvl="0" marL="0" rtl="0" algn="l">
              <a:spcBef>
                <a:spcPts val="0"/>
              </a:spcBef>
              <a:spcAft>
                <a:spcPts val="0"/>
              </a:spcAft>
              <a:buClr>
                <a:schemeClr val="dk1"/>
              </a:buClr>
              <a:buSzPts val="1200"/>
              <a:buFont typeface="Arial"/>
              <a:buNone/>
            </a:pPr>
            <a:r>
              <a:t/>
            </a:r>
            <a:endParaRPr b="1" sz="1200">
              <a:solidFill>
                <a:schemeClr val="dk1"/>
              </a:solidFill>
              <a:latin typeface="Helvetica Neue"/>
              <a:ea typeface="Helvetica Neue"/>
              <a:cs typeface="Helvetica Neue"/>
              <a:sym typeface="Helvetica Neue"/>
            </a:endParaRPr>
          </a:p>
          <a:p>
            <a:pPr indent="457200" lvl="6" marL="914400" rtl="0" algn="l">
              <a:lnSpc>
                <a:spcPct val="200000"/>
              </a:lnSpc>
              <a:spcBef>
                <a:spcPts val="0"/>
              </a:spcBef>
              <a:spcAft>
                <a:spcPts val="0"/>
              </a:spcAft>
              <a:buClr>
                <a:schemeClr val="dk1"/>
              </a:buClr>
              <a:buSzPts val="4400"/>
              <a:buFont typeface="Arial"/>
              <a:buNone/>
            </a:pPr>
            <a:r>
              <a:rPr lang="en-US" sz="4200">
                <a:solidFill>
                  <a:schemeClr val="dk1"/>
                </a:solidFill>
              </a:rPr>
              <a:t>Step 1: Prepare the presentation and environment</a:t>
            </a:r>
            <a:endParaRPr sz="4200">
              <a:solidFill>
                <a:schemeClr val="dk1"/>
              </a:solidFill>
            </a:endParaRPr>
          </a:p>
          <a:p>
            <a:pPr indent="1371600" lvl="6" marL="0" rtl="0" algn="l">
              <a:lnSpc>
                <a:spcPct val="200000"/>
              </a:lnSpc>
              <a:spcBef>
                <a:spcPts val="0"/>
              </a:spcBef>
              <a:spcAft>
                <a:spcPts val="0"/>
              </a:spcAft>
              <a:buClr>
                <a:schemeClr val="dk1"/>
              </a:buClr>
              <a:buSzPts val="4400"/>
              <a:buFont typeface="Arial"/>
              <a:buNone/>
            </a:pPr>
            <a:r>
              <a:rPr lang="en-US" sz="4200">
                <a:solidFill>
                  <a:schemeClr val="dk1"/>
                </a:solidFill>
              </a:rPr>
              <a:t>Step 2: Download software &amp; record your video presentation</a:t>
            </a:r>
            <a:endParaRPr sz="4200">
              <a:solidFill>
                <a:schemeClr val="dk1"/>
              </a:solidFill>
            </a:endParaRPr>
          </a:p>
          <a:p>
            <a:pPr indent="1371600" lvl="6" marL="0" rtl="0" algn="l">
              <a:lnSpc>
                <a:spcPct val="200000"/>
              </a:lnSpc>
              <a:spcBef>
                <a:spcPts val="0"/>
              </a:spcBef>
              <a:spcAft>
                <a:spcPts val="0"/>
              </a:spcAft>
              <a:buClr>
                <a:schemeClr val="dk1"/>
              </a:buClr>
              <a:buSzPts val="4400"/>
              <a:buFont typeface="Arial"/>
              <a:buNone/>
            </a:pPr>
            <a:r>
              <a:rPr lang="en-US" sz="4200">
                <a:solidFill>
                  <a:schemeClr val="dk1"/>
                </a:solidFill>
              </a:rPr>
              <a:t>Step 3: Complete the Presenter Submission Form (see link on page 9)</a:t>
            </a:r>
            <a:endParaRPr b="1" sz="4200">
              <a:solidFill>
                <a:schemeClr val="dk1"/>
              </a:solidFill>
              <a:latin typeface="Helvetica Neue"/>
              <a:ea typeface="Helvetica Neue"/>
              <a:cs typeface="Helvetica Neue"/>
              <a:sym typeface="Helvetica Neue"/>
            </a:endParaRPr>
          </a:p>
          <a:p>
            <a:pPr indent="1371600" lvl="6" marL="0" marR="0" rtl="0" algn="l">
              <a:lnSpc>
                <a:spcPct val="200000"/>
              </a:lnSpc>
              <a:spcBef>
                <a:spcPts val="0"/>
              </a:spcBef>
              <a:spcAft>
                <a:spcPts val="0"/>
              </a:spcAft>
              <a:buClr>
                <a:srgbClr val="000000"/>
              </a:buClr>
              <a:buSzPts val="4400"/>
              <a:buFont typeface="Arial"/>
              <a:buNone/>
            </a:pPr>
            <a:r>
              <a:t/>
            </a:r>
            <a:endParaRPr sz="4200">
              <a:solidFill>
                <a:schemeClr val="dk1"/>
              </a:solidFill>
            </a:endParaRPr>
          </a:p>
          <a:p>
            <a:pPr indent="1371600" lvl="6" marL="0" marR="0" rtl="0" algn="l">
              <a:lnSpc>
                <a:spcPct val="200000"/>
              </a:lnSpc>
              <a:spcBef>
                <a:spcPts val="0"/>
              </a:spcBef>
              <a:spcAft>
                <a:spcPts val="0"/>
              </a:spcAft>
              <a:buClr>
                <a:srgbClr val="000000"/>
              </a:buClr>
              <a:buSzPts val="3000"/>
              <a:buFont typeface="Arial"/>
              <a:buNone/>
            </a:pPr>
            <a:r>
              <a:t/>
            </a:r>
            <a:endParaRPr b="1" i="0" sz="3000" u="none" cap="none" strike="noStrike">
              <a:solidFill>
                <a:srgbClr val="000000"/>
              </a:solidFill>
              <a:latin typeface="Helvetica Neue"/>
              <a:ea typeface="Helvetica Neue"/>
              <a:cs typeface="Helvetica Neue"/>
              <a:sym typeface="Helvetica Neue"/>
            </a:endParaRPr>
          </a:p>
        </p:txBody>
      </p:sp>
      <p:sp>
        <p:nvSpPr>
          <p:cNvPr id="136" name="Google Shape;136;p31"/>
          <p:cNvSpPr txBox="1"/>
          <p:nvPr/>
        </p:nvSpPr>
        <p:spPr>
          <a:xfrm>
            <a:off x="1162650" y="8883300"/>
            <a:ext cx="22058700" cy="1791900"/>
          </a:xfrm>
          <a:prstGeom prst="rect">
            <a:avLst/>
          </a:prstGeom>
          <a:solidFill>
            <a:srgbClr val="3F85C6"/>
          </a:solidFill>
          <a:ln>
            <a:noFill/>
          </a:ln>
        </p:spPr>
        <p:txBody>
          <a:bodyPr anchorCtr="0" anchor="t" bIns="180000" lIns="252000" spcFirstLastPara="1" rIns="252000" wrap="square" tIns="180000">
            <a:noAutofit/>
          </a:bodyPr>
          <a:lstStyle/>
          <a:p>
            <a:pPr indent="0" lvl="0" marL="0" rtl="0" algn="ctr">
              <a:spcBef>
                <a:spcPts val="2600"/>
              </a:spcBef>
              <a:spcAft>
                <a:spcPts val="1300"/>
              </a:spcAft>
              <a:buNone/>
            </a:pPr>
            <a:r>
              <a:rPr lang="en-US" sz="3600">
                <a:solidFill>
                  <a:schemeClr val="dk1"/>
                </a:solidFill>
                <a:latin typeface="Helvetica Neue"/>
                <a:ea typeface="Helvetica Neue"/>
                <a:cs typeface="Helvetica Neue"/>
                <a:sym typeface="Helvetica Neue"/>
              </a:rPr>
              <a:t>Should you have any questions or need additional support, please email BIGDATA2021@underline.io</a:t>
            </a:r>
            <a:endParaRPr b="0" i="0" sz="3000" u="none" cap="none" strike="noStrike">
              <a:solidFill>
                <a:schemeClr val="dk1"/>
              </a:solidFill>
              <a:latin typeface="Helvetica Neue"/>
              <a:ea typeface="Helvetica Neue"/>
              <a:cs typeface="Helvetica Neue"/>
              <a:sym typeface="Helvetica Neue"/>
            </a:endParaRPr>
          </a:p>
        </p:txBody>
      </p:sp>
      <p:pic>
        <p:nvPicPr>
          <p:cNvPr descr="Image" id="137" name="Google Shape;137;p31"/>
          <p:cNvPicPr preferRelativeResize="0"/>
          <p:nvPr/>
        </p:nvPicPr>
        <p:blipFill rotWithShape="1">
          <a:blip r:embed="rId4">
            <a:alphaModFix/>
          </a:blip>
          <a:srcRect b="0" l="0" r="0" t="0"/>
          <a:stretch/>
        </p:blipFill>
        <p:spPr>
          <a:xfrm>
            <a:off x="21783973" y="260233"/>
            <a:ext cx="2563449" cy="2554442"/>
          </a:xfrm>
          <a:prstGeom prst="rect">
            <a:avLst/>
          </a:prstGeom>
          <a:noFill/>
          <a:ln>
            <a:noFill/>
          </a:ln>
        </p:spPr>
      </p:pic>
      <p:cxnSp>
        <p:nvCxnSpPr>
          <p:cNvPr id="138" name="Google Shape;138;p31"/>
          <p:cNvCxnSpPr/>
          <p:nvPr/>
        </p:nvCxnSpPr>
        <p:spPr>
          <a:xfrm flipH="1" rot="10800000">
            <a:off x="7203234" y="18385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139" name="Google Shape;139;p31"/>
          <p:cNvPicPr preferRelativeResize="0"/>
          <p:nvPr/>
        </p:nvPicPr>
        <p:blipFill rotWithShape="1">
          <a:blip r:embed="rId4">
            <a:alphaModFix/>
          </a:blip>
          <a:srcRect b="0" l="0" r="0" t="0"/>
          <a:stretch/>
        </p:blipFill>
        <p:spPr>
          <a:xfrm>
            <a:off x="21783973" y="260233"/>
            <a:ext cx="2563449" cy="25544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pic>
        <p:nvPicPr>
          <p:cNvPr descr="Underline_logotype_construction_Logotype_black_export.jpg" id="144" name="Google Shape;144;p32"/>
          <p:cNvPicPr preferRelativeResize="0"/>
          <p:nvPr/>
        </p:nvPicPr>
        <p:blipFill rotWithShape="1">
          <a:blip r:embed="rId3">
            <a:alphaModFix/>
          </a:blip>
          <a:srcRect b="26920" l="11171" r="11247" t="29611"/>
          <a:stretch/>
        </p:blipFill>
        <p:spPr>
          <a:xfrm>
            <a:off x="592812" y="12465426"/>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sp>
        <p:nvSpPr>
          <p:cNvPr id="145" name="Google Shape;145;p32"/>
          <p:cNvSpPr txBox="1"/>
          <p:nvPr/>
        </p:nvSpPr>
        <p:spPr>
          <a:xfrm>
            <a:off x="592800" y="101425"/>
            <a:ext cx="17581200" cy="2554500"/>
          </a:xfrm>
          <a:prstGeom prst="rect">
            <a:avLst/>
          </a:prstGeom>
          <a:noFill/>
          <a:ln>
            <a:noFill/>
          </a:ln>
        </p:spPr>
        <p:txBody>
          <a:bodyPr anchorCtr="0" anchor="ctr" bIns="68550" lIns="68550" spcFirstLastPara="1" rIns="68550" wrap="square" tIns="68550">
            <a:noAutofit/>
          </a:bodyPr>
          <a:lstStyle/>
          <a:p>
            <a:pPr indent="0" lvl="0" marL="0" marR="0" rtl="0" algn="l">
              <a:lnSpc>
                <a:spcPct val="90000"/>
              </a:lnSpc>
              <a:spcBef>
                <a:spcPts val="0"/>
              </a:spcBef>
              <a:spcAft>
                <a:spcPts val="0"/>
              </a:spcAft>
              <a:buNone/>
            </a:pPr>
            <a:r>
              <a:rPr b="1" lang="en-US" sz="7200">
                <a:solidFill>
                  <a:schemeClr val="dk1"/>
                </a:solidFill>
              </a:rPr>
              <a:t>1. Prepare Presentation &amp; </a:t>
            </a:r>
            <a:r>
              <a:rPr b="1" i="0" lang="en-US" sz="7200" u="none" cap="none" strike="noStrike">
                <a:solidFill>
                  <a:schemeClr val="dk1"/>
                </a:solidFill>
                <a:latin typeface="Arial"/>
                <a:ea typeface="Arial"/>
                <a:cs typeface="Arial"/>
                <a:sym typeface="Arial"/>
              </a:rPr>
              <a:t>Environment</a:t>
            </a:r>
            <a:endParaRPr b="1" i="0" sz="8000" u="none" cap="none" strike="noStrike">
              <a:solidFill>
                <a:schemeClr val="dk1"/>
              </a:solidFill>
              <a:latin typeface="Arial"/>
              <a:ea typeface="Arial"/>
              <a:cs typeface="Arial"/>
              <a:sym typeface="Arial"/>
            </a:endParaRPr>
          </a:p>
        </p:txBody>
      </p:sp>
      <p:sp>
        <p:nvSpPr>
          <p:cNvPr id="146" name="Google Shape;146;p32"/>
          <p:cNvSpPr txBox="1"/>
          <p:nvPr/>
        </p:nvSpPr>
        <p:spPr>
          <a:xfrm>
            <a:off x="797053" y="2744104"/>
            <a:ext cx="13175100" cy="82278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4400"/>
              <a:buFont typeface="Arial"/>
              <a:buNone/>
            </a:pPr>
            <a:r>
              <a:rPr lang="en-US" sz="4200">
                <a:solidFill>
                  <a:schemeClr val="dk1"/>
                </a:solidFill>
              </a:rPr>
              <a:t>Use as quiet an area as possible.</a:t>
            </a:r>
            <a:br>
              <a:rPr b="0" i="0" lang="en-US" sz="4200" u="none" cap="none" strike="noStrike">
                <a:solidFill>
                  <a:schemeClr val="dk1"/>
                </a:solidFill>
                <a:latin typeface="Arial"/>
                <a:ea typeface="Arial"/>
                <a:cs typeface="Arial"/>
                <a:sym typeface="Arial"/>
              </a:rPr>
            </a:br>
            <a:br>
              <a:rPr b="0" i="0" lang="en-US" sz="4200" u="none" cap="none" strike="noStrike">
                <a:solidFill>
                  <a:schemeClr val="dk1"/>
                </a:solidFill>
                <a:latin typeface="Arial"/>
                <a:ea typeface="Arial"/>
                <a:cs typeface="Arial"/>
                <a:sym typeface="Arial"/>
              </a:rPr>
            </a:br>
            <a:r>
              <a:rPr lang="en-US" sz="4200">
                <a:solidFill>
                  <a:schemeClr val="dk1"/>
                </a:solidFill>
              </a:rPr>
              <a:t>A</a:t>
            </a:r>
            <a:r>
              <a:rPr b="0" i="0" lang="en-US" sz="4200" u="none" cap="none" strike="noStrike">
                <a:solidFill>
                  <a:schemeClr val="dk1"/>
                </a:solidFill>
                <a:latin typeface="Arial"/>
                <a:ea typeface="Arial"/>
                <a:cs typeface="Arial"/>
                <a:sym typeface="Arial"/>
              </a:rPr>
              <a:t>void any sound distractions in the room where you record; avoid background music, sounds from </a:t>
            </a:r>
            <a:r>
              <a:rPr b="0" i="0" lang="en-US" sz="4200" u="none" cap="none" strike="noStrike">
                <a:solidFill>
                  <a:schemeClr val="dk1"/>
                </a:solidFill>
                <a:latin typeface="Arial"/>
                <a:ea typeface="Arial"/>
                <a:cs typeface="Arial"/>
                <a:sym typeface="Arial"/>
              </a:rPr>
              <a:t>roads</a:t>
            </a:r>
            <a:r>
              <a:rPr b="0" i="0" lang="en-US" sz="4200" u="none" cap="none" strike="noStrike">
                <a:solidFill>
                  <a:schemeClr val="dk1"/>
                </a:solidFill>
                <a:latin typeface="Arial"/>
                <a:ea typeface="Arial"/>
                <a:cs typeface="Arial"/>
                <a:sym typeface="Arial"/>
              </a:rPr>
              <a:t>, sounds from other rooms.</a:t>
            </a:r>
            <a:br>
              <a:rPr b="0" i="0" lang="en-US" sz="4200" u="none" cap="none" strike="noStrike">
                <a:solidFill>
                  <a:schemeClr val="dk1"/>
                </a:solidFill>
                <a:latin typeface="Arial"/>
                <a:ea typeface="Arial"/>
                <a:cs typeface="Arial"/>
                <a:sym typeface="Arial"/>
              </a:rPr>
            </a:br>
            <a:br>
              <a:rPr b="0" i="0" lang="en-US" sz="4200" u="none" cap="none" strike="noStrike">
                <a:solidFill>
                  <a:schemeClr val="dk1"/>
                </a:solidFill>
                <a:latin typeface="Arial"/>
                <a:ea typeface="Arial"/>
                <a:cs typeface="Arial"/>
                <a:sym typeface="Arial"/>
              </a:rPr>
            </a:br>
            <a:r>
              <a:rPr lang="en-US" sz="4200">
                <a:solidFill>
                  <a:schemeClr val="dk1"/>
                </a:solidFill>
              </a:rPr>
              <a:t>T</a:t>
            </a:r>
            <a:r>
              <a:rPr b="0" i="0" lang="en-US" sz="4200" u="none" cap="none" strike="noStrike">
                <a:solidFill>
                  <a:schemeClr val="dk1"/>
                </a:solidFill>
                <a:latin typeface="Arial"/>
                <a:ea typeface="Arial"/>
                <a:cs typeface="Arial"/>
                <a:sym typeface="Arial"/>
              </a:rPr>
              <a:t>urn off the sound and notifications on your phone and computer. </a:t>
            </a:r>
            <a:endParaRPr sz="4200">
              <a:solidFill>
                <a:schemeClr val="dk1"/>
              </a:solidFill>
            </a:endParaRPr>
          </a:p>
          <a:p>
            <a:pPr indent="-666750" lvl="0" marL="857250" marR="0" rtl="0" algn="l">
              <a:lnSpc>
                <a:spcPct val="100000"/>
              </a:lnSpc>
              <a:spcBef>
                <a:spcPts val="0"/>
              </a:spcBef>
              <a:spcAft>
                <a:spcPts val="0"/>
              </a:spcAft>
              <a:buClr>
                <a:srgbClr val="000000"/>
              </a:buClr>
              <a:buSzPts val="3000"/>
              <a:buFont typeface="Arial"/>
              <a:buNone/>
            </a:pPr>
            <a:r>
              <a:t/>
            </a:r>
            <a:endParaRPr b="1"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400"/>
              <a:buFont typeface="Arial"/>
              <a:buNone/>
            </a:pPr>
            <a:r>
              <a:rPr b="0" i="0" lang="en-US" sz="4200" u="none" cap="none" strike="noStrike">
                <a:solidFill>
                  <a:srgbClr val="000000"/>
                </a:solidFill>
                <a:latin typeface="Arial"/>
                <a:ea typeface="Arial"/>
                <a:cs typeface="Arial"/>
                <a:sym typeface="Arial"/>
              </a:rPr>
              <a:t>On Windows 10 go to ‘Focus Assist’ and turn it to ‘alarms only’ for the recording.</a:t>
            </a:r>
            <a:endParaRPr sz="4200"/>
          </a:p>
        </p:txBody>
      </p:sp>
      <p:pic>
        <p:nvPicPr>
          <p:cNvPr descr="Image" id="147" name="Google Shape;147;p32"/>
          <p:cNvPicPr preferRelativeResize="0"/>
          <p:nvPr/>
        </p:nvPicPr>
        <p:blipFill rotWithShape="1">
          <a:blip r:embed="rId4">
            <a:alphaModFix/>
          </a:blip>
          <a:srcRect b="0" l="0" r="0" t="0"/>
          <a:stretch/>
        </p:blipFill>
        <p:spPr>
          <a:xfrm>
            <a:off x="14663050" y="4420515"/>
            <a:ext cx="9099944" cy="4874970"/>
          </a:xfrm>
          <a:prstGeom prst="rect">
            <a:avLst/>
          </a:prstGeom>
          <a:noFill/>
          <a:ln>
            <a:noFill/>
          </a:ln>
        </p:spPr>
      </p:pic>
      <p:pic>
        <p:nvPicPr>
          <p:cNvPr descr="Image" id="148" name="Google Shape;148;p32"/>
          <p:cNvPicPr preferRelativeResize="0"/>
          <p:nvPr/>
        </p:nvPicPr>
        <p:blipFill rotWithShape="1">
          <a:blip r:embed="rId5">
            <a:alphaModFix/>
          </a:blip>
          <a:srcRect b="0" l="0" r="0" t="0"/>
          <a:stretch/>
        </p:blipFill>
        <p:spPr>
          <a:xfrm>
            <a:off x="21783973" y="260233"/>
            <a:ext cx="2563449" cy="2554442"/>
          </a:xfrm>
          <a:prstGeom prst="rect">
            <a:avLst/>
          </a:prstGeom>
          <a:noFill/>
          <a:ln>
            <a:noFill/>
          </a:ln>
        </p:spPr>
      </p:pic>
      <p:cxnSp>
        <p:nvCxnSpPr>
          <p:cNvPr id="149" name="Google Shape;149;p32"/>
          <p:cNvCxnSpPr/>
          <p:nvPr/>
        </p:nvCxnSpPr>
        <p:spPr>
          <a:xfrm flipH="1" rot="10800000">
            <a:off x="7203234" y="20656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150" name="Google Shape;150;p32"/>
          <p:cNvPicPr preferRelativeResize="0"/>
          <p:nvPr/>
        </p:nvPicPr>
        <p:blipFill rotWithShape="1">
          <a:blip r:embed="rId5">
            <a:alphaModFix/>
          </a:blip>
          <a:srcRect b="0" l="0" r="0" t="0"/>
          <a:stretch/>
        </p:blipFill>
        <p:spPr>
          <a:xfrm>
            <a:off x="21783973" y="396658"/>
            <a:ext cx="2563449" cy="25544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4" name="Shape 154"/>
        <p:cNvGrpSpPr/>
        <p:nvPr/>
      </p:nvGrpSpPr>
      <p:grpSpPr>
        <a:xfrm>
          <a:off x="0" y="0"/>
          <a:ext cx="0" cy="0"/>
          <a:chOff x="0" y="0"/>
          <a:chExt cx="0" cy="0"/>
        </a:xfrm>
      </p:grpSpPr>
      <p:pic>
        <p:nvPicPr>
          <p:cNvPr descr="Underline_logotype_construction_Logotype_black_export.jpg" id="155" name="Google Shape;155;p33"/>
          <p:cNvPicPr preferRelativeResize="0"/>
          <p:nvPr/>
        </p:nvPicPr>
        <p:blipFill rotWithShape="1">
          <a:blip r:embed="rId3">
            <a:alphaModFix/>
          </a:blip>
          <a:srcRect b="26920" l="11171" r="11247" t="29611"/>
          <a:stretch/>
        </p:blipFill>
        <p:spPr>
          <a:xfrm>
            <a:off x="711912" y="12485263"/>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sp>
        <p:nvSpPr>
          <p:cNvPr id="156" name="Google Shape;156;p33"/>
          <p:cNvSpPr txBox="1"/>
          <p:nvPr/>
        </p:nvSpPr>
        <p:spPr>
          <a:xfrm>
            <a:off x="0" y="260225"/>
            <a:ext cx="17738400" cy="2027400"/>
          </a:xfrm>
          <a:prstGeom prst="rect">
            <a:avLst/>
          </a:prstGeom>
          <a:noFill/>
          <a:ln>
            <a:noFill/>
          </a:ln>
        </p:spPr>
        <p:txBody>
          <a:bodyPr anchorCtr="0" anchor="ctr" bIns="68550" lIns="68550" spcFirstLastPara="1" rIns="68550" wrap="square" tIns="68550">
            <a:noAutofit/>
          </a:bodyPr>
          <a:lstStyle/>
          <a:p>
            <a:pPr indent="457200" lvl="0" marL="0" marR="0" rtl="0" algn="l">
              <a:lnSpc>
                <a:spcPct val="90000"/>
              </a:lnSpc>
              <a:spcBef>
                <a:spcPts val="0"/>
              </a:spcBef>
              <a:spcAft>
                <a:spcPts val="0"/>
              </a:spcAft>
              <a:buClr>
                <a:srgbClr val="000000"/>
              </a:buClr>
              <a:buSzPts val="8000"/>
              <a:buFont typeface="Arial"/>
              <a:buNone/>
            </a:pPr>
            <a:r>
              <a:rPr b="1" i="0" lang="en-US" sz="7200" u="none" cap="none" strike="noStrike">
                <a:solidFill>
                  <a:srgbClr val="000000"/>
                </a:solidFill>
                <a:latin typeface="Arial"/>
                <a:ea typeface="Arial"/>
                <a:cs typeface="Arial"/>
                <a:sym typeface="Arial"/>
              </a:rPr>
              <a:t>Backdrop &amp; Attire</a:t>
            </a:r>
            <a:endParaRPr b="1" i="0" sz="7200" u="none" cap="none" strike="noStrike">
              <a:solidFill>
                <a:srgbClr val="000000"/>
              </a:solidFill>
              <a:latin typeface="Arial"/>
              <a:ea typeface="Arial"/>
              <a:cs typeface="Arial"/>
              <a:sym typeface="Arial"/>
            </a:endParaRPr>
          </a:p>
        </p:txBody>
      </p:sp>
      <p:sp>
        <p:nvSpPr>
          <p:cNvPr id="157" name="Google Shape;157;p33"/>
          <p:cNvSpPr txBox="1"/>
          <p:nvPr/>
        </p:nvSpPr>
        <p:spPr>
          <a:xfrm>
            <a:off x="1084157" y="2744094"/>
            <a:ext cx="13175100" cy="82278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4400"/>
              <a:buFont typeface="Arial"/>
              <a:buNone/>
            </a:pPr>
            <a:r>
              <a:rPr i="0" lang="en-US" sz="4200" u="none" cap="none" strike="noStrike">
                <a:solidFill>
                  <a:srgbClr val="000000"/>
                </a:solidFill>
              </a:rPr>
              <a:t>Try to create a professional atmosphere. </a:t>
            </a:r>
            <a:endParaRPr sz="4200"/>
          </a:p>
          <a:p>
            <a:pPr indent="0" lvl="0" marL="0" marR="0" rtl="0" algn="l">
              <a:lnSpc>
                <a:spcPct val="100000"/>
              </a:lnSpc>
              <a:spcBef>
                <a:spcPts val="0"/>
              </a:spcBef>
              <a:spcAft>
                <a:spcPts val="0"/>
              </a:spcAft>
              <a:buClr>
                <a:srgbClr val="000000"/>
              </a:buClr>
              <a:buSzPts val="3000"/>
              <a:buFont typeface="Arial"/>
              <a:buNone/>
            </a:pPr>
            <a:r>
              <a:t/>
            </a:r>
            <a:endParaRPr b="1" i="0" sz="4200" u="none" cap="none" strike="noStrike">
              <a:solidFill>
                <a:srgbClr val="000000"/>
              </a:solidFill>
            </a:endParaRPr>
          </a:p>
          <a:p>
            <a:pPr indent="0" lvl="0" marL="0" marR="0" rtl="0" algn="l">
              <a:lnSpc>
                <a:spcPct val="100000"/>
              </a:lnSpc>
              <a:spcBef>
                <a:spcPts val="0"/>
              </a:spcBef>
              <a:spcAft>
                <a:spcPts val="0"/>
              </a:spcAft>
              <a:buClr>
                <a:srgbClr val="000000"/>
              </a:buClr>
              <a:buSzPts val="4400"/>
              <a:buFont typeface="Arial"/>
              <a:buNone/>
            </a:pPr>
            <a:r>
              <a:rPr lang="en-US" sz="4200">
                <a:solidFill>
                  <a:schemeClr val="dk1"/>
                </a:solidFill>
              </a:rPr>
              <a:t>An</a:t>
            </a:r>
            <a:r>
              <a:rPr i="0" lang="en-US" sz="4200" u="none" cap="none" strike="noStrike">
                <a:solidFill>
                  <a:schemeClr val="dk1"/>
                </a:solidFill>
              </a:rPr>
              <a:t> all</a:t>
            </a:r>
            <a:r>
              <a:rPr lang="en-US" sz="4200">
                <a:solidFill>
                  <a:schemeClr val="dk1"/>
                </a:solidFill>
              </a:rPr>
              <a:t>-</a:t>
            </a:r>
            <a:r>
              <a:rPr i="0" lang="en-US" sz="4200" u="none" cap="none" strike="noStrike">
                <a:solidFill>
                  <a:schemeClr val="dk1"/>
                </a:solidFill>
              </a:rPr>
              <a:t>white background works well (</a:t>
            </a:r>
            <a:r>
              <a:rPr lang="en-US" sz="4200">
                <a:solidFill>
                  <a:schemeClr val="dk1"/>
                </a:solidFill>
              </a:rPr>
              <a:t>i.e., a white wall).</a:t>
            </a:r>
            <a:endParaRPr sz="4200">
              <a:solidFill>
                <a:schemeClr val="dk1"/>
              </a:solidFill>
            </a:endParaRPr>
          </a:p>
          <a:p>
            <a:pPr indent="0" lvl="0" marL="0" marR="0" rtl="0" algn="l">
              <a:lnSpc>
                <a:spcPct val="100000"/>
              </a:lnSpc>
              <a:spcBef>
                <a:spcPts val="0"/>
              </a:spcBef>
              <a:spcAft>
                <a:spcPts val="0"/>
              </a:spcAft>
              <a:buClr>
                <a:srgbClr val="000000"/>
              </a:buClr>
              <a:buSzPts val="3000"/>
              <a:buFont typeface="Arial"/>
              <a:buNone/>
            </a:pPr>
            <a:r>
              <a:t/>
            </a:r>
            <a:endParaRPr b="1" i="0" sz="4200" u="none" cap="none" strike="noStrike">
              <a:solidFill>
                <a:schemeClr val="dk1"/>
              </a:solidFill>
            </a:endParaRPr>
          </a:p>
          <a:p>
            <a:pPr indent="0" lvl="0" marL="0" marR="0" rtl="0" algn="l">
              <a:lnSpc>
                <a:spcPct val="100000"/>
              </a:lnSpc>
              <a:spcBef>
                <a:spcPts val="0"/>
              </a:spcBef>
              <a:spcAft>
                <a:spcPts val="0"/>
              </a:spcAft>
              <a:buClr>
                <a:srgbClr val="000000"/>
              </a:buClr>
              <a:buSzPts val="4400"/>
              <a:buFont typeface="Arial"/>
              <a:buNone/>
            </a:pPr>
            <a:r>
              <a:rPr i="0" lang="en-US" sz="4200" u="none" cap="none" strike="noStrike">
                <a:solidFill>
                  <a:schemeClr val="dk1"/>
                </a:solidFill>
              </a:rPr>
              <a:t>A bookcase in the background </a:t>
            </a:r>
            <a:r>
              <a:rPr lang="en-US" sz="4200">
                <a:solidFill>
                  <a:schemeClr val="dk1"/>
                </a:solidFill>
              </a:rPr>
              <a:t>works</a:t>
            </a:r>
            <a:r>
              <a:rPr i="0" lang="en-US" sz="4200" u="none" cap="none" strike="noStrike">
                <a:solidFill>
                  <a:schemeClr val="dk1"/>
                </a:solidFill>
              </a:rPr>
              <a:t> well.</a:t>
            </a:r>
            <a:r>
              <a:rPr i="0" lang="en-US" sz="4200" u="none" cap="none" strike="noStrike">
                <a:solidFill>
                  <a:srgbClr val="000000"/>
                </a:solidFill>
              </a:rPr>
              <a:t> </a:t>
            </a:r>
            <a:endParaRPr sz="4200"/>
          </a:p>
          <a:p>
            <a:pPr indent="0" lvl="0" marL="0" marR="0" rtl="0" algn="l">
              <a:lnSpc>
                <a:spcPct val="100000"/>
              </a:lnSpc>
              <a:spcBef>
                <a:spcPts val="0"/>
              </a:spcBef>
              <a:spcAft>
                <a:spcPts val="0"/>
              </a:spcAft>
              <a:buClr>
                <a:srgbClr val="000000"/>
              </a:buClr>
              <a:buSzPts val="4400"/>
              <a:buFont typeface="Arial"/>
              <a:buNone/>
            </a:pPr>
            <a:r>
              <a:t/>
            </a:r>
            <a:endParaRPr i="0" sz="4200" u="none" cap="none" strike="noStrike">
              <a:solidFill>
                <a:srgbClr val="000000"/>
              </a:solidFill>
            </a:endParaRPr>
          </a:p>
          <a:p>
            <a:pPr indent="0" lvl="0" marL="0" marR="0" rtl="0" algn="l">
              <a:lnSpc>
                <a:spcPct val="100000"/>
              </a:lnSpc>
              <a:spcBef>
                <a:spcPts val="0"/>
              </a:spcBef>
              <a:spcAft>
                <a:spcPts val="0"/>
              </a:spcAft>
              <a:buClr>
                <a:srgbClr val="000000"/>
              </a:buClr>
              <a:buSzPts val="4400"/>
              <a:buFont typeface="Arial"/>
              <a:buNone/>
            </a:pPr>
            <a:r>
              <a:rPr lang="en-US" sz="4200"/>
              <a:t>P</a:t>
            </a:r>
            <a:r>
              <a:rPr i="0" lang="en-US" sz="4200" u="none" cap="none" strike="noStrike">
                <a:solidFill>
                  <a:srgbClr val="000000"/>
                </a:solidFill>
              </a:rPr>
              <a:t>lease keep in mind that appearance affects the presentation effectiveness.</a:t>
            </a:r>
            <a:endParaRPr i="0" sz="4200" u="none" cap="none" strike="noStrike">
              <a:solidFill>
                <a:srgbClr val="000000"/>
              </a:solidFill>
            </a:endParaRPr>
          </a:p>
        </p:txBody>
      </p:sp>
      <p:pic>
        <p:nvPicPr>
          <p:cNvPr descr="Image" id="158" name="Google Shape;158;p33"/>
          <p:cNvPicPr preferRelativeResize="0"/>
          <p:nvPr/>
        </p:nvPicPr>
        <p:blipFill rotWithShape="1">
          <a:blip r:embed="rId4">
            <a:alphaModFix/>
          </a:blip>
          <a:srcRect b="0" l="0" r="0" t="0"/>
          <a:stretch/>
        </p:blipFill>
        <p:spPr>
          <a:xfrm>
            <a:off x="14663075" y="4282640"/>
            <a:ext cx="9099944" cy="4874970"/>
          </a:xfrm>
          <a:prstGeom prst="rect">
            <a:avLst/>
          </a:prstGeom>
          <a:noFill/>
          <a:ln>
            <a:noFill/>
          </a:ln>
        </p:spPr>
      </p:pic>
      <p:pic>
        <p:nvPicPr>
          <p:cNvPr descr="Image" id="159" name="Google Shape;159;p33"/>
          <p:cNvPicPr preferRelativeResize="0"/>
          <p:nvPr/>
        </p:nvPicPr>
        <p:blipFill rotWithShape="1">
          <a:blip r:embed="rId5">
            <a:alphaModFix/>
          </a:blip>
          <a:srcRect b="0" l="0" r="0" t="0"/>
          <a:stretch/>
        </p:blipFill>
        <p:spPr>
          <a:xfrm>
            <a:off x="21783973" y="260233"/>
            <a:ext cx="2563449" cy="2554442"/>
          </a:xfrm>
          <a:prstGeom prst="rect">
            <a:avLst/>
          </a:prstGeom>
          <a:noFill/>
          <a:ln>
            <a:noFill/>
          </a:ln>
        </p:spPr>
      </p:pic>
      <p:cxnSp>
        <p:nvCxnSpPr>
          <p:cNvPr id="160" name="Google Shape;160;p33"/>
          <p:cNvCxnSpPr/>
          <p:nvPr/>
        </p:nvCxnSpPr>
        <p:spPr>
          <a:xfrm flipH="1" rot="10800000">
            <a:off x="7203234" y="18385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161" name="Google Shape;161;p33"/>
          <p:cNvPicPr preferRelativeResize="0"/>
          <p:nvPr/>
        </p:nvPicPr>
        <p:blipFill rotWithShape="1">
          <a:blip r:embed="rId5">
            <a:alphaModFix/>
          </a:blip>
          <a:srcRect b="0" l="0" r="0" t="0"/>
          <a:stretch/>
        </p:blipFill>
        <p:spPr>
          <a:xfrm>
            <a:off x="21783973" y="260233"/>
            <a:ext cx="2563449" cy="25544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pic>
        <p:nvPicPr>
          <p:cNvPr descr="Underline_logotype_construction_Logotype_black_export.jpg" id="166" name="Google Shape;166;p34"/>
          <p:cNvPicPr preferRelativeResize="0"/>
          <p:nvPr/>
        </p:nvPicPr>
        <p:blipFill rotWithShape="1">
          <a:blip r:embed="rId3">
            <a:alphaModFix/>
          </a:blip>
          <a:srcRect b="26920" l="11171" r="11247" t="29611"/>
          <a:stretch/>
        </p:blipFill>
        <p:spPr>
          <a:xfrm>
            <a:off x="612662" y="12371838"/>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pic>
        <p:nvPicPr>
          <p:cNvPr descr="Image" id="167" name="Google Shape;167;p34"/>
          <p:cNvPicPr preferRelativeResize="0"/>
          <p:nvPr/>
        </p:nvPicPr>
        <p:blipFill rotWithShape="1">
          <a:blip r:embed="rId4">
            <a:alphaModFix/>
          </a:blip>
          <a:srcRect b="-1" l="-1" r="-29077" t="-29077"/>
          <a:stretch/>
        </p:blipFill>
        <p:spPr>
          <a:xfrm>
            <a:off x="21820550" y="-398135"/>
            <a:ext cx="2563450" cy="2554442"/>
          </a:xfrm>
          <a:prstGeom prst="rect">
            <a:avLst/>
          </a:prstGeom>
          <a:noFill/>
          <a:ln>
            <a:noFill/>
          </a:ln>
        </p:spPr>
      </p:pic>
      <p:sp>
        <p:nvSpPr>
          <p:cNvPr id="168" name="Google Shape;168;p34"/>
          <p:cNvSpPr txBox="1"/>
          <p:nvPr/>
        </p:nvSpPr>
        <p:spPr>
          <a:xfrm>
            <a:off x="1" y="594425"/>
            <a:ext cx="17542500" cy="1311000"/>
          </a:xfrm>
          <a:prstGeom prst="rect">
            <a:avLst/>
          </a:prstGeom>
          <a:noFill/>
          <a:ln>
            <a:noFill/>
          </a:ln>
        </p:spPr>
        <p:txBody>
          <a:bodyPr anchorCtr="0" anchor="ctr" bIns="68550" lIns="68550" spcFirstLastPara="1" rIns="68550" wrap="square" tIns="68550">
            <a:noAutofit/>
          </a:bodyPr>
          <a:lstStyle/>
          <a:p>
            <a:pPr indent="457200" lvl="0" marL="0" marR="0" rtl="0" algn="l">
              <a:lnSpc>
                <a:spcPct val="90000"/>
              </a:lnSpc>
              <a:spcBef>
                <a:spcPts val="0"/>
              </a:spcBef>
              <a:spcAft>
                <a:spcPts val="0"/>
              </a:spcAft>
              <a:buClr>
                <a:srgbClr val="000000"/>
              </a:buClr>
              <a:buSzPts val="8000"/>
              <a:buFont typeface="Arial"/>
              <a:buNone/>
            </a:pPr>
            <a:r>
              <a:rPr b="1" i="0" lang="en-US" sz="7200" u="none" cap="none" strike="noStrike">
                <a:solidFill>
                  <a:srgbClr val="000000"/>
                </a:solidFill>
                <a:latin typeface="Arial"/>
                <a:ea typeface="Arial"/>
                <a:cs typeface="Arial"/>
                <a:sym typeface="Arial"/>
              </a:rPr>
              <a:t>Lighting</a:t>
            </a:r>
            <a:endParaRPr b="1" i="0" sz="7200" u="none" cap="none" strike="noStrike">
              <a:solidFill>
                <a:srgbClr val="000000"/>
              </a:solidFill>
              <a:latin typeface="Arial"/>
              <a:ea typeface="Arial"/>
              <a:cs typeface="Arial"/>
              <a:sym typeface="Arial"/>
            </a:endParaRPr>
          </a:p>
        </p:txBody>
      </p:sp>
      <p:sp>
        <p:nvSpPr>
          <p:cNvPr id="169" name="Google Shape;169;p34"/>
          <p:cNvSpPr txBox="1"/>
          <p:nvPr/>
        </p:nvSpPr>
        <p:spPr>
          <a:xfrm>
            <a:off x="983575" y="2928750"/>
            <a:ext cx="12784200" cy="78585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4200"/>
              <a:buFont typeface="Arial"/>
              <a:buNone/>
            </a:pPr>
            <a:r>
              <a:rPr i="0" lang="en-US" sz="4200" u="none" cap="none" strike="noStrike">
                <a:solidFill>
                  <a:srgbClr val="000000"/>
                </a:solidFill>
              </a:rPr>
              <a:t>When you record, your light source should be in </a:t>
            </a:r>
            <a:r>
              <a:rPr i="0" lang="en-US" sz="4200" cap="none" strike="noStrike">
                <a:solidFill>
                  <a:srgbClr val="000000"/>
                </a:solidFill>
              </a:rPr>
              <a:t>front</a:t>
            </a:r>
            <a:r>
              <a:rPr i="0" lang="en-US" sz="4200" u="none" cap="none" strike="noStrike">
                <a:solidFill>
                  <a:srgbClr val="000000"/>
                </a:solidFill>
              </a:rPr>
              <a:t> of you. </a:t>
            </a:r>
            <a:endParaRPr sz="4200"/>
          </a:p>
          <a:p>
            <a:pPr indent="0" lvl="0" marL="0" marR="0" rtl="0" algn="l">
              <a:lnSpc>
                <a:spcPct val="100000"/>
              </a:lnSpc>
              <a:spcBef>
                <a:spcPts val="0"/>
              </a:spcBef>
              <a:spcAft>
                <a:spcPts val="0"/>
              </a:spcAft>
              <a:buClr>
                <a:srgbClr val="000000"/>
              </a:buClr>
              <a:buSzPts val="4200"/>
              <a:buFont typeface="Arial"/>
              <a:buNone/>
            </a:pPr>
            <a:r>
              <a:t/>
            </a:r>
            <a:endParaRPr b="1" i="0" sz="4200" u="none" cap="none" strike="noStrike">
              <a:solidFill>
                <a:srgbClr val="000000"/>
              </a:solidFill>
            </a:endParaRPr>
          </a:p>
          <a:p>
            <a:pPr indent="0" lvl="0" marL="0" marR="0" rtl="0" algn="l">
              <a:lnSpc>
                <a:spcPct val="100000"/>
              </a:lnSpc>
              <a:spcBef>
                <a:spcPts val="0"/>
              </a:spcBef>
              <a:spcAft>
                <a:spcPts val="0"/>
              </a:spcAft>
              <a:buClr>
                <a:srgbClr val="000000"/>
              </a:buClr>
              <a:buSzPts val="4200"/>
              <a:buFont typeface="Arial"/>
              <a:buNone/>
            </a:pPr>
            <a:r>
              <a:rPr lang="en-US" sz="4200">
                <a:solidFill>
                  <a:schemeClr val="dk1"/>
                </a:solidFill>
              </a:rPr>
              <a:t>Avoid</a:t>
            </a:r>
            <a:r>
              <a:rPr i="0" lang="en-US" sz="4200" u="none" cap="none" strike="noStrike">
                <a:solidFill>
                  <a:schemeClr val="dk1"/>
                </a:solidFill>
              </a:rPr>
              <a:t> </a:t>
            </a:r>
            <a:r>
              <a:rPr i="0" lang="en-US" sz="4200" u="none" cap="none" strike="noStrike">
                <a:solidFill>
                  <a:srgbClr val="000000"/>
                </a:solidFill>
              </a:rPr>
              <a:t>windows streaming in daylight, or an overhead fixture that may be behind you. </a:t>
            </a:r>
            <a:endParaRPr sz="4200"/>
          </a:p>
          <a:p>
            <a:pPr indent="0" lvl="0" marL="0" marR="0" rtl="0" algn="l">
              <a:lnSpc>
                <a:spcPct val="100000"/>
              </a:lnSpc>
              <a:spcBef>
                <a:spcPts val="0"/>
              </a:spcBef>
              <a:spcAft>
                <a:spcPts val="0"/>
              </a:spcAft>
              <a:buClr>
                <a:srgbClr val="000000"/>
              </a:buClr>
              <a:buSzPts val="4200"/>
              <a:buFont typeface="Arial"/>
              <a:buNone/>
            </a:pPr>
            <a:r>
              <a:t/>
            </a:r>
            <a:endParaRPr b="1" i="0" sz="4200" u="none" cap="none" strike="noStrike">
              <a:solidFill>
                <a:srgbClr val="000000"/>
              </a:solidFill>
            </a:endParaRPr>
          </a:p>
          <a:p>
            <a:pPr indent="0" lvl="0" marL="0" marR="0" rtl="0" algn="l">
              <a:lnSpc>
                <a:spcPct val="100000"/>
              </a:lnSpc>
              <a:spcBef>
                <a:spcPts val="0"/>
              </a:spcBef>
              <a:spcAft>
                <a:spcPts val="0"/>
              </a:spcAft>
              <a:buClr>
                <a:srgbClr val="000000"/>
              </a:buClr>
              <a:buSzPts val="4200"/>
              <a:buFont typeface="Arial"/>
              <a:buNone/>
            </a:pPr>
            <a:r>
              <a:rPr i="0" lang="en-US" sz="4200" u="none" cap="none" strike="noStrike">
                <a:solidFill>
                  <a:srgbClr val="000000"/>
                </a:solidFill>
              </a:rPr>
              <a:t>The best light source for recording is indirect natural light so if it is possible, record </a:t>
            </a:r>
            <a:r>
              <a:rPr i="0" lang="en-US" sz="4200" cap="none" strike="noStrike">
                <a:solidFill>
                  <a:srgbClr val="000000"/>
                </a:solidFill>
              </a:rPr>
              <a:t>facing</a:t>
            </a:r>
            <a:r>
              <a:rPr i="0" lang="en-US" sz="4200" u="none" cap="none" strike="noStrike">
                <a:solidFill>
                  <a:srgbClr val="000000"/>
                </a:solidFill>
              </a:rPr>
              <a:t> a window. </a:t>
            </a:r>
            <a:endParaRPr sz="4200"/>
          </a:p>
          <a:p>
            <a:pPr indent="0" lvl="0" marL="0" marR="0" rtl="0" algn="l">
              <a:lnSpc>
                <a:spcPct val="100000"/>
              </a:lnSpc>
              <a:spcBef>
                <a:spcPts val="0"/>
              </a:spcBef>
              <a:spcAft>
                <a:spcPts val="0"/>
              </a:spcAft>
              <a:buClr>
                <a:srgbClr val="000000"/>
              </a:buClr>
              <a:buSzPts val="4200"/>
              <a:buFont typeface="Arial"/>
              <a:buNone/>
            </a:pPr>
            <a:r>
              <a:t/>
            </a:r>
            <a:endParaRPr b="1" i="0" sz="4200" u="none" cap="none" strike="noStrike">
              <a:solidFill>
                <a:srgbClr val="000000"/>
              </a:solidFill>
            </a:endParaRPr>
          </a:p>
          <a:p>
            <a:pPr indent="0" lvl="0" marL="0" marR="0" rtl="0" algn="l">
              <a:lnSpc>
                <a:spcPct val="100000"/>
              </a:lnSpc>
              <a:spcBef>
                <a:spcPts val="0"/>
              </a:spcBef>
              <a:spcAft>
                <a:spcPts val="0"/>
              </a:spcAft>
              <a:buClr>
                <a:srgbClr val="000000"/>
              </a:buClr>
              <a:buSzPts val="4200"/>
              <a:buFont typeface="Arial"/>
              <a:buNone/>
            </a:pPr>
            <a:r>
              <a:rPr i="0" lang="en-US" sz="4200" u="none" cap="none" strike="noStrike">
                <a:solidFill>
                  <a:srgbClr val="000000"/>
                </a:solidFill>
              </a:rPr>
              <a:t>General rules for artificial light sources:</a:t>
            </a:r>
            <a:endParaRPr sz="4200"/>
          </a:p>
          <a:p>
            <a:pPr indent="-571500" lvl="5" marL="571500" marR="0" rtl="0" algn="l">
              <a:lnSpc>
                <a:spcPct val="100000"/>
              </a:lnSpc>
              <a:spcBef>
                <a:spcPts val="0"/>
              </a:spcBef>
              <a:spcAft>
                <a:spcPts val="0"/>
              </a:spcAft>
              <a:buClr>
                <a:srgbClr val="000000"/>
              </a:buClr>
              <a:buSzPts val="4200"/>
              <a:buChar char="•"/>
            </a:pPr>
            <a:r>
              <a:rPr i="0" lang="en-US" sz="4200" u="none" cap="none" strike="noStrike">
                <a:solidFill>
                  <a:srgbClr val="000000"/>
                </a:solidFill>
              </a:rPr>
              <a:t>You do not want the light in the camera frame.</a:t>
            </a:r>
            <a:endParaRPr sz="4200"/>
          </a:p>
          <a:p>
            <a:pPr indent="-571500" lvl="5" marL="571500" marR="0" rtl="0" algn="l">
              <a:lnSpc>
                <a:spcPct val="100000"/>
              </a:lnSpc>
              <a:spcBef>
                <a:spcPts val="0"/>
              </a:spcBef>
              <a:spcAft>
                <a:spcPts val="0"/>
              </a:spcAft>
              <a:buClr>
                <a:srgbClr val="000000"/>
              </a:buClr>
              <a:buSzPts val="4200"/>
              <a:buChar char="•"/>
            </a:pPr>
            <a:r>
              <a:rPr i="0" lang="en-US" sz="4200" u="none" cap="none" strike="noStrike">
                <a:solidFill>
                  <a:srgbClr val="000000"/>
                </a:solidFill>
              </a:rPr>
              <a:t>The light should not be too close to your face. </a:t>
            </a:r>
            <a:endParaRPr sz="4200"/>
          </a:p>
        </p:txBody>
      </p:sp>
      <p:pic>
        <p:nvPicPr>
          <p:cNvPr descr="how to record a lecture with Panopto apps" id="170" name="Google Shape;170;p34"/>
          <p:cNvPicPr preferRelativeResize="0"/>
          <p:nvPr/>
        </p:nvPicPr>
        <p:blipFill rotWithShape="1">
          <a:blip r:embed="rId5">
            <a:alphaModFix/>
          </a:blip>
          <a:srcRect b="0" l="0" r="0" t="0"/>
          <a:stretch/>
        </p:blipFill>
        <p:spPr>
          <a:xfrm>
            <a:off x="16515184" y="4605842"/>
            <a:ext cx="6474363" cy="3776712"/>
          </a:xfrm>
          <a:prstGeom prst="rect">
            <a:avLst/>
          </a:prstGeom>
          <a:noFill/>
          <a:ln>
            <a:noFill/>
          </a:ln>
        </p:spPr>
      </p:pic>
      <p:cxnSp>
        <p:nvCxnSpPr>
          <p:cNvPr id="171" name="Google Shape;171;p34"/>
          <p:cNvCxnSpPr/>
          <p:nvPr/>
        </p:nvCxnSpPr>
        <p:spPr>
          <a:xfrm flipH="1" rot="10800000">
            <a:off x="7203234" y="18385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172" name="Google Shape;172;p34"/>
          <p:cNvPicPr preferRelativeResize="0"/>
          <p:nvPr/>
        </p:nvPicPr>
        <p:blipFill rotWithShape="1">
          <a:blip r:embed="rId4">
            <a:alphaModFix/>
          </a:blip>
          <a:srcRect b="0" l="0" r="0" t="0"/>
          <a:stretch/>
        </p:blipFill>
        <p:spPr>
          <a:xfrm>
            <a:off x="21783973" y="260233"/>
            <a:ext cx="2563449" cy="25544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6" name="Shape 176"/>
        <p:cNvGrpSpPr/>
        <p:nvPr/>
      </p:nvGrpSpPr>
      <p:grpSpPr>
        <a:xfrm>
          <a:off x="0" y="0"/>
          <a:ext cx="0" cy="0"/>
          <a:chOff x="0" y="0"/>
          <a:chExt cx="0" cy="0"/>
        </a:xfrm>
      </p:grpSpPr>
      <p:pic>
        <p:nvPicPr>
          <p:cNvPr descr="Underline_logotype_construction_Logotype_black_export.jpg" id="177" name="Google Shape;177;p35"/>
          <p:cNvPicPr preferRelativeResize="0"/>
          <p:nvPr/>
        </p:nvPicPr>
        <p:blipFill rotWithShape="1">
          <a:blip r:embed="rId3">
            <a:alphaModFix/>
          </a:blip>
          <a:srcRect b="26920" l="11171" r="11249" t="29610"/>
          <a:stretch/>
        </p:blipFill>
        <p:spPr>
          <a:xfrm>
            <a:off x="652362" y="12371826"/>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pic>
        <p:nvPicPr>
          <p:cNvPr descr="Image" id="178" name="Google Shape;178;p35"/>
          <p:cNvPicPr preferRelativeResize="0"/>
          <p:nvPr/>
        </p:nvPicPr>
        <p:blipFill rotWithShape="1">
          <a:blip r:embed="rId4">
            <a:alphaModFix/>
          </a:blip>
          <a:srcRect b="0" l="0" r="-29082" t="-29082"/>
          <a:stretch/>
        </p:blipFill>
        <p:spPr>
          <a:xfrm>
            <a:off x="21820550" y="-398135"/>
            <a:ext cx="2563449" cy="2554442"/>
          </a:xfrm>
          <a:prstGeom prst="rect">
            <a:avLst/>
          </a:prstGeom>
          <a:noFill/>
          <a:ln>
            <a:noFill/>
          </a:ln>
        </p:spPr>
      </p:pic>
      <p:sp>
        <p:nvSpPr>
          <p:cNvPr id="179" name="Google Shape;179;p35"/>
          <p:cNvSpPr txBox="1"/>
          <p:nvPr/>
        </p:nvSpPr>
        <p:spPr>
          <a:xfrm>
            <a:off x="1" y="594425"/>
            <a:ext cx="17542500" cy="1311000"/>
          </a:xfrm>
          <a:prstGeom prst="rect">
            <a:avLst/>
          </a:prstGeom>
          <a:noFill/>
          <a:ln>
            <a:noFill/>
          </a:ln>
        </p:spPr>
        <p:txBody>
          <a:bodyPr anchorCtr="0" anchor="ctr" bIns="68550" lIns="68550" spcFirstLastPara="1" rIns="68550" wrap="square" tIns="68550">
            <a:noAutofit/>
          </a:bodyPr>
          <a:lstStyle/>
          <a:p>
            <a:pPr indent="457200" lvl="0" marL="0" marR="0" rtl="0" algn="l">
              <a:lnSpc>
                <a:spcPct val="90000"/>
              </a:lnSpc>
              <a:spcBef>
                <a:spcPts val="0"/>
              </a:spcBef>
              <a:spcAft>
                <a:spcPts val="0"/>
              </a:spcAft>
              <a:buClr>
                <a:srgbClr val="000000"/>
              </a:buClr>
              <a:buSzPts val="8000"/>
              <a:buFont typeface="Arial"/>
              <a:buNone/>
            </a:pPr>
            <a:r>
              <a:rPr b="1" i="0" lang="en-US" sz="7200" u="none" cap="none" strike="noStrike">
                <a:solidFill>
                  <a:srgbClr val="000000"/>
                </a:solidFill>
                <a:latin typeface="Arial"/>
                <a:ea typeface="Arial"/>
                <a:cs typeface="Arial"/>
                <a:sym typeface="Arial"/>
              </a:rPr>
              <a:t>Audio</a:t>
            </a:r>
            <a:endParaRPr b="1" i="0" sz="7200" u="none" cap="none" strike="noStrike">
              <a:solidFill>
                <a:srgbClr val="000000"/>
              </a:solidFill>
              <a:latin typeface="Arial"/>
              <a:ea typeface="Arial"/>
              <a:cs typeface="Arial"/>
              <a:sym typeface="Arial"/>
            </a:endParaRPr>
          </a:p>
        </p:txBody>
      </p:sp>
      <p:sp>
        <p:nvSpPr>
          <p:cNvPr id="180" name="Google Shape;180;p35"/>
          <p:cNvSpPr txBox="1"/>
          <p:nvPr/>
        </p:nvSpPr>
        <p:spPr>
          <a:xfrm>
            <a:off x="1084150" y="2438400"/>
            <a:ext cx="13175100" cy="99864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chemeClr val="dk1"/>
                </a:solidFill>
                <a:latin typeface="Arial"/>
                <a:ea typeface="Arial"/>
                <a:cs typeface="Arial"/>
                <a:sym typeface="Arial"/>
              </a:rPr>
              <a:t>H</a:t>
            </a:r>
            <a:r>
              <a:rPr b="0" i="0" lang="en-US" sz="4200" u="none" cap="none" strike="noStrike">
                <a:solidFill>
                  <a:schemeClr val="dk1"/>
                </a:solidFill>
                <a:latin typeface="Arial"/>
                <a:ea typeface="Arial"/>
                <a:cs typeface="Arial"/>
                <a:sym typeface="Arial"/>
              </a:rPr>
              <a:t>aving a dedicated microphone will </a:t>
            </a:r>
            <a:r>
              <a:rPr lang="en-US" sz="4200">
                <a:solidFill>
                  <a:schemeClr val="dk1"/>
                </a:solidFill>
              </a:rPr>
              <a:t>improve audio quality</a:t>
            </a:r>
            <a:r>
              <a:rPr b="0" i="0" lang="en-US" sz="4200" u="none" cap="none" strike="noStrike">
                <a:solidFill>
                  <a:schemeClr val="dk1"/>
                </a:solidFill>
                <a:latin typeface="Arial"/>
                <a:ea typeface="Arial"/>
                <a:cs typeface="Arial"/>
                <a:sym typeface="Arial"/>
              </a:rPr>
              <a:t>.</a:t>
            </a:r>
            <a:endParaRPr>
              <a:solidFill>
                <a:schemeClr val="dk1"/>
              </a:solidFill>
            </a:endParaRPr>
          </a:p>
          <a:p>
            <a:pPr indent="0" lvl="0" marL="0" marR="0" rtl="0" algn="l">
              <a:lnSpc>
                <a:spcPct val="100000"/>
              </a:lnSpc>
              <a:spcBef>
                <a:spcPts val="0"/>
              </a:spcBef>
              <a:spcAft>
                <a:spcPts val="0"/>
              </a:spcAft>
              <a:buClr>
                <a:srgbClr val="000000"/>
              </a:buClr>
              <a:buSzPts val="4200"/>
              <a:buFont typeface="Arial"/>
              <a:buNone/>
            </a:pPr>
            <a:r>
              <a:t/>
            </a:r>
            <a:endParaRPr b="1" i="0" sz="42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Arial"/>
              <a:buNone/>
            </a:pPr>
            <a:r>
              <a:rPr lang="en-US" sz="4200">
                <a:solidFill>
                  <a:schemeClr val="dk1"/>
                </a:solidFill>
              </a:rPr>
              <a:t>Try to avoid using built-in microphones on your computer, if possible.</a:t>
            </a:r>
            <a:endParaRPr>
              <a:solidFill>
                <a:schemeClr val="dk1"/>
              </a:solidFill>
            </a:endParaRPr>
          </a:p>
          <a:p>
            <a:pPr indent="0" lvl="0" marL="0" marR="0" rtl="0" algn="l">
              <a:lnSpc>
                <a:spcPct val="100000"/>
              </a:lnSpc>
              <a:spcBef>
                <a:spcPts val="0"/>
              </a:spcBef>
              <a:spcAft>
                <a:spcPts val="0"/>
              </a:spcAft>
              <a:buClr>
                <a:srgbClr val="000000"/>
              </a:buClr>
              <a:buSzPts val="4200"/>
              <a:buFont typeface="Arial"/>
              <a:buNone/>
            </a:pPr>
            <a:r>
              <a:t/>
            </a:r>
            <a:endParaRPr b="1" i="0" sz="4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200"/>
              <a:buFont typeface="Arial"/>
              <a:buNone/>
            </a:pPr>
            <a:r>
              <a:t/>
            </a:r>
            <a:endParaRPr b="1" i="0" sz="4200" u="none" cap="none" strike="noStrike">
              <a:solidFill>
                <a:srgbClr val="000000"/>
              </a:solidFill>
              <a:latin typeface="Helvetica Neue"/>
              <a:ea typeface="Helvetica Neue"/>
              <a:cs typeface="Helvetica Neue"/>
              <a:sym typeface="Helvetica Neue"/>
            </a:endParaRPr>
          </a:p>
        </p:txBody>
      </p:sp>
      <p:pic>
        <p:nvPicPr>
          <p:cNvPr id="181" name="Google Shape;181;p35"/>
          <p:cNvPicPr preferRelativeResize="0"/>
          <p:nvPr/>
        </p:nvPicPr>
        <p:blipFill rotWithShape="1">
          <a:blip r:embed="rId5">
            <a:alphaModFix/>
          </a:blip>
          <a:srcRect b="0" l="0" r="0" t="0"/>
          <a:stretch/>
        </p:blipFill>
        <p:spPr>
          <a:xfrm>
            <a:off x="16163355" y="3572552"/>
            <a:ext cx="6722136" cy="5316640"/>
          </a:xfrm>
          <a:prstGeom prst="rect">
            <a:avLst/>
          </a:prstGeom>
          <a:noFill/>
          <a:ln>
            <a:noFill/>
          </a:ln>
        </p:spPr>
      </p:pic>
      <p:cxnSp>
        <p:nvCxnSpPr>
          <p:cNvPr id="182" name="Google Shape;182;p35"/>
          <p:cNvCxnSpPr/>
          <p:nvPr/>
        </p:nvCxnSpPr>
        <p:spPr>
          <a:xfrm flipH="1" rot="10800000">
            <a:off x="7203234" y="18385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183" name="Google Shape;183;p35"/>
          <p:cNvPicPr preferRelativeResize="0"/>
          <p:nvPr/>
        </p:nvPicPr>
        <p:blipFill rotWithShape="1">
          <a:blip r:embed="rId4">
            <a:alphaModFix/>
          </a:blip>
          <a:srcRect b="0" l="0" r="0" t="0"/>
          <a:stretch/>
        </p:blipFill>
        <p:spPr>
          <a:xfrm>
            <a:off x="21783973" y="260233"/>
            <a:ext cx="2563449" cy="25544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7" name="Shape 187"/>
        <p:cNvGrpSpPr/>
        <p:nvPr/>
      </p:nvGrpSpPr>
      <p:grpSpPr>
        <a:xfrm>
          <a:off x="0" y="0"/>
          <a:ext cx="0" cy="0"/>
          <a:chOff x="0" y="0"/>
          <a:chExt cx="0" cy="0"/>
        </a:xfrm>
      </p:grpSpPr>
      <p:pic>
        <p:nvPicPr>
          <p:cNvPr descr="Underline_logotype_construction_Logotype_black_export.jpg" id="188" name="Google Shape;188;p36"/>
          <p:cNvPicPr preferRelativeResize="0"/>
          <p:nvPr/>
        </p:nvPicPr>
        <p:blipFill rotWithShape="1">
          <a:blip r:embed="rId3">
            <a:alphaModFix/>
          </a:blip>
          <a:srcRect b="26920" l="11171" r="11247" t="29611"/>
          <a:stretch/>
        </p:blipFill>
        <p:spPr>
          <a:xfrm>
            <a:off x="632512" y="12371838"/>
            <a:ext cx="2882117" cy="658260"/>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pic>
        <p:nvPicPr>
          <p:cNvPr descr="Image" id="189" name="Google Shape;189;p36"/>
          <p:cNvPicPr preferRelativeResize="0"/>
          <p:nvPr/>
        </p:nvPicPr>
        <p:blipFill rotWithShape="1">
          <a:blip r:embed="rId4">
            <a:alphaModFix/>
          </a:blip>
          <a:srcRect b="0" l="0" r="0" t="0"/>
          <a:stretch/>
        </p:blipFill>
        <p:spPr>
          <a:xfrm>
            <a:off x="21820550" y="479689"/>
            <a:ext cx="2563450" cy="2554442"/>
          </a:xfrm>
          <a:prstGeom prst="rect">
            <a:avLst/>
          </a:prstGeom>
          <a:noFill/>
          <a:ln>
            <a:noFill/>
          </a:ln>
        </p:spPr>
      </p:pic>
      <p:sp>
        <p:nvSpPr>
          <p:cNvPr id="190" name="Google Shape;190;p36"/>
          <p:cNvSpPr txBox="1"/>
          <p:nvPr/>
        </p:nvSpPr>
        <p:spPr>
          <a:xfrm>
            <a:off x="0" y="0"/>
            <a:ext cx="16869900" cy="2264100"/>
          </a:xfrm>
          <a:prstGeom prst="rect">
            <a:avLst/>
          </a:prstGeom>
          <a:noFill/>
          <a:ln>
            <a:noFill/>
          </a:ln>
        </p:spPr>
        <p:txBody>
          <a:bodyPr anchorCtr="0" anchor="ctr" bIns="68550" lIns="68550" spcFirstLastPara="1" rIns="68550" wrap="square" tIns="68550">
            <a:noAutofit/>
          </a:bodyPr>
          <a:lstStyle/>
          <a:p>
            <a:pPr indent="457200" lvl="0" marL="0" marR="0" rtl="0" algn="l">
              <a:lnSpc>
                <a:spcPct val="90000"/>
              </a:lnSpc>
              <a:spcBef>
                <a:spcPts val="0"/>
              </a:spcBef>
              <a:spcAft>
                <a:spcPts val="0"/>
              </a:spcAft>
              <a:buClr>
                <a:srgbClr val="000000"/>
              </a:buClr>
              <a:buSzPts val="7200"/>
              <a:buFont typeface="Arial"/>
              <a:buNone/>
            </a:pPr>
            <a:r>
              <a:rPr b="1" lang="en-US" sz="7200">
                <a:solidFill>
                  <a:schemeClr val="dk1"/>
                </a:solidFill>
              </a:rPr>
              <a:t>2</a:t>
            </a:r>
            <a:r>
              <a:rPr b="1" i="0" lang="en-US" sz="7200" u="none" cap="none" strike="noStrike">
                <a:solidFill>
                  <a:schemeClr val="dk1"/>
                </a:solidFill>
                <a:latin typeface="Arial"/>
                <a:ea typeface="Arial"/>
                <a:cs typeface="Arial"/>
                <a:sym typeface="Arial"/>
              </a:rPr>
              <a:t>. </a:t>
            </a:r>
            <a:r>
              <a:rPr b="1" i="0" lang="en-US" sz="7200" u="none" cap="none" strike="noStrike">
                <a:solidFill>
                  <a:srgbClr val="000000"/>
                </a:solidFill>
                <a:latin typeface="Arial"/>
                <a:ea typeface="Arial"/>
                <a:cs typeface="Arial"/>
                <a:sym typeface="Arial"/>
              </a:rPr>
              <a:t>Download the Software &amp; Record</a:t>
            </a:r>
            <a:endParaRPr b="1" i="0" sz="7200" u="none" cap="none" strike="noStrike">
              <a:solidFill>
                <a:srgbClr val="000000"/>
              </a:solidFill>
              <a:latin typeface="Arial"/>
              <a:ea typeface="Arial"/>
              <a:cs typeface="Arial"/>
              <a:sym typeface="Arial"/>
            </a:endParaRPr>
          </a:p>
        </p:txBody>
      </p:sp>
      <p:sp>
        <p:nvSpPr>
          <p:cNvPr id="191" name="Google Shape;191;p36"/>
          <p:cNvSpPr txBox="1"/>
          <p:nvPr/>
        </p:nvSpPr>
        <p:spPr>
          <a:xfrm>
            <a:off x="1089175" y="2656125"/>
            <a:ext cx="14272800" cy="6024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3400"/>
              <a:buFont typeface="Arial"/>
              <a:buNone/>
            </a:pPr>
            <a:r>
              <a:rPr b="0" i="0" lang="en-US" sz="3300" u="none" cap="none" strike="noStrike">
                <a:solidFill>
                  <a:srgbClr val="000000"/>
                </a:solidFill>
                <a:latin typeface="Arial"/>
                <a:ea typeface="Arial"/>
                <a:cs typeface="Arial"/>
                <a:sym typeface="Arial"/>
              </a:rPr>
              <a:t>Watch the </a:t>
            </a:r>
            <a:r>
              <a:rPr lang="en-US" sz="3300"/>
              <a:t>“</a:t>
            </a:r>
            <a:r>
              <a:rPr b="0" i="0" lang="en-US" sz="3300" u="none" cap="none" strike="noStrike">
                <a:solidFill>
                  <a:srgbClr val="000000"/>
                </a:solidFill>
                <a:latin typeface="Arial"/>
                <a:ea typeface="Arial"/>
                <a:cs typeface="Arial"/>
                <a:sym typeface="Arial"/>
              </a:rPr>
              <a:t>how to</a:t>
            </a:r>
            <a:r>
              <a:rPr lang="en-US" sz="3300"/>
              <a:t>” </a:t>
            </a:r>
            <a:r>
              <a:rPr b="0" i="0" lang="en-US" sz="3300" u="none" cap="none" strike="noStrike">
                <a:solidFill>
                  <a:srgbClr val="000000"/>
                </a:solidFill>
                <a:latin typeface="Arial"/>
                <a:ea typeface="Arial"/>
                <a:cs typeface="Arial"/>
                <a:sym typeface="Arial"/>
              </a:rPr>
              <a:t>video first: </a:t>
            </a:r>
            <a:endParaRPr b="1" i="0" sz="3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rPr b="0" i="0" lang="en-US" sz="3300" u="sng" cap="none" strike="noStrike">
                <a:solidFill>
                  <a:srgbClr val="000000"/>
                </a:solidFill>
                <a:latin typeface="Arial"/>
                <a:ea typeface="Arial"/>
                <a:cs typeface="Arial"/>
                <a:sym typeface="Arial"/>
                <a:hlinkClick r:id="rId5">
                  <a:extLst>
                    <a:ext uri="{A12FA001-AC4F-418D-AE19-62706E023703}">
                      <ahyp:hlinkClr val="tx"/>
                    </a:ext>
                  </a:extLst>
                </a:hlinkClick>
              </a:rPr>
              <a:t>https://www.youtube.com/watch?v=SJEcbkDfq-Y</a:t>
            </a:r>
            <a:endParaRPr b="1" i="0" sz="3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t/>
            </a:r>
            <a:endParaRPr b="1" i="0" sz="3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rPr b="0" i="0" lang="en-US" sz="3300" u="none" cap="none" strike="noStrike">
                <a:solidFill>
                  <a:srgbClr val="000000"/>
                </a:solidFill>
                <a:latin typeface="Arial"/>
                <a:ea typeface="Arial"/>
                <a:cs typeface="Arial"/>
                <a:sym typeface="Arial"/>
              </a:rPr>
              <a:t>Alternative </a:t>
            </a:r>
            <a:r>
              <a:rPr lang="en-US" sz="3300"/>
              <a:t>“</a:t>
            </a:r>
            <a:r>
              <a:rPr b="0" i="0" lang="en-US" sz="3300" u="none" cap="none" strike="noStrike">
                <a:solidFill>
                  <a:srgbClr val="000000"/>
                </a:solidFill>
                <a:latin typeface="Arial"/>
                <a:ea typeface="Arial"/>
                <a:cs typeface="Arial"/>
                <a:sym typeface="Arial"/>
              </a:rPr>
              <a:t>how to</a:t>
            </a:r>
            <a:r>
              <a:rPr lang="en-US" sz="3300"/>
              <a:t>”</a:t>
            </a:r>
            <a:r>
              <a:rPr b="0" i="0" lang="en-US" sz="3300" u="none" cap="none" strike="noStrike">
                <a:solidFill>
                  <a:srgbClr val="000000"/>
                </a:solidFill>
                <a:latin typeface="Arial"/>
                <a:ea typeface="Arial"/>
                <a:cs typeface="Arial"/>
                <a:sym typeface="Arial"/>
              </a:rPr>
              <a:t> video for those who can not access Youtube:</a:t>
            </a:r>
            <a:endParaRPr sz="3300"/>
          </a:p>
          <a:p>
            <a:pPr indent="0" lvl="0" marL="0" marR="0" rtl="0" algn="l">
              <a:lnSpc>
                <a:spcPct val="100000"/>
              </a:lnSpc>
              <a:spcBef>
                <a:spcPts val="0"/>
              </a:spcBef>
              <a:spcAft>
                <a:spcPts val="0"/>
              </a:spcAft>
              <a:buClr>
                <a:srgbClr val="000000"/>
              </a:buClr>
              <a:buSzPts val="3400"/>
              <a:buFont typeface="Arial"/>
              <a:buNone/>
            </a:pPr>
            <a:r>
              <a:rPr b="0" i="0" lang="en-US" sz="3300" u="sng" cap="none" strike="noStrike">
                <a:solidFill>
                  <a:srgbClr val="000000"/>
                </a:solidFill>
                <a:latin typeface="Arial"/>
                <a:ea typeface="Arial"/>
                <a:cs typeface="Arial"/>
                <a:sym typeface="Arial"/>
                <a:hlinkClick r:id="rId6">
                  <a:extLst>
                    <a:ext uri="{A12FA001-AC4F-418D-AE19-62706E023703}">
                      <ahyp:hlinkClr val="tx"/>
                    </a:ext>
                  </a:extLst>
                </a:hlinkClick>
              </a:rPr>
              <a:t>https://underline.vids.io/videos/ac9cd7bc1c1ee5c625/remote-recording-instructions-june-2020-mp4</a:t>
            </a:r>
            <a:r>
              <a:rPr b="0" i="0" lang="en-US" sz="3300" u="none" cap="none" strike="noStrike">
                <a:solidFill>
                  <a:srgbClr val="000000"/>
                </a:solidFill>
                <a:latin typeface="Arial"/>
                <a:ea typeface="Arial"/>
                <a:cs typeface="Arial"/>
                <a:sym typeface="Arial"/>
              </a:rPr>
              <a:t> </a:t>
            </a:r>
            <a:endParaRPr sz="3300"/>
          </a:p>
          <a:p>
            <a:pPr indent="0" lvl="0" marL="0" marR="0" rtl="0" algn="l">
              <a:lnSpc>
                <a:spcPct val="100000"/>
              </a:lnSpc>
              <a:spcBef>
                <a:spcPts val="0"/>
              </a:spcBef>
              <a:spcAft>
                <a:spcPts val="0"/>
              </a:spcAft>
              <a:buClr>
                <a:srgbClr val="000000"/>
              </a:buClr>
              <a:buSzPts val="3400"/>
              <a:buFont typeface="Arial"/>
              <a:buNone/>
            </a:pPr>
            <a:r>
              <a:t/>
            </a:r>
            <a:endParaRPr b="1" i="0" sz="3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rPr b="0" i="0" lang="en-US" sz="3300" u="none" cap="none" strike="noStrike">
                <a:solidFill>
                  <a:srgbClr val="000000"/>
                </a:solidFill>
                <a:latin typeface="Arial"/>
                <a:ea typeface="Arial"/>
                <a:cs typeface="Arial"/>
                <a:sym typeface="Arial"/>
              </a:rPr>
              <a:t>After you view the video, access the Screencast-o-matic recording app on this link:</a:t>
            </a:r>
            <a:endParaRPr sz="3300"/>
          </a:p>
          <a:p>
            <a:pPr indent="0" lvl="0" marL="0" marR="0" rtl="0" algn="l">
              <a:lnSpc>
                <a:spcPct val="100000"/>
              </a:lnSpc>
              <a:spcBef>
                <a:spcPts val="0"/>
              </a:spcBef>
              <a:spcAft>
                <a:spcPts val="0"/>
              </a:spcAft>
              <a:buClr>
                <a:srgbClr val="000000"/>
              </a:buClr>
              <a:buSzPts val="3400"/>
              <a:buFont typeface="Arial"/>
              <a:buNone/>
            </a:pPr>
            <a:r>
              <a:rPr b="0" i="0" lang="en-US" sz="3300" u="sng" cap="none" strike="noStrike">
                <a:solidFill>
                  <a:srgbClr val="000000"/>
                </a:solidFill>
                <a:latin typeface="Arial"/>
                <a:ea typeface="Arial"/>
                <a:cs typeface="Arial"/>
                <a:sym typeface="Arial"/>
                <a:hlinkClick r:id="rId7">
                  <a:extLst>
                    <a:ext uri="{A12FA001-AC4F-418D-AE19-62706E023703}">
                      <ahyp:hlinkClr val="tx"/>
                    </a:ext>
                  </a:extLst>
                </a:hlinkClick>
              </a:rPr>
              <a:t>https://screencast-o-matic.com/register?ph=cYewir6zd</a:t>
            </a:r>
            <a:endParaRPr b="1" i="0" sz="3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3400"/>
              <a:buFont typeface="Arial"/>
              <a:buNone/>
            </a:pPr>
            <a:r>
              <a:t/>
            </a:r>
            <a:endParaRPr b="1" i="0" sz="3400" u="none" cap="none" strike="noStrike">
              <a:solidFill>
                <a:srgbClr val="000000"/>
              </a:solidFill>
              <a:latin typeface="Helvetica Neue"/>
              <a:ea typeface="Helvetica Neue"/>
              <a:cs typeface="Helvetica Neue"/>
              <a:sym typeface="Helvetica Neue"/>
            </a:endParaRPr>
          </a:p>
        </p:txBody>
      </p:sp>
      <p:sp>
        <p:nvSpPr>
          <p:cNvPr id="192" name="Google Shape;192;p36"/>
          <p:cNvSpPr txBox="1"/>
          <p:nvPr/>
        </p:nvSpPr>
        <p:spPr>
          <a:xfrm>
            <a:off x="1047939" y="8680640"/>
            <a:ext cx="13636249" cy="3133505"/>
          </a:xfrm>
          <a:prstGeom prst="rect">
            <a:avLst/>
          </a:prstGeom>
          <a:solidFill>
            <a:srgbClr val="E2758A"/>
          </a:solidFill>
          <a:ln>
            <a:noFill/>
          </a:ln>
        </p:spPr>
        <p:txBody>
          <a:bodyPr anchorCtr="0" anchor="ctr" bIns="180000" lIns="252000" spcFirstLastPara="1" rIns="252000" wrap="square" tIns="180000">
            <a:noAutofit/>
          </a:bodyPr>
          <a:lstStyle/>
          <a:p>
            <a:pPr indent="0" lvl="0" marL="0" marR="0" rtl="0" algn="l">
              <a:lnSpc>
                <a:spcPct val="100000"/>
              </a:lnSpc>
              <a:spcBef>
                <a:spcPts val="0"/>
              </a:spcBef>
              <a:spcAft>
                <a:spcPts val="0"/>
              </a:spcAft>
              <a:buClr>
                <a:schemeClr val="dk1"/>
              </a:buClr>
              <a:buSzPts val="3000"/>
              <a:buFont typeface="Helvetica Neue"/>
              <a:buNone/>
            </a:pPr>
            <a:r>
              <a:rPr b="1" i="0" lang="en-US" sz="3000" u="none" cap="none" strike="noStrike">
                <a:solidFill>
                  <a:schemeClr val="dk1"/>
                </a:solidFill>
                <a:latin typeface="Helvetica Neue"/>
                <a:ea typeface="Helvetica Neue"/>
                <a:cs typeface="Helvetica Neue"/>
                <a:sym typeface="Helvetica Neue"/>
              </a:rPr>
              <a:t>Important: </a:t>
            </a:r>
            <a:r>
              <a:rPr b="0" i="0" lang="en-US" sz="3000" u="none" cap="none" strike="noStrike">
                <a:solidFill>
                  <a:schemeClr val="dk1"/>
                </a:solidFill>
                <a:latin typeface="Helvetica Neue"/>
                <a:ea typeface="Helvetica Neue"/>
                <a:cs typeface="Helvetica Neue"/>
                <a:sym typeface="Helvetica Neue"/>
              </a:rPr>
              <a:t>Please use the above link install Screencast-o-matic. This will give you access to pro editing features and will store your video on our server.</a:t>
            </a:r>
            <a:endParaRPr b="1" i="0" sz="3000" u="none" cap="none" strike="noStrike">
              <a:solidFill>
                <a:schemeClr val="dk1"/>
              </a:solidFill>
              <a:latin typeface="Helvetica Neue"/>
              <a:ea typeface="Helvetica Neue"/>
              <a:cs typeface="Helvetica Neue"/>
              <a:sym typeface="Helvetica Neue"/>
            </a:endParaRPr>
          </a:p>
        </p:txBody>
      </p:sp>
      <p:pic>
        <p:nvPicPr>
          <p:cNvPr descr="A screenshot of a cell phone&#10;&#10;Description automatically generated" id="193" name="Google Shape;193;p36"/>
          <p:cNvPicPr preferRelativeResize="0"/>
          <p:nvPr/>
        </p:nvPicPr>
        <p:blipFill rotWithShape="1">
          <a:blip r:embed="rId8">
            <a:alphaModFix/>
          </a:blip>
          <a:srcRect b="0" l="0" r="0" t="0"/>
          <a:stretch/>
        </p:blipFill>
        <p:spPr>
          <a:xfrm>
            <a:off x="15979398" y="3208216"/>
            <a:ext cx="7439025" cy="7448550"/>
          </a:xfrm>
          <a:prstGeom prst="rect">
            <a:avLst/>
          </a:prstGeom>
          <a:noFill/>
          <a:ln>
            <a:noFill/>
          </a:ln>
        </p:spPr>
      </p:pic>
      <p:cxnSp>
        <p:nvCxnSpPr>
          <p:cNvPr id="194" name="Google Shape;194;p36"/>
          <p:cNvCxnSpPr/>
          <p:nvPr/>
        </p:nvCxnSpPr>
        <p:spPr>
          <a:xfrm flipH="1" rot="10800000">
            <a:off x="7203234" y="18385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195" name="Google Shape;195;p36"/>
          <p:cNvPicPr preferRelativeResize="0"/>
          <p:nvPr/>
        </p:nvPicPr>
        <p:blipFill rotWithShape="1">
          <a:blip r:embed="rId4">
            <a:alphaModFix/>
          </a:blip>
          <a:srcRect b="0" l="0" r="0" t="0"/>
          <a:stretch/>
        </p:blipFill>
        <p:spPr>
          <a:xfrm>
            <a:off x="21783973" y="260233"/>
            <a:ext cx="2563449" cy="25544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9" name="Shape 199"/>
        <p:cNvGrpSpPr/>
        <p:nvPr/>
      </p:nvGrpSpPr>
      <p:grpSpPr>
        <a:xfrm>
          <a:off x="0" y="0"/>
          <a:ext cx="0" cy="0"/>
          <a:chOff x="0" y="0"/>
          <a:chExt cx="0" cy="0"/>
        </a:xfrm>
      </p:grpSpPr>
      <p:pic>
        <p:nvPicPr>
          <p:cNvPr descr="Underline_logotype_construction_Logotype_black_export.jpg" id="200" name="Google Shape;200;p37"/>
          <p:cNvPicPr preferRelativeResize="0"/>
          <p:nvPr/>
        </p:nvPicPr>
        <p:blipFill rotWithShape="1">
          <a:blip r:embed="rId3">
            <a:alphaModFix/>
          </a:blip>
          <a:srcRect b="26920" l="11171" r="11247" t="29611"/>
          <a:stretch/>
        </p:blipFill>
        <p:spPr>
          <a:xfrm>
            <a:off x="592812" y="12743326"/>
            <a:ext cx="2882119" cy="658283"/>
          </a:xfrm>
          <a:custGeom>
            <a:rect b="b" l="l" r="r" t="t"/>
            <a:pathLst>
              <a:path extrusionOk="0" h="21510" w="21599">
                <a:moveTo>
                  <a:pt x="15332" y="1"/>
                </a:moveTo>
                <a:cubicBezTo>
                  <a:pt x="15310" y="6"/>
                  <a:pt x="15289" y="22"/>
                  <a:pt x="15267" y="40"/>
                </a:cubicBezTo>
                <a:cubicBezTo>
                  <a:pt x="15266" y="41"/>
                  <a:pt x="15265" y="39"/>
                  <a:pt x="15264" y="40"/>
                </a:cubicBezTo>
                <a:cubicBezTo>
                  <a:pt x="15263" y="40"/>
                  <a:pt x="15261" y="39"/>
                  <a:pt x="15261" y="40"/>
                </a:cubicBezTo>
                <a:cubicBezTo>
                  <a:pt x="15258" y="43"/>
                  <a:pt x="15255" y="50"/>
                  <a:pt x="15252" y="53"/>
                </a:cubicBezTo>
                <a:cubicBezTo>
                  <a:pt x="15250" y="56"/>
                  <a:pt x="15245" y="64"/>
                  <a:pt x="15243" y="66"/>
                </a:cubicBezTo>
                <a:cubicBezTo>
                  <a:pt x="15233" y="77"/>
                  <a:pt x="15226" y="92"/>
                  <a:pt x="15216" y="105"/>
                </a:cubicBezTo>
                <a:cubicBezTo>
                  <a:pt x="15208" y="116"/>
                  <a:pt x="15198" y="118"/>
                  <a:pt x="15189" y="131"/>
                </a:cubicBezTo>
                <a:cubicBezTo>
                  <a:pt x="15187" y="135"/>
                  <a:pt x="15185" y="140"/>
                  <a:pt x="15183" y="144"/>
                </a:cubicBezTo>
                <a:cubicBezTo>
                  <a:pt x="15182" y="145"/>
                  <a:pt x="15181" y="143"/>
                  <a:pt x="15180" y="144"/>
                </a:cubicBezTo>
                <a:cubicBezTo>
                  <a:pt x="15180" y="145"/>
                  <a:pt x="15178" y="142"/>
                  <a:pt x="15177" y="144"/>
                </a:cubicBezTo>
                <a:cubicBezTo>
                  <a:pt x="15159" y="175"/>
                  <a:pt x="15142" y="220"/>
                  <a:pt x="15124" y="260"/>
                </a:cubicBezTo>
                <a:cubicBezTo>
                  <a:pt x="15121" y="267"/>
                  <a:pt x="15118" y="267"/>
                  <a:pt x="15115" y="273"/>
                </a:cubicBezTo>
                <a:cubicBezTo>
                  <a:pt x="15095" y="322"/>
                  <a:pt x="15077" y="383"/>
                  <a:pt x="15059" y="442"/>
                </a:cubicBezTo>
                <a:cubicBezTo>
                  <a:pt x="15058" y="445"/>
                  <a:pt x="15056" y="441"/>
                  <a:pt x="15056" y="442"/>
                </a:cubicBezTo>
                <a:cubicBezTo>
                  <a:pt x="15052" y="453"/>
                  <a:pt x="15050" y="457"/>
                  <a:pt x="15047" y="468"/>
                </a:cubicBezTo>
                <a:cubicBezTo>
                  <a:pt x="15028" y="530"/>
                  <a:pt x="15010" y="601"/>
                  <a:pt x="14993" y="675"/>
                </a:cubicBezTo>
                <a:cubicBezTo>
                  <a:pt x="14969" y="779"/>
                  <a:pt x="14949" y="880"/>
                  <a:pt x="14931" y="987"/>
                </a:cubicBezTo>
                <a:cubicBezTo>
                  <a:pt x="14913" y="1095"/>
                  <a:pt x="14895" y="1214"/>
                  <a:pt x="14883" y="1324"/>
                </a:cubicBezTo>
                <a:cubicBezTo>
                  <a:pt x="14871" y="1434"/>
                  <a:pt x="14863" y="1535"/>
                  <a:pt x="14856" y="1648"/>
                </a:cubicBezTo>
                <a:cubicBezTo>
                  <a:pt x="14850" y="1761"/>
                  <a:pt x="14845" y="1883"/>
                  <a:pt x="14844" y="1998"/>
                </a:cubicBezTo>
                <a:cubicBezTo>
                  <a:pt x="14844" y="2056"/>
                  <a:pt x="14843" y="2109"/>
                  <a:pt x="14844" y="2167"/>
                </a:cubicBezTo>
                <a:cubicBezTo>
                  <a:pt x="14845" y="2238"/>
                  <a:pt x="14850" y="2315"/>
                  <a:pt x="14853" y="2387"/>
                </a:cubicBezTo>
                <a:cubicBezTo>
                  <a:pt x="14858" y="2492"/>
                  <a:pt x="14862" y="2594"/>
                  <a:pt x="14871" y="2699"/>
                </a:cubicBezTo>
                <a:cubicBezTo>
                  <a:pt x="14882" y="2817"/>
                  <a:pt x="14897" y="2942"/>
                  <a:pt x="14913" y="3062"/>
                </a:cubicBezTo>
                <a:cubicBezTo>
                  <a:pt x="14929" y="3182"/>
                  <a:pt x="14947" y="3291"/>
                  <a:pt x="14969" y="3412"/>
                </a:cubicBezTo>
                <a:cubicBezTo>
                  <a:pt x="14984" y="3491"/>
                  <a:pt x="14998" y="3566"/>
                  <a:pt x="15014" y="3632"/>
                </a:cubicBezTo>
                <a:cubicBezTo>
                  <a:pt x="15016" y="3640"/>
                  <a:pt x="15018" y="3652"/>
                  <a:pt x="15020" y="3658"/>
                </a:cubicBezTo>
                <a:cubicBezTo>
                  <a:pt x="15021" y="3661"/>
                  <a:pt x="15022" y="3657"/>
                  <a:pt x="15023" y="3658"/>
                </a:cubicBezTo>
                <a:cubicBezTo>
                  <a:pt x="15037" y="3712"/>
                  <a:pt x="15049" y="3756"/>
                  <a:pt x="15064" y="3801"/>
                </a:cubicBezTo>
                <a:cubicBezTo>
                  <a:pt x="15070" y="3819"/>
                  <a:pt x="15076" y="3836"/>
                  <a:pt x="15082" y="3853"/>
                </a:cubicBezTo>
                <a:cubicBezTo>
                  <a:pt x="15094" y="3884"/>
                  <a:pt x="15108" y="3917"/>
                  <a:pt x="15121" y="3944"/>
                </a:cubicBezTo>
                <a:cubicBezTo>
                  <a:pt x="15128" y="3958"/>
                  <a:pt x="15132" y="3970"/>
                  <a:pt x="15139" y="3982"/>
                </a:cubicBezTo>
                <a:cubicBezTo>
                  <a:pt x="15152" y="4006"/>
                  <a:pt x="15167" y="4029"/>
                  <a:pt x="15180" y="4047"/>
                </a:cubicBezTo>
                <a:cubicBezTo>
                  <a:pt x="15187" y="4056"/>
                  <a:pt x="15192" y="4065"/>
                  <a:pt x="15198" y="4073"/>
                </a:cubicBezTo>
                <a:cubicBezTo>
                  <a:pt x="15212" y="4089"/>
                  <a:pt x="15227" y="4102"/>
                  <a:pt x="15240" y="4112"/>
                </a:cubicBezTo>
                <a:cubicBezTo>
                  <a:pt x="15247" y="4118"/>
                  <a:pt x="15253" y="4121"/>
                  <a:pt x="15261" y="4125"/>
                </a:cubicBezTo>
                <a:cubicBezTo>
                  <a:pt x="15262" y="4125"/>
                  <a:pt x="15263" y="4125"/>
                  <a:pt x="15264" y="4125"/>
                </a:cubicBezTo>
                <a:cubicBezTo>
                  <a:pt x="15264" y="4125"/>
                  <a:pt x="15266" y="4125"/>
                  <a:pt x="15267" y="4125"/>
                </a:cubicBezTo>
                <a:cubicBezTo>
                  <a:pt x="15278" y="4131"/>
                  <a:pt x="15288" y="4148"/>
                  <a:pt x="15299" y="4151"/>
                </a:cubicBezTo>
                <a:cubicBezTo>
                  <a:pt x="15309" y="4153"/>
                  <a:pt x="15322" y="4151"/>
                  <a:pt x="15332" y="4151"/>
                </a:cubicBezTo>
                <a:cubicBezTo>
                  <a:pt x="15339" y="4151"/>
                  <a:pt x="15343" y="4152"/>
                  <a:pt x="15350" y="4151"/>
                </a:cubicBezTo>
                <a:cubicBezTo>
                  <a:pt x="15355" y="4150"/>
                  <a:pt x="15360" y="4140"/>
                  <a:pt x="15365" y="4138"/>
                </a:cubicBezTo>
                <a:cubicBezTo>
                  <a:pt x="15374" y="4135"/>
                  <a:pt x="15385" y="4143"/>
                  <a:pt x="15395" y="4138"/>
                </a:cubicBezTo>
                <a:cubicBezTo>
                  <a:pt x="15402" y="4134"/>
                  <a:pt x="15408" y="4117"/>
                  <a:pt x="15415" y="4112"/>
                </a:cubicBezTo>
                <a:cubicBezTo>
                  <a:pt x="15416" y="4111"/>
                  <a:pt x="15417" y="4113"/>
                  <a:pt x="15418" y="4112"/>
                </a:cubicBezTo>
                <a:cubicBezTo>
                  <a:pt x="15419" y="4112"/>
                  <a:pt x="15421" y="4112"/>
                  <a:pt x="15421" y="4112"/>
                </a:cubicBezTo>
                <a:cubicBezTo>
                  <a:pt x="15434" y="4102"/>
                  <a:pt x="15446" y="4098"/>
                  <a:pt x="15457" y="4086"/>
                </a:cubicBezTo>
                <a:cubicBezTo>
                  <a:pt x="15467" y="4076"/>
                  <a:pt x="15477" y="4059"/>
                  <a:pt x="15487" y="4047"/>
                </a:cubicBezTo>
                <a:cubicBezTo>
                  <a:pt x="15497" y="4034"/>
                  <a:pt x="15506" y="4025"/>
                  <a:pt x="15517" y="4008"/>
                </a:cubicBezTo>
                <a:cubicBezTo>
                  <a:pt x="15525" y="3995"/>
                  <a:pt x="15532" y="3971"/>
                  <a:pt x="15540" y="3956"/>
                </a:cubicBezTo>
                <a:cubicBezTo>
                  <a:pt x="15553" y="3934"/>
                  <a:pt x="15564" y="3918"/>
                  <a:pt x="15576" y="3892"/>
                </a:cubicBezTo>
                <a:cubicBezTo>
                  <a:pt x="15577" y="3889"/>
                  <a:pt x="15578" y="3893"/>
                  <a:pt x="15579" y="3892"/>
                </a:cubicBezTo>
                <a:cubicBezTo>
                  <a:pt x="15581" y="3886"/>
                  <a:pt x="15586" y="3871"/>
                  <a:pt x="15588" y="3866"/>
                </a:cubicBezTo>
                <a:cubicBezTo>
                  <a:pt x="15589" y="3863"/>
                  <a:pt x="15590" y="3868"/>
                  <a:pt x="15591" y="3866"/>
                </a:cubicBezTo>
                <a:cubicBezTo>
                  <a:pt x="15592" y="3862"/>
                  <a:pt x="15593" y="3856"/>
                  <a:pt x="15594" y="3853"/>
                </a:cubicBezTo>
                <a:cubicBezTo>
                  <a:pt x="15605" y="3825"/>
                  <a:pt x="15616" y="3794"/>
                  <a:pt x="15627" y="3762"/>
                </a:cubicBezTo>
                <a:cubicBezTo>
                  <a:pt x="15628" y="3759"/>
                  <a:pt x="15629" y="3763"/>
                  <a:pt x="15630" y="3762"/>
                </a:cubicBezTo>
                <a:cubicBezTo>
                  <a:pt x="15636" y="3743"/>
                  <a:pt x="15642" y="3716"/>
                  <a:pt x="15647" y="3697"/>
                </a:cubicBezTo>
                <a:cubicBezTo>
                  <a:pt x="15659" y="3661"/>
                  <a:pt x="15670" y="3634"/>
                  <a:pt x="15680" y="3593"/>
                </a:cubicBezTo>
                <a:cubicBezTo>
                  <a:pt x="15695" y="3535"/>
                  <a:pt x="15709" y="3466"/>
                  <a:pt x="15722" y="3399"/>
                </a:cubicBezTo>
                <a:cubicBezTo>
                  <a:pt x="15733" y="3341"/>
                  <a:pt x="15745" y="3281"/>
                  <a:pt x="15754" y="3217"/>
                </a:cubicBezTo>
                <a:cubicBezTo>
                  <a:pt x="15755" y="3213"/>
                  <a:pt x="15757" y="3209"/>
                  <a:pt x="15757" y="3204"/>
                </a:cubicBezTo>
                <a:cubicBezTo>
                  <a:pt x="15758" y="3200"/>
                  <a:pt x="15757" y="3195"/>
                  <a:pt x="15757" y="3191"/>
                </a:cubicBezTo>
                <a:cubicBezTo>
                  <a:pt x="15767" y="3126"/>
                  <a:pt x="15776" y="3054"/>
                  <a:pt x="15784" y="2984"/>
                </a:cubicBezTo>
                <a:cubicBezTo>
                  <a:pt x="15785" y="2980"/>
                  <a:pt x="15784" y="2975"/>
                  <a:pt x="15784" y="2971"/>
                </a:cubicBezTo>
                <a:cubicBezTo>
                  <a:pt x="15785" y="2967"/>
                  <a:pt x="15787" y="2961"/>
                  <a:pt x="15787" y="2958"/>
                </a:cubicBezTo>
                <a:cubicBezTo>
                  <a:pt x="15780" y="2013"/>
                  <a:pt x="15712" y="993"/>
                  <a:pt x="15615" y="481"/>
                </a:cubicBezTo>
                <a:cubicBezTo>
                  <a:pt x="15590" y="353"/>
                  <a:pt x="15568" y="238"/>
                  <a:pt x="15546" y="144"/>
                </a:cubicBezTo>
                <a:cubicBezTo>
                  <a:pt x="15543" y="139"/>
                  <a:pt x="15540" y="135"/>
                  <a:pt x="15537" y="131"/>
                </a:cubicBezTo>
                <a:cubicBezTo>
                  <a:pt x="15513" y="96"/>
                  <a:pt x="15487" y="74"/>
                  <a:pt x="15463" y="53"/>
                </a:cubicBezTo>
                <a:cubicBezTo>
                  <a:pt x="15450" y="42"/>
                  <a:pt x="15437" y="34"/>
                  <a:pt x="15424" y="27"/>
                </a:cubicBezTo>
                <a:cubicBezTo>
                  <a:pt x="15417" y="23"/>
                  <a:pt x="15410" y="17"/>
                  <a:pt x="15404" y="14"/>
                </a:cubicBezTo>
                <a:cubicBezTo>
                  <a:pt x="15402" y="14"/>
                  <a:pt x="15399" y="14"/>
                  <a:pt x="15398" y="14"/>
                </a:cubicBezTo>
                <a:cubicBezTo>
                  <a:pt x="15376" y="7"/>
                  <a:pt x="15354" y="-4"/>
                  <a:pt x="15332" y="1"/>
                </a:cubicBezTo>
                <a:close/>
                <a:moveTo>
                  <a:pt x="8378" y="598"/>
                </a:moveTo>
                <a:cubicBezTo>
                  <a:pt x="8342" y="592"/>
                  <a:pt x="8303" y="600"/>
                  <a:pt x="8259" y="611"/>
                </a:cubicBezTo>
                <a:cubicBezTo>
                  <a:pt x="8140" y="741"/>
                  <a:pt x="8024" y="1119"/>
                  <a:pt x="7947" y="1765"/>
                </a:cubicBezTo>
                <a:lnTo>
                  <a:pt x="7938" y="3036"/>
                </a:lnTo>
                <a:cubicBezTo>
                  <a:pt x="7932" y="3803"/>
                  <a:pt x="7928" y="4390"/>
                  <a:pt x="7920" y="4825"/>
                </a:cubicBezTo>
                <a:cubicBezTo>
                  <a:pt x="7917" y="5015"/>
                  <a:pt x="7913" y="5170"/>
                  <a:pt x="7908" y="5305"/>
                </a:cubicBezTo>
                <a:cubicBezTo>
                  <a:pt x="7905" y="5402"/>
                  <a:pt x="7903" y="5493"/>
                  <a:pt x="7899" y="5565"/>
                </a:cubicBezTo>
                <a:cubicBezTo>
                  <a:pt x="7896" y="5622"/>
                  <a:pt x="7891" y="5678"/>
                  <a:pt x="7887" y="5720"/>
                </a:cubicBezTo>
                <a:cubicBezTo>
                  <a:pt x="7884" y="5763"/>
                  <a:pt x="7880" y="5796"/>
                  <a:pt x="7876" y="5824"/>
                </a:cubicBezTo>
                <a:cubicBezTo>
                  <a:pt x="7873" y="5838"/>
                  <a:pt x="7869" y="5839"/>
                  <a:pt x="7867" y="5850"/>
                </a:cubicBezTo>
                <a:cubicBezTo>
                  <a:pt x="7864" y="5861"/>
                  <a:pt x="7863" y="5881"/>
                  <a:pt x="7861" y="5889"/>
                </a:cubicBezTo>
                <a:cubicBezTo>
                  <a:pt x="7855" y="5904"/>
                  <a:pt x="7849" y="5912"/>
                  <a:pt x="7843" y="5915"/>
                </a:cubicBezTo>
                <a:cubicBezTo>
                  <a:pt x="7830" y="5920"/>
                  <a:pt x="7815" y="5900"/>
                  <a:pt x="7798" y="5863"/>
                </a:cubicBezTo>
                <a:cubicBezTo>
                  <a:pt x="7787" y="5840"/>
                  <a:pt x="7775" y="5796"/>
                  <a:pt x="7763" y="5759"/>
                </a:cubicBezTo>
                <a:cubicBezTo>
                  <a:pt x="7745" y="5707"/>
                  <a:pt x="7725" y="5651"/>
                  <a:pt x="7703" y="5578"/>
                </a:cubicBezTo>
                <a:cubicBezTo>
                  <a:pt x="7673" y="5473"/>
                  <a:pt x="7641" y="5376"/>
                  <a:pt x="7608" y="5292"/>
                </a:cubicBezTo>
                <a:cubicBezTo>
                  <a:pt x="7578" y="5217"/>
                  <a:pt x="7547" y="5156"/>
                  <a:pt x="7516" y="5098"/>
                </a:cubicBezTo>
                <a:cubicBezTo>
                  <a:pt x="7515" y="5096"/>
                  <a:pt x="7513" y="5098"/>
                  <a:pt x="7513" y="5098"/>
                </a:cubicBezTo>
                <a:cubicBezTo>
                  <a:pt x="7505" y="5085"/>
                  <a:pt x="7499" y="5071"/>
                  <a:pt x="7492" y="5059"/>
                </a:cubicBezTo>
                <a:cubicBezTo>
                  <a:pt x="7466" y="5015"/>
                  <a:pt x="7440" y="4974"/>
                  <a:pt x="7415" y="4942"/>
                </a:cubicBezTo>
                <a:cubicBezTo>
                  <a:pt x="7407" y="4933"/>
                  <a:pt x="7398" y="4925"/>
                  <a:pt x="7391" y="4916"/>
                </a:cubicBezTo>
                <a:cubicBezTo>
                  <a:pt x="7358" y="4880"/>
                  <a:pt x="7324" y="4846"/>
                  <a:pt x="7290" y="4825"/>
                </a:cubicBezTo>
                <a:cubicBezTo>
                  <a:pt x="7255" y="4805"/>
                  <a:pt x="7221" y="4791"/>
                  <a:pt x="7186" y="4786"/>
                </a:cubicBezTo>
                <a:cubicBezTo>
                  <a:pt x="7178" y="4786"/>
                  <a:pt x="7169" y="4787"/>
                  <a:pt x="7162" y="4786"/>
                </a:cubicBezTo>
                <a:cubicBezTo>
                  <a:pt x="7133" y="4786"/>
                  <a:pt x="7104" y="4790"/>
                  <a:pt x="7075" y="4799"/>
                </a:cubicBezTo>
                <a:cubicBezTo>
                  <a:pt x="7068" y="4802"/>
                  <a:pt x="7059" y="4809"/>
                  <a:pt x="7052" y="4812"/>
                </a:cubicBezTo>
                <a:cubicBezTo>
                  <a:pt x="7016" y="4828"/>
                  <a:pt x="6980" y="4846"/>
                  <a:pt x="6945" y="4877"/>
                </a:cubicBezTo>
                <a:cubicBezTo>
                  <a:pt x="6906" y="4911"/>
                  <a:pt x="6870" y="4956"/>
                  <a:pt x="6832" y="5007"/>
                </a:cubicBezTo>
                <a:cubicBezTo>
                  <a:pt x="6794" y="5058"/>
                  <a:pt x="6756" y="5120"/>
                  <a:pt x="6719" y="5188"/>
                </a:cubicBezTo>
                <a:cubicBezTo>
                  <a:pt x="6681" y="5257"/>
                  <a:pt x="6644" y="5337"/>
                  <a:pt x="6609" y="5422"/>
                </a:cubicBezTo>
                <a:cubicBezTo>
                  <a:pt x="6537" y="5592"/>
                  <a:pt x="6468" y="5798"/>
                  <a:pt x="6403" y="6031"/>
                </a:cubicBezTo>
                <a:cubicBezTo>
                  <a:pt x="6371" y="6148"/>
                  <a:pt x="6341" y="6263"/>
                  <a:pt x="6311" y="6395"/>
                </a:cubicBezTo>
                <a:cubicBezTo>
                  <a:pt x="6251" y="6658"/>
                  <a:pt x="6195" y="6957"/>
                  <a:pt x="6147" y="7276"/>
                </a:cubicBezTo>
                <a:cubicBezTo>
                  <a:pt x="6124" y="7436"/>
                  <a:pt x="6102" y="7596"/>
                  <a:pt x="6082" y="7769"/>
                </a:cubicBezTo>
                <a:cubicBezTo>
                  <a:pt x="6066" y="7906"/>
                  <a:pt x="6051" y="8045"/>
                  <a:pt x="6037" y="8184"/>
                </a:cubicBezTo>
                <a:cubicBezTo>
                  <a:pt x="6033" y="8227"/>
                  <a:pt x="6029" y="8271"/>
                  <a:pt x="6026" y="8314"/>
                </a:cubicBezTo>
                <a:cubicBezTo>
                  <a:pt x="6015" y="8425"/>
                  <a:pt x="6007" y="8538"/>
                  <a:pt x="5999" y="8651"/>
                </a:cubicBezTo>
                <a:cubicBezTo>
                  <a:pt x="5998" y="8659"/>
                  <a:pt x="5996" y="8669"/>
                  <a:pt x="5996" y="8677"/>
                </a:cubicBezTo>
                <a:cubicBezTo>
                  <a:pt x="5995" y="8685"/>
                  <a:pt x="5993" y="8686"/>
                  <a:pt x="5993" y="8690"/>
                </a:cubicBezTo>
                <a:cubicBezTo>
                  <a:pt x="5993" y="8693"/>
                  <a:pt x="5993" y="8700"/>
                  <a:pt x="5993" y="8703"/>
                </a:cubicBezTo>
                <a:cubicBezTo>
                  <a:pt x="5993" y="8705"/>
                  <a:pt x="5993" y="8714"/>
                  <a:pt x="5993" y="8716"/>
                </a:cubicBezTo>
                <a:cubicBezTo>
                  <a:pt x="5992" y="8722"/>
                  <a:pt x="5990" y="8722"/>
                  <a:pt x="5990" y="8729"/>
                </a:cubicBezTo>
                <a:cubicBezTo>
                  <a:pt x="5990" y="8734"/>
                  <a:pt x="5990" y="8741"/>
                  <a:pt x="5990" y="8742"/>
                </a:cubicBezTo>
                <a:cubicBezTo>
                  <a:pt x="5980" y="8879"/>
                  <a:pt x="5971" y="9018"/>
                  <a:pt x="5963" y="9157"/>
                </a:cubicBezTo>
                <a:cubicBezTo>
                  <a:pt x="5963" y="9160"/>
                  <a:pt x="5963" y="9167"/>
                  <a:pt x="5963" y="9170"/>
                </a:cubicBezTo>
                <a:cubicBezTo>
                  <a:pt x="5962" y="9194"/>
                  <a:pt x="5961" y="9223"/>
                  <a:pt x="5960" y="9248"/>
                </a:cubicBezTo>
                <a:cubicBezTo>
                  <a:pt x="5960" y="9249"/>
                  <a:pt x="5957" y="9246"/>
                  <a:pt x="5957" y="9248"/>
                </a:cubicBezTo>
                <a:cubicBezTo>
                  <a:pt x="5957" y="9251"/>
                  <a:pt x="5957" y="9258"/>
                  <a:pt x="5957" y="9261"/>
                </a:cubicBezTo>
                <a:cubicBezTo>
                  <a:pt x="5950" y="9390"/>
                  <a:pt x="5944" y="9520"/>
                  <a:pt x="5939" y="9650"/>
                </a:cubicBezTo>
                <a:cubicBezTo>
                  <a:pt x="5939" y="9652"/>
                  <a:pt x="5939" y="9660"/>
                  <a:pt x="5939" y="9663"/>
                </a:cubicBezTo>
                <a:cubicBezTo>
                  <a:pt x="5939" y="9667"/>
                  <a:pt x="5939" y="9671"/>
                  <a:pt x="5939" y="9676"/>
                </a:cubicBezTo>
                <a:cubicBezTo>
                  <a:pt x="5939" y="9682"/>
                  <a:pt x="5940" y="9682"/>
                  <a:pt x="5939" y="9689"/>
                </a:cubicBezTo>
                <a:cubicBezTo>
                  <a:pt x="5939" y="9691"/>
                  <a:pt x="5939" y="9699"/>
                  <a:pt x="5939" y="9702"/>
                </a:cubicBezTo>
                <a:cubicBezTo>
                  <a:pt x="5936" y="9782"/>
                  <a:pt x="5933" y="9856"/>
                  <a:pt x="5930" y="9935"/>
                </a:cubicBezTo>
                <a:cubicBezTo>
                  <a:pt x="5928" y="10019"/>
                  <a:pt x="5926" y="10110"/>
                  <a:pt x="5924" y="10194"/>
                </a:cubicBezTo>
                <a:cubicBezTo>
                  <a:pt x="5924" y="10203"/>
                  <a:pt x="5925" y="10212"/>
                  <a:pt x="5924" y="10220"/>
                </a:cubicBezTo>
                <a:cubicBezTo>
                  <a:pt x="5924" y="10251"/>
                  <a:pt x="5925" y="10281"/>
                  <a:pt x="5924" y="10311"/>
                </a:cubicBezTo>
                <a:cubicBezTo>
                  <a:pt x="5924" y="10327"/>
                  <a:pt x="5922" y="10347"/>
                  <a:pt x="5921" y="10363"/>
                </a:cubicBezTo>
                <a:cubicBezTo>
                  <a:pt x="5921" y="10378"/>
                  <a:pt x="5922" y="10400"/>
                  <a:pt x="5921" y="10415"/>
                </a:cubicBezTo>
                <a:cubicBezTo>
                  <a:pt x="5921" y="10466"/>
                  <a:pt x="5919" y="10519"/>
                  <a:pt x="5918" y="10570"/>
                </a:cubicBezTo>
                <a:cubicBezTo>
                  <a:pt x="5918" y="10656"/>
                  <a:pt x="5921" y="10745"/>
                  <a:pt x="5921" y="10830"/>
                </a:cubicBezTo>
                <a:cubicBezTo>
                  <a:pt x="5922" y="10857"/>
                  <a:pt x="5921" y="10881"/>
                  <a:pt x="5921" y="10908"/>
                </a:cubicBezTo>
                <a:cubicBezTo>
                  <a:pt x="5922" y="10922"/>
                  <a:pt x="5921" y="10932"/>
                  <a:pt x="5921" y="10947"/>
                </a:cubicBezTo>
                <a:cubicBezTo>
                  <a:pt x="5921" y="10958"/>
                  <a:pt x="5921" y="10974"/>
                  <a:pt x="5921" y="10985"/>
                </a:cubicBezTo>
                <a:cubicBezTo>
                  <a:pt x="5921" y="11045"/>
                  <a:pt x="5921" y="11107"/>
                  <a:pt x="5921" y="11167"/>
                </a:cubicBezTo>
                <a:cubicBezTo>
                  <a:pt x="5922" y="11209"/>
                  <a:pt x="5924" y="11255"/>
                  <a:pt x="5924" y="11297"/>
                </a:cubicBezTo>
                <a:cubicBezTo>
                  <a:pt x="5925" y="11301"/>
                  <a:pt x="5924" y="11306"/>
                  <a:pt x="5924" y="11310"/>
                </a:cubicBezTo>
                <a:cubicBezTo>
                  <a:pt x="5924" y="11313"/>
                  <a:pt x="5924" y="11320"/>
                  <a:pt x="5924" y="11323"/>
                </a:cubicBezTo>
                <a:cubicBezTo>
                  <a:pt x="5924" y="11326"/>
                  <a:pt x="5924" y="11332"/>
                  <a:pt x="5924" y="11336"/>
                </a:cubicBezTo>
                <a:cubicBezTo>
                  <a:pt x="5924" y="11339"/>
                  <a:pt x="5924" y="11345"/>
                  <a:pt x="5924" y="11349"/>
                </a:cubicBezTo>
                <a:cubicBezTo>
                  <a:pt x="5927" y="11492"/>
                  <a:pt x="5932" y="11635"/>
                  <a:pt x="5936" y="11777"/>
                </a:cubicBezTo>
                <a:cubicBezTo>
                  <a:pt x="5939" y="11845"/>
                  <a:pt x="5940" y="11903"/>
                  <a:pt x="5942" y="11971"/>
                </a:cubicBezTo>
                <a:cubicBezTo>
                  <a:pt x="5942" y="11974"/>
                  <a:pt x="5942" y="11983"/>
                  <a:pt x="5942" y="11984"/>
                </a:cubicBezTo>
                <a:cubicBezTo>
                  <a:pt x="5949" y="12143"/>
                  <a:pt x="5957" y="12308"/>
                  <a:pt x="5966" y="12464"/>
                </a:cubicBezTo>
                <a:cubicBezTo>
                  <a:pt x="5966" y="12466"/>
                  <a:pt x="5969" y="12462"/>
                  <a:pt x="5969" y="12464"/>
                </a:cubicBezTo>
                <a:cubicBezTo>
                  <a:pt x="5973" y="12534"/>
                  <a:pt x="5976" y="12603"/>
                  <a:pt x="5981" y="12671"/>
                </a:cubicBezTo>
                <a:cubicBezTo>
                  <a:pt x="5981" y="12676"/>
                  <a:pt x="5981" y="12684"/>
                  <a:pt x="5981" y="12684"/>
                </a:cubicBezTo>
                <a:cubicBezTo>
                  <a:pt x="5981" y="12688"/>
                  <a:pt x="5981" y="12693"/>
                  <a:pt x="5981" y="12697"/>
                </a:cubicBezTo>
                <a:cubicBezTo>
                  <a:pt x="5981" y="12701"/>
                  <a:pt x="5984" y="12694"/>
                  <a:pt x="5984" y="12697"/>
                </a:cubicBezTo>
                <a:cubicBezTo>
                  <a:pt x="5993" y="12826"/>
                  <a:pt x="6000" y="12963"/>
                  <a:pt x="6011" y="13086"/>
                </a:cubicBezTo>
                <a:cubicBezTo>
                  <a:pt x="6017" y="13162"/>
                  <a:pt x="6025" y="13233"/>
                  <a:pt x="6031" y="13307"/>
                </a:cubicBezTo>
                <a:cubicBezTo>
                  <a:pt x="6032" y="13311"/>
                  <a:pt x="6031" y="13319"/>
                  <a:pt x="6031" y="13320"/>
                </a:cubicBezTo>
                <a:cubicBezTo>
                  <a:pt x="6041" y="13426"/>
                  <a:pt x="6053" y="13528"/>
                  <a:pt x="6064" y="13631"/>
                </a:cubicBezTo>
                <a:cubicBezTo>
                  <a:pt x="6072" y="13703"/>
                  <a:pt x="6080" y="13781"/>
                  <a:pt x="6088" y="13851"/>
                </a:cubicBezTo>
                <a:cubicBezTo>
                  <a:pt x="6090" y="13867"/>
                  <a:pt x="6092" y="13888"/>
                  <a:pt x="6094" y="13903"/>
                </a:cubicBezTo>
                <a:cubicBezTo>
                  <a:pt x="6110" y="14038"/>
                  <a:pt x="6129" y="14167"/>
                  <a:pt x="6147" y="14292"/>
                </a:cubicBezTo>
                <a:cubicBezTo>
                  <a:pt x="6158" y="14362"/>
                  <a:pt x="6167" y="14433"/>
                  <a:pt x="6177" y="14500"/>
                </a:cubicBezTo>
                <a:cubicBezTo>
                  <a:pt x="6192" y="14596"/>
                  <a:pt x="6209" y="14684"/>
                  <a:pt x="6225" y="14772"/>
                </a:cubicBezTo>
                <a:cubicBezTo>
                  <a:pt x="6238" y="14844"/>
                  <a:pt x="6250" y="14911"/>
                  <a:pt x="6263" y="14980"/>
                </a:cubicBezTo>
                <a:cubicBezTo>
                  <a:pt x="6282" y="15059"/>
                  <a:pt x="6302" y="15160"/>
                  <a:pt x="6323" y="15265"/>
                </a:cubicBezTo>
                <a:cubicBezTo>
                  <a:pt x="6323" y="15268"/>
                  <a:pt x="6323" y="15276"/>
                  <a:pt x="6323" y="15278"/>
                </a:cubicBezTo>
                <a:cubicBezTo>
                  <a:pt x="6324" y="15282"/>
                  <a:pt x="6326" y="15277"/>
                  <a:pt x="6326" y="15278"/>
                </a:cubicBezTo>
                <a:cubicBezTo>
                  <a:pt x="6344" y="15355"/>
                  <a:pt x="6364" y="15439"/>
                  <a:pt x="6382" y="15511"/>
                </a:cubicBezTo>
                <a:cubicBezTo>
                  <a:pt x="6384" y="15518"/>
                  <a:pt x="6384" y="15519"/>
                  <a:pt x="6385" y="15524"/>
                </a:cubicBezTo>
                <a:cubicBezTo>
                  <a:pt x="6386" y="15527"/>
                  <a:pt x="6388" y="15535"/>
                  <a:pt x="6388" y="15537"/>
                </a:cubicBezTo>
                <a:cubicBezTo>
                  <a:pt x="6389" y="15540"/>
                  <a:pt x="6391" y="15548"/>
                  <a:pt x="6391" y="15550"/>
                </a:cubicBezTo>
                <a:cubicBezTo>
                  <a:pt x="6392" y="15554"/>
                  <a:pt x="6394" y="15562"/>
                  <a:pt x="6394" y="15563"/>
                </a:cubicBezTo>
                <a:cubicBezTo>
                  <a:pt x="6411" y="15625"/>
                  <a:pt x="6428" y="15674"/>
                  <a:pt x="6445" y="15732"/>
                </a:cubicBezTo>
                <a:cubicBezTo>
                  <a:pt x="6446" y="15736"/>
                  <a:pt x="6447" y="15741"/>
                  <a:pt x="6448" y="15745"/>
                </a:cubicBezTo>
                <a:cubicBezTo>
                  <a:pt x="6449" y="15747"/>
                  <a:pt x="6450" y="15756"/>
                  <a:pt x="6451" y="15758"/>
                </a:cubicBezTo>
                <a:cubicBezTo>
                  <a:pt x="6452" y="15761"/>
                  <a:pt x="6453" y="15756"/>
                  <a:pt x="6454" y="15758"/>
                </a:cubicBezTo>
                <a:cubicBezTo>
                  <a:pt x="6637" y="16227"/>
                  <a:pt x="6969" y="16495"/>
                  <a:pt x="7334" y="16562"/>
                </a:cubicBezTo>
                <a:cubicBezTo>
                  <a:pt x="7360" y="16536"/>
                  <a:pt x="7383" y="16505"/>
                  <a:pt x="7409" y="16471"/>
                </a:cubicBezTo>
                <a:cubicBezTo>
                  <a:pt x="7410" y="16469"/>
                  <a:pt x="7413" y="16473"/>
                  <a:pt x="7415" y="16471"/>
                </a:cubicBezTo>
                <a:cubicBezTo>
                  <a:pt x="7416" y="16469"/>
                  <a:pt x="7416" y="16460"/>
                  <a:pt x="7418" y="16458"/>
                </a:cubicBezTo>
                <a:cubicBezTo>
                  <a:pt x="7439" y="16428"/>
                  <a:pt x="7461" y="16403"/>
                  <a:pt x="7483" y="16367"/>
                </a:cubicBezTo>
                <a:cubicBezTo>
                  <a:pt x="7495" y="16347"/>
                  <a:pt x="7507" y="16325"/>
                  <a:pt x="7519" y="16303"/>
                </a:cubicBezTo>
                <a:cubicBezTo>
                  <a:pt x="7519" y="16302"/>
                  <a:pt x="7521" y="16303"/>
                  <a:pt x="7522" y="16303"/>
                </a:cubicBezTo>
                <a:cubicBezTo>
                  <a:pt x="7522" y="16301"/>
                  <a:pt x="7521" y="16291"/>
                  <a:pt x="7522" y="16290"/>
                </a:cubicBezTo>
                <a:cubicBezTo>
                  <a:pt x="7536" y="16262"/>
                  <a:pt x="7549" y="16240"/>
                  <a:pt x="7563" y="16212"/>
                </a:cubicBezTo>
                <a:cubicBezTo>
                  <a:pt x="7564" y="16211"/>
                  <a:pt x="7566" y="16213"/>
                  <a:pt x="7566" y="16212"/>
                </a:cubicBezTo>
                <a:cubicBezTo>
                  <a:pt x="7596" y="16150"/>
                  <a:pt x="7624" y="16088"/>
                  <a:pt x="7652" y="16017"/>
                </a:cubicBezTo>
                <a:cubicBezTo>
                  <a:pt x="7693" y="15918"/>
                  <a:pt x="7723" y="15840"/>
                  <a:pt x="7751" y="15784"/>
                </a:cubicBezTo>
                <a:cubicBezTo>
                  <a:pt x="7769" y="15746"/>
                  <a:pt x="7787" y="15712"/>
                  <a:pt x="7801" y="15693"/>
                </a:cubicBezTo>
                <a:cubicBezTo>
                  <a:pt x="7812" y="15679"/>
                  <a:pt x="7820" y="15671"/>
                  <a:pt x="7828" y="15667"/>
                </a:cubicBezTo>
                <a:cubicBezTo>
                  <a:pt x="7831" y="15666"/>
                  <a:pt x="7834" y="15667"/>
                  <a:pt x="7837" y="15667"/>
                </a:cubicBezTo>
                <a:cubicBezTo>
                  <a:pt x="7842" y="15667"/>
                  <a:pt x="7848" y="15664"/>
                  <a:pt x="7852" y="15667"/>
                </a:cubicBezTo>
                <a:cubicBezTo>
                  <a:pt x="7855" y="15671"/>
                  <a:pt x="7858" y="15676"/>
                  <a:pt x="7861" y="15680"/>
                </a:cubicBezTo>
                <a:cubicBezTo>
                  <a:pt x="7865" y="15688"/>
                  <a:pt x="7868" y="15693"/>
                  <a:pt x="7873" y="15706"/>
                </a:cubicBezTo>
                <a:cubicBezTo>
                  <a:pt x="7874" y="15710"/>
                  <a:pt x="7874" y="15714"/>
                  <a:pt x="7876" y="15719"/>
                </a:cubicBezTo>
                <a:cubicBezTo>
                  <a:pt x="7888" y="15763"/>
                  <a:pt x="7899" y="15835"/>
                  <a:pt x="7911" y="15926"/>
                </a:cubicBezTo>
                <a:cubicBezTo>
                  <a:pt x="7916" y="15965"/>
                  <a:pt x="7922" y="15998"/>
                  <a:pt x="7929" y="16030"/>
                </a:cubicBezTo>
                <a:cubicBezTo>
                  <a:pt x="7943" y="16094"/>
                  <a:pt x="7964" y="16148"/>
                  <a:pt x="7989" y="16186"/>
                </a:cubicBezTo>
                <a:cubicBezTo>
                  <a:pt x="8003" y="16207"/>
                  <a:pt x="8018" y="16224"/>
                  <a:pt x="8036" y="16238"/>
                </a:cubicBezTo>
                <a:cubicBezTo>
                  <a:pt x="8043" y="16242"/>
                  <a:pt x="8051" y="16247"/>
                  <a:pt x="8057" y="16251"/>
                </a:cubicBezTo>
                <a:cubicBezTo>
                  <a:pt x="8058" y="16251"/>
                  <a:pt x="8059" y="16250"/>
                  <a:pt x="8060" y="16251"/>
                </a:cubicBezTo>
                <a:cubicBezTo>
                  <a:pt x="8072" y="16257"/>
                  <a:pt x="8084" y="16260"/>
                  <a:pt x="8099" y="16264"/>
                </a:cubicBezTo>
                <a:cubicBezTo>
                  <a:pt x="8104" y="16265"/>
                  <a:pt x="8111" y="16263"/>
                  <a:pt x="8116" y="16264"/>
                </a:cubicBezTo>
                <a:cubicBezTo>
                  <a:pt x="8118" y="16264"/>
                  <a:pt x="8118" y="16263"/>
                  <a:pt x="8119" y="16264"/>
                </a:cubicBezTo>
                <a:cubicBezTo>
                  <a:pt x="8120" y="16264"/>
                  <a:pt x="8122" y="16276"/>
                  <a:pt x="8122" y="16277"/>
                </a:cubicBezTo>
                <a:cubicBezTo>
                  <a:pt x="8124" y="16277"/>
                  <a:pt x="8127" y="16276"/>
                  <a:pt x="8128" y="16277"/>
                </a:cubicBezTo>
                <a:cubicBezTo>
                  <a:pt x="8139" y="16278"/>
                  <a:pt x="8153" y="16276"/>
                  <a:pt x="8164" y="16277"/>
                </a:cubicBezTo>
                <a:cubicBezTo>
                  <a:pt x="8207" y="16278"/>
                  <a:pt x="8253" y="16265"/>
                  <a:pt x="8310" y="16251"/>
                </a:cubicBezTo>
                <a:lnTo>
                  <a:pt x="8319" y="16251"/>
                </a:lnTo>
                <a:lnTo>
                  <a:pt x="8322" y="16251"/>
                </a:lnTo>
                <a:cubicBezTo>
                  <a:pt x="8447" y="16135"/>
                  <a:pt x="8561" y="15998"/>
                  <a:pt x="8655" y="15823"/>
                </a:cubicBezTo>
                <a:lnTo>
                  <a:pt x="8670" y="8742"/>
                </a:lnTo>
                <a:cubicBezTo>
                  <a:pt x="8673" y="7449"/>
                  <a:pt x="8673" y="6361"/>
                  <a:pt x="8673" y="5422"/>
                </a:cubicBezTo>
                <a:cubicBezTo>
                  <a:pt x="8673" y="5188"/>
                  <a:pt x="8673" y="5026"/>
                  <a:pt x="8673" y="4812"/>
                </a:cubicBezTo>
                <a:cubicBezTo>
                  <a:pt x="8672" y="4126"/>
                  <a:pt x="8670" y="3484"/>
                  <a:pt x="8667" y="2997"/>
                </a:cubicBezTo>
                <a:cubicBezTo>
                  <a:pt x="8666" y="2947"/>
                  <a:pt x="8667" y="2903"/>
                  <a:pt x="8667" y="2854"/>
                </a:cubicBezTo>
                <a:cubicBezTo>
                  <a:pt x="8667" y="2850"/>
                  <a:pt x="8667" y="2845"/>
                  <a:pt x="8667" y="2841"/>
                </a:cubicBezTo>
                <a:cubicBezTo>
                  <a:pt x="8667" y="2838"/>
                  <a:pt x="8667" y="2831"/>
                  <a:pt x="8667" y="2828"/>
                </a:cubicBezTo>
                <a:cubicBezTo>
                  <a:pt x="8667" y="2818"/>
                  <a:pt x="8667" y="2812"/>
                  <a:pt x="8667" y="2802"/>
                </a:cubicBezTo>
                <a:cubicBezTo>
                  <a:pt x="8665" y="2603"/>
                  <a:pt x="8663" y="2423"/>
                  <a:pt x="8661" y="2258"/>
                </a:cubicBezTo>
                <a:cubicBezTo>
                  <a:pt x="8660" y="2176"/>
                  <a:pt x="8659" y="2098"/>
                  <a:pt x="8658" y="2024"/>
                </a:cubicBezTo>
                <a:cubicBezTo>
                  <a:pt x="8658" y="2022"/>
                  <a:pt x="8658" y="2013"/>
                  <a:pt x="8658" y="2011"/>
                </a:cubicBezTo>
                <a:cubicBezTo>
                  <a:pt x="8656" y="1876"/>
                  <a:pt x="8651" y="1768"/>
                  <a:pt x="8649" y="1661"/>
                </a:cubicBezTo>
                <a:cubicBezTo>
                  <a:pt x="8647" y="1596"/>
                  <a:pt x="8648" y="1522"/>
                  <a:pt x="8646" y="1467"/>
                </a:cubicBezTo>
                <a:cubicBezTo>
                  <a:pt x="8646" y="1464"/>
                  <a:pt x="8646" y="1456"/>
                  <a:pt x="8646" y="1454"/>
                </a:cubicBezTo>
                <a:cubicBezTo>
                  <a:pt x="8646" y="1448"/>
                  <a:pt x="8643" y="1446"/>
                  <a:pt x="8643" y="1441"/>
                </a:cubicBezTo>
                <a:cubicBezTo>
                  <a:pt x="8643" y="1430"/>
                  <a:pt x="8643" y="1425"/>
                  <a:pt x="8643" y="1415"/>
                </a:cubicBezTo>
                <a:cubicBezTo>
                  <a:pt x="8642" y="1397"/>
                  <a:pt x="8641" y="1380"/>
                  <a:pt x="8640" y="1363"/>
                </a:cubicBezTo>
                <a:cubicBezTo>
                  <a:pt x="8638" y="1316"/>
                  <a:pt x="8639" y="1272"/>
                  <a:pt x="8637" y="1233"/>
                </a:cubicBezTo>
                <a:cubicBezTo>
                  <a:pt x="8637" y="1225"/>
                  <a:pt x="8634" y="1216"/>
                  <a:pt x="8634" y="1207"/>
                </a:cubicBezTo>
                <a:cubicBezTo>
                  <a:pt x="8633" y="1171"/>
                  <a:pt x="8633" y="1132"/>
                  <a:pt x="8631" y="1103"/>
                </a:cubicBezTo>
                <a:cubicBezTo>
                  <a:pt x="8631" y="1101"/>
                  <a:pt x="8631" y="1092"/>
                  <a:pt x="8631" y="1090"/>
                </a:cubicBezTo>
                <a:cubicBezTo>
                  <a:pt x="8582" y="869"/>
                  <a:pt x="8524" y="721"/>
                  <a:pt x="8464" y="637"/>
                </a:cubicBezTo>
                <a:cubicBezTo>
                  <a:pt x="8438" y="619"/>
                  <a:pt x="8410" y="603"/>
                  <a:pt x="8378" y="598"/>
                </a:cubicBezTo>
                <a:close/>
                <a:moveTo>
                  <a:pt x="13824" y="688"/>
                </a:moveTo>
                <a:cubicBezTo>
                  <a:pt x="13813" y="728"/>
                  <a:pt x="13803" y="761"/>
                  <a:pt x="13791" y="805"/>
                </a:cubicBezTo>
                <a:lnTo>
                  <a:pt x="13774" y="8495"/>
                </a:lnTo>
                <a:lnTo>
                  <a:pt x="13759" y="15965"/>
                </a:lnTo>
                <a:cubicBezTo>
                  <a:pt x="13785" y="16107"/>
                  <a:pt x="13812" y="16222"/>
                  <a:pt x="13842" y="16316"/>
                </a:cubicBezTo>
                <a:lnTo>
                  <a:pt x="14107" y="16316"/>
                </a:lnTo>
                <a:lnTo>
                  <a:pt x="14258" y="16316"/>
                </a:lnTo>
                <a:cubicBezTo>
                  <a:pt x="14308" y="16199"/>
                  <a:pt x="14357" y="16041"/>
                  <a:pt x="14410" y="15849"/>
                </a:cubicBezTo>
                <a:cubicBezTo>
                  <a:pt x="14426" y="15790"/>
                  <a:pt x="14442" y="15756"/>
                  <a:pt x="14458" y="15706"/>
                </a:cubicBezTo>
                <a:lnTo>
                  <a:pt x="14443" y="8495"/>
                </a:lnTo>
                <a:lnTo>
                  <a:pt x="14425" y="1103"/>
                </a:lnTo>
                <a:cubicBezTo>
                  <a:pt x="14418" y="1073"/>
                  <a:pt x="14412" y="1050"/>
                  <a:pt x="14407" y="1013"/>
                </a:cubicBezTo>
                <a:cubicBezTo>
                  <a:pt x="14390" y="891"/>
                  <a:pt x="14370" y="782"/>
                  <a:pt x="14351" y="688"/>
                </a:cubicBezTo>
                <a:lnTo>
                  <a:pt x="14107" y="688"/>
                </a:lnTo>
                <a:lnTo>
                  <a:pt x="13824" y="688"/>
                </a:lnTo>
                <a:close/>
                <a:moveTo>
                  <a:pt x="10252" y="4812"/>
                </a:moveTo>
                <a:cubicBezTo>
                  <a:pt x="10210" y="4812"/>
                  <a:pt x="10168" y="4822"/>
                  <a:pt x="10127" y="4838"/>
                </a:cubicBezTo>
                <a:cubicBezTo>
                  <a:pt x="10123" y="4840"/>
                  <a:pt x="10120" y="4836"/>
                  <a:pt x="10115" y="4838"/>
                </a:cubicBezTo>
                <a:cubicBezTo>
                  <a:pt x="10075" y="4856"/>
                  <a:pt x="10035" y="4883"/>
                  <a:pt x="9996" y="4916"/>
                </a:cubicBezTo>
                <a:cubicBezTo>
                  <a:pt x="9992" y="4920"/>
                  <a:pt x="9989" y="4925"/>
                  <a:pt x="9984" y="4929"/>
                </a:cubicBezTo>
                <a:cubicBezTo>
                  <a:pt x="9984" y="4930"/>
                  <a:pt x="9982" y="4928"/>
                  <a:pt x="9981" y="4929"/>
                </a:cubicBezTo>
                <a:cubicBezTo>
                  <a:pt x="9981" y="4930"/>
                  <a:pt x="9979" y="4942"/>
                  <a:pt x="9978" y="4942"/>
                </a:cubicBezTo>
                <a:cubicBezTo>
                  <a:pt x="9942" y="4976"/>
                  <a:pt x="9907" y="5012"/>
                  <a:pt x="9871" y="5059"/>
                </a:cubicBezTo>
                <a:cubicBezTo>
                  <a:pt x="9868" y="5063"/>
                  <a:pt x="9865" y="5068"/>
                  <a:pt x="9862" y="5072"/>
                </a:cubicBezTo>
                <a:cubicBezTo>
                  <a:pt x="9826" y="5121"/>
                  <a:pt x="9790" y="5177"/>
                  <a:pt x="9755" y="5240"/>
                </a:cubicBezTo>
                <a:cubicBezTo>
                  <a:pt x="9754" y="5243"/>
                  <a:pt x="9751" y="5250"/>
                  <a:pt x="9749" y="5253"/>
                </a:cubicBezTo>
                <a:cubicBezTo>
                  <a:pt x="9714" y="5320"/>
                  <a:pt x="9679" y="5394"/>
                  <a:pt x="9645" y="5474"/>
                </a:cubicBezTo>
                <a:cubicBezTo>
                  <a:pt x="9641" y="5484"/>
                  <a:pt x="9638" y="5489"/>
                  <a:pt x="9633" y="5500"/>
                </a:cubicBezTo>
                <a:cubicBezTo>
                  <a:pt x="9600" y="5582"/>
                  <a:pt x="9566" y="5677"/>
                  <a:pt x="9535" y="5772"/>
                </a:cubicBezTo>
                <a:cubicBezTo>
                  <a:pt x="9535" y="5774"/>
                  <a:pt x="9533" y="5770"/>
                  <a:pt x="9532" y="5772"/>
                </a:cubicBezTo>
                <a:cubicBezTo>
                  <a:pt x="9531" y="5775"/>
                  <a:pt x="9533" y="5782"/>
                  <a:pt x="9532" y="5785"/>
                </a:cubicBezTo>
                <a:cubicBezTo>
                  <a:pt x="9531" y="5787"/>
                  <a:pt x="9530" y="5784"/>
                  <a:pt x="9529" y="5785"/>
                </a:cubicBezTo>
                <a:cubicBezTo>
                  <a:pt x="9499" y="5877"/>
                  <a:pt x="9471" y="5980"/>
                  <a:pt x="9443" y="6083"/>
                </a:cubicBezTo>
                <a:cubicBezTo>
                  <a:pt x="9440" y="6095"/>
                  <a:pt x="9437" y="6110"/>
                  <a:pt x="9434" y="6122"/>
                </a:cubicBezTo>
                <a:cubicBezTo>
                  <a:pt x="9407" y="6227"/>
                  <a:pt x="9379" y="6331"/>
                  <a:pt x="9354" y="6446"/>
                </a:cubicBezTo>
                <a:cubicBezTo>
                  <a:pt x="9349" y="6469"/>
                  <a:pt x="9344" y="6488"/>
                  <a:pt x="9339" y="6511"/>
                </a:cubicBezTo>
                <a:cubicBezTo>
                  <a:pt x="9314" y="6630"/>
                  <a:pt x="9290" y="6761"/>
                  <a:pt x="9268" y="6887"/>
                </a:cubicBezTo>
                <a:cubicBezTo>
                  <a:pt x="9265" y="6904"/>
                  <a:pt x="9264" y="6912"/>
                  <a:pt x="9262" y="6926"/>
                </a:cubicBezTo>
                <a:cubicBezTo>
                  <a:pt x="9260" y="6933"/>
                  <a:pt x="9259" y="6934"/>
                  <a:pt x="9259" y="6939"/>
                </a:cubicBezTo>
                <a:cubicBezTo>
                  <a:pt x="9257" y="6946"/>
                  <a:pt x="9256" y="6960"/>
                  <a:pt x="9256" y="6965"/>
                </a:cubicBezTo>
                <a:cubicBezTo>
                  <a:pt x="9236" y="7084"/>
                  <a:pt x="9217" y="7204"/>
                  <a:pt x="9199" y="7328"/>
                </a:cubicBezTo>
                <a:cubicBezTo>
                  <a:pt x="9197" y="7343"/>
                  <a:pt x="9195" y="7353"/>
                  <a:pt x="9193" y="7367"/>
                </a:cubicBezTo>
                <a:cubicBezTo>
                  <a:pt x="9174" y="7504"/>
                  <a:pt x="9156" y="7649"/>
                  <a:pt x="9140" y="7795"/>
                </a:cubicBezTo>
                <a:cubicBezTo>
                  <a:pt x="9139" y="7797"/>
                  <a:pt x="9137" y="7794"/>
                  <a:pt x="9137" y="7795"/>
                </a:cubicBezTo>
                <a:cubicBezTo>
                  <a:pt x="9136" y="7800"/>
                  <a:pt x="9137" y="7806"/>
                  <a:pt x="9137" y="7808"/>
                </a:cubicBezTo>
                <a:cubicBezTo>
                  <a:pt x="9134" y="7836"/>
                  <a:pt x="9131" y="7858"/>
                  <a:pt x="9128" y="7886"/>
                </a:cubicBezTo>
                <a:cubicBezTo>
                  <a:pt x="9111" y="8040"/>
                  <a:pt x="9094" y="8204"/>
                  <a:pt x="9080" y="8366"/>
                </a:cubicBezTo>
                <a:cubicBezTo>
                  <a:pt x="9079" y="8384"/>
                  <a:pt x="9079" y="8399"/>
                  <a:pt x="9077" y="8418"/>
                </a:cubicBezTo>
                <a:cubicBezTo>
                  <a:pt x="9064" y="8581"/>
                  <a:pt x="9052" y="8751"/>
                  <a:pt x="9041" y="8923"/>
                </a:cubicBezTo>
                <a:cubicBezTo>
                  <a:pt x="9041" y="8927"/>
                  <a:pt x="9039" y="8923"/>
                  <a:pt x="9039" y="8923"/>
                </a:cubicBezTo>
                <a:cubicBezTo>
                  <a:pt x="9038" y="8927"/>
                  <a:pt x="9039" y="8934"/>
                  <a:pt x="9039" y="8936"/>
                </a:cubicBezTo>
                <a:cubicBezTo>
                  <a:pt x="9038" y="8943"/>
                  <a:pt x="9039" y="8943"/>
                  <a:pt x="9039" y="8949"/>
                </a:cubicBezTo>
                <a:cubicBezTo>
                  <a:pt x="9038" y="8952"/>
                  <a:pt x="9039" y="8960"/>
                  <a:pt x="9039" y="8962"/>
                </a:cubicBezTo>
                <a:cubicBezTo>
                  <a:pt x="9038" y="8965"/>
                  <a:pt x="9036" y="8973"/>
                  <a:pt x="9036" y="8975"/>
                </a:cubicBezTo>
                <a:cubicBezTo>
                  <a:pt x="9025" y="9146"/>
                  <a:pt x="9019" y="9316"/>
                  <a:pt x="9012" y="9494"/>
                </a:cubicBezTo>
                <a:cubicBezTo>
                  <a:pt x="9011" y="9525"/>
                  <a:pt x="9010" y="9554"/>
                  <a:pt x="9009" y="9585"/>
                </a:cubicBezTo>
                <a:cubicBezTo>
                  <a:pt x="9002" y="9760"/>
                  <a:pt x="8994" y="9934"/>
                  <a:pt x="8991" y="10117"/>
                </a:cubicBezTo>
                <a:cubicBezTo>
                  <a:pt x="8991" y="10121"/>
                  <a:pt x="8991" y="10129"/>
                  <a:pt x="8991" y="10130"/>
                </a:cubicBezTo>
                <a:cubicBezTo>
                  <a:pt x="8990" y="10166"/>
                  <a:pt x="8991" y="10199"/>
                  <a:pt x="8991" y="10233"/>
                </a:cubicBezTo>
                <a:cubicBezTo>
                  <a:pt x="8988" y="10426"/>
                  <a:pt x="8985" y="10630"/>
                  <a:pt x="8985" y="10830"/>
                </a:cubicBezTo>
                <a:cubicBezTo>
                  <a:pt x="8985" y="11031"/>
                  <a:pt x="8990" y="11232"/>
                  <a:pt x="8994" y="11426"/>
                </a:cubicBezTo>
                <a:cubicBezTo>
                  <a:pt x="8995" y="11493"/>
                  <a:pt x="8995" y="11557"/>
                  <a:pt x="8997" y="11621"/>
                </a:cubicBezTo>
                <a:cubicBezTo>
                  <a:pt x="9000" y="11752"/>
                  <a:pt x="9004" y="11878"/>
                  <a:pt x="9009" y="11997"/>
                </a:cubicBezTo>
                <a:cubicBezTo>
                  <a:pt x="9011" y="12056"/>
                  <a:pt x="9012" y="12110"/>
                  <a:pt x="9015" y="12166"/>
                </a:cubicBezTo>
                <a:cubicBezTo>
                  <a:pt x="9020" y="12281"/>
                  <a:pt x="9026" y="12382"/>
                  <a:pt x="9033" y="12477"/>
                </a:cubicBezTo>
                <a:cubicBezTo>
                  <a:pt x="9034" y="12500"/>
                  <a:pt x="9037" y="12533"/>
                  <a:pt x="9039" y="12555"/>
                </a:cubicBezTo>
                <a:cubicBezTo>
                  <a:pt x="9039" y="12558"/>
                  <a:pt x="9038" y="12565"/>
                  <a:pt x="9039" y="12568"/>
                </a:cubicBezTo>
                <a:cubicBezTo>
                  <a:pt x="9039" y="12576"/>
                  <a:pt x="9038" y="12589"/>
                  <a:pt x="9039" y="12594"/>
                </a:cubicBezTo>
                <a:cubicBezTo>
                  <a:pt x="9049" y="12728"/>
                  <a:pt x="9060" y="12831"/>
                  <a:pt x="9071" y="12892"/>
                </a:cubicBezTo>
                <a:cubicBezTo>
                  <a:pt x="9083" y="12952"/>
                  <a:pt x="9096" y="13013"/>
                  <a:pt x="9107" y="13086"/>
                </a:cubicBezTo>
                <a:cubicBezTo>
                  <a:pt x="9118" y="13161"/>
                  <a:pt x="9128" y="13242"/>
                  <a:pt x="9137" y="13320"/>
                </a:cubicBezTo>
                <a:cubicBezTo>
                  <a:pt x="9154" y="13476"/>
                  <a:pt x="9165" y="13632"/>
                  <a:pt x="9169" y="13748"/>
                </a:cubicBezTo>
                <a:cubicBezTo>
                  <a:pt x="9170" y="13777"/>
                  <a:pt x="9175" y="13812"/>
                  <a:pt x="9178" y="13851"/>
                </a:cubicBezTo>
                <a:cubicBezTo>
                  <a:pt x="9183" y="13901"/>
                  <a:pt x="9188" y="13958"/>
                  <a:pt x="9196" y="14020"/>
                </a:cubicBezTo>
                <a:cubicBezTo>
                  <a:pt x="9206" y="14099"/>
                  <a:pt x="9220" y="14186"/>
                  <a:pt x="9235" y="14279"/>
                </a:cubicBezTo>
                <a:cubicBezTo>
                  <a:pt x="9237" y="14292"/>
                  <a:pt x="9239" y="14306"/>
                  <a:pt x="9241" y="14318"/>
                </a:cubicBezTo>
                <a:cubicBezTo>
                  <a:pt x="9281" y="14564"/>
                  <a:pt x="9333" y="14842"/>
                  <a:pt x="9389" y="15096"/>
                </a:cubicBezTo>
                <a:cubicBezTo>
                  <a:pt x="9412" y="15199"/>
                  <a:pt x="9437" y="15291"/>
                  <a:pt x="9461" y="15382"/>
                </a:cubicBezTo>
                <a:cubicBezTo>
                  <a:pt x="9471" y="15422"/>
                  <a:pt x="9480" y="15461"/>
                  <a:pt x="9491" y="15498"/>
                </a:cubicBezTo>
                <a:cubicBezTo>
                  <a:pt x="9494" y="15510"/>
                  <a:pt x="9496" y="15526"/>
                  <a:pt x="9500" y="15537"/>
                </a:cubicBezTo>
                <a:cubicBezTo>
                  <a:pt x="9500" y="15539"/>
                  <a:pt x="9502" y="15536"/>
                  <a:pt x="9503" y="15537"/>
                </a:cubicBezTo>
                <a:cubicBezTo>
                  <a:pt x="9505" y="15546"/>
                  <a:pt x="9507" y="15558"/>
                  <a:pt x="9508" y="15563"/>
                </a:cubicBezTo>
                <a:cubicBezTo>
                  <a:pt x="9515" y="15586"/>
                  <a:pt x="9520" y="15607"/>
                  <a:pt x="9526" y="15628"/>
                </a:cubicBezTo>
                <a:cubicBezTo>
                  <a:pt x="9527" y="15630"/>
                  <a:pt x="9529" y="15639"/>
                  <a:pt x="9529" y="15641"/>
                </a:cubicBezTo>
                <a:cubicBezTo>
                  <a:pt x="9543" y="15686"/>
                  <a:pt x="9557" y="15716"/>
                  <a:pt x="9571" y="15758"/>
                </a:cubicBezTo>
                <a:cubicBezTo>
                  <a:pt x="9578" y="15780"/>
                  <a:pt x="9587" y="15814"/>
                  <a:pt x="9595" y="15836"/>
                </a:cubicBezTo>
                <a:cubicBezTo>
                  <a:pt x="9596" y="15840"/>
                  <a:pt x="9596" y="15844"/>
                  <a:pt x="9598" y="15849"/>
                </a:cubicBezTo>
                <a:cubicBezTo>
                  <a:pt x="9599" y="15851"/>
                  <a:pt x="9601" y="15848"/>
                  <a:pt x="9601" y="15849"/>
                </a:cubicBezTo>
                <a:cubicBezTo>
                  <a:pt x="9617" y="15894"/>
                  <a:pt x="9635" y="15938"/>
                  <a:pt x="9651" y="15978"/>
                </a:cubicBezTo>
                <a:cubicBezTo>
                  <a:pt x="9659" y="15998"/>
                  <a:pt x="9667" y="16011"/>
                  <a:pt x="9675" y="16030"/>
                </a:cubicBezTo>
                <a:cubicBezTo>
                  <a:pt x="9694" y="16075"/>
                  <a:pt x="9714" y="16120"/>
                  <a:pt x="9735" y="16160"/>
                </a:cubicBezTo>
                <a:cubicBezTo>
                  <a:pt x="9773" y="16236"/>
                  <a:pt x="9811" y="16307"/>
                  <a:pt x="9853" y="16367"/>
                </a:cubicBezTo>
                <a:cubicBezTo>
                  <a:pt x="9854" y="16368"/>
                  <a:pt x="9856" y="16367"/>
                  <a:pt x="9856" y="16367"/>
                </a:cubicBezTo>
                <a:cubicBezTo>
                  <a:pt x="9857" y="16368"/>
                  <a:pt x="9859" y="16367"/>
                  <a:pt x="9859" y="16367"/>
                </a:cubicBezTo>
                <a:cubicBezTo>
                  <a:pt x="9902" y="16426"/>
                  <a:pt x="9944" y="16491"/>
                  <a:pt x="9990" y="16536"/>
                </a:cubicBezTo>
                <a:cubicBezTo>
                  <a:pt x="10149" y="16643"/>
                  <a:pt x="10319" y="16680"/>
                  <a:pt x="10484" y="16653"/>
                </a:cubicBezTo>
                <a:cubicBezTo>
                  <a:pt x="10485" y="16652"/>
                  <a:pt x="10486" y="16653"/>
                  <a:pt x="10487" y="16653"/>
                </a:cubicBezTo>
                <a:cubicBezTo>
                  <a:pt x="10488" y="16652"/>
                  <a:pt x="10489" y="16653"/>
                  <a:pt x="10490" y="16653"/>
                </a:cubicBezTo>
                <a:cubicBezTo>
                  <a:pt x="10492" y="16652"/>
                  <a:pt x="10491" y="16641"/>
                  <a:pt x="10493" y="16640"/>
                </a:cubicBezTo>
                <a:cubicBezTo>
                  <a:pt x="10529" y="16618"/>
                  <a:pt x="10564" y="16595"/>
                  <a:pt x="10600" y="16562"/>
                </a:cubicBezTo>
                <a:cubicBezTo>
                  <a:pt x="10606" y="16556"/>
                  <a:pt x="10614" y="16542"/>
                  <a:pt x="10621" y="16536"/>
                </a:cubicBezTo>
                <a:cubicBezTo>
                  <a:pt x="10660" y="16498"/>
                  <a:pt x="10699" y="16457"/>
                  <a:pt x="10737" y="16406"/>
                </a:cubicBezTo>
                <a:cubicBezTo>
                  <a:pt x="10738" y="16404"/>
                  <a:pt x="10741" y="16408"/>
                  <a:pt x="10743" y="16406"/>
                </a:cubicBezTo>
                <a:cubicBezTo>
                  <a:pt x="10778" y="16359"/>
                  <a:pt x="10810" y="16295"/>
                  <a:pt x="10844" y="16238"/>
                </a:cubicBezTo>
                <a:cubicBezTo>
                  <a:pt x="10845" y="16236"/>
                  <a:pt x="10846" y="16239"/>
                  <a:pt x="10847" y="16238"/>
                </a:cubicBezTo>
                <a:cubicBezTo>
                  <a:pt x="10855" y="16224"/>
                  <a:pt x="10863" y="16212"/>
                  <a:pt x="10871" y="16199"/>
                </a:cubicBezTo>
                <a:cubicBezTo>
                  <a:pt x="10906" y="16136"/>
                  <a:pt x="10941" y="16064"/>
                  <a:pt x="10975" y="15991"/>
                </a:cubicBezTo>
                <a:cubicBezTo>
                  <a:pt x="11008" y="15918"/>
                  <a:pt x="11042" y="15840"/>
                  <a:pt x="11073" y="15758"/>
                </a:cubicBezTo>
                <a:cubicBezTo>
                  <a:pt x="11080" y="15739"/>
                  <a:pt x="11087" y="15724"/>
                  <a:pt x="11094" y="15706"/>
                </a:cubicBezTo>
                <a:cubicBezTo>
                  <a:pt x="11094" y="15705"/>
                  <a:pt x="11093" y="15694"/>
                  <a:pt x="11094" y="15693"/>
                </a:cubicBezTo>
                <a:cubicBezTo>
                  <a:pt x="11124" y="15610"/>
                  <a:pt x="11155" y="15525"/>
                  <a:pt x="11183" y="15434"/>
                </a:cubicBezTo>
                <a:cubicBezTo>
                  <a:pt x="11185" y="15427"/>
                  <a:pt x="11187" y="15414"/>
                  <a:pt x="11189" y="15408"/>
                </a:cubicBezTo>
                <a:cubicBezTo>
                  <a:pt x="11190" y="15404"/>
                  <a:pt x="11191" y="15398"/>
                  <a:pt x="11192" y="15395"/>
                </a:cubicBezTo>
                <a:cubicBezTo>
                  <a:pt x="11216" y="15313"/>
                  <a:pt x="11239" y="15235"/>
                  <a:pt x="11260" y="15148"/>
                </a:cubicBezTo>
                <a:cubicBezTo>
                  <a:pt x="11261" y="15147"/>
                  <a:pt x="11263" y="15137"/>
                  <a:pt x="11263" y="15135"/>
                </a:cubicBezTo>
                <a:cubicBezTo>
                  <a:pt x="11265" y="15128"/>
                  <a:pt x="11267" y="15117"/>
                  <a:pt x="11269" y="15109"/>
                </a:cubicBezTo>
                <a:cubicBezTo>
                  <a:pt x="11273" y="15095"/>
                  <a:pt x="11275" y="15085"/>
                  <a:pt x="11278" y="15071"/>
                </a:cubicBezTo>
                <a:cubicBezTo>
                  <a:pt x="11279" y="15067"/>
                  <a:pt x="11281" y="15058"/>
                  <a:pt x="11281" y="15058"/>
                </a:cubicBezTo>
                <a:cubicBezTo>
                  <a:pt x="11304" y="14957"/>
                  <a:pt x="11325" y="14865"/>
                  <a:pt x="11344" y="14759"/>
                </a:cubicBezTo>
                <a:cubicBezTo>
                  <a:pt x="11466" y="14079"/>
                  <a:pt x="11469" y="13973"/>
                  <a:pt x="11376" y="13527"/>
                </a:cubicBezTo>
                <a:cubicBezTo>
                  <a:pt x="11349" y="13394"/>
                  <a:pt x="11305" y="13233"/>
                  <a:pt x="11254" y="13086"/>
                </a:cubicBezTo>
                <a:cubicBezTo>
                  <a:pt x="11204" y="12940"/>
                  <a:pt x="11149" y="12812"/>
                  <a:pt x="11100" y="12723"/>
                </a:cubicBezTo>
                <a:cubicBezTo>
                  <a:pt x="11080" y="12687"/>
                  <a:pt x="11060" y="12657"/>
                  <a:pt x="11043" y="12632"/>
                </a:cubicBezTo>
                <a:cubicBezTo>
                  <a:pt x="10977" y="12532"/>
                  <a:pt x="10934" y="12519"/>
                  <a:pt x="10886" y="12632"/>
                </a:cubicBezTo>
                <a:cubicBezTo>
                  <a:pt x="10870" y="12670"/>
                  <a:pt x="10853" y="12723"/>
                  <a:pt x="10835" y="12788"/>
                </a:cubicBezTo>
                <a:cubicBezTo>
                  <a:pt x="10829" y="12809"/>
                  <a:pt x="10826" y="12832"/>
                  <a:pt x="10820" y="12853"/>
                </a:cubicBezTo>
                <a:cubicBezTo>
                  <a:pt x="10801" y="12926"/>
                  <a:pt x="10781" y="13009"/>
                  <a:pt x="10758" y="13112"/>
                </a:cubicBezTo>
                <a:cubicBezTo>
                  <a:pt x="10745" y="13169"/>
                  <a:pt x="10730" y="13218"/>
                  <a:pt x="10716" y="13268"/>
                </a:cubicBezTo>
                <a:cubicBezTo>
                  <a:pt x="10708" y="13296"/>
                  <a:pt x="10700" y="13321"/>
                  <a:pt x="10692" y="13346"/>
                </a:cubicBezTo>
                <a:cubicBezTo>
                  <a:pt x="10684" y="13370"/>
                  <a:pt x="10677" y="13401"/>
                  <a:pt x="10668" y="13424"/>
                </a:cubicBezTo>
                <a:cubicBezTo>
                  <a:pt x="10658" y="13452"/>
                  <a:pt x="10646" y="13475"/>
                  <a:pt x="10636" y="13501"/>
                </a:cubicBezTo>
                <a:cubicBezTo>
                  <a:pt x="10635" y="13504"/>
                  <a:pt x="10634" y="13499"/>
                  <a:pt x="10633" y="13501"/>
                </a:cubicBezTo>
                <a:cubicBezTo>
                  <a:pt x="10629" y="13510"/>
                  <a:pt x="10627" y="13532"/>
                  <a:pt x="10624" y="13540"/>
                </a:cubicBezTo>
                <a:cubicBezTo>
                  <a:pt x="10623" y="13542"/>
                  <a:pt x="10621" y="13539"/>
                  <a:pt x="10621" y="13540"/>
                </a:cubicBezTo>
                <a:cubicBezTo>
                  <a:pt x="10605" y="13575"/>
                  <a:pt x="10589" y="13602"/>
                  <a:pt x="10573" y="13631"/>
                </a:cubicBezTo>
                <a:cubicBezTo>
                  <a:pt x="10564" y="13648"/>
                  <a:pt x="10553" y="13668"/>
                  <a:pt x="10544" y="13683"/>
                </a:cubicBezTo>
                <a:cubicBezTo>
                  <a:pt x="10543" y="13684"/>
                  <a:pt x="10541" y="13695"/>
                  <a:pt x="10541" y="13696"/>
                </a:cubicBezTo>
                <a:cubicBezTo>
                  <a:pt x="10511" y="13742"/>
                  <a:pt x="10482" y="13773"/>
                  <a:pt x="10451" y="13800"/>
                </a:cubicBezTo>
                <a:cubicBezTo>
                  <a:pt x="10430" y="13819"/>
                  <a:pt x="10408" y="13829"/>
                  <a:pt x="10386" y="13839"/>
                </a:cubicBezTo>
                <a:cubicBezTo>
                  <a:pt x="10364" y="13848"/>
                  <a:pt x="10340" y="13864"/>
                  <a:pt x="10317" y="13864"/>
                </a:cubicBezTo>
                <a:cubicBezTo>
                  <a:pt x="10297" y="13865"/>
                  <a:pt x="10278" y="13858"/>
                  <a:pt x="10258" y="13851"/>
                </a:cubicBezTo>
                <a:cubicBezTo>
                  <a:pt x="10238" y="13845"/>
                  <a:pt x="10218" y="13840"/>
                  <a:pt x="10198" y="13826"/>
                </a:cubicBezTo>
                <a:cubicBezTo>
                  <a:pt x="10159" y="13797"/>
                  <a:pt x="10122" y="13743"/>
                  <a:pt x="10085" y="13683"/>
                </a:cubicBezTo>
                <a:cubicBezTo>
                  <a:pt x="10067" y="13653"/>
                  <a:pt x="10049" y="13630"/>
                  <a:pt x="10032" y="13592"/>
                </a:cubicBezTo>
                <a:cubicBezTo>
                  <a:pt x="10015" y="13554"/>
                  <a:pt x="9997" y="13508"/>
                  <a:pt x="9981" y="13462"/>
                </a:cubicBezTo>
                <a:cubicBezTo>
                  <a:pt x="9965" y="13417"/>
                  <a:pt x="9948" y="13373"/>
                  <a:pt x="9934" y="13320"/>
                </a:cubicBezTo>
                <a:cubicBezTo>
                  <a:pt x="9919" y="13267"/>
                  <a:pt x="9905" y="13199"/>
                  <a:pt x="9892" y="13138"/>
                </a:cubicBezTo>
                <a:cubicBezTo>
                  <a:pt x="9871" y="13041"/>
                  <a:pt x="9854" y="12942"/>
                  <a:pt x="9839" y="12840"/>
                </a:cubicBezTo>
                <a:cubicBezTo>
                  <a:pt x="9823" y="12736"/>
                  <a:pt x="9810" y="12640"/>
                  <a:pt x="9800" y="12542"/>
                </a:cubicBezTo>
                <a:cubicBezTo>
                  <a:pt x="9790" y="12442"/>
                  <a:pt x="9785" y="12341"/>
                  <a:pt x="9782" y="12256"/>
                </a:cubicBezTo>
                <a:cubicBezTo>
                  <a:pt x="9781" y="12214"/>
                  <a:pt x="9778" y="12177"/>
                  <a:pt x="9779" y="12140"/>
                </a:cubicBezTo>
                <a:cubicBezTo>
                  <a:pt x="9780" y="12102"/>
                  <a:pt x="9782" y="12067"/>
                  <a:pt x="9785" y="12036"/>
                </a:cubicBezTo>
                <a:cubicBezTo>
                  <a:pt x="9788" y="12000"/>
                  <a:pt x="9794" y="11976"/>
                  <a:pt x="9800" y="11945"/>
                </a:cubicBezTo>
                <a:cubicBezTo>
                  <a:pt x="9803" y="11928"/>
                  <a:pt x="9807" y="11908"/>
                  <a:pt x="9812" y="11893"/>
                </a:cubicBezTo>
                <a:cubicBezTo>
                  <a:pt x="9815" y="11883"/>
                  <a:pt x="9820" y="11877"/>
                  <a:pt x="9824" y="11867"/>
                </a:cubicBezTo>
                <a:cubicBezTo>
                  <a:pt x="9836" y="11835"/>
                  <a:pt x="9851" y="11802"/>
                  <a:pt x="9871" y="11777"/>
                </a:cubicBezTo>
                <a:cubicBezTo>
                  <a:pt x="9874" y="11773"/>
                  <a:pt x="9877" y="11767"/>
                  <a:pt x="9880" y="11764"/>
                </a:cubicBezTo>
                <a:cubicBezTo>
                  <a:pt x="9906" y="11736"/>
                  <a:pt x="9936" y="11705"/>
                  <a:pt x="9975" y="11686"/>
                </a:cubicBezTo>
                <a:cubicBezTo>
                  <a:pt x="10008" y="11670"/>
                  <a:pt x="10047" y="11657"/>
                  <a:pt x="10091" y="11647"/>
                </a:cubicBezTo>
                <a:cubicBezTo>
                  <a:pt x="10136" y="11636"/>
                  <a:pt x="10186" y="11627"/>
                  <a:pt x="10243" y="11621"/>
                </a:cubicBezTo>
                <a:cubicBezTo>
                  <a:pt x="10358" y="11609"/>
                  <a:pt x="10501" y="11608"/>
                  <a:pt x="10680" y="11608"/>
                </a:cubicBezTo>
                <a:lnTo>
                  <a:pt x="11540" y="11608"/>
                </a:lnTo>
                <a:lnTo>
                  <a:pt x="11540" y="10570"/>
                </a:lnTo>
                <a:cubicBezTo>
                  <a:pt x="11540" y="10223"/>
                  <a:pt x="11535" y="9894"/>
                  <a:pt x="11525" y="9572"/>
                </a:cubicBezTo>
                <a:cubicBezTo>
                  <a:pt x="11520" y="9405"/>
                  <a:pt x="11512" y="9238"/>
                  <a:pt x="11504" y="9079"/>
                </a:cubicBezTo>
                <a:cubicBezTo>
                  <a:pt x="11501" y="9009"/>
                  <a:pt x="11496" y="8940"/>
                  <a:pt x="11492" y="8872"/>
                </a:cubicBezTo>
                <a:cubicBezTo>
                  <a:pt x="11492" y="8865"/>
                  <a:pt x="11493" y="8852"/>
                  <a:pt x="11492" y="8846"/>
                </a:cubicBezTo>
                <a:cubicBezTo>
                  <a:pt x="11492" y="8834"/>
                  <a:pt x="11490" y="8831"/>
                  <a:pt x="11489" y="8820"/>
                </a:cubicBezTo>
                <a:cubicBezTo>
                  <a:pt x="11485" y="8751"/>
                  <a:pt x="11482" y="8679"/>
                  <a:pt x="11477" y="8612"/>
                </a:cubicBezTo>
                <a:cubicBezTo>
                  <a:pt x="11477" y="8609"/>
                  <a:pt x="11478" y="8602"/>
                  <a:pt x="11477" y="8599"/>
                </a:cubicBezTo>
                <a:cubicBezTo>
                  <a:pt x="11477" y="8597"/>
                  <a:pt x="11475" y="8589"/>
                  <a:pt x="11474" y="8586"/>
                </a:cubicBezTo>
                <a:cubicBezTo>
                  <a:pt x="11470" y="8520"/>
                  <a:pt x="11465" y="8456"/>
                  <a:pt x="11460" y="8392"/>
                </a:cubicBezTo>
                <a:cubicBezTo>
                  <a:pt x="11453" y="8306"/>
                  <a:pt x="11449" y="8216"/>
                  <a:pt x="11442" y="8132"/>
                </a:cubicBezTo>
                <a:cubicBezTo>
                  <a:pt x="11436" y="8062"/>
                  <a:pt x="11427" y="8003"/>
                  <a:pt x="11421" y="7938"/>
                </a:cubicBezTo>
                <a:cubicBezTo>
                  <a:pt x="11413" y="7856"/>
                  <a:pt x="11403" y="7771"/>
                  <a:pt x="11394" y="7691"/>
                </a:cubicBezTo>
                <a:cubicBezTo>
                  <a:pt x="11388" y="7636"/>
                  <a:pt x="11383" y="7577"/>
                  <a:pt x="11376" y="7523"/>
                </a:cubicBezTo>
                <a:cubicBezTo>
                  <a:pt x="11367" y="7446"/>
                  <a:pt x="11357" y="7377"/>
                  <a:pt x="11347" y="7302"/>
                </a:cubicBezTo>
                <a:cubicBezTo>
                  <a:pt x="11346" y="7300"/>
                  <a:pt x="11344" y="7292"/>
                  <a:pt x="11344" y="7289"/>
                </a:cubicBezTo>
                <a:cubicBezTo>
                  <a:pt x="11335" y="7231"/>
                  <a:pt x="11328" y="7177"/>
                  <a:pt x="11320" y="7121"/>
                </a:cubicBezTo>
                <a:cubicBezTo>
                  <a:pt x="11309" y="7050"/>
                  <a:pt x="11296" y="6981"/>
                  <a:pt x="11284" y="6913"/>
                </a:cubicBezTo>
                <a:cubicBezTo>
                  <a:pt x="11275" y="6860"/>
                  <a:pt x="11267" y="6796"/>
                  <a:pt x="11257" y="6745"/>
                </a:cubicBezTo>
                <a:cubicBezTo>
                  <a:pt x="11243" y="6667"/>
                  <a:pt x="11228" y="6597"/>
                  <a:pt x="11213" y="6524"/>
                </a:cubicBezTo>
                <a:cubicBezTo>
                  <a:pt x="11205" y="6488"/>
                  <a:pt x="11197" y="6455"/>
                  <a:pt x="11189" y="6421"/>
                </a:cubicBezTo>
                <a:cubicBezTo>
                  <a:pt x="11165" y="6312"/>
                  <a:pt x="11141" y="6208"/>
                  <a:pt x="11115" y="6109"/>
                </a:cubicBezTo>
                <a:cubicBezTo>
                  <a:pt x="11092" y="6024"/>
                  <a:pt x="11065" y="5940"/>
                  <a:pt x="11040" y="5863"/>
                </a:cubicBezTo>
                <a:cubicBezTo>
                  <a:pt x="11036" y="5851"/>
                  <a:pt x="11035" y="5836"/>
                  <a:pt x="11031" y="5824"/>
                </a:cubicBezTo>
                <a:cubicBezTo>
                  <a:pt x="11031" y="5823"/>
                  <a:pt x="11029" y="5825"/>
                  <a:pt x="11028" y="5824"/>
                </a:cubicBezTo>
                <a:cubicBezTo>
                  <a:pt x="11028" y="5822"/>
                  <a:pt x="11026" y="5813"/>
                  <a:pt x="11025" y="5811"/>
                </a:cubicBezTo>
                <a:cubicBezTo>
                  <a:pt x="11006" y="5754"/>
                  <a:pt x="10985" y="5707"/>
                  <a:pt x="10966" y="5655"/>
                </a:cubicBezTo>
                <a:cubicBezTo>
                  <a:pt x="10958" y="5634"/>
                  <a:pt x="10950" y="5611"/>
                  <a:pt x="10942" y="5591"/>
                </a:cubicBezTo>
                <a:cubicBezTo>
                  <a:pt x="10916" y="5526"/>
                  <a:pt x="10889" y="5466"/>
                  <a:pt x="10862" y="5409"/>
                </a:cubicBezTo>
                <a:cubicBezTo>
                  <a:pt x="10831" y="5345"/>
                  <a:pt x="10799" y="5281"/>
                  <a:pt x="10767" y="5227"/>
                </a:cubicBezTo>
                <a:cubicBezTo>
                  <a:pt x="10734" y="5174"/>
                  <a:pt x="10700" y="5128"/>
                  <a:pt x="10665" y="5085"/>
                </a:cubicBezTo>
                <a:cubicBezTo>
                  <a:pt x="10634" y="5044"/>
                  <a:pt x="10602" y="4999"/>
                  <a:pt x="10570" y="4968"/>
                </a:cubicBezTo>
                <a:cubicBezTo>
                  <a:pt x="10560" y="4958"/>
                  <a:pt x="10551" y="4951"/>
                  <a:pt x="10541" y="4942"/>
                </a:cubicBezTo>
                <a:cubicBezTo>
                  <a:pt x="10518" y="4922"/>
                  <a:pt x="10494" y="4906"/>
                  <a:pt x="10472" y="4890"/>
                </a:cubicBezTo>
                <a:cubicBezTo>
                  <a:pt x="10462" y="4883"/>
                  <a:pt x="10452" y="4883"/>
                  <a:pt x="10442" y="4877"/>
                </a:cubicBezTo>
                <a:cubicBezTo>
                  <a:pt x="10419" y="4864"/>
                  <a:pt x="10397" y="4847"/>
                  <a:pt x="10374" y="4838"/>
                </a:cubicBezTo>
                <a:cubicBezTo>
                  <a:pt x="10373" y="4838"/>
                  <a:pt x="10372" y="4839"/>
                  <a:pt x="10371" y="4838"/>
                </a:cubicBezTo>
                <a:cubicBezTo>
                  <a:pt x="10371" y="4838"/>
                  <a:pt x="10368" y="4839"/>
                  <a:pt x="10368" y="4838"/>
                </a:cubicBezTo>
                <a:cubicBezTo>
                  <a:pt x="10362" y="4836"/>
                  <a:pt x="10356" y="4827"/>
                  <a:pt x="10350" y="4825"/>
                </a:cubicBezTo>
                <a:cubicBezTo>
                  <a:pt x="10350" y="4825"/>
                  <a:pt x="10348" y="4826"/>
                  <a:pt x="10347" y="4825"/>
                </a:cubicBezTo>
                <a:cubicBezTo>
                  <a:pt x="10315" y="4816"/>
                  <a:pt x="10283" y="4813"/>
                  <a:pt x="10252" y="4812"/>
                </a:cubicBezTo>
                <a:close/>
                <a:moveTo>
                  <a:pt x="20323" y="4864"/>
                </a:moveTo>
                <a:cubicBezTo>
                  <a:pt x="20267" y="4866"/>
                  <a:pt x="20213" y="4885"/>
                  <a:pt x="20162" y="4903"/>
                </a:cubicBezTo>
                <a:cubicBezTo>
                  <a:pt x="20112" y="4921"/>
                  <a:pt x="20065" y="4945"/>
                  <a:pt x="20020" y="4981"/>
                </a:cubicBezTo>
                <a:cubicBezTo>
                  <a:pt x="19974" y="5017"/>
                  <a:pt x="19930" y="5056"/>
                  <a:pt x="19889" y="5111"/>
                </a:cubicBezTo>
                <a:cubicBezTo>
                  <a:pt x="19847" y="5166"/>
                  <a:pt x="19808" y="5242"/>
                  <a:pt x="19770" y="5318"/>
                </a:cubicBezTo>
                <a:cubicBezTo>
                  <a:pt x="19751" y="5356"/>
                  <a:pt x="19732" y="5391"/>
                  <a:pt x="19713" y="5435"/>
                </a:cubicBezTo>
                <a:cubicBezTo>
                  <a:pt x="19695" y="5478"/>
                  <a:pt x="19675" y="5528"/>
                  <a:pt x="19657" y="5578"/>
                </a:cubicBezTo>
                <a:cubicBezTo>
                  <a:pt x="19585" y="5775"/>
                  <a:pt x="19518" y="6020"/>
                  <a:pt x="19452" y="6317"/>
                </a:cubicBezTo>
                <a:cubicBezTo>
                  <a:pt x="19418" y="6465"/>
                  <a:pt x="19387" y="6621"/>
                  <a:pt x="19353" y="6797"/>
                </a:cubicBezTo>
                <a:cubicBezTo>
                  <a:pt x="19333" y="6905"/>
                  <a:pt x="19312" y="7009"/>
                  <a:pt x="19294" y="7121"/>
                </a:cubicBezTo>
                <a:cubicBezTo>
                  <a:pt x="19276" y="7234"/>
                  <a:pt x="19260" y="7356"/>
                  <a:pt x="19243" y="7471"/>
                </a:cubicBezTo>
                <a:cubicBezTo>
                  <a:pt x="19227" y="7587"/>
                  <a:pt x="19210" y="7703"/>
                  <a:pt x="19196" y="7821"/>
                </a:cubicBezTo>
                <a:cubicBezTo>
                  <a:pt x="19182" y="7941"/>
                  <a:pt x="19169" y="8063"/>
                  <a:pt x="19157" y="8184"/>
                </a:cubicBezTo>
                <a:cubicBezTo>
                  <a:pt x="19145" y="8306"/>
                  <a:pt x="19132" y="8424"/>
                  <a:pt x="19121" y="8547"/>
                </a:cubicBezTo>
                <a:cubicBezTo>
                  <a:pt x="19111" y="8671"/>
                  <a:pt x="19103" y="8798"/>
                  <a:pt x="19095" y="8923"/>
                </a:cubicBezTo>
                <a:cubicBezTo>
                  <a:pt x="19086" y="9049"/>
                  <a:pt x="19080" y="9173"/>
                  <a:pt x="19074" y="9300"/>
                </a:cubicBezTo>
                <a:cubicBezTo>
                  <a:pt x="19067" y="9427"/>
                  <a:pt x="19061" y="9548"/>
                  <a:pt x="19056" y="9676"/>
                </a:cubicBezTo>
                <a:cubicBezTo>
                  <a:pt x="19051" y="9804"/>
                  <a:pt x="19047" y="9936"/>
                  <a:pt x="19044" y="10065"/>
                </a:cubicBezTo>
                <a:cubicBezTo>
                  <a:pt x="19038" y="10321"/>
                  <a:pt x="19037" y="10574"/>
                  <a:pt x="19038" y="10830"/>
                </a:cubicBezTo>
                <a:cubicBezTo>
                  <a:pt x="19039" y="10994"/>
                  <a:pt x="19043" y="11160"/>
                  <a:pt x="19047" y="11323"/>
                </a:cubicBezTo>
                <a:cubicBezTo>
                  <a:pt x="19048" y="11376"/>
                  <a:pt x="19049" y="11427"/>
                  <a:pt x="19050" y="11478"/>
                </a:cubicBezTo>
                <a:cubicBezTo>
                  <a:pt x="19055" y="11642"/>
                  <a:pt x="19060" y="11809"/>
                  <a:pt x="19068" y="11971"/>
                </a:cubicBezTo>
                <a:cubicBezTo>
                  <a:pt x="19080" y="12220"/>
                  <a:pt x="19094" y="12470"/>
                  <a:pt x="19112" y="12710"/>
                </a:cubicBezTo>
                <a:cubicBezTo>
                  <a:pt x="19122" y="12830"/>
                  <a:pt x="19132" y="12943"/>
                  <a:pt x="19142" y="13060"/>
                </a:cubicBezTo>
                <a:cubicBezTo>
                  <a:pt x="19164" y="13295"/>
                  <a:pt x="19189" y="13527"/>
                  <a:pt x="19217" y="13748"/>
                </a:cubicBezTo>
                <a:cubicBezTo>
                  <a:pt x="19234" y="13886"/>
                  <a:pt x="19253" y="14019"/>
                  <a:pt x="19273" y="14150"/>
                </a:cubicBezTo>
                <a:cubicBezTo>
                  <a:pt x="19274" y="14159"/>
                  <a:pt x="19275" y="14166"/>
                  <a:pt x="19276" y="14176"/>
                </a:cubicBezTo>
                <a:cubicBezTo>
                  <a:pt x="19295" y="14298"/>
                  <a:pt x="19315" y="14423"/>
                  <a:pt x="19336" y="14539"/>
                </a:cubicBezTo>
                <a:cubicBezTo>
                  <a:pt x="19336" y="14544"/>
                  <a:pt x="19338" y="14550"/>
                  <a:pt x="19339" y="14552"/>
                </a:cubicBezTo>
                <a:cubicBezTo>
                  <a:pt x="19346" y="14594"/>
                  <a:pt x="19352" y="14640"/>
                  <a:pt x="19359" y="14681"/>
                </a:cubicBezTo>
                <a:cubicBezTo>
                  <a:pt x="19383" y="14809"/>
                  <a:pt x="19410" y="14926"/>
                  <a:pt x="19437" y="15045"/>
                </a:cubicBezTo>
                <a:cubicBezTo>
                  <a:pt x="19444" y="15075"/>
                  <a:pt x="19451" y="15105"/>
                  <a:pt x="19458" y="15135"/>
                </a:cubicBezTo>
                <a:cubicBezTo>
                  <a:pt x="19485" y="15252"/>
                  <a:pt x="19511" y="15367"/>
                  <a:pt x="19541" y="15473"/>
                </a:cubicBezTo>
                <a:cubicBezTo>
                  <a:pt x="19585" y="15631"/>
                  <a:pt x="19631" y="15783"/>
                  <a:pt x="19681" y="15913"/>
                </a:cubicBezTo>
                <a:cubicBezTo>
                  <a:pt x="19730" y="16044"/>
                  <a:pt x="19784" y="16151"/>
                  <a:pt x="19838" y="16251"/>
                </a:cubicBezTo>
                <a:cubicBezTo>
                  <a:pt x="19865" y="16301"/>
                  <a:pt x="19890" y="16352"/>
                  <a:pt x="19919" y="16393"/>
                </a:cubicBezTo>
                <a:cubicBezTo>
                  <a:pt x="19947" y="16435"/>
                  <a:pt x="19975" y="16477"/>
                  <a:pt x="20005" y="16510"/>
                </a:cubicBezTo>
                <a:cubicBezTo>
                  <a:pt x="20034" y="16543"/>
                  <a:pt x="20066" y="16564"/>
                  <a:pt x="20097" y="16588"/>
                </a:cubicBezTo>
                <a:cubicBezTo>
                  <a:pt x="20127" y="16611"/>
                  <a:pt x="20155" y="16625"/>
                  <a:pt x="20186" y="16640"/>
                </a:cubicBezTo>
                <a:cubicBezTo>
                  <a:pt x="20200" y="16646"/>
                  <a:pt x="20214" y="16649"/>
                  <a:pt x="20228" y="16653"/>
                </a:cubicBezTo>
                <a:cubicBezTo>
                  <a:pt x="20229" y="16653"/>
                  <a:pt x="20233" y="16652"/>
                  <a:pt x="20234" y="16653"/>
                </a:cubicBezTo>
                <a:cubicBezTo>
                  <a:pt x="20236" y="16653"/>
                  <a:pt x="20237" y="16665"/>
                  <a:pt x="20240" y="16666"/>
                </a:cubicBezTo>
                <a:cubicBezTo>
                  <a:pt x="20241" y="16666"/>
                  <a:pt x="20244" y="16665"/>
                  <a:pt x="20246" y="16666"/>
                </a:cubicBezTo>
                <a:cubicBezTo>
                  <a:pt x="20257" y="16669"/>
                  <a:pt x="20267" y="16664"/>
                  <a:pt x="20278" y="16666"/>
                </a:cubicBezTo>
                <a:cubicBezTo>
                  <a:pt x="20307" y="16671"/>
                  <a:pt x="20336" y="16681"/>
                  <a:pt x="20365" y="16679"/>
                </a:cubicBezTo>
                <a:cubicBezTo>
                  <a:pt x="20395" y="16676"/>
                  <a:pt x="20424" y="16662"/>
                  <a:pt x="20454" y="16653"/>
                </a:cubicBezTo>
                <a:cubicBezTo>
                  <a:pt x="20485" y="16640"/>
                  <a:pt x="20518" y="16632"/>
                  <a:pt x="20549" y="16614"/>
                </a:cubicBezTo>
                <a:cubicBezTo>
                  <a:pt x="20556" y="16610"/>
                  <a:pt x="20563" y="16604"/>
                  <a:pt x="20570" y="16601"/>
                </a:cubicBezTo>
                <a:cubicBezTo>
                  <a:pt x="20573" y="16599"/>
                  <a:pt x="20576" y="16602"/>
                  <a:pt x="20579" y="16601"/>
                </a:cubicBezTo>
                <a:cubicBezTo>
                  <a:pt x="20579" y="16600"/>
                  <a:pt x="20581" y="16601"/>
                  <a:pt x="20582" y="16601"/>
                </a:cubicBezTo>
                <a:cubicBezTo>
                  <a:pt x="20623" y="16573"/>
                  <a:pt x="20664" y="16533"/>
                  <a:pt x="20704" y="16497"/>
                </a:cubicBezTo>
                <a:cubicBezTo>
                  <a:pt x="20706" y="16495"/>
                  <a:pt x="20710" y="16486"/>
                  <a:pt x="20713" y="16484"/>
                </a:cubicBezTo>
                <a:cubicBezTo>
                  <a:pt x="20747" y="16450"/>
                  <a:pt x="20778" y="16423"/>
                  <a:pt x="20811" y="16380"/>
                </a:cubicBezTo>
                <a:cubicBezTo>
                  <a:pt x="20811" y="16380"/>
                  <a:pt x="20813" y="16368"/>
                  <a:pt x="20814" y="16367"/>
                </a:cubicBezTo>
                <a:cubicBezTo>
                  <a:pt x="20821" y="16358"/>
                  <a:pt x="20828" y="16350"/>
                  <a:pt x="20835" y="16341"/>
                </a:cubicBezTo>
                <a:cubicBezTo>
                  <a:pt x="20866" y="16299"/>
                  <a:pt x="20897" y="16248"/>
                  <a:pt x="20927" y="16199"/>
                </a:cubicBezTo>
                <a:cubicBezTo>
                  <a:pt x="20928" y="16196"/>
                  <a:pt x="20929" y="16200"/>
                  <a:pt x="20930" y="16199"/>
                </a:cubicBezTo>
                <a:cubicBezTo>
                  <a:pt x="20932" y="16195"/>
                  <a:pt x="20934" y="16189"/>
                  <a:pt x="20936" y="16186"/>
                </a:cubicBezTo>
                <a:cubicBezTo>
                  <a:pt x="20937" y="16184"/>
                  <a:pt x="20940" y="16188"/>
                  <a:pt x="20942" y="16186"/>
                </a:cubicBezTo>
                <a:cubicBezTo>
                  <a:pt x="20977" y="16125"/>
                  <a:pt x="21012" y="16062"/>
                  <a:pt x="21046" y="15991"/>
                </a:cubicBezTo>
                <a:cubicBezTo>
                  <a:pt x="21081" y="15918"/>
                  <a:pt x="21115" y="15841"/>
                  <a:pt x="21147" y="15758"/>
                </a:cubicBezTo>
                <a:cubicBezTo>
                  <a:pt x="21177" y="15680"/>
                  <a:pt x="21205" y="15585"/>
                  <a:pt x="21233" y="15498"/>
                </a:cubicBezTo>
                <a:cubicBezTo>
                  <a:pt x="21236" y="15491"/>
                  <a:pt x="21237" y="15493"/>
                  <a:pt x="21239" y="15486"/>
                </a:cubicBezTo>
                <a:cubicBezTo>
                  <a:pt x="21239" y="15484"/>
                  <a:pt x="21242" y="15474"/>
                  <a:pt x="21242" y="15473"/>
                </a:cubicBezTo>
                <a:cubicBezTo>
                  <a:pt x="21245" y="15463"/>
                  <a:pt x="21246" y="15454"/>
                  <a:pt x="21248" y="15447"/>
                </a:cubicBezTo>
                <a:cubicBezTo>
                  <a:pt x="21248" y="15445"/>
                  <a:pt x="21251" y="15448"/>
                  <a:pt x="21251" y="15447"/>
                </a:cubicBezTo>
                <a:cubicBezTo>
                  <a:pt x="21273" y="15375"/>
                  <a:pt x="21293" y="15303"/>
                  <a:pt x="21313" y="15226"/>
                </a:cubicBezTo>
                <a:cubicBezTo>
                  <a:pt x="21316" y="15217"/>
                  <a:pt x="21320" y="15209"/>
                  <a:pt x="21322" y="15200"/>
                </a:cubicBezTo>
                <a:cubicBezTo>
                  <a:pt x="21325" y="15191"/>
                  <a:pt x="21326" y="15184"/>
                  <a:pt x="21328" y="15174"/>
                </a:cubicBezTo>
                <a:cubicBezTo>
                  <a:pt x="21349" y="15091"/>
                  <a:pt x="21370" y="15002"/>
                  <a:pt x="21388" y="14915"/>
                </a:cubicBezTo>
                <a:cubicBezTo>
                  <a:pt x="21389" y="14909"/>
                  <a:pt x="21390" y="14907"/>
                  <a:pt x="21391" y="14902"/>
                </a:cubicBezTo>
                <a:cubicBezTo>
                  <a:pt x="21393" y="14891"/>
                  <a:pt x="21395" y="14874"/>
                  <a:pt x="21397" y="14863"/>
                </a:cubicBezTo>
                <a:cubicBezTo>
                  <a:pt x="21418" y="14757"/>
                  <a:pt x="21437" y="14661"/>
                  <a:pt x="21453" y="14552"/>
                </a:cubicBezTo>
                <a:cubicBezTo>
                  <a:pt x="21480" y="14211"/>
                  <a:pt x="21473" y="13834"/>
                  <a:pt x="21424" y="13449"/>
                </a:cubicBezTo>
                <a:cubicBezTo>
                  <a:pt x="21395" y="13357"/>
                  <a:pt x="21366" y="13269"/>
                  <a:pt x="21322" y="13138"/>
                </a:cubicBezTo>
                <a:cubicBezTo>
                  <a:pt x="21249" y="12921"/>
                  <a:pt x="21192" y="12754"/>
                  <a:pt x="21144" y="12645"/>
                </a:cubicBezTo>
                <a:cubicBezTo>
                  <a:pt x="21096" y="12536"/>
                  <a:pt x="21055" y="12491"/>
                  <a:pt x="21019" y="12490"/>
                </a:cubicBezTo>
                <a:cubicBezTo>
                  <a:pt x="21001" y="12489"/>
                  <a:pt x="20985" y="12502"/>
                  <a:pt x="20968" y="12529"/>
                </a:cubicBezTo>
                <a:cubicBezTo>
                  <a:pt x="20953" y="12553"/>
                  <a:pt x="20939" y="12587"/>
                  <a:pt x="20924" y="12632"/>
                </a:cubicBezTo>
                <a:cubicBezTo>
                  <a:pt x="20919" y="12648"/>
                  <a:pt x="20911" y="12667"/>
                  <a:pt x="20906" y="12684"/>
                </a:cubicBezTo>
                <a:cubicBezTo>
                  <a:pt x="20899" y="12708"/>
                  <a:pt x="20893" y="12733"/>
                  <a:pt x="20885" y="12762"/>
                </a:cubicBezTo>
                <a:cubicBezTo>
                  <a:pt x="20884" y="12768"/>
                  <a:pt x="20881" y="12782"/>
                  <a:pt x="20879" y="12788"/>
                </a:cubicBezTo>
                <a:cubicBezTo>
                  <a:pt x="20855" y="12883"/>
                  <a:pt x="20829" y="12985"/>
                  <a:pt x="20799" y="13125"/>
                </a:cubicBezTo>
                <a:cubicBezTo>
                  <a:pt x="20588" y="14103"/>
                  <a:pt x="20162" y="14107"/>
                  <a:pt x="19936" y="13125"/>
                </a:cubicBezTo>
                <a:cubicBezTo>
                  <a:pt x="19904" y="12982"/>
                  <a:pt x="19875" y="12851"/>
                  <a:pt x="19853" y="12736"/>
                </a:cubicBezTo>
                <a:cubicBezTo>
                  <a:pt x="19851" y="12725"/>
                  <a:pt x="19849" y="12709"/>
                  <a:pt x="19847" y="12697"/>
                </a:cubicBezTo>
                <a:cubicBezTo>
                  <a:pt x="19846" y="12692"/>
                  <a:pt x="19844" y="12686"/>
                  <a:pt x="19844" y="12684"/>
                </a:cubicBezTo>
                <a:cubicBezTo>
                  <a:pt x="19843" y="12680"/>
                  <a:pt x="19842" y="12675"/>
                  <a:pt x="19841" y="12671"/>
                </a:cubicBezTo>
                <a:cubicBezTo>
                  <a:pt x="19836" y="12639"/>
                  <a:pt x="19831" y="12610"/>
                  <a:pt x="19826" y="12581"/>
                </a:cubicBezTo>
                <a:cubicBezTo>
                  <a:pt x="19823" y="12560"/>
                  <a:pt x="19820" y="12535"/>
                  <a:pt x="19817" y="12516"/>
                </a:cubicBezTo>
                <a:cubicBezTo>
                  <a:pt x="19814" y="12487"/>
                  <a:pt x="19811" y="12465"/>
                  <a:pt x="19808" y="12438"/>
                </a:cubicBezTo>
                <a:cubicBezTo>
                  <a:pt x="19807" y="12417"/>
                  <a:pt x="19804" y="12389"/>
                  <a:pt x="19803" y="12373"/>
                </a:cubicBezTo>
                <a:cubicBezTo>
                  <a:pt x="19801" y="12345"/>
                  <a:pt x="19800" y="12331"/>
                  <a:pt x="19800" y="12308"/>
                </a:cubicBezTo>
                <a:cubicBezTo>
                  <a:pt x="19799" y="12290"/>
                  <a:pt x="19799" y="12272"/>
                  <a:pt x="19800" y="12256"/>
                </a:cubicBezTo>
                <a:cubicBezTo>
                  <a:pt x="19800" y="12251"/>
                  <a:pt x="19799" y="12246"/>
                  <a:pt x="19800" y="12243"/>
                </a:cubicBezTo>
                <a:cubicBezTo>
                  <a:pt x="19800" y="12238"/>
                  <a:pt x="19799" y="12232"/>
                  <a:pt x="19800" y="12230"/>
                </a:cubicBezTo>
                <a:cubicBezTo>
                  <a:pt x="19800" y="12214"/>
                  <a:pt x="19801" y="12207"/>
                  <a:pt x="19803" y="12192"/>
                </a:cubicBezTo>
                <a:cubicBezTo>
                  <a:pt x="19804" y="12179"/>
                  <a:pt x="19804" y="12165"/>
                  <a:pt x="19805" y="12153"/>
                </a:cubicBezTo>
                <a:cubicBezTo>
                  <a:pt x="19810" y="12119"/>
                  <a:pt x="19815" y="12089"/>
                  <a:pt x="19823" y="12062"/>
                </a:cubicBezTo>
                <a:cubicBezTo>
                  <a:pt x="19832" y="12032"/>
                  <a:pt x="19845" y="11996"/>
                  <a:pt x="19859" y="11971"/>
                </a:cubicBezTo>
                <a:cubicBezTo>
                  <a:pt x="19873" y="11946"/>
                  <a:pt x="19888" y="11927"/>
                  <a:pt x="19907" y="11906"/>
                </a:cubicBezTo>
                <a:cubicBezTo>
                  <a:pt x="19929" y="11882"/>
                  <a:pt x="19958" y="11861"/>
                  <a:pt x="19987" y="11841"/>
                </a:cubicBezTo>
                <a:cubicBezTo>
                  <a:pt x="20032" y="11811"/>
                  <a:pt x="20083" y="11784"/>
                  <a:pt x="20148" y="11764"/>
                </a:cubicBezTo>
                <a:cubicBezTo>
                  <a:pt x="20289" y="11718"/>
                  <a:pt x="20479" y="11694"/>
                  <a:pt x="20725" y="11673"/>
                </a:cubicBezTo>
                <a:lnTo>
                  <a:pt x="21462" y="11608"/>
                </a:lnTo>
                <a:cubicBezTo>
                  <a:pt x="21473" y="11533"/>
                  <a:pt x="21485" y="11456"/>
                  <a:pt x="21498" y="11387"/>
                </a:cubicBezTo>
                <a:cubicBezTo>
                  <a:pt x="21562" y="11053"/>
                  <a:pt x="21593" y="10608"/>
                  <a:pt x="21599" y="10104"/>
                </a:cubicBezTo>
                <a:cubicBezTo>
                  <a:pt x="21589" y="9972"/>
                  <a:pt x="21579" y="9867"/>
                  <a:pt x="21566" y="9831"/>
                </a:cubicBezTo>
                <a:cubicBezTo>
                  <a:pt x="21562" y="9821"/>
                  <a:pt x="21558" y="9810"/>
                  <a:pt x="21554" y="9792"/>
                </a:cubicBezTo>
                <a:cubicBezTo>
                  <a:pt x="21550" y="9772"/>
                  <a:pt x="21548" y="9743"/>
                  <a:pt x="21545" y="9715"/>
                </a:cubicBezTo>
                <a:cubicBezTo>
                  <a:pt x="21541" y="9671"/>
                  <a:pt x="21536" y="9617"/>
                  <a:pt x="21534" y="9559"/>
                </a:cubicBezTo>
                <a:cubicBezTo>
                  <a:pt x="21529" y="9432"/>
                  <a:pt x="21534" y="9281"/>
                  <a:pt x="21542" y="9131"/>
                </a:cubicBezTo>
                <a:cubicBezTo>
                  <a:pt x="21547" y="9053"/>
                  <a:pt x="21547" y="8946"/>
                  <a:pt x="21542" y="8820"/>
                </a:cubicBezTo>
                <a:cubicBezTo>
                  <a:pt x="21542" y="8815"/>
                  <a:pt x="21540" y="8810"/>
                  <a:pt x="21540" y="8807"/>
                </a:cubicBezTo>
                <a:cubicBezTo>
                  <a:pt x="21539" y="8802"/>
                  <a:pt x="21540" y="8797"/>
                  <a:pt x="21540" y="8794"/>
                </a:cubicBezTo>
                <a:cubicBezTo>
                  <a:pt x="21539" y="8786"/>
                  <a:pt x="21540" y="8774"/>
                  <a:pt x="21540" y="8768"/>
                </a:cubicBezTo>
                <a:cubicBezTo>
                  <a:pt x="21537" y="8696"/>
                  <a:pt x="21533" y="8630"/>
                  <a:pt x="21528" y="8547"/>
                </a:cubicBezTo>
                <a:cubicBezTo>
                  <a:pt x="21527" y="8533"/>
                  <a:pt x="21526" y="8510"/>
                  <a:pt x="21525" y="8495"/>
                </a:cubicBezTo>
                <a:cubicBezTo>
                  <a:pt x="21524" y="8481"/>
                  <a:pt x="21523" y="8472"/>
                  <a:pt x="21522" y="8457"/>
                </a:cubicBezTo>
                <a:cubicBezTo>
                  <a:pt x="21522" y="8455"/>
                  <a:pt x="21522" y="8445"/>
                  <a:pt x="21522" y="8444"/>
                </a:cubicBezTo>
                <a:cubicBezTo>
                  <a:pt x="21518" y="8395"/>
                  <a:pt x="21514" y="8352"/>
                  <a:pt x="21510" y="8301"/>
                </a:cubicBezTo>
                <a:cubicBezTo>
                  <a:pt x="21503" y="8220"/>
                  <a:pt x="21494" y="8127"/>
                  <a:pt x="21486" y="8042"/>
                </a:cubicBezTo>
                <a:cubicBezTo>
                  <a:pt x="21485" y="8035"/>
                  <a:pt x="21484" y="8036"/>
                  <a:pt x="21483" y="8029"/>
                </a:cubicBezTo>
                <a:cubicBezTo>
                  <a:pt x="21482" y="8018"/>
                  <a:pt x="21481" y="8000"/>
                  <a:pt x="21480" y="7990"/>
                </a:cubicBezTo>
                <a:cubicBezTo>
                  <a:pt x="21480" y="7985"/>
                  <a:pt x="21481" y="7982"/>
                  <a:pt x="21480" y="7977"/>
                </a:cubicBezTo>
                <a:cubicBezTo>
                  <a:pt x="21479" y="7971"/>
                  <a:pt x="21478" y="7970"/>
                  <a:pt x="21477" y="7964"/>
                </a:cubicBezTo>
                <a:cubicBezTo>
                  <a:pt x="21472" y="7916"/>
                  <a:pt x="21467" y="7869"/>
                  <a:pt x="21462" y="7821"/>
                </a:cubicBezTo>
                <a:cubicBezTo>
                  <a:pt x="21445" y="7660"/>
                  <a:pt x="21427" y="7490"/>
                  <a:pt x="21406" y="7328"/>
                </a:cubicBezTo>
                <a:cubicBezTo>
                  <a:pt x="21349" y="6907"/>
                  <a:pt x="21285" y="6550"/>
                  <a:pt x="21212" y="6239"/>
                </a:cubicBezTo>
                <a:cubicBezTo>
                  <a:pt x="21185" y="6121"/>
                  <a:pt x="21156" y="6004"/>
                  <a:pt x="21126" y="5902"/>
                </a:cubicBezTo>
                <a:cubicBezTo>
                  <a:pt x="21125" y="5898"/>
                  <a:pt x="21123" y="5902"/>
                  <a:pt x="21123" y="5902"/>
                </a:cubicBezTo>
                <a:cubicBezTo>
                  <a:pt x="21114" y="5872"/>
                  <a:pt x="21105" y="5839"/>
                  <a:pt x="21096" y="5811"/>
                </a:cubicBezTo>
                <a:cubicBezTo>
                  <a:pt x="21076" y="5747"/>
                  <a:pt x="21055" y="5687"/>
                  <a:pt x="21034" y="5629"/>
                </a:cubicBezTo>
                <a:cubicBezTo>
                  <a:pt x="21013" y="5572"/>
                  <a:pt x="20994" y="5511"/>
                  <a:pt x="20971" y="5461"/>
                </a:cubicBezTo>
                <a:cubicBezTo>
                  <a:pt x="20949" y="5410"/>
                  <a:pt x="20923" y="5362"/>
                  <a:pt x="20900" y="5318"/>
                </a:cubicBezTo>
                <a:cubicBezTo>
                  <a:pt x="20853" y="5230"/>
                  <a:pt x="20806" y="5160"/>
                  <a:pt x="20754" y="5098"/>
                </a:cubicBezTo>
                <a:cubicBezTo>
                  <a:pt x="20729" y="5067"/>
                  <a:pt x="20701" y="5032"/>
                  <a:pt x="20674" y="5007"/>
                </a:cubicBezTo>
                <a:cubicBezTo>
                  <a:pt x="20566" y="4908"/>
                  <a:pt x="20450" y="4861"/>
                  <a:pt x="20323" y="4864"/>
                </a:cubicBezTo>
                <a:close/>
                <a:moveTo>
                  <a:pt x="4613" y="4968"/>
                </a:moveTo>
                <a:cubicBezTo>
                  <a:pt x="4418" y="4952"/>
                  <a:pt x="4220" y="5133"/>
                  <a:pt x="4077" y="5513"/>
                </a:cubicBezTo>
                <a:cubicBezTo>
                  <a:pt x="4034" y="5629"/>
                  <a:pt x="4001" y="5708"/>
                  <a:pt x="3973" y="5772"/>
                </a:cubicBezTo>
                <a:cubicBezTo>
                  <a:pt x="3954" y="5817"/>
                  <a:pt x="3934" y="5856"/>
                  <a:pt x="3920" y="5876"/>
                </a:cubicBezTo>
                <a:cubicBezTo>
                  <a:pt x="3908" y="5892"/>
                  <a:pt x="3900" y="5902"/>
                  <a:pt x="3890" y="5902"/>
                </a:cubicBezTo>
                <a:cubicBezTo>
                  <a:pt x="3880" y="5901"/>
                  <a:pt x="3869" y="5893"/>
                  <a:pt x="3860" y="5876"/>
                </a:cubicBezTo>
                <a:cubicBezTo>
                  <a:pt x="3851" y="5859"/>
                  <a:pt x="3843" y="5832"/>
                  <a:pt x="3833" y="5798"/>
                </a:cubicBezTo>
                <a:cubicBezTo>
                  <a:pt x="3814" y="5730"/>
                  <a:pt x="3793" y="5635"/>
                  <a:pt x="3765" y="5500"/>
                </a:cubicBezTo>
                <a:cubicBezTo>
                  <a:pt x="3751" y="5434"/>
                  <a:pt x="3735" y="5369"/>
                  <a:pt x="3720" y="5318"/>
                </a:cubicBezTo>
                <a:cubicBezTo>
                  <a:pt x="3716" y="5302"/>
                  <a:pt x="3713" y="5292"/>
                  <a:pt x="3709" y="5279"/>
                </a:cubicBezTo>
                <a:cubicBezTo>
                  <a:pt x="3694" y="5233"/>
                  <a:pt x="3680" y="5196"/>
                  <a:pt x="3664" y="5163"/>
                </a:cubicBezTo>
                <a:cubicBezTo>
                  <a:pt x="3663" y="5160"/>
                  <a:pt x="3661" y="5163"/>
                  <a:pt x="3661" y="5163"/>
                </a:cubicBezTo>
                <a:cubicBezTo>
                  <a:pt x="3471" y="5252"/>
                  <a:pt x="3268" y="5308"/>
                  <a:pt x="3072" y="5344"/>
                </a:cubicBezTo>
                <a:lnTo>
                  <a:pt x="3054" y="10713"/>
                </a:lnTo>
                <a:lnTo>
                  <a:pt x="3039" y="15849"/>
                </a:lnTo>
                <a:cubicBezTo>
                  <a:pt x="3041" y="15854"/>
                  <a:pt x="3044" y="15856"/>
                  <a:pt x="3045" y="15862"/>
                </a:cubicBezTo>
                <a:cubicBezTo>
                  <a:pt x="3097" y="16050"/>
                  <a:pt x="3148" y="16201"/>
                  <a:pt x="3197" y="16316"/>
                </a:cubicBezTo>
                <a:lnTo>
                  <a:pt x="3420" y="16316"/>
                </a:lnTo>
                <a:lnTo>
                  <a:pt x="3610" y="16316"/>
                </a:lnTo>
                <a:cubicBezTo>
                  <a:pt x="3686" y="16078"/>
                  <a:pt x="3749" y="15693"/>
                  <a:pt x="3801" y="15161"/>
                </a:cubicBezTo>
                <a:lnTo>
                  <a:pt x="3801" y="12697"/>
                </a:lnTo>
                <a:cubicBezTo>
                  <a:pt x="3801" y="11859"/>
                  <a:pt x="3804" y="11232"/>
                  <a:pt x="3807" y="10726"/>
                </a:cubicBezTo>
                <a:cubicBezTo>
                  <a:pt x="3807" y="10657"/>
                  <a:pt x="3806" y="10595"/>
                  <a:pt x="3807" y="10532"/>
                </a:cubicBezTo>
                <a:cubicBezTo>
                  <a:pt x="3808" y="10385"/>
                  <a:pt x="3808" y="10239"/>
                  <a:pt x="3810" y="10117"/>
                </a:cubicBezTo>
                <a:cubicBezTo>
                  <a:pt x="3811" y="10037"/>
                  <a:pt x="3814" y="9966"/>
                  <a:pt x="3816" y="9896"/>
                </a:cubicBezTo>
                <a:cubicBezTo>
                  <a:pt x="3818" y="9790"/>
                  <a:pt x="3819" y="9686"/>
                  <a:pt x="3822" y="9598"/>
                </a:cubicBezTo>
                <a:cubicBezTo>
                  <a:pt x="3823" y="9551"/>
                  <a:pt x="3826" y="9508"/>
                  <a:pt x="3828" y="9468"/>
                </a:cubicBezTo>
                <a:cubicBezTo>
                  <a:pt x="3828" y="9465"/>
                  <a:pt x="3827" y="9457"/>
                  <a:pt x="3828" y="9455"/>
                </a:cubicBezTo>
                <a:cubicBezTo>
                  <a:pt x="3830" y="9385"/>
                  <a:pt x="3833" y="9320"/>
                  <a:pt x="3836" y="9261"/>
                </a:cubicBezTo>
                <a:cubicBezTo>
                  <a:pt x="3837" y="9253"/>
                  <a:pt x="3839" y="9242"/>
                  <a:pt x="3839" y="9235"/>
                </a:cubicBezTo>
                <a:cubicBezTo>
                  <a:pt x="3842" y="9193"/>
                  <a:pt x="3843" y="9152"/>
                  <a:pt x="3845" y="9118"/>
                </a:cubicBezTo>
                <a:cubicBezTo>
                  <a:pt x="3851" y="9047"/>
                  <a:pt x="3859" y="8983"/>
                  <a:pt x="3866" y="8923"/>
                </a:cubicBezTo>
                <a:cubicBezTo>
                  <a:pt x="3867" y="8920"/>
                  <a:pt x="3866" y="8914"/>
                  <a:pt x="3866" y="8910"/>
                </a:cubicBezTo>
                <a:cubicBezTo>
                  <a:pt x="3868" y="8896"/>
                  <a:pt x="3870" y="8884"/>
                  <a:pt x="3872" y="8872"/>
                </a:cubicBezTo>
                <a:cubicBezTo>
                  <a:pt x="3883" y="8795"/>
                  <a:pt x="3894" y="8722"/>
                  <a:pt x="3908" y="8651"/>
                </a:cubicBezTo>
                <a:cubicBezTo>
                  <a:pt x="3922" y="8577"/>
                  <a:pt x="3940" y="8499"/>
                  <a:pt x="3958" y="8418"/>
                </a:cubicBezTo>
                <a:cubicBezTo>
                  <a:pt x="3971" y="8364"/>
                  <a:pt x="3984" y="8309"/>
                  <a:pt x="3997" y="8262"/>
                </a:cubicBezTo>
                <a:cubicBezTo>
                  <a:pt x="4014" y="8203"/>
                  <a:pt x="4030" y="8156"/>
                  <a:pt x="4048" y="8106"/>
                </a:cubicBezTo>
                <a:cubicBezTo>
                  <a:pt x="4048" y="8105"/>
                  <a:pt x="4050" y="8107"/>
                  <a:pt x="4051" y="8106"/>
                </a:cubicBezTo>
                <a:cubicBezTo>
                  <a:pt x="4051" y="8105"/>
                  <a:pt x="4050" y="8095"/>
                  <a:pt x="4051" y="8093"/>
                </a:cubicBezTo>
                <a:cubicBezTo>
                  <a:pt x="4055" y="8081"/>
                  <a:pt x="4061" y="8066"/>
                  <a:pt x="4065" y="8055"/>
                </a:cubicBezTo>
                <a:cubicBezTo>
                  <a:pt x="4085" y="8007"/>
                  <a:pt x="4105" y="7962"/>
                  <a:pt x="4125" y="7925"/>
                </a:cubicBezTo>
                <a:cubicBezTo>
                  <a:pt x="4145" y="7888"/>
                  <a:pt x="4166" y="7860"/>
                  <a:pt x="4187" y="7834"/>
                </a:cubicBezTo>
                <a:cubicBezTo>
                  <a:pt x="4188" y="7833"/>
                  <a:pt x="4190" y="7834"/>
                  <a:pt x="4190" y="7834"/>
                </a:cubicBezTo>
                <a:cubicBezTo>
                  <a:pt x="4196" y="7828"/>
                  <a:pt x="4200" y="7827"/>
                  <a:pt x="4205" y="7821"/>
                </a:cubicBezTo>
                <a:cubicBezTo>
                  <a:pt x="4227" y="7798"/>
                  <a:pt x="4249" y="7781"/>
                  <a:pt x="4271" y="7769"/>
                </a:cubicBezTo>
                <a:cubicBezTo>
                  <a:pt x="4304" y="7752"/>
                  <a:pt x="4338" y="7735"/>
                  <a:pt x="4372" y="7743"/>
                </a:cubicBezTo>
                <a:cubicBezTo>
                  <a:pt x="4389" y="7747"/>
                  <a:pt x="4405" y="7759"/>
                  <a:pt x="4422" y="7769"/>
                </a:cubicBezTo>
                <a:cubicBezTo>
                  <a:pt x="4440" y="7780"/>
                  <a:pt x="4459" y="7791"/>
                  <a:pt x="4476" y="7808"/>
                </a:cubicBezTo>
                <a:cubicBezTo>
                  <a:pt x="4493" y="7825"/>
                  <a:pt x="4507" y="7850"/>
                  <a:pt x="4524" y="7873"/>
                </a:cubicBezTo>
                <a:cubicBezTo>
                  <a:pt x="4528" y="7879"/>
                  <a:pt x="4534" y="7892"/>
                  <a:pt x="4538" y="7899"/>
                </a:cubicBezTo>
                <a:cubicBezTo>
                  <a:pt x="4561" y="7934"/>
                  <a:pt x="4582" y="7968"/>
                  <a:pt x="4604" y="8016"/>
                </a:cubicBezTo>
                <a:cubicBezTo>
                  <a:pt x="4605" y="8017"/>
                  <a:pt x="4607" y="8015"/>
                  <a:pt x="4607" y="8016"/>
                </a:cubicBezTo>
                <a:cubicBezTo>
                  <a:pt x="4607" y="8016"/>
                  <a:pt x="4606" y="8028"/>
                  <a:pt x="4607" y="8029"/>
                </a:cubicBezTo>
                <a:cubicBezTo>
                  <a:pt x="4608" y="8030"/>
                  <a:pt x="4609" y="8027"/>
                  <a:pt x="4610" y="8029"/>
                </a:cubicBezTo>
                <a:cubicBezTo>
                  <a:pt x="4614" y="8037"/>
                  <a:pt x="4618" y="8045"/>
                  <a:pt x="4622" y="8055"/>
                </a:cubicBezTo>
                <a:cubicBezTo>
                  <a:pt x="4638" y="8091"/>
                  <a:pt x="4654" y="8128"/>
                  <a:pt x="4669" y="8171"/>
                </a:cubicBezTo>
                <a:cubicBezTo>
                  <a:pt x="4685" y="8214"/>
                  <a:pt x="4699" y="8264"/>
                  <a:pt x="4714" y="8314"/>
                </a:cubicBezTo>
                <a:cubicBezTo>
                  <a:pt x="4735" y="8385"/>
                  <a:pt x="4752" y="8446"/>
                  <a:pt x="4767" y="8508"/>
                </a:cubicBezTo>
                <a:cubicBezTo>
                  <a:pt x="4780" y="8560"/>
                  <a:pt x="4793" y="8608"/>
                  <a:pt x="4803" y="8664"/>
                </a:cubicBezTo>
                <a:cubicBezTo>
                  <a:pt x="4809" y="8697"/>
                  <a:pt x="4813" y="8731"/>
                  <a:pt x="4818" y="8768"/>
                </a:cubicBezTo>
                <a:cubicBezTo>
                  <a:pt x="4820" y="8782"/>
                  <a:pt x="4825" y="8804"/>
                  <a:pt x="4827" y="8820"/>
                </a:cubicBezTo>
                <a:cubicBezTo>
                  <a:pt x="4832" y="8861"/>
                  <a:pt x="4835" y="8902"/>
                  <a:pt x="4839" y="8949"/>
                </a:cubicBezTo>
                <a:cubicBezTo>
                  <a:pt x="4847" y="9044"/>
                  <a:pt x="4854" y="9151"/>
                  <a:pt x="4860" y="9287"/>
                </a:cubicBezTo>
                <a:cubicBezTo>
                  <a:pt x="4881" y="9828"/>
                  <a:pt x="4880" y="10759"/>
                  <a:pt x="4880" y="12607"/>
                </a:cubicBezTo>
                <a:lnTo>
                  <a:pt x="4880" y="14422"/>
                </a:lnTo>
                <a:cubicBezTo>
                  <a:pt x="4936" y="15332"/>
                  <a:pt x="5019" y="15953"/>
                  <a:pt x="5124" y="16277"/>
                </a:cubicBezTo>
                <a:lnTo>
                  <a:pt x="5246" y="16251"/>
                </a:lnTo>
                <a:lnTo>
                  <a:pt x="5570" y="16186"/>
                </a:lnTo>
                <a:cubicBezTo>
                  <a:pt x="5584" y="16153"/>
                  <a:pt x="5596" y="16105"/>
                  <a:pt x="5609" y="16069"/>
                </a:cubicBezTo>
                <a:lnTo>
                  <a:pt x="5609" y="12166"/>
                </a:lnTo>
                <a:cubicBezTo>
                  <a:pt x="5609" y="11603"/>
                  <a:pt x="5609" y="11092"/>
                  <a:pt x="5606" y="10635"/>
                </a:cubicBezTo>
                <a:cubicBezTo>
                  <a:pt x="5604" y="10223"/>
                  <a:pt x="5599" y="9870"/>
                  <a:pt x="5594" y="9533"/>
                </a:cubicBezTo>
                <a:cubicBezTo>
                  <a:pt x="5594" y="9530"/>
                  <a:pt x="5594" y="9523"/>
                  <a:pt x="5594" y="9520"/>
                </a:cubicBezTo>
                <a:cubicBezTo>
                  <a:pt x="5591" y="9299"/>
                  <a:pt x="5587" y="9077"/>
                  <a:pt x="5582" y="8885"/>
                </a:cubicBezTo>
                <a:cubicBezTo>
                  <a:pt x="5574" y="8557"/>
                  <a:pt x="5563" y="8275"/>
                  <a:pt x="5550" y="8016"/>
                </a:cubicBezTo>
                <a:cubicBezTo>
                  <a:pt x="5543" y="7886"/>
                  <a:pt x="5537" y="7756"/>
                  <a:pt x="5529" y="7640"/>
                </a:cubicBezTo>
                <a:cubicBezTo>
                  <a:pt x="5520" y="7524"/>
                  <a:pt x="5509" y="7419"/>
                  <a:pt x="5499" y="7315"/>
                </a:cubicBezTo>
                <a:cubicBezTo>
                  <a:pt x="5479" y="7106"/>
                  <a:pt x="5455" y="6917"/>
                  <a:pt x="5428" y="6745"/>
                </a:cubicBezTo>
                <a:cubicBezTo>
                  <a:pt x="5400" y="6573"/>
                  <a:pt x="5369" y="6417"/>
                  <a:pt x="5333" y="6265"/>
                </a:cubicBezTo>
                <a:cubicBezTo>
                  <a:pt x="5296" y="6113"/>
                  <a:pt x="5257" y="5971"/>
                  <a:pt x="5211" y="5824"/>
                </a:cubicBezTo>
                <a:cubicBezTo>
                  <a:pt x="5188" y="5750"/>
                  <a:pt x="5162" y="5679"/>
                  <a:pt x="5136" y="5603"/>
                </a:cubicBezTo>
                <a:cubicBezTo>
                  <a:pt x="5119" y="5553"/>
                  <a:pt x="5102" y="5505"/>
                  <a:pt x="5083" y="5461"/>
                </a:cubicBezTo>
                <a:cubicBezTo>
                  <a:pt x="5064" y="5416"/>
                  <a:pt x="5043" y="5370"/>
                  <a:pt x="5023" y="5331"/>
                </a:cubicBezTo>
                <a:cubicBezTo>
                  <a:pt x="4996" y="5280"/>
                  <a:pt x="4969" y="5242"/>
                  <a:pt x="4940" y="5201"/>
                </a:cubicBezTo>
                <a:cubicBezTo>
                  <a:pt x="4939" y="5200"/>
                  <a:pt x="4940" y="5189"/>
                  <a:pt x="4940" y="5188"/>
                </a:cubicBezTo>
                <a:cubicBezTo>
                  <a:pt x="4933" y="5179"/>
                  <a:pt x="4926" y="5171"/>
                  <a:pt x="4919" y="5163"/>
                </a:cubicBezTo>
                <a:cubicBezTo>
                  <a:pt x="4889" y="5124"/>
                  <a:pt x="4858" y="5099"/>
                  <a:pt x="4827" y="5072"/>
                </a:cubicBezTo>
                <a:cubicBezTo>
                  <a:pt x="4795" y="5044"/>
                  <a:pt x="4764" y="5023"/>
                  <a:pt x="4732" y="5007"/>
                </a:cubicBezTo>
                <a:cubicBezTo>
                  <a:pt x="4731" y="5006"/>
                  <a:pt x="4729" y="5007"/>
                  <a:pt x="4729" y="5007"/>
                </a:cubicBezTo>
                <a:cubicBezTo>
                  <a:pt x="4723" y="5004"/>
                  <a:pt x="4717" y="4997"/>
                  <a:pt x="4711" y="4994"/>
                </a:cubicBezTo>
                <a:cubicBezTo>
                  <a:pt x="4678" y="4980"/>
                  <a:pt x="4646" y="4971"/>
                  <a:pt x="4613" y="4968"/>
                </a:cubicBezTo>
                <a:close/>
                <a:moveTo>
                  <a:pt x="17738" y="4968"/>
                </a:moveTo>
                <a:cubicBezTo>
                  <a:pt x="17708" y="4966"/>
                  <a:pt x="17676" y="4973"/>
                  <a:pt x="17646" y="4981"/>
                </a:cubicBezTo>
                <a:cubicBezTo>
                  <a:pt x="17645" y="4981"/>
                  <a:pt x="17644" y="4981"/>
                  <a:pt x="17643" y="4981"/>
                </a:cubicBezTo>
                <a:cubicBezTo>
                  <a:pt x="17633" y="4984"/>
                  <a:pt x="17623" y="4977"/>
                  <a:pt x="17613" y="4981"/>
                </a:cubicBezTo>
                <a:cubicBezTo>
                  <a:pt x="17582" y="4992"/>
                  <a:pt x="17551" y="5011"/>
                  <a:pt x="17521" y="5033"/>
                </a:cubicBezTo>
                <a:cubicBezTo>
                  <a:pt x="17498" y="5050"/>
                  <a:pt x="17473" y="5075"/>
                  <a:pt x="17450" y="5098"/>
                </a:cubicBezTo>
                <a:cubicBezTo>
                  <a:pt x="17427" y="5121"/>
                  <a:pt x="17406" y="5146"/>
                  <a:pt x="17384" y="5176"/>
                </a:cubicBezTo>
                <a:cubicBezTo>
                  <a:pt x="17355" y="5214"/>
                  <a:pt x="17325" y="5255"/>
                  <a:pt x="17298" y="5305"/>
                </a:cubicBezTo>
                <a:cubicBezTo>
                  <a:pt x="17291" y="5318"/>
                  <a:pt x="17286" y="5332"/>
                  <a:pt x="17280" y="5344"/>
                </a:cubicBezTo>
                <a:cubicBezTo>
                  <a:pt x="17253" y="5398"/>
                  <a:pt x="17225" y="5460"/>
                  <a:pt x="17200" y="5526"/>
                </a:cubicBezTo>
                <a:cubicBezTo>
                  <a:pt x="17155" y="5645"/>
                  <a:pt x="17124" y="5731"/>
                  <a:pt x="17096" y="5798"/>
                </a:cubicBezTo>
                <a:cubicBezTo>
                  <a:pt x="17077" y="5844"/>
                  <a:pt x="17056" y="5881"/>
                  <a:pt x="17042" y="5902"/>
                </a:cubicBezTo>
                <a:cubicBezTo>
                  <a:pt x="17031" y="5919"/>
                  <a:pt x="17021" y="5928"/>
                  <a:pt x="17013" y="5928"/>
                </a:cubicBezTo>
                <a:cubicBezTo>
                  <a:pt x="17004" y="5928"/>
                  <a:pt x="16999" y="5919"/>
                  <a:pt x="16992" y="5902"/>
                </a:cubicBezTo>
                <a:cubicBezTo>
                  <a:pt x="16978" y="5868"/>
                  <a:pt x="16967" y="5796"/>
                  <a:pt x="16953" y="5694"/>
                </a:cubicBezTo>
                <a:cubicBezTo>
                  <a:pt x="16946" y="5643"/>
                  <a:pt x="16938" y="5594"/>
                  <a:pt x="16929" y="5526"/>
                </a:cubicBezTo>
                <a:cubicBezTo>
                  <a:pt x="16922" y="5468"/>
                  <a:pt x="16914" y="5417"/>
                  <a:pt x="16906" y="5370"/>
                </a:cubicBezTo>
                <a:cubicBezTo>
                  <a:pt x="16903" y="5355"/>
                  <a:pt x="16900" y="5332"/>
                  <a:pt x="16897" y="5318"/>
                </a:cubicBezTo>
                <a:cubicBezTo>
                  <a:pt x="16889" y="5285"/>
                  <a:pt x="16883" y="5266"/>
                  <a:pt x="16876" y="5240"/>
                </a:cubicBezTo>
                <a:cubicBezTo>
                  <a:pt x="16873" y="5232"/>
                  <a:pt x="16869" y="5222"/>
                  <a:pt x="16867" y="5214"/>
                </a:cubicBezTo>
                <a:cubicBezTo>
                  <a:pt x="16866" y="5213"/>
                  <a:pt x="16867" y="5202"/>
                  <a:pt x="16867" y="5201"/>
                </a:cubicBezTo>
                <a:cubicBezTo>
                  <a:pt x="16866" y="5198"/>
                  <a:pt x="16864" y="5202"/>
                  <a:pt x="16864" y="5201"/>
                </a:cubicBezTo>
                <a:cubicBezTo>
                  <a:pt x="16854" y="5173"/>
                  <a:pt x="16845" y="5145"/>
                  <a:pt x="16834" y="5124"/>
                </a:cubicBezTo>
                <a:cubicBezTo>
                  <a:pt x="16832" y="5120"/>
                  <a:pt x="16830" y="5114"/>
                  <a:pt x="16828" y="5111"/>
                </a:cubicBezTo>
                <a:cubicBezTo>
                  <a:pt x="16814" y="5084"/>
                  <a:pt x="16799" y="5064"/>
                  <a:pt x="16781" y="5046"/>
                </a:cubicBezTo>
                <a:cubicBezTo>
                  <a:pt x="16621" y="5108"/>
                  <a:pt x="16441" y="5197"/>
                  <a:pt x="16251" y="5292"/>
                </a:cubicBezTo>
                <a:cubicBezTo>
                  <a:pt x="16249" y="5298"/>
                  <a:pt x="16247" y="5299"/>
                  <a:pt x="16245" y="5305"/>
                </a:cubicBezTo>
                <a:cubicBezTo>
                  <a:pt x="16235" y="5350"/>
                  <a:pt x="16224" y="5551"/>
                  <a:pt x="16216" y="5863"/>
                </a:cubicBezTo>
                <a:cubicBezTo>
                  <a:pt x="16207" y="6174"/>
                  <a:pt x="16201" y="6593"/>
                  <a:pt x="16195" y="7095"/>
                </a:cubicBezTo>
                <a:cubicBezTo>
                  <a:pt x="16181" y="8099"/>
                  <a:pt x="16172" y="9417"/>
                  <a:pt x="16168" y="10726"/>
                </a:cubicBezTo>
                <a:cubicBezTo>
                  <a:pt x="16166" y="11380"/>
                  <a:pt x="16164" y="12030"/>
                  <a:pt x="16165" y="12645"/>
                </a:cubicBezTo>
                <a:cubicBezTo>
                  <a:pt x="16165" y="12655"/>
                  <a:pt x="16165" y="12661"/>
                  <a:pt x="16165" y="12671"/>
                </a:cubicBezTo>
                <a:cubicBezTo>
                  <a:pt x="16166" y="13199"/>
                  <a:pt x="16168" y="13678"/>
                  <a:pt x="16171" y="14124"/>
                </a:cubicBezTo>
                <a:cubicBezTo>
                  <a:pt x="16171" y="14126"/>
                  <a:pt x="16171" y="14134"/>
                  <a:pt x="16171" y="14137"/>
                </a:cubicBezTo>
                <a:cubicBezTo>
                  <a:pt x="16171" y="14141"/>
                  <a:pt x="16171" y="14145"/>
                  <a:pt x="16171" y="14150"/>
                </a:cubicBezTo>
                <a:cubicBezTo>
                  <a:pt x="16171" y="14158"/>
                  <a:pt x="16171" y="14155"/>
                  <a:pt x="16171" y="14163"/>
                </a:cubicBezTo>
                <a:cubicBezTo>
                  <a:pt x="16173" y="14473"/>
                  <a:pt x="16174" y="14783"/>
                  <a:pt x="16177" y="15032"/>
                </a:cubicBezTo>
                <a:cubicBezTo>
                  <a:pt x="16179" y="15239"/>
                  <a:pt x="16182" y="15421"/>
                  <a:pt x="16186" y="15576"/>
                </a:cubicBezTo>
                <a:cubicBezTo>
                  <a:pt x="16192" y="15887"/>
                  <a:pt x="16203" y="16077"/>
                  <a:pt x="16213" y="16121"/>
                </a:cubicBezTo>
                <a:cubicBezTo>
                  <a:pt x="16215" y="16134"/>
                  <a:pt x="16220" y="16148"/>
                  <a:pt x="16227" y="16160"/>
                </a:cubicBezTo>
                <a:cubicBezTo>
                  <a:pt x="16235" y="16172"/>
                  <a:pt x="16243" y="16188"/>
                  <a:pt x="16254" y="16199"/>
                </a:cubicBezTo>
                <a:cubicBezTo>
                  <a:pt x="16275" y="16219"/>
                  <a:pt x="16304" y="16235"/>
                  <a:pt x="16334" y="16251"/>
                </a:cubicBezTo>
                <a:cubicBezTo>
                  <a:pt x="16341" y="16254"/>
                  <a:pt x="16348" y="16261"/>
                  <a:pt x="16355" y="16264"/>
                </a:cubicBezTo>
                <a:cubicBezTo>
                  <a:pt x="16375" y="16273"/>
                  <a:pt x="16398" y="16270"/>
                  <a:pt x="16421" y="16277"/>
                </a:cubicBezTo>
                <a:cubicBezTo>
                  <a:pt x="16474" y="16292"/>
                  <a:pt x="16532" y="16316"/>
                  <a:pt x="16593" y="16316"/>
                </a:cubicBezTo>
                <a:lnTo>
                  <a:pt x="16682" y="16316"/>
                </a:lnTo>
                <a:cubicBezTo>
                  <a:pt x="16785" y="15926"/>
                  <a:pt x="16872" y="15244"/>
                  <a:pt x="16929" y="14318"/>
                </a:cubicBezTo>
                <a:lnTo>
                  <a:pt x="16929" y="12827"/>
                </a:lnTo>
                <a:cubicBezTo>
                  <a:pt x="16929" y="11967"/>
                  <a:pt x="16929" y="11328"/>
                  <a:pt x="16932" y="10830"/>
                </a:cubicBezTo>
                <a:cubicBezTo>
                  <a:pt x="16933" y="10728"/>
                  <a:pt x="16934" y="10660"/>
                  <a:pt x="16935" y="10570"/>
                </a:cubicBezTo>
                <a:cubicBezTo>
                  <a:pt x="16936" y="10445"/>
                  <a:pt x="16939" y="10299"/>
                  <a:pt x="16941" y="10194"/>
                </a:cubicBezTo>
                <a:cubicBezTo>
                  <a:pt x="16943" y="10084"/>
                  <a:pt x="16945" y="10001"/>
                  <a:pt x="16947" y="9909"/>
                </a:cubicBezTo>
                <a:cubicBezTo>
                  <a:pt x="16947" y="9899"/>
                  <a:pt x="16947" y="9880"/>
                  <a:pt x="16947" y="9870"/>
                </a:cubicBezTo>
                <a:cubicBezTo>
                  <a:pt x="16948" y="9855"/>
                  <a:pt x="16950" y="9846"/>
                  <a:pt x="16950" y="9831"/>
                </a:cubicBezTo>
                <a:cubicBezTo>
                  <a:pt x="16951" y="9805"/>
                  <a:pt x="16952" y="9765"/>
                  <a:pt x="16953" y="9740"/>
                </a:cubicBezTo>
                <a:cubicBezTo>
                  <a:pt x="16954" y="9730"/>
                  <a:pt x="16953" y="9713"/>
                  <a:pt x="16953" y="9702"/>
                </a:cubicBezTo>
                <a:cubicBezTo>
                  <a:pt x="16953" y="9697"/>
                  <a:pt x="16953" y="9691"/>
                  <a:pt x="16953" y="9689"/>
                </a:cubicBezTo>
                <a:cubicBezTo>
                  <a:pt x="16959" y="9553"/>
                  <a:pt x="16968" y="9439"/>
                  <a:pt x="16977" y="9338"/>
                </a:cubicBezTo>
                <a:cubicBezTo>
                  <a:pt x="16985" y="9246"/>
                  <a:pt x="16995" y="9170"/>
                  <a:pt x="17007" y="9092"/>
                </a:cubicBezTo>
                <a:cubicBezTo>
                  <a:pt x="17010" y="9069"/>
                  <a:pt x="17012" y="9048"/>
                  <a:pt x="17016" y="9027"/>
                </a:cubicBezTo>
                <a:cubicBezTo>
                  <a:pt x="17023" y="8982"/>
                  <a:pt x="17033" y="8930"/>
                  <a:pt x="17042" y="8885"/>
                </a:cubicBezTo>
                <a:cubicBezTo>
                  <a:pt x="17063" y="8779"/>
                  <a:pt x="17088" y="8674"/>
                  <a:pt x="17117" y="8547"/>
                </a:cubicBezTo>
                <a:cubicBezTo>
                  <a:pt x="17134" y="8472"/>
                  <a:pt x="17149" y="8405"/>
                  <a:pt x="17167" y="8340"/>
                </a:cubicBezTo>
                <a:cubicBezTo>
                  <a:pt x="17172" y="8324"/>
                  <a:pt x="17178" y="8316"/>
                  <a:pt x="17182" y="8301"/>
                </a:cubicBezTo>
                <a:cubicBezTo>
                  <a:pt x="17195" y="8256"/>
                  <a:pt x="17207" y="8211"/>
                  <a:pt x="17221" y="8171"/>
                </a:cubicBezTo>
                <a:cubicBezTo>
                  <a:pt x="17221" y="8170"/>
                  <a:pt x="17223" y="8159"/>
                  <a:pt x="17224" y="8158"/>
                </a:cubicBezTo>
                <a:cubicBezTo>
                  <a:pt x="17230" y="8141"/>
                  <a:pt x="17236" y="8136"/>
                  <a:pt x="17242" y="8119"/>
                </a:cubicBezTo>
                <a:cubicBezTo>
                  <a:pt x="17242" y="8118"/>
                  <a:pt x="17241" y="8107"/>
                  <a:pt x="17242" y="8106"/>
                </a:cubicBezTo>
                <a:cubicBezTo>
                  <a:pt x="17254" y="8072"/>
                  <a:pt x="17267" y="8045"/>
                  <a:pt x="17280" y="8016"/>
                </a:cubicBezTo>
                <a:cubicBezTo>
                  <a:pt x="17286" y="8002"/>
                  <a:pt x="17292" y="7989"/>
                  <a:pt x="17298" y="7977"/>
                </a:cubicBezTo>
                <a:cubicBezTo>
                  <a:pt x="17317" y="7937"/>
                  <a:pt x="17336" y="7903"/>
                  <a:pt x="17355" y="7873"/>
                </a:cubicBezTo>
                <a:cubicBezTo>
                  <a:pt x="17371" y="7846"/>
                  <a:pt x="17388" y="7814"/>
                  <a:pt x="17405" y="7795"/>
                </a:cubicBezTo>
                <a:cubicBezTo>
                  <a:pt x="17428" y="7769"/>
                  <a:pt x="17451" y="7755"/>
                  <a:pt x="17474" y="7743"/>
                </a:cubicBezTo>
                <a:cubicBezTo>
                  <a:pt x="17478" y="7741"/>
                  <a:pt x="17484" y="7732"/>
                  <a:pt x="17489" y="7730"/>
                </a:cubicBezTo>
                <a:cubicBezTo>
                  <a:pt x="17511" y="7721"/>
                  <a:pt x="17535" y="7725"/>
                  <a:pt x="17557" y="7730"/>
                </a:cubicBezTo>
                <a:cubicBezTo>
                  <a:pt x="17578" y="7735"/>
                  <a:pt x="17596" y="7752"/>
                  <a:pt x="17616" y="7769"/>
                </a:cubicBezTo>
                <a:cubicBezTo>
                  <a:pt x="17617" y="7770"/>
                  <a:pt x="17619" y="7769"/>
                  <a:pt x="17619" y="7769"/>
                </a:cubicBezTo>
                <a:cubicBezTo>
                  <a:pt x="17625" y="7774"/>
                  <a:pt x="17631" y="7776"/>
                  <a:pt x="17637" y="7782"/>
                </a:cubicBezTo>
                <a:cubicBezTo>
                  <a:pt x="17659" y="7805"/>
                  <a:pt x="17680" y="7825"/>
                  <a:pt x="17700" y="7860"/>
                </a:cubicBezTo>
                <a:cubicBezTo>
                  <a:pt x="17715" y="7887"/>
                  <a:pt x="17729" y="7916"/>
                  <a:pt x="17744" y="7951"/>
                </a:cubicBezTo>
                <a:cubicBezTo>
                  <a:pt x="17759" y="7985"/>
                  <a:pt x="17775" y="8025"/>
                  <a:pt x="17789" y="8068"/>
                </a:cubicBezTo>
                <a:cubicBezTo>
                  <a:pt x="17803" y="8110"/>
                  <a:pt x="17817" y="8160"/>
                  <a:pt x="17831" y="8210"/>
                </a:cubicBezTo>
                <a:cubicBezTo>
                  <a:pt x="17844" y="8260"/>
                  <a:pt x="17857" y="8308"/>
                  <a:pt x="17869" y="8366"/>
                </a:cubicBezTo>
                <a:cubicBezTo>
                  <a:pt x="17991" y="8933"/>
                  <a:pt x="18005" y="9356"/>
                  <a:pt x="18021" y="12581"/>
                </a:cubicBezTo>
                <a:lnTo>
                  <a:pt x="18036" y="15447"/>
                </a:lnTo>
                <a:cubicBezTo>
                  <a:pt x="18074" y="15771"/>
                  <a:pt x="18120" y="16018"/>
                  <a:pt x="18170" y="16199"/>
                </a:cubicBezTo>
                <a:lnTo>
                  <a:pt x="18411" y="16251"/>
                </a:lnTo>
                <a:lnTo>
                  <a:pt x="18589" y="16303"/>
                </a:lnTo>
                <a:cubicBezTo>
                  <a:pt x="18649" y="16174"/>
                  <a:pt x="18714" y="15991"/>
                  <a:pt x="18779" y="15758"/>
                </a:cubicBezTo>
                <a:lnTo>
                  <a:pt x="18759" y="12062"/>
                </a:lnTo>
                <a:cubicBezTo>
                  <a:pt x="18755" y="11433"/>
                  <a:pt x="18751" y="10891"/>
                  <a:pt x="18747" y="10402"/>
                </a:cubicBezTo>
                <a:cubicBezTo>
                  <a:pt x="18743" y="10020"/>
                  <a:pt x="18740" y="9674"/>
                  <a:pt x="18735" y="9364"/>
                </a:cubicBezTo>
                <a:cubicBezTo>
                  <a:pt x="18733" y="9270"/>
                  <a:pt x="18734" y="9180"/>
                  <a:pt x="18732" y="9092"/>
                </a:cubicBezTo>
                <a:cubicBezTo>
                  <a:pt x="18730" y="9010"/>
                  <a:pt x="18728" y="8934"/>
                  <a:pt x="18726" y="8859"/>
                </a:cubicBezTo>
                <a:cubicBezTo>
                  <a:pt x="18724" y="8767"/>
                  <a:pt x="18719" y="8684"/>
                  <a:pt x="18717" y="8599"/>
                </a:cubicBezTo>
                <a:cubicBezTo>
                  <a:pt x="18714" y="8513"/>
                  <a:pt x="18714" y="8420"/>
                  <a:pt x="18711" y="8340"/>
                </a:cubicBezTo>
                <a:cubicBezTo>
                  <a:pt x="18709" y="8274"/>
                  <a:pt x="18705" y="8220"/>
                  <a:pt x="18702" y="8158"/>
                </a:cubicBezTo>
                <a:cubicBezTo>
                  <a:pt x="18702" y="8152"/>
                  <a:pt x="18702" y="8139"/>
                  <a:pt x="18702" y="8132"/>
                </a:cubicBezTo>
                <a:cubicBezTo>
                  <a:pt x="18699" y="8064"/>
                  <a:pt x="18696" y="8002"/>
                  <a:pt x="18693" y="7938"/>
                </a:cubicBezTo>
                <a:cubicBezTo>
                  <a:pt x="18693" y="7935"/>
                  <a:pt x="18690" y="7927"/>
                  <a:pt x="18690" y="7925"/>
                </a:cubicBezTo>
                <a:cubicBezTo>
                  <a:pt x="18686" y="7845"/>
                  <a:pt x="18683" y="7778"/>
                  <a:pt x="18678" y="7704"/>
                </a:cubicBezTo>
                <a:cubicBezTo>
                  <a:pt x="18678" y="7701"/>
                  <a:pt x="18678" y="7692"/>
                  <a:pt x="18678" y="7691"/>
                </a:cubicBezTo>
                <a:cubicBezTo>
                  <a:pt x="18675" y="7648"/>
                  <a:pt x="18672" y="7603"/>
                  <a:pt x="18669" y="7562"/>
                </a:cubicBezTo>
                <a:cubicBezTo>
                  <a:pt x="18661" y="7447"/>
                  <a:pt x="18650" y="7339"/>
                  <a:pt x="18640" y="7238"/>
                </a:cubicBezTo>
                <a:cubicBezTo>
                  <a:pt x="18619" y="7046"/>
                  <a:pt x="18596" y="6876"/>
                  <a:pt x="18568" y="6719"/>
                </a:cubicBezTo>
                <a:cubicBezTo>
                  <a:pt x="18552" y="6630"/>
                  <a:pt x="18536" y="6555"/>
                  <a:pt x="18518" y="6472"/>
                </a:cubicBezTo>
                <a:cubicBezTo>
                  <a:pt x="18510" y="6437"/>
                  <a:pt x="18499" y="6391"/>
                  <a:pt x="18491" y="6356"/>
                </a:cubicBezTo>
                <a:cubicBezTo>
                  <a:pt x="18479" y="6306"/>
                  <a:pt x="18465" y="6262"/>
                  <a:pt x="18452" y="6213"/>
                </a:cubicBezTo>
                <a:cubicBezTo>
                  <a:pt x="18443" y="6178"/>
                  <a:pt x="18435" y="6142"/>
                  <a:pt x="18425" y="6109"/>
                </a:cubicBezTo>
                <a:cubicBezTo>
                  <a:pt x="18414" y="6070"/>
                  <a:pt x="18404" y="6030"/>
                  <a:pt x="18393" y="5993"/>
                </a:cubicBezTo>
                <a:cubicBezTo>
                  <a:pt x="18392" y="5988"/>
                  <a:pt x="18390" y="5993"/>
                  <a:pt x="18390" y="5993"/>
                </a:cubicBezTo>
                <a:cubicBezTo>
                  <a:pt x="18351" y="5865"/>
                  <a:pt x="18309" y="5732"/>
                  <a:pt x="18262" y="5591"/>
                </a:cubicBezTo>
                <a:cubicBezTo>
                  <a:pt x="18245" y="5540"/>
                  <a:pt x="18227" y="5493"/>
                  <a:pt x="18208" y="5448"/>
                </a:cubicBezTo>
                <a:cubicBezTo>
                  <a:pt x="18171" y="5358"/>
                  <a:pt x="18132" y="5292"/>
                  <a:pt x="18089" y="5227"/>
                </a:cubicBezTo>
                <a:cubicBezTo>
                  <a:pt x="18047" y="5162"/>
                  <a:pt x="17999" y="5099"/>
                  <a:pt x="17953" y="5059"/>
                </a:cubicBezTo>
                <a:cubicBezTo>
                  <a:pt x="17929" y="5039"/>
                  <a:pt x="17908" y="5021"/>
                  <a:pt x="17884" y="5007"/>
                </a:cubicBezTo>
                <a:cubicBezTo>
                  <a:pt x="17883" y="5007"/>
                  <a:pt x="17882" y="5007"/>
                  <a:pt x="17881" y="5007"/>
                </a:cubicBezTo>
                <a:cubicBezTo>
                  <a:pt x="17879" y="5006"/>
                  <a:pt x="17877" y="5008"/>
                  <a:pt x="17875" y="5007"/>
                </a:cubicBezTo>
                <a:cubicBezTo>
                  <a:pt x="17874" y="5006"/>
                  <a:pt x="17873" y="5007"/>
                  <a:pt x="17872" y="5007"/>
                </a:cubicBezTo>
                <a:cubicBezTo>
                  <a:pt x="17828" y="4983"/>
                  <a:pt x="17783" y="4971"/>
                  <a:pt x="17738" y="4968"/>
                </a:cubicBezTo>
                <a:close/>
                <a:moveTo>
                  <a:pt x="15418" y="5020"/>
                </a:moveTo>
                <a:cubicBezTo>
                  <a:pt x="15379" y="5014"/>
                  <a:pt x="15336" y="5019"/>
                  <a:pt x="15288" y="5033"/>
                </a:cubicBezTo>
                <a:lnTo>
                  <a:pt x="14996" y="5111"/>
                </a:lnTo>
                <a:lnTo>
                  <a:pt x="14978" y="10726"/>
                </a:lnTo>
                <a:lnTo>
                  <a:pt x="14963" y="15823"/>
                </a:lnTo>
                <a:cubicBezTo>
                  <a:pt x="14973" y="15857"/>
                  <a:pt x="14983" y="15876"/>
                  <a:pt x="14993" y="15913"/>
                </a:cubicBezTo>
                <a:cubicBezTo>
                  <a:pt x="15038" y="16074"/>
                  <a:pt x="15078" y="16202"/>
                  <a:pt x="15118" y="16303"/>
                </a:cubicBezTo>
                <a:lnTo>
                  <a:pt x="15326" y="16251"/>
                </a:lnTo>
                <a:lnTo>
                  <a:pt x="15582" y="16199"/>
                </a:lnTo>
                <a:lnTo>
                  <a:pt x="15585" y="16199"/>
                </a:lnTo>
                <a:cubicBezTo>
                  <a:pt x="15600" y="16161"/>
                  <a:pt x="15613" y="16127"/>
                  <a:pt x="15630" y="16082"/>
                </a:cubicBezTo>
                <a:cubicBezTo>
                  <a:pt x="15652" y="16022"/>
                  <a:pt x="15674" y="15975"/>
                  <a:pt x="15695" y="15926"/>
                </a:cubicBezTo>
                <a:lnTo>
                  <a:pt x="15710" y="10959"/>
                </a:lnTo>
                <a:cubicBezTo>
                  <a:pt x="15713" y="10114"/>
                  <a:pt x="15713" y="9405"/>
                  <a:pt x="15713" y="8768"/>
                </a:cubicBezTo>
                <a:cubicBezTo>
                  <a:pt x="15713" y="8763"/>
                  <a:pt x="15713" y="8760"/>
                  <a:pt x="15713" y="8755"/>
                </a:cubicBezTo>
                <a:cubicBezTo>
                  <a:pt x="15713" y="8752"/>
                  <a:pt x="15713" y="8744"/>
                  <a:pt x="15713" y="8742"/>
                </a:cubicBezTo>
                <a:cubicBezTo>
                  <a:pt x="15713" y="8597"/>
                  <a:pt x="15713" y="8472"/>
                  <a:pt x="15713" y="8340"/>
                </a:cubicBezTo>
                <a:cubicBezTo>
                  <a:pt x="15713" y="8336"/>
                  <a:pt x="15713" y="8330"/>
                  <a:pt x="15713" y="8327"/>
                </a:cubicBezTo>
                <a:cubicBezTo>
                  <a:pt x="15713" y="8320"/>
                  <a:pt x="15713" y="8321"/>
                  <a:pt x="15713" y="8314"/>
                </a:cubicBezTo>
                <a:cubicBezTo>
                  <a:pt x="15712" y="7857"/>
                  <a:pt x="15710" y="7451"/>
                  <a:pt x="15707" y="7108"/>
                </a:cubicBezTo>
                <a:cubicBezTo>
                  <a:pt x="15706" y="6971"/>
                  <a:pt x="15705" y="6827"/>
                  <a:pt x="15704" y="6706"/>
                </a:cubicBezTo>
                <a:cubicBezTo>
                  <a:pt x="15704" y="6703"/>
                  <a:pt x="15704" y="6696"/>
                  <a:pt x="15704" y="6693"/>
                </a:cubicBezTo>
                <a:cubicBezTo>
                  <a:pt x="15703" y="6610"/>
                  <a:pt x="15702" y="6521"/>
                  <a:pt x="15701" y="6446"/>
                </a:cubicBezTo>
                <a:cubicBezTo>
                  <a:pt x="15697" y="6199"/>
                  <a:pt x="15692" y="5974"/>
                  <a:pt x="15686" y="5811"/>
                </a:cubicBezTo>
                <a:cubicBezTo>
                  <a:pt x="15677" y="5562"/>
                  <a:pt x="15667" y="5414"/>
                  <a:pt x="15653" y="5344"/>
                </a:cubicBezTo>
                <a:cubicBezTo>
                  <a:pt x="15645" y="5302"/>
                  <a:pt x="15635" y="5262"/>
                  <a:pt x="15624" y="5227"/>
                </a:cubicBezTo>
                <a:cubicBezTo>
                  <a:pt x="15620" y="5215"/>
                  <a:pt x="15613" y="5212"/>
                  <a:pt x="15609" y="5201"/>
                </a:cubicBezTo>
                <a:cubicBezTo>
                  <a:pt x="15596" y="5170"/>
                  <a:pt x="15584" y="5134"/>
                  <a:pt x="15567" y="5111"/>
                </a:cubicBezTo>
                <a:cubicBezTo>
                  <a:pt x="15551" y="5089"/>
                  <a:pt x="15533" y="5073"/>
                  <a:pt x="15514" y="5059"/>
                </a:cubicBezTo>
                <a:cubicBezTo>
                  <a:pt x="15485" y="5037"/>
                  <a:pt x="15454" y="5025"/>
                  <a:pt x="15418" y="5020"/>
                </a:cubicBezTo>
                <a:close/>
                <a:moveTo>
                  <a:pt x="13473" y="5111"/>
                </a:moveTo>
                <a:lnTo>
                  <a:pt x="13176" y="5124"/>
                </a:lnTo>
                <a:cubicBezTo>
                  <a:pt x="12983" y="5134"/>
                  <a:pt x="12831" y="5326"/>
                  <a:pt x="12750" y="5642"/>
                </a:cubicBezTo>
                <a:cubicBezTo>
                  <a:pt x="12631" y="6113"/>
                  <a:pt x="12624" y="6106"/>
                  <a:pt x="12554" y="5539"/>
                </a:cubicBezTo>
                <a:cubicBezTo>
                  <a:pt x="12545" y="5462"/>
                  <a:pt x="12538" y="5401"/>
                  <a:pt x="12527" y="5344"/>
                </a:cubicBezTo>
                <a:cubicBezTo>
                  <a:pt x="12526" y="5336"/>
                  <a:pt x="12525" y="5323"/>
                  <a:pt x="12524" y="5318"/>
                </a:cubicBezTo>
                <a:cubicBezTo>
                  <a:pt x="12514" y="5262"/>
                  <a:pt x="12501" y="5215"/>
                  <a:pt x="12489" y="5176"/>
                </a:cubicBezTo>
                <a:cubicBezTo>
                  <a:pt x="12481" y="5180"/>
                  <a:pt x="12475" y="5184"/>
                  <a:pt x="12468" y="5188"/>
                </a:cubicBezTo>
                <a:cubicBezTo>
                  <a:pt x="12256" y="5312"/>
                  <a:pt x="12052" y="5493"/>
                  <a:pt x="11888" y="5668"/>
                </a:cubicBezTo>
                <a:lnTo>
                  <a:pt x="11870" y="10713"/>
                </a:lnTo>
                <a:lnTo>
                  <a:pt x="11855" y="15680"/>
                </a:lnTo>
                <a:cubicBezTo>
                  <a:pt x="11863" y="15702"/>
                  <a:pt x="11871" y="15722"/>
                  <a:pt x="11879" y="15745"/>
                </a:cubicBezTo>
                <a:cubicBezTo>
                  <a:pt x="11990" y="16046"/>
                  <a:pt x="12082" y="16239"/>
                  <a:pt x="12165" y="16316"/>
                </a:cubicBezTo>
                <a:lnTo>
                  <a:pt x="12203" y="16316"/>
                </a:lnTo>
                <a:lnTo>
                  <a:pt x="12310" y="16316"/>
                </a:lnTo>
                <a:cubicBezTo>
                  <a:pt x="12421" y="16181"/>
                  <a:pt x="12499" y="15688"/>
                  <a:pt x="12554" y="14798"/>
                </a:cubicBezTo>
                <a:lnTo>
                  <a:pt x="12554" y="12866"/>
                </a:lnTo>
                <a:cubicBezTo>
                  <a:pt x="12554" y="12174"/>
                  <a:pt x="12555" y="11647"/>
                  <a:pt x="12557" y="11193"/>
                </a:cubicBezTo>
                <a:cubicBezTo>
                  <a:pt x="12557" y="11188"/>
                  <a:pt x="12557" y="11185"/>
                  <a:pt x="12557" y="11180"/>
                </a:cubicBezTo>
                <a:cubicBezTo>
                  <a:pt x="12557" y="11178"/>
                  <a:pt x="12557" y="11169"/>
                  <a:pt x="12557" y="11167"/>
                </a:cubicBezTo>
                <a:cubicBezTo>
                  <a:pt x="12559" y="10860"/>
                  <a:pt x="12563" y="10559"/>
                  <a:pt x="12566" y="10337"/>
                </a:cubicBezTo>
                <a:cubicBezTo>
                  <a:pt x="12569" y="10176"/>
                  <a:pt x="12571" y="10035"/>
                  <a:pt x="12575" y="9909"/>
                </a:cubicBezTo>
                <a:cubicBezTo>
                  <a:pt x="12575" y="9905"/>
                  <a:pt x="12575" y="9897"/>
                  <a:pt x="12575" y="9896"/>
                </a:cubicBezTo>
                <a:cubicBezTo>
                  <a:pt x="12576" y="9855"/>
                  <a:pt x="12579" y="9818"/>
                  <a:pt x="12581" y="9779"/>
                </a:cubicBezTo>
                <a:cubicBezTo>
                  <a:pt x="12581" y="9776"/>
                  <a:pt x="12581" y="9769"/>
                  <a:pt x="12581" y="9766"/>
                </a:cubicBezTo>
                <a:cubicBezTo>
                  <a:pt x="12581" y="9759"/>
                  <a:pt x="12581" y="9760"/>
                  <a:pt x="12581" y="9753"/>
                </a:cubicBezTo>
                <a:cubicBezTo>
                  <a:pt x="12581" y="9746"/>
                  <a:pt x="12581" y="9744"/>
                  <a:pt x="12581" y="9740"/>
                </a:cubicBezTo>
                <a:cubicBezTo>
                  <a:pt x="12582" y="9724"/>
                  <a:pt x="12583" y="9705"/>
                  <a:pt x="12584" y="9689"/>
                </a:cubicBezTo>
                <a:cubicBezTo>
                  <a:pt x="12586" y="9644"/>
                  <a:pt x="12587" y="9599"/>
                  <a:pt x="12590" y="9559"/>
                </a:cubicBezTo>
                <a:cubicBezTo>
                  <a:pt x="12592" y="9524"/>
                  <a:pt x="12593" y="9488"/>
                  <a:pt x="12596" y="9455"/>
                </a:cubicBezTo>
                <a:cubicBezTo>
                  <a:pt x="12596" y="9453"/>
                  <a:pt x="12596" y="9443"/>
                  <a:pt x="12596" y="9442"/>
                </a:cubicBezTo>
                <a:cubicBezTo>
                  <a:pt x="12602" y="9351"/>
                  <a:pt x="12611" y="9271"/>
                  <a:pt x="12620" y="9196"/>
                </a:cubicBezTo>
                <a:cubicBezTo>
                  <a:pt x="12629" y="9109"/>
                  <a:pt x="12639" y="9028"/>
                  <a:pt x="12652" y="8949"/>
                </a:cubicBezTo>
                <a:cubicBezTo>
                  <a:pt x="12665" y="8871"/>
                  <a:pt x="12680" y="8798"/>
                  <a:pt x="12697" y="8716"/>
                </a:cubicBezTo>
                <a:cubicBezTo>
                  <a:pt x="12710" y="8649"/>
                  <a:pt x="12725" y="8592"/>
                  <a:pt x="12739" y="8534"/>
                </a:cubicBezTo>
                <a:cubicBezTo>
                  <a:pt x="12767" y="8419"/>
                  <a:pt x="12794" y="8319"/>
                  <a:pt x="12828" y="8236"/>
                </a:cubicBezTo>
                <a:cubicBezTo>
                  <a:pt x="12851" y="8180"/>
                  <a:pt x="12875" y="8125"/>
                  <a:pt x="12902" y="8080"/>
                </a:cubicBezTo>
                <a:cubicBezTo>
                  <a:pt x="12907" y="8072"/>
                  <a:pt x="12915" y="8062"/>
                  <a:pt x="12920" y="8055"/>
                </a:cubicBezTo>
                <a:cubicBezTo>
                  <a:pt x="12948" y="8012"/>
                  <a:pt x="12976" y="7983"/>
                  <a:pt x="13009" y="7951"/>
                </a:cubicBezTo>
                <a:cubicBezTo>
                  <a:pt x="13058" y="7904"/>
                  <a:pt x="13113" y="7866"/>
                  <a:pt x="13176" y="7834"/>
                </a:cubicBezTo>
                <a:lnTo>
                  <a:pt x="13512" y="7665"/>
                </a:lnTo>
                <a:lnTo>
                  <a:pt x="13494" y="6382"/>
                </a:lnTo>
                <a:lnTo>
                  <a:pt x="13473" y="5111"/>
                </a:lnTo>
                <a:close/>
                <a:moveTo>
                  <a:pt x="556" y="5240"/>
                </a:moveTo>
                <a:cubicBezTo>
                  <a:pt x="519" y="5245"/>
                  <a:pt x="477" y="5263"/>
                  <a:pt x="431" y="5292"/>
                </a:cubicBezTo>
                <a:cubicBezTo>
                  <a:pt x="232" y="5416"/>
                  <a:pt x="89" y="6156"/>
                  <a:pt x="6" y="7212"/>
                </a:cubicBezTo>
                <a:cubicBezTo>
                  <a:pt x="2" y="7724"/>
                  <a:pt x="-1" y="8324"/>
                  <a:pt x="0" y="9092"/>
                </a:cubicBezTo>
                <a:cubicBezTo>
                  <a:pt x="0" y="9630"/>
                  <a:pt x="1" y="10112"/>
                  <a:pt x="6" y="10570"/>
                </a:cubicBezTo>
                <a:cubicBezTo>
                  <a:pt x="9" y="10948"/>
                  <a:pt x="14" y="11305"/>
                  <a:pt x="20" y="11634"/>
                </a:cubicBezTo>
                <a:cubicBezTo>
                  <a:pt x="22" y="11705"/>
                  <a:pt x="25" y="11772"/>
                  <a:pt x="26" y="11841"/>
                </a:cubicBezTo>
                <a:cubicBezTo>
                  <a:pt x="27" y="11848"/>
                  <a:pt x="26" y="11861"/>
                  <a:pt x="26" y="11867"/>
                </a:cubicBezTo>
                <a:cubicBezTo>
                  <a:pt x="29" y="11965"/>
                  <a:pt x="30" y="12059"/>
                  <a:pt x="32" y="12153"/>
                </a:cubicBezTo>
                <a:cubicBezTo>
                  <a:pt x="35" y="12238"/>
                  <a:pt x="39" y="12317"/>
                  <a:pt x="41" y="12399"/>
                </a:cubicBezTo>
                <a:cubicBezTo>
                  <a:pt x="44" y="12502"/>
                  <a:pt x="47" y="12612"/>
                  <a:pt x="50" y="12710"/>
                </a:cubicBezTo>
                <a:cubicBezTo>
                  <a:pt x="52" y="12749"/>
                  <a:pt x="55" y="12776"/>
                  <a:pt x="56" y="12814"/>
                </a:cubicBezTo>
                <a:cubicBezTo>
                  <a:pt x="56" y="12819"/>
                  <a:pt x="56" y="12825"/>
                  <a:pt x="56" y="12827"/>
                </a:cubicBezTo>
                <a:cubicBezTo>
                  <a:pt x="62" y="12967"/>
                  <a:pt x="68" y="13102"/>
                  <a:pt x="74" y="13229"/>
                </a:cubicBezTo>
                <a:cubicBezTo>
                  <a:pt x="80" y="13357"/>
                  <a:pt x="87" y="13488"/>
                  <a:pt x="95" y="13605"/>
                </a:cubicBezTo>
                <a:cubicBezTo>
                  <a:pt x="151" y="14193"/>
                  <a:pt x="220" y="14748"/>
                  <a:pt x="303" y="15239"/>
                </a:cubicBezTo>
                <a:lnTo>
                  <a:pt x="351" y="15524"/>
                </a:lnTo>
                <a:cubicBezTo>
                  <a:pt x="352" y="15529"/>
                  <a:pt x="353" y="15536"/>
                  <a:pt x="354" y="15537"/>
                </a:cubicBezTo>
                <a:cubicBezTo>
                  <a:pt x="369" y="15597"/>
                  <a:pt x="387" y="15651"/>
                  <a:pt x="404" y="15706"/>
                </a:cubicBezTo>
                <a:cubicBezTo>
                  <a:pt x="407" y="15717"/>
                  <a:pt x="407" y="15723"/>
                  <a:pt x="410" y="15732"/>
                </a:cubicBezTo>
                <a:cubicBezTo>
                  <a:pt x="426" y="15782"/>
                  <a:pt x="444" y="15828"/>
                  <a:pt x="461" y="15875"/>
                </a:cubicBezTo>
                <a:cubicBezTo>
                  <a:pt x="467" y="15891"/>
                  <a:pt x="475" y="15910"/>
                  <a:pt x="481" y="15926"/>
                </a:cubicBezTo>
                <a:cubicBezTo>
                  <a:pt x="497" y="15967"/>
                  <a:pt x="512" y="16005"/>
                  <a:pt x="529" y="16043"/>
                </a:cubicBezTo>
                <a:cubicBezTo>
                  <a:pt x="552" y="16095"/>
                  <a:pt x="576" y="16152"/>
                  <a:pt x="600" y="16199"/>
                </a:cubicBezTo>
                <a:cubicBezTo>
                  <a:pt x="669" y="16330"/>
                  <a:pt x="744" y="16425"/>
                  <a:pt x="823" y="16484"/>
                </a:cubicBezTo>
                <a:cubicBezTo>
                  <a:pt x="863" y="16514"/>
                  <a:pt x="904" y="16537"/>
                  <a:pt x="945" y="16549"/>
                </a:cubicBezTo>
                <a:cubicBezTo>
                  <a:pt x="987" y="16561"/>
                  <a:pt x="1026" y="16568"/>
                  <a:pt x="1067" y="16562"/>
                </a:cubicBezTo>
                <a:cubicBezTo>
                  <a:pt x="1150" y="16550"/>
                  <a:pt x="1235" y="16501"/>
                  <a:pt x="1314" y="16419"/>
                </a:cubicBezTo>
                <a:cubicBezTo>
                  <a:pt x="1393" y="16338"/>
                  <a:pt x="1467" y="16220"/>
                  <a:pt x="1534" y="16069"/>
                </a:cubicBezTo>
                <a:cubicBezTo>
                  <a:pt x="1577" y="15974"/>
                  <a:pt x="1614" y="15905"/>
                  <a:pt x="1644" y="15849"/>
                </a:cubicBezTo>
                <a:cubicBezTo>
                  <a:pt x="1666" y="15808"/>
                  <a:pt x="1687" y="15766"/>
                  <a:pt x="1704" y="15745"/>
                </a:cubicBezTo>
                <a:cubicBezTo>
                  <a:pt x="1731" y="15711"/>
                  <a:pt x="1751" y="15706"/>
                  <a:pt x="1769" y="15719"/>
                </a:cubicBezTo>
                <a:cubicBezTo>
                  <a:pt x="1788" y="15732"/>
                  <a:pt x="1805" y="15764"/>
                  <a:pt x="1820" y="15823"/>
                </a:cubicBezTo>
                <a:cubicBezTo>
                  <a:pt x="1827" y="15852"/>
                  <a:pt x="1836" y="15886"/>
                  <a:pt x="1844" y="15926"/>
                </a:cubicBezTo>
                <a:cubicBezTo>
                  <a:pt x="1849" y="15956"/>
                  <a:pt x="1855" y="15991"/>
                  <a:pt x="1865" y="16017"/>
                </a:cubicBezTo>
                <a:cubicBezTo>
                  <a:pt x="1874" y="16044"/>
                  <a:pt x="1885" y="16071"/>
                  <a:pt x="1897" y="16095"/>
                </a:cubicBezTo>
                <a:cubicBezTo>
                  <a:pt x="1912" y="16124"/>
                  <a:pt x="1931" y="16149"/>
                  <a:pt x="1951" y="16173"/>
                </a:cubicBezTo>
                <a:cubicBezTo>
                  <a:pt x="1958" y="16181"/>
                  <a:pt x="1964" y="16191"/>
                  <a:pt x="1972" y="16199"/>
                </a:cubicBezTo>
                <a:cubicBezTo>
                  <a:pt x="1980" y="16207"/>
                  <a:pt x="1992" y="16204"/>
                  <a:pt x="2001" y="16212"/>
                </a:cubicBezTo>
                <a:cubicBezTo>
                  <a:pt x="2002" y="16212"/>
                  <a:pt x="2001" y="16224"/>
                  <a:pt x="2001" y="16225"/>
                </a:cubicBezTo>
                <a:cubicBezTo>
                  <a:pt x="2002" y="16225"/>
                  <a:pt x="2004" y="16224"/>
                  <a:pt x="2004" y="16225"/>
                </a:cubicBezTo>
                <a:cubicBezTo>
                  <a:pt x="2031" y="16246"/>
                  <a:pt x="2060" y="16263"/>
                  <a:pt x="2091" y="16277"/>
                </a:cubicBezTo>
                <a:cubicBezTo>
                  <a:pt x="2102" y="16281"/>
                  <a:pt x="2112" y="16286"/>
                  <a:pt x="2123" y="16290"/>
                </a:cubicBezTo>
                <a:cubicBezTo>
                  <a:pt x="2165" y="16304"/>
                  <a:pt x="2209" y="16315"/>
                  <a:pt x="2257" y="16316"/>
                </a:cubicBezTo>
                <a:lnTo>
                  <a:pt x="2596" y="16316"/>
                </a:lnTo>
                <a:lnTo>
                  <a:pt x="2596" y="10947"/>
                </a:lnTo>
                <a:cubicBezTo>
                  <a:pt x="2596" y="10151"/>
                  <a:pt x="2597" y="9496"/>
                  <a:pt x="2596" y="8897"/>
                </a:cubicBezTo>
                <a:cubicBezTo>
                  <a:pt x="2596" y="8886"/>
                  <a:pt x="2596" y="8870"/>
                  <a:pt x="2596" y="8859"/>
                </a:cubicBezTo>
                <a:cubicBezTo>
                  <a:pt x="2595" y="8389"/>
                  <a:pt x="2593" y="7991"/>
                  <a:pt x="2590" y="7627"/>
                </a:cubicBezTo>
                <a:cubicBezTo>
                  <a:pt x="2590" y="7622"/>
                  <a:pt x="2590" y="7618"/>
                  <a:pt x="2590" y="7614"/>
                </a:cubicBezTo>
                <a:cubicBezTo>
                  <a:pt x="2590" y="7605"/>
                  <a:pt x="2590" y="7597"/>
                  <a:pt x="2590" y="7588"/>
                </a:cubicBezTo>
                <a:cubicBezTo>
                  <a:pt x="2589" y="7441"/>
                  <a:pt x="2589" y="7305"/>
                  <a:pt x="2587" y="7173"/>
                </a:cubicBezTo>
                <a:cubicBezTo>
                  <a:pt x="2587" y="7171"/>
                  <a:pt x="2587" y="7161"/>
                  <a:pt x="2587" y="7160"/>
                </a:cubicBezTo>
                <a:cubicBezTo>
                  <a:pt x="2587" y="7153"/>
                  <a:pt x="2587" y="7140"/>
                  <a:pt x="2587" y="7134"/>
                </a:cubicBezTo>
                <a:cubicBezTo>
                  <a:pt x="2587" y="7118"/>
                  <a:pt x="2584" y="7098"/>
                  <a:pt x="2584" y="7082"/>
                </a:cubicBezTo>
                <a:cubicBezTo>
                  <a:pt x="2584" y="7068"/>
                  <a:pt x="2584" y="7057"/>
                  <a:pt x="2584" y="7043"/>
                </a:cubicBezTo>
                <a:cubicBezTo>
                  <a:pt x="2584" y="7037"/>
                  <a:pt x="2584" y="7036"/>
                  <a:pt x="2584" y="7030"/>
                </a:cubicBezTo>
                <a:cubicBezTo>
                  <a:pt x="2584" y="7026"/>
                  <a:pt x="2584" y="7019"/>
                  <a:pt x="2584" y="7017"/>
                </a:cubicBezTo>
                <a:cubicBezTo>
                  <a:pt x="2584" y="7012"/>
                  <a:pt x="2584" y="7010"/>
                  <a:pt x="2584" y="7004"/>
                </a:cubicBezTo>
                <a:cubicBezTo>
                  <a:pt x="2584" y="6999"/>
                  <a:pt x="2584" y="6994"/>
                  <a:pt x="2584" y="6991"/>
                </a:cubicBezTo>
                <a:cubicBezTo>
                  <a:pt x="2581" y="6791"/>
                  <a:pt x="2580" y="6609"/>
                  <a:pt x="2575" y="6446"/>
                </a:cubicBezTo>
                <a:cubicBezTo>
                  <a:pt x="2566" y="6092"/>
                  <a:pt x="2551" y="5822"/>
                  <a:pt x="2534" y="5616"/>
                </a:cubicBezTo>
                <a:cubicBezTo>
                  <a:pt x="2525" y="5515"/>
                  <a:pt x="2515" y="5429"/>
                  <a:pt x="2504" y="5357"/>
                </a:cubicBezTo>
                <a:lnTo>
                  <a:pt x="1867" y="5279"/>
                </a:lnTo>
                <a:lnTo>
                  <a:pt x="1835" y="8807"/>
                </a:lnTo>
                <a:cubicBezTo>
                  <a:pt x="1828" y="9588"/>
                  <a:pt x="1823" y="10168"/>
                  <a:pt x="1817" y="10661"/>
                </a:cubicBezTo>
                <a:cubicBezTo>
                  <a:pt x="1812" y="11014"/>
                  <a:pt x="1808" y="11356"/>
                  <a:pt x="1802" y="11595"/>
                </a:cubicBezTo>
                <a:cubicBezTo>
                  <a:pt x="1798" y="11772"/>
                  <a:pt x="1793" y="11918"/>
                  <a:pt x="1787" y="12049"/>
                </a:cubicBezTo>
                <a:cubicBezTo>
                  <a:pt x="1787" y="12051"/>
                  <a:pt x="1787" y="12060"/>
                  <a:pt x="1787" y="12062"/>
                </a:cubicBezTo>
                <a:cubicBezTo>
                  <a:pt x="1786" y="12078"/>
                  <a:pt x="1785" y="12098"/>
                  <a:pt x="1784" y="12114"/>
                </a:cubicBezTo>
                <a:cubicBezTo>
                  <a:pt x="1778" y="12233"/>
                  <a:pt x="1771" y="12335"/>
                  <a:pt x="1763" y="12425"/>
                </a:cubicBezTo>
                <a:cubicBezTo>
                  <a:pt x="1762" y="12441"/>
                  <a:pt x="1759" y="12462"/>
                  <a:pt x="1757" y="12477"/>
                </a:cubicBezTo>
                <a:cubicBezTo>
                  <a:pt x="1750" y="12554"/>
                  <a:pt x="1741" y="12621"/>
                  <a:pt x="1731" y="12684"/>
                </a:cubicBezTo>
                <a:cubicBezTo>
                  <a:pt x="1729" y="12695"/>
                  <a:pt x="1729" y="12713"/>
                  <a:pt x="1728" y="12723"/>
                </a:cubicBezTo>
                <a:cubicBezTo>
                  <a:pt x="1717" y="12790"/>
                  <a:pt x="1703" y="12856"/>
                  <a:pt x="1689" y="12918"/>
                </a:cubicBezTo>
                <a:cubicBezTo>
                  <a:pt x="1671" y="12995"/>
                  <a:pt x="1650" y="13063"/>
                  <a:pt x="1627" y="13151"/>
                </a:cubicBezTo>
                <a:cubicBezTo>
                  <a:pt x="1572" y="13355"/>
                  <a:pt x="1516" y="13512"/>
                  <a:pt x="1457" y="13618"/>
                </a:cubicBezTo>
                <a:cubicBezTo>
                  <a:pt x="1431" y="13665"/>
                  <a:pt x="1403" y="13707"/>
                  <a:pt x="1377" y="13735"/>
                </a:cubicBezTo>
                <a:cubicBezTo>
                  <a:pt x="1376" y="13736"/>
                  <a:pt x="1374" y="13734"/>
                  <a:pt x="1374" y="13735"/>
                </a:cubicBezTo>
                <a:cubicBezTo>
                  <a:pt x="1366" y="13742"/>
                  <a:pt x="1360" y="13742"/>
                  <a:pt x="1353" y="13748"/>
                </a:cubicBezTo>
                <a:cubicBezTo>
                  <a:pt x="1344" y="13755"/>
                  <a:pt x="1335" y="13756"/>
                  <a:pt x="1326" y="13761"/>
                </a:cubicBezTo>
                <a:cubicBezTo>
                  <a:pt x="1316" y="13767"/>
                  <a:pt x="1304" y="13784"/>
                  <a:pt x="1293" y="13787"/>
                </a:cubicBezTo>
                <a:cubicBezTo>
                  <a:pt x="1285" y="13789"/>
                  <a:pt x="1275" y="13786"/>
                  <a:pt x="1267" y="13787"/>
                </a:cubicBezTo>
                <a:cubicBezTo>
                  <a:pt x="1242" y="13788"/>
                  <a:pt x="1220" y="13789"/>
                  <a:pt x="1195" y="13774"/>
                </a:cubicBezTo>
                <a:cubicBezTo>
                  <a:pt x="1194" y="13772"/>
                  <a:pt x="1193" y="13774"/>
                  <a:pt x="1192" y="13774"/>
                </a:cubicBezTo>
                <a:cubicBezTo>
                  <a:pt x="1191" y="13773"/>
                  <a:pt x="1188" y="13775"/>
                  <a:pt x="1186" y="13774"/>
                </a:cubicBezTo>
                <a:cubicBezTo>
                  <a:pt x="1156" y="13753"/>
                  <a:pt x="1127" y="13715"/>
                  <a:pt x="1097" y="13670"/>
                </a:cubicBezTo>
                <a:cubicBezTo>
                  <a:pt x="1068" y="13625"/>
                  <a:pt x="1040" y="13571"/>
                  <a:pt x="1011" y="13501"/>
                </a:cubicBezTo>
                <a:cubicBezTo>
                  <a:pt x="982" y="13432"/>
                  <a:pt x="955" y="13349"/>
                  <a:pt x="928" y="13255"/>
                </a:cubicBezTo>
                <a:cubicBezTo>
                  <a:pt x="905" y="13178"/>
                  <a:pt x="885" y="13104"/>
                  <a:pt x="868" y="13034"/>
                </a:cubicBezTo>
                <a:cubicBezTo>
                  <a:pt x="856" y="12982"/>
                  <a:pt x="845" y="12938"/>
                  <a:pt x="835" y="12879"/>
                </a:cubicBezTo>
                <a:cubicBezTo>
                  <a:pt x="829" y="12839"/>
                  <a:pt x="823" y="12795"/>
                  <a:pt x="818" y="12749"/>
                </a:cubicBezTo>
                <a:cubicBezTo>
                  <a:pt x="813" y="12708"/>
                  <a:pt x="807" y="12655"/>
                  <a:pt x="803" y="12607"/>
                </a:cubicBezTo>
                <a:cubicBezTo>
                  <a:pt x="794" y="12509"/>
                  <a:pt x="788" y="12395"/>
                  <a:pt x="782" y="12256"/>
                </a:cubicBezTo>
                <a:cubicBezTo>
                  <a:pt x="770" y="11979"/>
                  <a:pt x="763" y="11602"/>
                  <a:pt x="758" y="11063"/>
                </a:cubicBezTo>
                <a:cubicBezTo>
                  <a:pt x="753" y="10524"/>
                  <a:pt x="748" y="9825"/>
                  <a:pt x="743" y="8897"/>
                </a:cubicBezTo>
                <a:lnTo>
                  <a:pt x="728" y="5435"/>
                </a:lnTo>
                <a:cubicBezTo>
                  <a:pt x="685" y="5291"/>
                  <a:pt x="629" y="5232"/>
                  <a:pt x="556" y="5240"/>
                </a:cubicBezTo>
                <a:close/>
                <a:moveTo>
                  <a:pt x="10201" y="7562"/>
                </a:moveTo>
                <a:cubicBezTo>
                  <a:pt x="10219" y="7557"/>
                  <a:pt x="10234" y="7557"/>
                  <a:pt x="10252" y="7562"/>
                </a:cubicBezTo>
                <a:cubicBezTo>
                  <a:pt x="10524" y="7625"/>
                  <a:pt x="10859" y="8676"/>
                  <a:pt x="10731" y="9235"/>
                </a:cubicBezTo>
                <a:cubicBezTo>
                  <a:pt x="10664" y="9525"/>
                  <a:pt x="9837" y="9410"/>
                  <a:pt x="9794" y="9105"/>
                </a:cubicBezTo>
                <a:cubicBezTo>
                  <a:pt x="9733" y="8677"/>
                  <a:pt x="9937" y="7800"/>
                  <a:pt x="10145" y="7601"/>
                </a:cubicBezTo>
                <a:cubicBezTo>
                  <a:pt x="10162" y="7584"/>
                  <a:pt x="10183" y="7567"/>
                  <a:pt x="10201" y="7562"/>
                </a:cubicBezTo>
                <a:close/>
                <a:moveTo>
                  <a:pt x="20323" y="7627"/>
                </a:moveTo>
                <a:cubicBezTo>
                  <a:pt x="20565" y="7627"/>
                  <a:pt x="20849" y="8552"/>
                  <a:pt x="20772" y="9092"/>
                </a:cubicBezTo>
                <a:cubicBezTo>
                  <a:pt x="20748" y="9262"/>
                  <a:pt x="20549" y="9403"/>
                  <a:pt x="20323" y="9403"/>
                </a:cubicBezTo>
                <a:cubicBezTo>
                  <a:pt x="20097" y="9403"/>
                  <a:pt x="19898" y="9262"/>
                  <a:pt x="19874" y="9092"/>
                </a:cubicBezTo>
                <a:cubicBezTo>
                  <a:pt x="19797" y="8552"/>
                  <a:pt x="20081" y="7627"/>
                  <a:pt x="20323" y="7627"/>
                </a:cubicBezTo>
                <a:close/>
                <a:moveTo>
                  <a:pt x="7319" y="7717"/>
                </a:moveTo>
                <a:cubicBezTo>
                  <a:pt x="7595" y="7765"/>
                  <a:pt x="7851" y="8605"/>
                  <a:pt x="7902" y="10000"/>
                </a:cubicBezTo>
                <a:cubicBezTo>
                  <a:pt x="7953" y="11384"/>
                  <a:pt x="7889" y="12354"/>
                  <a:pt x="7691" y="13151"/>
                </a:cubicBezTo>
                <a:cubicBezTo>
                  <a:pt x="7449" y="14131"/>
                  <a:pt x="7084" y="14069"/>
                  <a:pt x="6841" y="13009"/>
                </a:cubicBezTo>
                <a:cubicBezTo>
                  <a:pt x="6684" y="12324"/>
                  <a:pt x="6656" y="11984"/>
                  <a:pt x="6656" y="10778"/>
                </a:cubicBezTo>
                <a:cubicBezTo>
                  <a:pt x="6656" y="9572"/>
                  <a:pt x="6684" y="9231"/>
                  <a:pt x="6841" y="8547"/>
                </a:cubicBezTo>
                <a:cubicBezTo>
                  <a:pt x="6979" y="7943"/>
                  <a:pt x="7154" y="7689"/>
                  <a:pt x="7319" y="7717"/>
                </a:cubicBezTo>
                <a:close/>
                <a:moveTo>
                  <a:pt x="53" y="18663"/>
                </a:moveTo>
                <a:cubicBezTo>
                  <a:pt x="44" y="18698"/>
                  <a:pt x="35" y="18729"/>
                  <a:pt x="26" y="18767"/>
                </a:cubicBezTo>
                <a:lnTo>
                  <a:pt x="9" y="19726"/>
                </a:lnTo>
                <a:cubicBezTo>
                  <a:pt x="5" y="19911"/>
                  <a:pt x="3" y="20102"/>
                  <a:pt x="3" y="20284"/>
                </a:cubicBezTo>
                <a:cubicBezTo>
                  <a:pt x="3" y="20289"/>
                  <a:pt x="3" y="20295"/>
                  <a:pt x="3" y="20297"/>
                </a:cubicBezTo>
                <a:cubicBezTo>
                  <a:pt x="3" y="20344"/>
                  <a:pt x="2" y="20393"/>
                  <a:pt x="3" y="20439"/>
                </a:cubicBezTo>
                <a:cubicBezTo>
                  <a:pt x="3" y="20444"/>
                  <a:pt x="6" y="20435"/>
                  <a:pt x="6" y="20439"/>
                </a:cubicBezTo>
                <a:cubicBezTo>
                  <a:pt x="6" y="20602"/>
                  <a:pt x="8" y="20768"/>
                  <a:pt x="12" y="20893"/>
                </a:cubicBezTo>
                <a:cubicBezTo>
                  <a:pt x="12" y="20899"/>
                  <a:pt x="11" y="20901"/>
                  <a:pt x="12" y="20906"/>
                </a:cubicBezTo>
                <a:cubicBezTo>
                  <a:pt x="24" y="20978"/>
                  <a:pt x="37" y="21045"/>
                  <a:pt x="53" y="21114"/>
                </a:cubicBezTo>
                <a:cubicBezTo>
                  <a:pt x="127" y="21435"/>
                  <a:pt x="746" y="21596"/>
                  <a:pt x="1427" y="21464"/>
                </a:cubicBezTo>
                <a:cubicBezTo>
                  <a:pt x="2146" y="21325"/>
                  <a:pt x="2447" y="21233"/>
                  <a:pt x="2566" y="20751"/>
                </a:cubicBezTo>
                <a:lnTo>
                  <a:pt x="2566" y="20037"/>
                </a:lnTo>
                <a:lnTo>
                  <a:pt x="2566" y="18663"/>
                </a:lnTo>
                <a:lnTo>
                  <a:pt x="1296" y="18663"/>
                </a:lnTo>
                <a:lnTo>
                  <a:pt x="53" y="18663"/>
                </a:lnTo>
                <a:close/>
              </a:path>
            </a:pathLst>
          </a:custGeom>
          <a:noFill/>
          <a:ln>
            <a:noFill/>
          </a:ln>
        </p:spPr>
      </p:pic>
      <p:pic>
        <p:nvPicPr>
          <p:cNvPr descr="Image" id="201" name="Google Shape;201;p37"/>
          <p:cNvPicPr preferRelativeResize="0"/>
          <p:nvPr/>
        </p:nvPicPr>
        <p:blipFill rotWithShape="1">
          <a:blip r:embed="rId4">
            <a:alphaModFix/>
          </a:blip>
          <a:srcRect b="16658" l="22000" r="23124" t="27500"/>
          <a:stretch/>
        </p:blipFill>
        <p:spPr>
          <a:xfrm>
            <a:off x="22649277" y="457200"/>
            <a:ext cx="1406676" cy="1426464"/>
          </a:xfrm>
          <a:prstGeom prst="rect">
            <a:avLst/>
          </a:prstGeom>
          <a:noFill/>
          <a:ln>
            <a:noFill/>
          </a:ln>
        </p:spPr>
      </p:pic>
      <p:sp>
        <p:nvSpPr>
          <p:cNvPr id="202" name="Google Shape;202;p37"/>
          <p:cNvSpPr txBox="1"/>
          <p:nvPr/>
        </p:nvSpPr>
        <p:spPr>
          <a:xfrm>
            <a:off x="0" y="298275"/>
            <a:ext cx="17051100" cy="1663500"/>
          </a:xfrm>
          <a:prstGeom prst="rect">
            <a:avLst/>
          </a:prstGeom>
          <a:noFill/>
          <a:ln>
            <a:noFill/>
          </a:ln>
        </p:spPr>
        <p:txBody>
          <a:bodyPr anchorCtr="0" anchor="ctr" bIns="68550" lIns="68550" spcFirstLastPara="1" rIns="68550" wrap="square" tIns="68550">
            <a:noAutofit/>
          </a:bodyPr>
          <a:lstStyle/>
          <a:p>
            <a:pPr indent="457200" lvl="0" marL="0" marR="0" rtl="0" algn="l">
              <a:lnSpc>
                <a:spcPct val="90000"/>
              </a:lnSpc>
              <a:spcBef>
                <a:spcPts val="0"/>
              </a:spcBef>
              <a:spcAft>
                <a:spcPts val="0"/>
              </a:spcAft>
              <a:buClr>
                <a:srgbClr val="000000"/>
              </a:buClr>
              <a:buSzPts val="7200"/>
              <a:buFont typeface="Arial"/>
              <a:buNone/>
            </a:pPr>
            <a:r>
              <a:rPr b="1" lang="en-US" sz="7200">
                <a:solidFill>
                  <a:schemeClr val="dk1"/>
                </a:solidFill>
              </a:rPr>
              <a:t>3</a:t>
            </a:r>
            <a:r>
              <a:rPr b="1" i="0" lang="en-US" sz="7200" u="none" cap="none" strike="noStrike">
                <a:solidFill>
                  <a:schemeClr val="dk1"/>
                </a:solidFill>
                <a:latin typeface="Arial"/>
                <a:ea typeface="Arial"/>
                <a:cs typeface="Arial"/>
                <a:sym typeface="Arial"/>
              </a:rPr>
              <a:t>. </a:t>
            </a:r>
            <a:r>
              <a:rPr b="1" lang="en-US" sz="7200">
                <a:solidFill>
                  <a:schemeClr val="dk1"/>
                </a:solidFill>
              </a:rPr>
              <a:t>Submit</a:t>
            </a:r>
            <a:r>
              <a:rPr b="1" i="0" lang="en-US" sz="7200" u="none" cap="none" strike="noStrike">
                <a:solidFill>
                  <a:schemeClr val="dk1"/>
                </a:solidFill>
                <a:latin typeface="Arial"/>
                <a:ea typeface="Arial"/>
                <a:cs typeface="Arial"/>
                <a:sym typeface="Arial"/>
              </a:rPr>
              <a:t> Presentation Information</a:t>
            </a:r>
            <a:endParaRPr b="1" i="0" sz="7200" u="none" cap="none" strike="noStrike">
              <a:solidFill>
                <a:schemeClr val="dk1"/>
              </a:solidFill>
              <a:latin typeface="Arial"/>
              <a:ea typeface="Arial"/>
              <a:cs typeface="Arial"/>
              <a:sym typeface="Arial"/>
            </a:endParaRPr>
          </a:p>
        </p:txBody>
      </p:sp>
      <p:sp>
        <p:nvSpPr>
          <p:cNvPr id="203" name="Google Shape;203;p37"/>
          <p:cNvSpPr txBox="1"/>
          <p:nvPr/>
        </p:nvSpPr>
        <p:spPr>
          <a:xfrm>
            <a:off x="1065875" y="1838525"/>
            <a:ext cx="13175100" cy="9129600"/>
          </a:xfrm>
          <a:prstGeom prst="rect">
            <a:avLst/>
          </a:prstGeom>
          <a:no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000000"/>
              </a:buClr>
              <a:buSzPts val="4400"/>
              <a:buFont typeface="Arial"/>
              <a:buNone/>
            </a:pPr>
            <a:r>
              <a:rPr b="0" i="0" lang="en-US" sz="3600" u="none" cap="none" strike="noStrike">
                <a:solidFill>
                  <a:schemeClr val="dk1"/>
                </a:solidFill>
                <a:latin typeface="Arial"/>
                <a:ea typeface="Arial"/>
                <a:cs typeface="Arial"/>
                <a:sym typeface="Arial"/>
              </a:rPr>
              <a:t>Please </a:t>
            </a:r>
            <a:r>
              <a:rPr lang="en-US" sz="3600">
                <a:solidFill>
                  <a:schemeClr val="dk1"/>
                </a:solidFill>
              </a:rPr>
              <a:t>complete</a:t>
            </a:r>
            <a:r>
              <a:rPr b="0" i="0" lang="en-US" sz="3600" u="none" cap="none" strike="noStrike">
                <a:solidFill>
                  <a:schemeClr val="dk1"/>
                </a:solidFill>
                <a:latin typeface="Arial"/>
                <a:ea typeface="Arial"/>
                <a:cs typeface="Arial"/>
                <a:sym typeface="Arial"/>
              </a:rPr>
              <a:t> </a:t>
            </a:r>
            <a:r>
              <a:rPr lang="en-US" sz="3600">
                <a:solidFill>
                  <a:schemeClr val="dk1"/>
                </a:solidFill>
              </a:rPr>
              <a:t>your</a:t>
            </a:r>
            <a:r>
              <a:rPr b="0" i="0" lang="en-US" sz="3600" u="none" cap="none" strike="noStrike">
                <a:solidFill>
                  <a:schemeClr val="dk1"/>
                </a:solidFill>
                <a:latin typeface="Arial"/>
                <a:ea typeface="Arial"/>
                <a:cs typeface="Arial"/>
                <a:sym typeface="Arial"/>
              </a:rPr>
              <a:t> </a:t>
            </a:r>
            <a:r>
              <a:rPr lang="en-US" sz="3600">
                <a:solidFill>
                  <a:schemeClr val="dk1"/>
                </a:solidFill>
              </a:rPr>
              <a:t>presenter</a:t>
            </a:r>
            <a:r>
              <a:rPr b="0" i="0" lang="en-US" sz="3600" u="none" cap="none" strike="noStrike">
                <a:solidFill>
                  <a:schemeClr val="dk1"/>
                </a:solidFill>
                <a:latin typeface="Arial"/>
                <a:ea typeface="Arial"/>
                <a:cs typeface="Arial"/>
                <a:sym typeface="Arial"/>
              </a:rPr>
              <a:t> information and </a:t>
            </a:r>
            <a:r>
              <a:rPr lang="en-US" sz="3600">
                <a:solidFill>
                  <a:schemeClr val="dk1"/>
                </a:solidFill>
              </a:rPr>
              <a:t>upload your video presentation </a:t>
            </a:r>
            <a:r>
              <a:rPr b="0" i="0" lang="en-US" sz="3600" u="none" cap="none" strike="noStrike">
                <a:solidFill>
                  <a:schemeClr val="dk1"/>
                </a:solidFill>
                <a:latin typeface="Arial"/>
                <a:ea typeface="Arial"/>
                <a:cs typeface="Arial"/>
                <a:sym typeface="Arial"/>
              </a:rPr>
              <a:t>by </a:t>
            </a:r>
            <a:r>
              <a:rPr b="1" lang="en-US" sz="3600">
                <a:solidFill>
                  <a:schemeClr val="dk1"/>
                </a:solidFill>
              </a:rPr>
              <a:t>24 November</a:t>
            </a:r>
            <a:r>
              <a:rPr b="1" lang="en-US" sz="3600">
                <a:solidFill>
                  <a:schemeClr val="dk1"/>
                </a:solidFill>
              </a:rPr>
              <a:t> 2021:</a:t>
            </a:r>
            <a:r>
              <a:rPr b="0" i="0" lang="en-US" sz="3600" u="none" cap="none" strike="noStrike">
                <a:solidFill>
                  <a:schemeClr val="dk1"/>
                </a:solidFill>
                <a:latin typeface="Arial"/>
                <a:ea typeface="Arial"/>
                <a:cs typeface="Arial"/>
                <a:sym typeface="Arial"/>
              </a:rPr>
              <a:t> </a:t>
            </a:r>
            <a:endParaRPr b="0" i="0" sz="3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400"/>
              <a:buFont typeface="Arial"/>
              <a:buNone/>
            </a:pPr>
            <a:r>
              <a:rPr lang="en-US" sz="3600" u="sng">
                <a:solidFill>
                  <a:schemeClr val="hlink"/>
                </a:solidFill>
                <a:hlinkClick r:id="rId5"/>
              </a:rPr>
              <a:t>https://ieeebigdata2021videosubmission.paperform.co/</a:t>
            </a:r>
            <a:endParaRPr sz="2200">
              <a:solidFill>
                <a:schemeClr val="dk1"/>
              </a:solidFill>
            </a:endParaRPr>
          </a:p>
          <a:p>
            <a:pPr indent="0" lvl="0" marL="0" marR="0" rtl="0" algn="l">
              <a:lnSpc>
                <a:spcPct val="100000"/>
              </a:lnSpc>
              <a:spcBef>
                <a:spcPts val="0"/>
              </a:spcBef>
              <a:spcAft>
                <a:spcPts val="0"/>
              </a:spcAft>
              <a:buClr>
                <a:srgbClr val="000000"/>
              </a:buClr>
              <a:buSzPts val="3000"/>
              <a:buFont typeface="Arial"/>
              <a:buNone/>
            </a:pPr>
            <a:r>
              <a:t/>
            </a:r>
            <a:endParaRPr b="1" i="0" sz="22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4400"/>
              <a:buFont typeface="Arial"/>
              <a:buNone/>
            </a:pPr>
            <a:r>
              <a:rPr lang="en-US" sz="3600">
                <a:solidFill>
                  <a:schemeClr val="dk1"/>
                </a:solidFill>
              </a:rPr>
              <a:t>Please</a:t>
            </a:r>
            <a:r>
              <a:rPr b="0" i="0" lang="en-US" sz="3600" cap="none" strike="noStrike">
                <a:solidFill>
                  <a:schemeClr val="dk1"/>
                </a:solidFill>
                <a:latin typeface="Arial"/>
                <a:ea typeface="Arial"/>
                <a:cs typeface="Arial"/>
                <a:sym typeface="Arial"/>
              </a:rPr>
              <a:t> prepare the inf</a:t>
            </a:r>
            <a:r>
              <a:rPr lang="en-US" sz="3600">
                <a:solidFill>
                  <a:schemeClr val="dk1"/>
                </a:solidFill>
              </a:rPr>
              <a:t>ormation below prior to uploading your video presentation.  Enter your information as it appears in the submission site:</a:t>
            </a:r>
            <a:endParaRPr sz="600">
              <a:solidFill>
                <a:schemeClr val="dk1"/>
              </a:solidFill>
            </a:endParaRPr>
          </a:p>
          <a:p>
            <a:pPr indent="0" lvl="0" marL="0" marR="0" rtl="0" algn="l">
              <a:lnSpc>
                <a:spcPct val="100000"/>
              </a:lnSpc>
              <a:spcBef>
                <a:spcPts val="0"/>
              </a:spcBef>
              <a:spcAft>
                <a:spcPts val="0"/>
              </a:spcAft>
              <a:buClr>
                <a:srgbClr val="000000"/>
              </a:buClr>
              <a:buSzPts val="3000"/>
              <a:buFont typeface="Arial"/>
              <a:buNone/>
            </a:pPr>
            <a:r>
              <a:t/>
            </a:r>
            <a:endParaRPr b="1" i="0" sz="2200" u="none" cap="none" strike="noStrike">
              <a:solidFill>
                <a:schemeClr val="dk1"/>
              </a:solidFill>
              <a:latin typeface="Helvetica Neue"/>
              <a:ea typeface="Helvetica Neue"/>
              <a:cs typeface="Helvetica Neue"/>
              <a:sym typeface="Helvetica Neue"/>
            </a:endParaRPr>
          </a:p>
          <a:p>
            <a:pPr indent="-806450" lvl="5" marL="857250" marR="0" rtl="0" algn="l">
              <a:lnSpc>
                <a:spcPct val="100000"/>
              </a:lnSpc>
              <a:spcBef>
                <a:spcPts val="800"/>
              </a:spcBef>
              <a:spcAft>
                <a:spcPts val="0"/>
              </a:spcAft>
              <a:buClr>
                <a:schemeClr val="dk1"/>
              </a:buClr>
              <a:buSzPts val="3600"/>
              <a:buFont typeface="Helvetica Neue"/>
              <a:buChar char="■"/>
            </a:pPr>
            <a:r>
              <a:rPr lang="en-US" sz="3600">
                <a:solidFill>
                  <a:schemeClr val="dk1"/>
                </a:solidFill>
              </a:rPr>
              <a:t>Presentation</a:t>
            </a:r>
            <a:r>
              <a:rPr b="0" i="0" lang="en-US" sz="3600" u="none" cap="none" strike="noStrike">
                <a:solidFill>
                  <a:schemeClr val="dk1"/>
                </a:solidFill>
                <a:latin typeface="Arial"/>
                <a:ea typeface="Arial"/>
                <a:cs typeface="Arial"/>
                <a:sym typeface="Arial"/>
              </a:rPr>
              <a:t> </a:t>
            </a:r>
            <a:r>
              <a:rPr lang="en-US" sz="3600">
                <a:solidFill>
                  <a:schemeClr val="dk1"/>
                </a:solidFill>
              </a:rPr>
              <a:t>Title</a:t>
            </a:r>
            <a:endParaRPr sz="3600">
              <a:solidFill>
                <a:schemeClr val="dk1"/>
              </a:solidFill>
            </a:endParaRPr>
          </a:p>
          <a:p>
            <a:pPr indent="-806450" lvl="5" marL="857250" marR="0" rtl="0" algn="l">
              <a:lnSpc>
                <a:spcPct val="100000"/>
              </a:lnSpc>
              <a:spcBef>
                <a:spcPts val="800"/>
              </a:spcBef>
              <a:spcAft>
                <a:spcPts val="0"/>
              </a:spcAft>
              <a:buClr>
                <a:schemeClr val="dk1"/>
              </a:buClr>
              <a:buSzPts val="3600"/>
              <a:buChar char="■"/>
            </a:pPr>
            <a:r>
              <a:rPr lang="en-US" sz="3600">
                <a:solidFill>
                  <a:schemeClr val="dk1"/>
                </a:solidFill>
              </a:rPr>
              <a:t>Profile Photo</a:t>
            </a:r>
            <a:endParaRPr sz="3600">
              <a:solidFill>
                <a:schemeClr val="dk1"/>
              </a:solidFill>
            </a:endParaRPr>
          </a:p>
          <a:p>
            <a:pPr indent="-806450" lvl="5" marL="857250" marR="0" rtl="0" algn="l">
              <a:lnSpc>
                <a:spcPct val="100000"/>
              </a:lnSpc>
              <a:spcBef>
                <a:spcPts val="800"/>
              </a:spcBef>
              <a:spcAft>
                <a:spcPts val="0"/>
              </a:spcAft>
              <a:buClr>
                <a:schemeClr val="dk1"/>
              </a:buClr>
              <a:buSzPts val="3600"/>
              <a:buChar char="■"/>
            </a:pPr>
            <a:r>
              <a:rPr lang="en-US" sz="3600">
                <a:solidFill>
                  <a:schemeClr val="dk1"/>
                </a:solidFill>
              </a:rPr>
              <a:t>Presenter Bio</a:t>
            </a:r>
            <a:endParaRPr sz="3600">
              <a:solidFill>
                <a:schemeClr val="dk1"/>
              </a:solidFill>
            </a:endParaRPr>
          </a:p>
          <a:p>
            <a:pPr indent="-806450" lvl="5" marL="857250" marR="0" rtl="0" algn="l">
              <a:lnSpc>
                <a:spcPct val="100000"/>
              </a:lnSpc>
              <a:spcBef>
                <a:spcPts val="800"/>
              </a:spcBef>
              <a:spcAft>
                <a:spcPts val="0"/>
              </a:spcAft>
              <a:buClr>
                <a:schemeClr val="dk1"/>
              </a:buClr>
              <a:buSzPts val="3600"/>
              <a:buChar char="■"/>
            </a:pPr>
            <a:r>
              <a:rPr lang="en-US" sz="3600">
                <a:solidFill>
                  <a:schemeClr val="dk1"/>
                </a:solidFill>
              </a:rPr>
              <a:t>Presentation</a:t>
            </a:r>
            <a:r>
              <a:rPr lang="en-US" sz="3600">
                <a:solidFill>
                  <a:schemeClr val="dk1"/>
                </a:solidFill>
              </a:rPr>
              <a:t> ID</a:t>
            </a:r>
            <a:endParaRPr i="1" sz="4500">
              <a:solidFill>
                <a:schemeClr val="dk1"/>
              </a:solidFill>
            </a:endParaRPr>
          </a:p>
          <a:p>
            <a:pPr indent="-806450" lvl="5" marL="857250" marR="0" rtl="0" algn="l">
              <a:lnSpc>
                <a:spcPct val="100000"/>
              </a:lnSpc>
              <a:spcBef>
                <a:spcPts val="800"/>
              </a:spcBef>
              <a:spcAft>
                <a:spcPts val="0"/>
              </a:spcAft>
              <a:buClr>
                <a:schemeClr val="dk1"/>
              </a:buClr>
              <a:buSzPts val="3600"/>
              <a:buChar char="■"/>
            </a:pPr>
            <a:r>
              <a:rPr lang="en-US" sz="3600">
                <a:solidFill>
                  <a:schemeClr val="dk1"/>
                </a:solidFill>
              </a:rPr>
              <a:t>Brief Abstract (45-word maximum)</a:t>
            </a:r>
            <a:endParaRPr sz="4100">
              <a:solidFill>
                <a:srgbClr val="FF0000"/>
              </a:solidFill>
            </a:endParaRPr>
          </a:p>
        </p:txBody>
      </p:sp>
      <p:cxnSp>
        <p:nvCxnSpPr>
          <p:cNvPr id="204" name="Google Shape;204;p37"/>
          <p:cNvCxnSpPr/>
          <p:nvPr/>
        </p:nvCxnSpPr>
        <p:spPr>
          <a:xfrm flipH="1" rot="10800000">
            <a:off x="7203234" y="1838530"/>
            <a:ext cx="15239400" cy="26100"/>
          </a:xfrm>
          <a:prstGeom prst="straightConnector1">
            <a:avLst/>
          </a:prstGeom>
          <a:noFill/>
          <a:ln cap="flat" cmpd="sng" w="127000">
            <a:solidFill>
              <a:srgbClr val="000000"/>
            </a:solidFill>
            <a:prstDash val="solid"/>
            <a:round/>
            <a:headEnd len="sm" w="sm" type="none"/>
            <a:tailEnd len="sm" w="sm" type="none"/>
          </a:ln>
        </p:spPr>
      </p:cxnSp>
      <p:pic>
        <p:nvPicPr>
          <p:cNvPr descr="Image" id="205" name="Google Shape;205;p37"/>
          <p:cNvPicPr preferRelativeResize="0"/>
          <p:nvPr/>
        </p:nvPicPr>
        <p:blipFill rotWithShape="1">
          <a:blip r:embed="rId4">
            <a:alphaModFix/>
          </a:blip>
          <a:srcRect b="0" l="0" r="0" t="0"/>
          <a:stretch/>
        </p:blipFill>
        <p:spPr>
          <a:xfrm>
            <a:off x="21783973" y="260233"/>
            <a:ext cx="2563449" cy="2554442"/>
          </a:xfrm>
          <a:prstGeom prst="rect">
            <a:avLst/>
          </a:prstGeom>
          <a:noFill/>
          <a:ln>
            <a:noFill/>
          </a:ln>
        </p:spPr>
      </p:pic>
      <p:pic>
        <p:nvPicPr>
          <p:cNvPr descr="Image" id="206" name="Google Shape;206;p37"/>
          <p:cNvPicPr preferRelativeResize="0"/>
          <p:nvPr/>
        </p:nvPicPr>
        <p:blipFill rotWithShape="1">
          <a:blip r:embed="rId4">
            <a:alphaModFix/>
          </a:blip>
          <a:srcRect b="0" l="0" r="0" t="0"/>
          <a:stretch/>
        </p:blipFill>
        <p:spPr>
          <a:xfrm>
            <a:off x="21783973" y="260233"/>
            <a:ext cx="2563449" cy="2554442"/>
          </a:xfrm>
          <a:prstGeom prst="rect">
            <a:avLst/>
          </a:prstGeom>
          <a:noFill/>
          <a:ln>
            <a:noFill/>
          </a:ln>
        </p:spPr>
      </p:pic>
      <p:sp>
        <p:nvSpPr>
          <p:cNvPr id="207" name="Google Shape;207;p37"/>
          <p:cNvSpPr txBox="1"/>
          <p:nvPr/>
        </p:nvSpPr>
        <p:spPr>
          <a:xfrm>
            <a:off x="1063650" y="11350925"/>
            <a:ext cx="22256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If you need to make edits to your presentation title, abstract, etc., please contact BIGDATA2021@underline.io for assistance.</a:t>
            </a:r>
            <a:endParaRPr sz="3000"/>
          </a:p>
        </p:txBody>
      </p:sp>
      <p:pic>
        <p:nvPicPr>
          <p:cNvPr id="208" name="Google Shape;208;p37"/>
          <p:cNvPicPr preferRelativeResize="0"/>
          <p:nvPr/>
        </p:nvPicPr>
        <p:blipFill>
          <a:blip r:embed="rId6">
            <a:alphaModFix/>
          </a:blip>
          <a:stretch>
            <a:fillRect/>
          </a:stretch>
        </p:blipFill>
        <p:spPr>
          <a:xfrm>
            <a:off x="14240975" y="2742275"/>
            <a:ext cx="7851403" cy="8231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Custom 2">
      <a:dk1>
        <a:srgbClr val="000000"/>
      </a:dk1>
      <a:lt1>
        <a:srgbClr val="FFFFFF"/>
      </a:lt1>
      <a:dk2>
        <a:srgbClr val="5E5E5E"/>
      </a:dk2>
      <a:lt2>
        <a:srgbClr val="D5D5D5"/>
      </a:lt2>
      <a:accent1>
        <a:srgbClr val="61D836"/>
      </a:accent1>
      <a:accent2>
        <a:srgbClr val="61D836"/>
      </a:accent2>
      <a:accent3>
        <a:srgbClr val="61D836"/>
      </a:accent3>
      <a:accent4>
        <a:srgbClr val="FAE232"/>
      </a:accent4>
      <a:accent5>
        <a:srgbClr val="FF644E"/>
      </a:accent5>
      <a:accent6>
        <a:srgbClr val="EF5FA7"/>
      </a:accent6>
      <a:hlink>
        <a:srgbClr val="65C7FF"/>
      </a:hlink>
      <a:folHlink>
        <a:srgbClr val="F8BFD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Custom 2">
      <a:dk1>
        <a:srgbClr val="000000"/>
      </a:dk1>
      <a:lt1>
        <a:srgbClr val="FFFFFF"/>
      </a:lt1>
      <a:dk2>
        <a:srgbClr val="5E5E5E"/>
      </a:dk2>
      <a:lt2>
        <a:srgbClr val="D5D5D5"/>
      </a:lt2>
      <a:accent1>
        <a:srgbClr val="61D836"/>
      </a:accent1>
      <a:accent2>
        <a:srgbClr val="61D836"/>
      </a:accent2>
      <a:accent3>
        <a:srgbClr val="61D836"/>
      </a:accent3>
      <a:accent4>
        <a:srgbClr val="FAE232"/>
      </a:accent4>
      <a:accent5>
        <a:srgbClr val="FF644E"/>
      </a:accent5>
      <a:accent6>
        <a:srgbClr val="EF5FA7"/>
      </a:accent6>
      <a:hlink>
        <a:srgbClr val="65C7FF"/>
      </a:hlink>
      <a:folHlink>
        <a:srgbClr val="F8BFD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