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5AC18-4211-7C49-B916-6A742A348A5A}" v="1" dt="2024-07-08T22:53:53.611"/>
    <p1510:client id="{610EA374-6603-E883-E28E-704274D1BFFF}" v="61" dt="2024-07-08T05:52:0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vette Wharton" userId="9cd262cc-e857-46a2-9046-3e0d549f4e5d" providerId="ADAL" clId="{4C95AC18-4211-7C49-B916-6A742A348A5A}"/>
    <pc:docChg chg="undo custSel modSld">
      <pc:chgData name="Yvette Wharton" userId="9cd262cc-e857-46a2-9046-3e0d549f4e5d" providerId="ADAL" clId="{4C95AC18-4211-7C49-B916-6A742A348A5A}" dt="2024-07-08T22:53:53.591" v="4" actId="20577"/>
      <pc:docMkLst>
        <pc:docMk/>
      </pc:docMkLst>
      <pc:sldChg chg="modSp mod">
        <pc:chgData name="Yvette Wharton" userId="9cd262cc-e857-46a2-9046-3e0d549f4e5d" providerId="ADAL" clId="{4C95AC18-4211-7C49-B916-6A742A348A5A}" dt="2024-07-08T22:53:53.591" v="4" actId="20577"/>
        <pc:sldMkLst>
          <pc:docMk/>
          <pc:sldMk cId="1176138725" sldId="293"/>
        </pc:sldMkLst>
        <pc:spChg chg="mod">
          <ac:chgData name="Yvette Wharton" userId="9cd262cc-e857-46a2-9046-3e0d549f4e5d" providerId="ADAL" clId="{4C95AC18-4211-7C49-B916-6A742A348A5A}" dt="2024-07-08T22:53:53.591" v="4" actId="20577"/>
          <ac:spMkLst>
            <pc:docMk/>
            <pc:sldMk cId="1176138725" sldId="293"/>
            <ac:spMk id="2" creationId="{2C511D77-6ADC-F864-A503-6EDC2DC3E9B4}"/>
          </ac:spMkLst>
        </pc:spChg>
      </pc:sldChg>
    </pc:docChg>
  </pc:docChgLst>
  <pc:docChgLst>
    <pc:chgData name="Yvette Wharton" userId="S::ywha001@uoa.auckland.ac.nz::9cd262cc-e857-46a2-9046-3e0d549f4e5d" providerId="AD" clId="Web-{610EA374-6603-E883-E28E-704274D1BFFF}"/>
    <pc:docChg chg="addSld modSld">
      <pc:chgData name="Yvette Wharton" userId="S::ywha001@uoa.auckland.ac.nz::9cd262cc-e857-46a2-9046-3e0d549f4e5d" providerId="AD" clId="Web-{610EA374-6603-E883-E28E-704274D1BFFF}" dt="2024-07-08T05:52:03.916" v="57" actId="20577"/>
      <pc:docMkLst>
        <pc:docMk/>
      </pc:docMkLst>
      <pc:sldChg chg="modSp new">
        <pc:chgData name="Yvette Wharton" userId="S::ywha001@uoa.auckland.ac.nz::9cd262cc-e857-46a2-9046-3e0d549f4e5d" providerId="AD" clId="Web-{610EA374-6603-E883-E28E-704274D1BFFF}" dt="2024-07-08T05:34:32.609" v="40" actId="20577"/>
        <pc:sldMkLst>
          <pc:docMk/>
          <pc:sldMk cId="2674895644" sldId="294"/>
        </pc:sldMkLst>
        <pc:spChg chg="mod">
          <ac:chgData name="Yvette Wharton" userId="S::ywha001@uoa.auckland.ac.nz::9cd262cc-e857-46a2-9046-3e0d549f4e5d" providerId="AD" clId="Web-{610EA374-6603-E883-E28E-704274D1BFFF}" dt="2024-07-08T05:34:23.812" v="29" actId="20577"/>
          <ac:spMkLst>
            <pc:docMk/>
            <pc:sldMk cId="2674895644" sldId="294"/>
            <ac:spMk id="2" creationId="{1E5A9FEC-D4F1-CC54-0AEF-77CB009F9E1B}"/>
          </ac:spMkLst>
        </pc:spChg>
        <pc:spChg chg="mod">
          <ac:chgData name="Yvette Wharton" userId="S::ywha001@uoa.auckland.ac.nz::9cd262cc-e857-46a2-9046-3e0d549f4e5d" providerId="AD" clId="Web-{610EA374-6603-E883-E28E-704274D1BFFF}" dt="2024-07-08T05:34:32.609" v="40" actId="20577"/>
          <ac:spMkLst>
            <pc:docMk/>
            <pc:sldMk cId="2674895644" sldId="294"/>
            <ac:spMk id="3" creationId="{615870EE-C514-A605-F708-8046441E0D74}"/>
          </ac:spMkLst>
        </pc:spChg>
      </pc:sldChg>
      <pc:sldChg chg="modSp new">
        <pc:chgData name="Yvette Wharton" userId="S::ywha001@uoa.auckland.ac.nz::9cd262cc-e857-46a2-9046-3e0d549f4e5d" providerId="AD" clId="Web-{610EA374-6603-E883-E28E-704274D1BFFF}" dt="2024-07-08T05:52:03.916" v="57" actId="20577"/>
        <pc:sldMkLst>
          <pc:docMk/>
          <pc:sldMk cId="2258618300" sldId="295"/>
        </pc:sldMkLst>
        <pc:spChg chg="mod">
          <ac:chgData name="Yvette Wharton" userId="S::ywha001@uoa.auckland.ac.nz::9cd262cc-e857-46a2-9046-3e0d549f4e5d" providerId="AD" clId="Web-{610EA374-6603-E883-E28E-704274D1BFFF}" dt="2024-07-08T05:52:03.916" v="57" actId="20577"/>
          <ac:spMkLst>
            <pc:docMk/>
            <pc:sldMk cId="2258618300" sldId="295"/>
            <ac:spMk id="3" creationId="{927E108C-2775-6A4D-F70C-F5661282DA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C44F-EC31-6741-A7C4-31D0F03331D3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BFA0-9CB8-F541-8F5E-F6BEF23C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48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7168-31F2-D286-474B-5AA2FD5A1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BBBCE-9346-E6C4-61EC-5175FD1FE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7022-79ED-D519-140D-4C771021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5F1D-F7FB-DDEE-8BD6-089F576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5DA7-CF95-EF57-987F-324E202E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816F-7C93-A084-7FB6-13F1F435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1AF8A-A2A8-6D91-2E94-4CC449B8E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7EB4-BC85-9524-744F-3261EDA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D6FE-92CD-866C-7E2A-569EA3B0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6924-D93B-B2AC-D4F2-241A1929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EE616-C3A0-E984-D2E2-8A300A7B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D8D95-1B6A-854F-DADE-F14F306E4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45FE-5846-4BF8-88B9-98FB5DF0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3F72-22A9-A5CC-384B-89C1F649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9466-00DB-B1BC-7AE8-17B739FF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 image">
            <a:extLst>
              <a:ext uri="{FF2B5EF4-FFF2-40B4-BE49-F238E27FC236}">
                <a16:creationId xmlns:a16="http://schemas.microsoft.com/office/drawing/2014/main" id="{60152584-5EAF-0B9C-06CA-BBE50918309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32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817" b="-40182"/>
            </a:stretch>
          </a:blipFill>
        </p:spPr>
        <p:txBody>
          <a:bodyPr/>
          <a:lstStyle/>
          <a:p>
            <a:endParaRPr lang="en-NZ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62168C9-0403-93CA-E8DA-4339584DF4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91812" y="5568072"/>
            <a:ext cx="2314391" cy="37785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04815" indent="0">
              <a:buNone/>
              <a:defRPr sz="2330">
                <a:latin typeface="+mn-lt"/>
              </a:defRPr>
            </a:lvl2pPr>
            <a:lvl3pPr marL="609630" indent="0">
              <a:buNone/>
              <a:defRPr sz="2330">
                <a:latin typeface="+mn-lt"/>
              </a:defRPr>
            </a:lvl3pPr>
            <a:lvl4pPr marL="914445" indent="0">
              <a:buNone/>
              <a:defRPr sz="2330">
                <a:latin typeface="+mn-lt"/>
              </a:defRPr>
            </a:lvl4pPr>
            <a:lvl5pPr marL="1219261" indent="0">
              <a:buNone/>
              <a:defRPr sz="2330">
                <a:latin typeface="+mn-lt"/>
              </a:defRPr>
            </a:lvl5pPr>
          </a:lstStyle>
          <a:p>
            <a:pPr lvl="0"/>
            <a:r>
              <a:rPr lang="en-US"/>
              <a:t>Month YYYY</a:t>
            </a:r>
            <a:endParaRPr lang="en-NZ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514F6-5373-0639-886F-4195CD668F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797" y="5583148"/>
            <a:ext cx="2314391" cy="3778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latin typeface="+mn-lt"/>
              </a:defRPr>
            </a:lvl1pPr>
            <a:lvl2pPr marL="304815" indent="0">
              <a:buNone/>
              <a:defRPr sz="2330">
                <a:latin typeface="+mn-lt"/>
              </a:defRPr>
            </a:lvl2pPr>
            <a:lvl3pPr marL="609630" indent="0">
              <a:buNone/>
              <a:defRPr sz="2330">
                <a:latin typeface="+mn-lt"/>
              </a:defRPr>
            </a:lvl3pPr>
            <a:lvl4pPr marL="914445" indent="0">
              <a:buNone/>
              <a:defRPr sz="2330">
                <a:latin typeface="+mn-lt"/>
              </a:defRPr>
            </a:lvl4pPr>
            <a:lvl5pPr marL="1219261" indent="0">
              <a:buNone/>
              <a:defRPr sz="2330">
                <a:latin typeface="+mn-lt"/>
              </a:defRPr>
            </a:lvl5pPr>
          </a:lstStyle>
          <a:p>
            <a:pPr lvl="0"/>
            <a:r>
              <a:rPr lang="en-US"/>
              <a:t>Presenter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510000"/>
            <a:ext cx="8023860" cy="51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 i="0" baseline="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99713-AFBE-C063-1E32-EB745459F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583672"/>
            <a:ext cx="8023859" cy="914400"/>
          </a:xfrm>
        </p:spPr>
        <p:txBody>
          <a:bodyPr>
            <a:noAutofit/>
          </a:bodyPr>
          <a:lstStyle>
            <a:lvl1pPr marL="0" indent="0">
              <a:buNone/>
              <a:defRPr sz="5600" b="1">
                <a:latin typeface="+mj-lt"/>
              </a:defRPr>
            </a:lvl1pPr>
          </a:lstStyle>
          <a:p>
            <a:pPr lvl="0"/>
            <a:r>
              <a:rPr lang="en-NZ" sz="5600"/>
              <a:t>Presentation Title</a:t>
            </a:r>
            <a:endParaRPr lang="en-NZ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D6C5D004-04B8-294F-8416-66E7DB8A8C47}"/>
              </a:ext>
            </a:extLst>
          </p:cNvPr>
          <p:cNvSpPr/>
          <p:nvPr userDrawn="1"/>
        </p:nvSpPr>
        <p:spPr>
          <a:xfrm>
            <a:off x="685805" y="685802"/>
            <a:ext cx="2375124" cy="845903"/>
          </a:xfrm>
          <a:custGeom>
            <a:avLst/>
            <a:gdLst/>
            <a:ahLst/>
            <a:cxnLst/>
            <a:rect l="l" t="t" r="r" b="b"/>
            <a:pathLst>
              <a:path w="3562685" h="1268853">
                <a:moveTo>
                  <a:pt x="0" y="0"/>
                </a:moveTo>
                <a:lnTo>
                  <a:pt x="3562685" y="0"/>
                </a:lnTo>
                <a:lnTo>
                  <a:pt x="3562685" y="1268853"/>
                </a:lnTo>
                <a:lnTo>
                  <a:pt x="0" y="126885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Z" sz="601"/>
          </a:p>
        </p:txBody>
      </p:sp>
    </p:spTree>
    <p:extLst>
      <p:ext uri="{BB962C8B-B14F-4D97-AF65-F5344CB8AC3E}">
        <p14:creationId xmlns:p14="http://schemas.microsoft.com/office/powerpoint/2010/main" val="79093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">
            <a:extLst>
              <a:ext uri="{FF2B5EF4-FFF2-40B4-BE49-F238E27FC236}">
                <a16:creationId xmlns:a16="http://schemas.microsoft.com/office/drawing/2014/main" id="{87533CE6-9BE8-E53D-AF55-BE93A4345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8400" y="1836000"/>
            <a:ext cx="10782000" cy="1319176"/>
          </a:xfrm>
          <a:noFill/>
        </p:spPr>
        <p:txBody>
          <a:bodyPr lIns="108000" tIns="108000" rIns="108000" bIns="108000"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  <a:defRPr sz="2000" b="0"/>
            </a:lvl1pPr>
          </a:lstStyle>
          <a:p>
            <a:pPr lvl="0"/>
            <a:r>
              <a:rPr lang="en-US"/>
              <a:t>Text to be overwritten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295E6-B310-A9B4-F9CD-0050641F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70A9784-37D4-22B2-A164-49640D2A1182}"/>
              </a:ext>
            </a:extLst>
          </p:cNvPr>
          <p:cNvSpPr/>
          <p:nvPr userDrawn="1"/>
        </p:nvSpPr>
        <p:spPr>
          <a:xfrm>
            <a:off x="9549776" y="6012097"/>
            <a:ext cx="2375124" cy="845903"/>
          </a:xfrm>
          <a:custGeom>
            <a:avLst/>
            <a:gdLst/>
            <a:ahLst/>
            <a:cxnLst/>
            <a:rect l="l" t="t" r="r" b="b"/>
            <a:pathLst>
              <a:path w="3562685" h="1268853">
                <a:moveTo>
                  <a:pt x="0" y="0"/>
                </a:moveTo>
                <a:lnTo>
                  <a:pt x="3562685" y="0"/>
                </a:lnTo>
                <a:lnTo>
                  <a:pt x="3562685" y="1268853"/>
                </a:lnTo>
                <a:lnTo>
                  <a:pt x="0" y="126885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Z" sz="601"/>
          </a:p>
        </p:txBody>
      </p:sp>
    </p:spTree>
    <p:extLst>
      <p:ext uri="{BB962C8B-B14F-4D97-AF65-F5344CB8AC3E}">
        <p14:creationId xmlns:p14="http://schemas.microsoft.com/office/powerpoint/2010/main" val="58679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494A-1947-5C86-8E6C-799634F2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0C04-A9EB-A3AD-2157-0F1F0B18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8DFA-5E5B-1552-9BCD-ABF1FE55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076A-0670-3F54-2FC2-58860F92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ACF44-55B7-FD9F-A144-4F3276A1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D3CB-DE66-58E9-BA24-3AC0CA21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CDEA-EE66-27CD-FDBC-2EC54ECD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BCBD-CC6F-08EB-1BBE-DDB0040D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2C88-B17F-2A25-022C-9CF3370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0653-4B93-D17C-5DFE-56D4BC98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672E-457A-282B-EA9E-8FA9F985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D87B-8996-989D-1B21-971245B3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BBDD3-B413-2A4F-E801-7860DA9D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95B91-FF40-28D0-CF3C-FF48E3B3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5901D-78CC-8009-F4AF-51D963B6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014A-B1DA-B44F-267A-19175947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5AA2-8C5E-670E-8CD9-C27DB3B4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8E91-0B8C-78B5-E2EC-3E8FA8FF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5079-5977-5035-D57B-8F71D48C1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11D3F-044B-8A90-6E12-113E35E33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5B402-5AF5-BD1A-7C35-757BFB12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EDD53-9609-1572-2841-70029459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B766-0F6F-004F-335B-DFC98BC6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C50B5-32E5-9B47-2D6A-1B26E306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9754-6062-BC80-BE6A-CBE8E70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AA00B-8DD0-018B-B302-7F0F3D09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E9078-B3EC-9C1E-1963-397015B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DCD9A-5454-975A-5D70-BE8C631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1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67C68-DA16-9D94-762D-40AA14AF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16E9F-7A06-3C80-9E18-244C982D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BDBDC-4FA2-D424-C1E6-9BD85EBE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5CA6-75B0-0121-DD71-F58BAAAF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603D-02CD-CDD2-FAA1-D767C9C0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CB6B-A2C2-9C1A-0D26-68464794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012B-FE05-37AE-1588-5F101329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3F14-C7FD-5709-D628-A7D1DD20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E8A52-5BFE-B902-FFB2-0279B70D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0D43-78DE-D42D-7259-CAEBDFFA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C5D42-7B6B-52CB-804F-FC247023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33605-A653-73C0-BB11-73738C6E1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4CEA-8D5F-B8CD-9336-847D6D72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6D4E-AF22-F82C-128F-C8C6F830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112B-4820-6B1F-50F7-530FBD5F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8F0B2-1820-54D9-A3A7-767647A2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2289-8FE3-F6A1-66D9-3A30EB35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5158-7431-2DBE-7E14-97FA4190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07D5B-FDE9-294D-B04E-1C23DD56DB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276E-4031-9ECA-3F38-85C8809E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163C-8254-9B67-5547-0685002C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54E94-8FE8-BF47-AF63-A08F1EAD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baz.auckland.ac.nz/cod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.dropbox.com/doc/ResBaz-Dropbox-session--CSgAZrssxpO4Lq8uCfRQlNoTAQ-XNdd0etInoH2yoTtlGXap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A3AF7C-F554-083E-5B34-1973ADAF03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Z"/>
              <a:t>July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B60B-4D36-3AB2-FA21-14FF8ADDE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797" y="5583148"/>
            <a:ext cx="2589838" cy="377850"/>
          </a:xfrm>
        </p:spPr>
        <p:txBody>
          <a:bodyPr/>
          <a:lstStyle/>
          <a:p>
            <a:r>
              <a:rPr lang="en-NZ"/>
              <a:t>Marty Outram</a:t>
            </a:r>
          </a:p>
          <a:p>
            <a:r>
              <a:rPr lang="en-NZ"/>
              <a:t>Irene Pang</a:t>
            </a:r>
          </a:p>
          <a:p>
            <a:r>
              <a:rPr lang="en-NZ"/>
              <a:t>Laura Armstrong</a:t>
            </a:r>
          </a:p>
          <a:p>
            <a:r>
              <a:rPr lang="en-NZ"/>
              <a:t>Yvette Wharton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E0E6A4-821A-C4AC-1E8B-4C7F6B82B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err="1"/>
              <a:t>ResBaz</a:t>
            </a:r>
            <a:r>
              <a:rPr lang="en-NZ"/>
              <a:t>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F0A16-E2F3-36BA-FFF4-1FAE52599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583672"/>
            <a:ext cx="9152681" cy="914400"/>
          </a:xfrm>
        </p:spPr>
        <p:txBody>
          <a:bodyPr/>
          <a:lstStyle/>
          <a:p>
            <a:r>
              <a:rPr lang="en-NZ"/>
              <a:t>Dropbox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14930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511D77-6ADC-F864-A503-6EDC2DC3E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8400" y="1836000"/>
            <a:ext cx="10782000" cy="4460628"/>
          </a:xfrm>
        </p:spPr>
        <p:txBody>
          <a:bodyPr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Code of Conduct:</a:t>
            </a:r>
            <a: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 welcoming, kind and respectful to people from all backgrounds and identities. </a:t>
            </a:r>
            <a:r>
              <a:rPr lang="en-GB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https://resbaz.auckland.ac.nz/</a:t>
            </a:r>
            <a:r>
              <a:rPr lang="en-GB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cod/</a:t>
            </a:r>
            <a:endParaRPr lang="en-GB" u="sng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u="sng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434343"/>
                </a:solidFill>
              </a:rPr>
              <a:t>Mute, Raise your hand, ‘Chat’ in Zoom</a:t>
            </a:r>
          </a:p>
          <a:p>
            <a:pPr marL="0" indent="0">
              <a:lnSpc>
                <a:spcPct val="150000"/>
              </a:lnSpc>
              <a:spcBef>
                <a:spcPts val="2133"/>
              </a:spcBef>
              <a:buNone/>
            </a:pPr>
            <a:r>
              <a:rPr lang="en-GB" dirty="0">
                <a:solidFill>
                  <a:srgbClr val="434343"/>
                </a:solidFill>
              </a:rPr>
              <a:t>Camera/no camera - up to you:)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F1218-1C87-E36F-9CAD-683C7BBA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Session Housekeeping</a:t>
            </a:r>
          </a:p>
        </p:txBody>
      </p:sp>
    </p:spTree>
    <p:extLst>
      <p:ext uri="{BB962C8B-B14F-4D97-AF65-F5344CB8AC3E}">
        <p14:creationId xmlns:p14="http://schemas.microsoft.com/office/powerpoint/2010/main" val="117613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A9FEC-D4F1-CC54-0AEF-77CB009F9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108000" rIns="108000" bIns="108000" rtlCol="0" anchor="t">
            <a:normAutofit/>
          </a:bodyPr>
          <a:lstStyle/>
          <a:p>
            <a:pPr>
              <a:lnSpc>
                <a:spcPct val="113999"/>
              </a:lnSpc>
            </a:pPr>
            <a:r>
              <a:rPr lang="en-US" sz="1000">
                <a:latin typeface="Helvetica"/>
                <a:cs typeface="Helvetica"/>
                <a:hlinkClick r:id="rId2"/>
              </a:rPr>
              <a:t>Resbaz Dropbox - paper document</a:t>
            </a:r>
            <a:endParaRPr lang="en-US" sz="1000">
              <a:latin typeface="Helvetica"/>
              <a:cs typeface="Helvetic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870EE-C514-A605-F708-8046441E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Papers demo</a:t>
            </a:r>
          </a:p>
        </p:txBody>
      </p:sp>
    </p:spTree>
    <p:extLst>
      <p:ext uri="{BB962C8B-B14F-4D97-AF65-F5344CB8AC3E}">
        <p14:creationId xmlns:p14="http://schemas.microsoft.com/office/powerpoint/2010/main" val="267489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CCD83A-F717-DAA4-1D41-A22697DDC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E108C-2775-6A4D-F70C-F5661282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UoA</a:t>
            </a:r>
            <a:r>
              <a:rPr lang="en-US" dirty="0"/>
              <a:t> Dropbox – upcoming changes</a:t>
            </a:r>
          </a:p>
        </p:txBody>
      </p:sp>
    </p:spTree>
    <p:extLst>
      <p:ext uri="{BB962C8B-B14F-4D97-AF65-F5344CB8AC3E}">
        <p14:creationId xmlns:p14="http://schemas.microsoft.com/office/powerpoint/2010/main" val="225861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3AC3CF64161429D7E4638AB47060D" ma:contentTypeVersion="18" ma:contentTypeDescription="Create a new document." ma:contentTypeScope="" ma:versionID="75666322187c57d33c01132d3c95641b">
  <xsd:schema xmlns:xsd="http://www.w3.org/2001/XMLSchema" xmlns:xs="http://www.w3.org/2001/XMLSchema" xmlns:p="http://schemas.microsoft.com/office/2006/metadata/properties" xmlns:ns2="9ae8d21e-9f0b-4f8c-af18-737431b916ac" xmlns:ns3="2b020a29-aecd-476b-8002-043cdcfcec60" xmlns:ns4="d800a5cf-5799-495b-9b49-f15f7ad25ed9" targetNamespace="http://schemas.microsoft.com/office/2006/metadata/properties" ma:root="true" ma:fieldsID="3bf830333e75b0d589ced853a979eff9" ns2:_="" ns3:_="" ns4:_="">
    <xsd:import namespace="9ae8d21e-9f0b-4f8c-af18-737431b916ac"/>
    <xsd:import namespace="2b020a29-aecd-476b-8002-043cdcfcec60"/>
    <xsd:import namespace="d800a5cf-5799-495b-9b49-f15f7ad25e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8d21e-9f0b-4f8c-af18-737431b916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5e9cd7a-283a-407b-9b45-84d2c2056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20a29-aecd-476b-8002-043cdcfcec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00a5cf-5799-495b-9b49-f15f7ad25ed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4ff0129-bcfc-4403-aedf-b1a835cee450}" ma:internalName="TaxCatchAll" ma:showField="CatchAllData" ma:web="2b020a29-aecd-476b-8002-043cdcfce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e8d21e-9f0b-4f8c-af18-737431b916ac">
      <Terms xmlns="http://schemas.microsoft.com/office/infopath/2007/PartnerControls"/>
    </lcf76f155ced4ddcb4097134ff3c332f>
    <TaxCatchAll xmlns="d800a5cf-5799-495b-9b49-f15f7ad25ed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834053-4388-4C0D-BC8F-48A578D522FB}">
  <ds:schemaRefs>
    <ds:schemaRef ds:uri="2b020a29-aecd-476b-8002-043cdcfcec60"/>
    <ds:schemaRef ds:uri="9ae8d21e-9f0b-4f8c-af18-737431b916ac"/>
    <ds:schemaRef ds:uri="d800a5cf-5799-495b-9b49-f15f7ad25e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6823AB6-3C1C-4447-B5F1-BBBB0579E2CC}">
  <ds:schemaRefs>
    <ds:schemaRef ds:uri="http://purl.org/dc/terms/"/>
    <ds:schemaRef ds:uri="d800a5cf-5799-495b-9b49-f15f7ad25ed9"/>
    <ds:schemaRef ds:uri="http://schemas.microsoft.com/office/2006/metadata/properties"/>
    <ds:schemaRef ds:uri="2b020a29-aecd-476b-8002-043cdcfcec60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ae8d21e-9f0b-4f8c-af18-737431b916ac"/>
  </ds:schemaRefs>
</ds:datastoreItem>
</file>

<file path=customXml/itemProps3.xml><?xml version="1.0" encoding="utf-8"?>
<ds:datastoreItem xmlns:ds="http://schemas.openxmlformats.org/officeDocument/2006/customXml" ds:itemID="{5AB3FD52-BAE4-42CD-96C8-5D370B65DE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Roboto</vt:lpstr>
      <vt:lpstr>Office Theme</vt:lpstr>
      <vt:lpstr>PowerPoint Presentation</vt:lpstr>
      <vt:lpstr>Session Housekeeping</vt:lpstr>
      <vt:lpstr>Papers demo</vt:lpstr>
      <vt:lpstr>UoA Dropbox – upcoming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Yvette Wharton</dc:creator>
  <cp:lastModifiedBy>Yvette Wharton</cp:lastModifiedBy>
  <cp:revision>4</cp:revision>
  <dcterms:created xsi:type="dcterms:W3CDTF">2024-07-08T05:21:17Z</dcterms:created>
  <dcterms:modified xsi:type="dcterms:W3CDTF">2024-07-08T22:53:55Z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0x01010045B3AC3CF64161429D7E4638AB47060D</vt:lpwstr>
  </property>
  <property fmtid="{D5CDD505-2E9C-101B-9397-08002B2CF9AE}" pid="3" name="MediaServiceImageTags">
    <vt:lpwstr/>
  </property>
</Properties>
</file>