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79" r:id="rId2"/>
    <p:sldId id="280" r:id="rId3"/>
    <p:sldId id="258" r:id="rId4"/>
    <p:sldId id="281" r:id="rId5"/>
    <p:sldId id="263" r:id="rId6"/>
    <p:sldId id="268" r:id="rId7"/>
    <p:sldId id="278" r:id="rId8"/>
    <p:sldId id="265" r:id="rId9"/>
    <p:sldId id="269" r:id="rId10"/>
    <p:sldId id="272" r:id="rId11"/>
    <p:sldId id="270" r:id="rId12"/>
    <p:sldId id="271" r:id="rId13"/>
    <p:sldId id="273" r:id="rId14"/>
    <p:sldId id="274" r:id="rId15"/>
    <p:sldId id="277" r:id="rId16"/>
    <p:sldId id="276" r:id="rId17"/>
    <p:sldId id="26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D00"/>
    <a:srgbClr val="EB5B0C"/>
    <a:srgbClr val="237DB2"/>
    <a:srgbClr val="F3F3F3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sea Heap" userId="a82ad95d2ce7c9ef" providerId="LiveId" clId="{C4742F5F-9793-40AB-81D8-0710323BF4C5}"/>
    <pc:docChg chg="undo custSel addSld modSld sldOrd">
      <pc:chgData name="Chelsea Heap" userId="a82ad95d2ce7c9ef" providerId="LiveId" clId="{C4742F5F-9793-40AB-81D8-0710323BF4C5}" dt="2021-11-05T22:43:28.484" v="1336" actId="20577"/>
      <pc:docMkLst>
        <pc:docMk/>
      </pc:docMkLst>
      <pc:sldChg chg="addSp delSp modSp mod ord">
        <pc:chgData name="Chelsea Heap" userId="a82ad95d2ce7c9ef" providerId="LiveId" clId="{C4742F5F-9793-40AB-81D8-0710323BF4C5}" dt="2021-11-02T23:17:44.349" v="1131"/>
        <pc:sldMkLst>
          <pc:docMk/>
          <pc:sldMk cId="0" sldId="256"/>
        </pc:sldMkLst>
        <pc:spChg chg="add del mod">
          <ac:chgData name="Chelsea Heap" userId="a82ad95d2ce7c9ef" providerId="LiveId" clId="{C4742F5F-9793-40AB-81D8-0710323BF4C5}" dt="2021-11-02T23:12:09.898" v="1124" actId="478"/>
          <ac:spMkLst>
            <pc:docMk/>
            <pc:sldMk cId="0" sldId="256"/>
            <ac:spMk id="3" creationId="{AAEBEE8A-E0E3-4963-8D96-AA21164CC61E}"/>
          </ac:spMkLst>
        </pc:spChg>
        <pc:spChg chg="del">
          <ac:chgData name="Chelsea Heap" userId="a82ad95d2ce7c9ef" providerId="LiveId" clId="{C4742F5F-9793-40AB-81D8-0710323BF4C5}" dt="2021-11-02T23:12:06.966" v="1123" actId="478"/>
          <ac:spMkLst>
            <pc:docMk/>
            <pc:sldMk cId="0" sldId="256"/>
            <ac:spMk id="54" creationId="{00000000-0000-0000-0000-000000000000}"/>
          </ac:spMkLst>
        </pc:spChg>
        <pc:graphicFrameChg chg="add mod">
          <ac:chgData name="Chelsea Heap" userId="a82ad95d2ce7c9ef" providerId="LiveId" clId="{C4742F5F-9793-40AB-81D8-0710323BF4C5}" dt="2021-11-02T23:17:32.446" v="1127" actId="14100"/>
          <ac:graphicFrameMkLst>
            <pc:docMk/>
            <pc:sldMk cId="0" sldId="256"/>
            <ac:graphicFrameMk id="5" creationId="{27C76C35-94E9-4603-9B78-45322EAC134A}"/>
          </ac:graphicFrameMkLst>
        </pc:graphicFrameChg>
        <pc:picChg chg="del">
          <ac:chgData name="Chelsea Heap" userId="a82ad95d2ce7c9ef" providerId="LiveId" clId="{C4742F5F-9793-40AB-81D8-0710323BF4C5}" dt="2021-11-02T23:12:06.966" v="1123" actId="47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Chelsea Heap" userId="a82ad95d2ce7c9ef" providerId="LiveId" clId="{C4742F5F-9793-40AB-81D8-0710323BF4C5}" dt="2021-11-02T23:12:06.966" v="1123" actId="478"/>
          <ac:picMkLst>
            <pc:docMk/>
            <pc:sldMk cId="0" sldId="256"/>
            <ac:picMk id="10" creationId="{00000000-0000-0000-0000-000000000000}"/>
          </ac:picMkLst>
        </pc:picChg>
        <pc:picChg chg="del">
          <ac:chgData name="Chelsea Heap" userId="a82ad95d2ce7c9ef" providerId="LiveId" clId="{C4742F5F-9793-40AB-81D8-0710323BF4C5}" dt="2021-11-02T23:12:06.966" v="1123" actId="478"/>
          <ac:picMkLst>
            <pc:docMk/>
            <pc:sldMk cId="0" sldId="256"/>
            <ac:picMk id="57" creationId="{00000000-0000-0000-0000-000000000000}"/>
          </ac:picMkLst>
        </pc:picChg>
      </pc:sldChg>
      <pc:sldChg chg="modSp mod">
        <pc:chgData name="Chelsea Heap" userId="a82ad95d2ce7c9ef" providerId="LiveId" clId="{C4742F5F-9793-40AB-81D8-0710323BF4C5}" dt="2021-11-05T22:43:28.484" v="1336" actId="20577"/>
        <pc:sldMkLst>
          <pc:docMk/>
          <pc:sldMk cId="0" sldId="257"/>
        </pc:sldMkLst>
        <pc:spChg chg="mod">
          <ac:chgData name="Chelsea Heap" userId="a82ad95d2ce7c9ef" providerId="LiveId" clId="{C4742F5F-9793-40AB-81D8-0710323BF4C5}" dt="2021-11-05T22:43:28.484" v="1336" actId="20577"/>
          <ac:spMkLst>
            <pc:docMk/>
            <pc:sldMk cId="0" sldId="257"/>
            <ac:spMk id="63" creationId="{00000000-0000-0000-0000-000000000000}"/>
          </ac:spMkLst>
        </pc:spChg>
      </pc:sldChg>
      <pc:sldChg chg="addSp modSp mod">
        <pc:chgData name="Chelsea Heap" userId="a82ad95d2ce7c9ef" providerId="LiveId" clId="{C4742F5F-9793-40AB-81D8-0710323BF4C5}" dt="2021-11-02T22:15:47.143" v="1121" actId="6549"/>
        <pc:sldMkLst>
          <pc:docMk/>
          <pc:sldMk cId="0" sldId="258"/>
        </pc:sldMkLst>
        <pc:spChg chg="add mod">
          <ac:chgData name="Chelsea Heap" userId="a82ad95d2ce7c9ef" providerId="LiveId" clId="{C4742F5F-9793-40AB-81D8-0710323BF4C5}" dt="2021-11-02T22:11:06.404" v="773" actId="1076"/>
          <ac:spMkLst>
            <pc:docMk/>
            <pc:sldMk cId="0" sldId="258"/>
            <ac:spMk id="2" creationId="{12BC109C-9A75-4997-8877-8D68A705847A}"/>
          </ac:spMkLst>
        </pc:spChg>
        <pc:spChg chg="add mod">
          <ac:chgData name="Chelsea Heap" userId="a82ad95d2ce7c9ef" providerId="LiveId" clId="{C4742F5F-9793-40AB-81D8-0710323BF4C5}" dt="2021-11-02T22:11:31.244" v="786" actId="14100"/>
          <ac:spMkLst>
            <pc:docMk/>
            <pc:sldMk cId="0" sldId="258"/>
            <ac:spMk id="3" creationId="{AB39D527-7D8D-4C31-AE30-2685B7F41E23}"/>
          </ac:spMkLst>
        </pc:spChg>
        <pc:spChg chg="add mod">
          <ac:chgData name="Chelsea Heap" userId="a82ad95d2ce7c9ef" providerId="LiveId" clId="{C4742F5F-9793-40AB-81D8-0710323BF4C5}" dt="2021-11-02T22:11:04.037" v="772" actId="1076"/>
          <ac:spMkLst>
            <pc:docMk/>
            <pc:sldMk cId="0" sldId="258"/>
            <ac:spMk id="6" creationId="{1E54031B-65DB-4E1A-B101-A3BD252DD3DD}"/>
          </ac:spMkLst>
        </pc:spChg>
        <pc:spChg chg="add mod">
          <ac:chgData name="Chelsea Heap" userId="a82ad95d2ce7c9ef" providerId="LiveId" clId="{C4742F5F-9793-40AB-81D8-0710323BF4C5}" dt="2021-11-02T22:10:59.760" v="771" actId="1076"/>
          <ac:spMkLst>
            <pc:docMk/>
            <pc:sldMk cId="0" sldId="258"/>
            <ac:spMk id="7" creationId="{76164620-B383-4663-9336-8FF65813ABD8}"/>
          </ac:spMkLst>
        </pc:spChg>
        <pc:spChg chg="add mod">
          <ac:chgData name="Chelsea Heap" userId="a82ad95d2ce7c9ef" providerId="LiveId" clId="{C4742F5F-9793-40AB-81D8-0710323BF4C5}" dt="2021-11-02T22:14:48.156" v="1044" actId="20577"/>
          <ac:spMkLst>
            <pc:docMk/>
            <pc:sldMk cId="0" sldId="258"/>
            <ac:spMk id="8" creationId="{B0C562DF-1B9C-42C3-B10A-BB4B8E6CC442}"/>
          </ac:spMkLst>
        </pc:spChg>
        <pc:spChg chg="add mod">
          <ac:chgData name="Chelsea Heap" userId="a82ad95d2ce7c9ef" providerId="LiveId" clId="{C4742F5F-9793-40AB-81D8-0710323BF4C5}" dt="2021-11-02T22:11:53.449" v="799" actId="1076"/>
          <ac:spMkLst>
            <pc:docMk/>
            <pc:sldMk cId="0" sldId="258"/>
            <ac:spMk id="9" creationId="{FB1722B8-9388-47EF-8D83-0F29266EE63E}"/>
          </ac:spMkLst>
        </pc:spChg>
        <pc:spChg chg="add mod">
          <ac:chgData name="Chelsea Heap" userId="a82ad95d2ce7c9ef" providerId="LiveId" clId="{C4742F5F-9793-40AB-81D8-0710323BF4C5}" dt="2021-11-02T22:15:47.143" v="1121" actId="6549"/>
          <ac:spMkLst>
            <pc:docMk/>
            <pc:sldMk cId="0" sldId="258"/>
            <ac:spMk id="13" creationId="{14E4838E-78DC-41E8-91C2-DB22985B3D94}"/>
          </ac:spMkLst>
        </pc:spChg>
        <pc:spChg chg="mod">
          <ac:chgData name="Chelsea Heap" userId="a82ad95d2ce7c9ef" providerId="LiveId" clId="{C4742F5F-9793-40AB-81D8-0710323BF4C5}" dt="2021-11-02T22:15:10.803" v="1064" actId="20577"/>
          <ac:spMkLst>
            <pc:docMk/>
            <pc:sldMk cId="0" sldId="258"/>
            <ac:spMk id="69" creationId="{00000000-0000-0000-0000-000000000000}"/>
          </ac:spMkLst>
        </pc:spChg>
        <pc:cxnChg chg="add mod">
          <ac:chgData name="Chelsea Heap" userId="a82ad95d2ce7c9ef" providerId="LiveId" clId="{C4742F5F-9793-40AB-81D8-0710323BF4C5}" dt="2021-11-02T22:12:23.671" v="818" actId="692"/>
          <ac:cxnSpMkLst>
            <pc:docMk/>
            <pc:sldMk cId="0" sldId="258"/>
            <ac:cxnSpMk id="5" creationId="{5D85D158-9C9E-4E5F-AF5F-631AA6E15612}"/>
          </ac:cxnSpMkLst>
        </pc:cxnChg>
      </pc:sldChg>
      <pc:sldChg chg="modSp mod">
        <pc:chgData name="Chelsea Heap" userId="a82ad95d2ce7c9ef" providerId="LiveId" clId="{C4742F5F-9793-40AB-81D8-0710323BF4C5}" dt="2021-11-03T00:55:04.314" v="1188" actId="20577"/>
        <pc:sldMkLst>
          <pc:docMk/>
          <pc:sldMk cId="0" sldId="262"/>
        </pc:sldMkLst>
        <pc:spChg chg="mod">
          <ac:chgData name="Chelsea Heap" userId="a82ad95d2ce7c9ef" providerId="LiveId" clId="{C4742F5F-9793-40AB-81D8-0710323BF4C5}" dt="2021-11-03T00:55:04.314" v="1188" actId="20577"/>
          <ac:spMkLst>
            <pc:docMk/>
            <pc:sldMk cId="0" sldId="262"/>
            <ac:spMk id="97" creationId="{00000000-0000-0000-0000-000000000000}"/>
          </ac:spMkLst>
        </pc:spChg>
      </pc:sldChg>
      <pc:sldChg chg="modSp mod">
        <pc:chgData name="Chelsea Heap" userId="a82ad95d2ce7c9ef" providerId="LiveId" clId="{C4742F5F-9793-40AB-81D8-0710323BF4C5}" dt="2021-11-03T01:02:16.067" v="1189" actId="14100"/>
        <pc:sldMkLst>
          <pc:docMk/>
          <pc:sldMk cId="2534836711" sldId="269"/>
        </pc:sldMkLst>
        <pc:spChg chg="mod">
          <ac:chgData name="Chelsea Heap" userId="a82ad95d2ce7c9ef" providerId="LiveId" clId="{C4742F5F-9793-40AB-81D8-0710323BF4C5}" dt="2021-11-03T01:02:16.067" v="1189" actId="14100"/>
          <ac:spMkLst>
            <pc:docMk/>
            <pc:sldMk cId="2534836711" sldId="269"/>
            <ac:spMk id="76" creationId="{00000000-0000-0000-0000-000000000000}"/>
          </ac:spMkLst>
        </pc:spChg>
      </pc:sldChg>
      <pc:sldChg chg="addSp delSp modSp add mod">
        <pc:chgData name="Chelsea Heap" userId="a82ad95d2ce7c9ef" providerId="LiveId" clId="{C4742F5F-9793-40AB-81D8-0710323BF4C5}" dt="2021-11-02T22:08:09.731" v="605" actId="113"/>
        <pc:sldMkLst>
          <pc:docMk/>
          <pc:sldMk cId="767360713" sldId="278"/>
        </pc:sldMkLst>
        <pc:spChg chg="mod">
          <ac:chgData name="Chelsea Heap" userId="a82ad95d2ce7c9ef" providerId="LiveId" clId="{C4742F5F-9793-40AB-81D8-0710323BF4C5}" dt="2021-11-02T21:52:26.596" v="63" actId="20577"/>
          <ac:spMkLst>
            <pc:docMk/>
            <pc:sldMk cId="767360713" sldId="278"/>
            <ac:spMk id="5" creationId="{00000000-0000-0000-0000-000000000000}"/>
          </ac:spMkLst>
        </pc:spChg>
        <pc:spChg chg="add del">
          <ac:chgData name="Chelsea Heap" userId="a82ad95d2ce7c9ef" providerId="LiveId" clId="{C4742F5F-9793-40AB-81D8-0710323BF4C5}" dt="2021-11-02T21:52:49.846" v="67" actId="478"/>
          <ac:spMkLst>
            <pc:docMk/>
            <pc:sldMk cId="767360713" sldId="278"/>
            <ac:spMk id="14" creationId="{00000000-0000-0000-0000-000000000000}"/>
          </ac:spMkLst>
        </pc:spChg>
        <pc:spChg chg="add del">
          <ac:chgData name="Chelsea Heap" userId="a82ad95d2ce7c9ef" providerId="LiveId" clId="{C4742F5F-9793-40AB-81D8-0710323BF4C5}" dt="2021-11-02T21:52:49.846" v="67" actId="478"/>
          <ac:spMkLst>
            <pc:docMk/>
            <pc:sldMk cId="767360713" sldId="278"/>
            <ac:spMk id="15" creationId="{00000000-0000-0000-0000-000000000000}"/>
          </ac:spMkLst>
        </pc:spChg>
        <pc:spChg chg="add del">
          <ac:chgData name="Chelsea Heap" userId="a82ad95d2ce7c9ef" providerId="LiveId" clId="{C4742F5F-9793-40AB-81D8-0710323BF4C5}" dt="2021-11-02T21:52:49.846" v="67" actId="478"/>
          <ac:spMkLst>
            <pc:docMk/>
            <pc:sldMk cId="767360713" sldId="278"/>
            <ac:spMk id="19" creationId="{00000000-0000-0000-0000-000000000000}"/>
          </ac:spMkLst>
        </pc:spChg>
        <pc:spChg chg="add del mod">
          <ac:chgData name="Chelsea Heap" userId="a82ad95d2ce7c9ef" providerId="LiveId" clId="{C4742F5F-9793-40AB-81D8-0710323BF4C5}" dt="2021-11-02T21:53:21.338" v="80" actId="478"/>
          <ac:spMkLst>
            <pc:docMk/>
            <pc:sldMk cId="767360713" sldId="278"/>
            <ac:spMk id="21" creationId="{1C7298DA-6AE8-4656-97A8-6D75E9CCBA3A}"/>
          </ac:spMkLst>
        </pc:spChg>
        <pc:spChg chg="add del mod">
          <ac:chgData name="Chelsea Heap" userId="a82ad95d2ce7c9ef" providerId="LiveId" clId="{C4742F5F-9793-40AB-81D8-0710323BF4C5}" dt="2021-11-02T21:52:51.540" v="68" actId="478"/>
          <ac:spMkLst>
            <pc:docMk/>
            <pc:sldMk cId="767360713" sldId="278"/>
            <ac:spMk id="22" creationId="{00000000-0000-0000-0000-000000000000}"/>
          </ac:spMkLst>
        </pc:spChg>
        <pc:spChg chg="add del">
          <ac:chgData name="Chelsea Heap" userId="a82ad95d2ce7c9ef" providerId="LiveId" clId="{C4742F5F-9793-40AB-81D8-0710323BF4C5}" dt="2021-11-02T21:52:49.846" v="67" actId="478"/>
          <ac:spMkLst>
            <pc:docMk/>
            <pc:sldMk cId="767360713" sldId="278"/>
            <ac:spMk id="23" creationId="{00000000-0000-0000-0000-000000000000}"/>
          </ac:spMkLst>
        </pc:spChg>
        <pc:spChg chg="add del">
          <ac:chgData name="Chelsea Heap" userId="a82ad95d2ce7c9ef" providerId="LiveId" clId="{C4742F5F-9793-40AB-81D8-0710323BF4C5}" dt="2021-11-02T21:52:49.846" v="67" actId="478"/>
          <ac:spMkLst>
            <pc:docMk/>
            <pc:sldMk cId="767360713" sldId="278"/>
            <ac:spMk id="24" creationId="{00000000-0000-0000-0000-000000000000}"/>
          </ac:spMkLst>
        </pc:spChg>
        <pc:spChg chg="add mod">
          <ac:chgData name="Chelsea Heap" userId="a82ad95d2ce7c9ef" providerId="LiveId" clId="{C4742F5F-9793-40AB-81D8-0710323BF4C5}" dt="2021-11-02T22:08:09.731" v="605" actId="113"/>
          <ac:spMkLst>
            <pc:docMk/>
            <pc:sldMk cId="767360713" sldId="278"/>
            <ac:spMk id="26" creationId="{DA67FDA8-9B39-4CA9-9205-D66981148F19}"/>
          </ac:spMkLst>
        </pc:spChg>
        <pc:spChg chg="add mod">
          <ac:chgData name="Chelsea Heap" userId="a82ad95d2ce7c9ef" providerId="LiveId" clId="{C4742F5F-9793-40AB-81D8-0710323BF4C5}" dt="2021-11-02T21:58:30.487" v="406" actId="20577"/>
          <ac:spMkLst>
            <pc:docMk/>
            <pc:sldMk cId="767360713" sldId="278"/>
            <ac:spMk id="27" creationId="{18CC4553-7E2C-425C-BBE5-BFAA3DE81597}"/>
          </ac:spMkLst>
        </pc:spChg>
        <pc:grpChg chg="add del">
          <ac:chgData name="Chelsea Heap" userId="a82ad95d2ce7c9ef" providerId="LiveId" clId="{C4742F5F-9793-40AB-81D8-0710323BF4C5}" dt="2021-11-02T21:52:49.846" v="67" actId="478"/>
          <ac:grpSpMkLst>
            <pc:docMk/>
            <pc:sldMk cId="767360713" sldId="278"/>
            <ac:grpSpMk id="16" creationId="{00000000-0000-0000-0000-000000000000}"/>
          </ac:grpSpMkLst>
        </pc:grpChg>
        <pc:picChg chg="add del">
          <ac:chgData name="Chelsea Heap" userId="a82ad95d2ce7c9ef" providerId="LiveId" clId="{C4742F5F-9793-40AB-81D8-0710323BF4C5}" dt="2021-11-02T21:52:49.846" v="67" actId="478"/>
          <ac:picMkLst>
            <pc:docMk/>
            <pc:sldMk cId="767360713" sldId="278"/>
            <ac:picMk id="7" creationId="{00000000-0000-0000-0000-000000000000}"/>
          </ac:picMkLst>
        </pc:picChg>
        <pc:picChg chg="add del">
          <ac:chgData name="Chelsea Heap" userId="a82ad95d2ce7c9ef" providerId="LiveId" clId="{C4742F5F-9793-40AB-81D8-0710323BF4C5}" dt="2021-11-02T21:52:49.846" v="67" actId="478"/>
          <ac:picMkLst>
            <pc:docMk/>
            <pc:sldMk cId="767360713" sldId="278"/>
            <ac:picMk id="8" creationId="{00000000-0000-0000-0000-000000000000}"/>
          </ac:picMkLst>
        </pc:picChg>
        <pc:picChg chg="add del">
          <ac:chgData name="Chelsea Heap" userId="a82ad95d2ce7c9ef" providerId="LiveId" clId="{C4742F5F-9793-40AB-81D8-0710323BF4C5}" dt="2021-11-02T21:52:49.846" v="67" actId="478"/>
          <ac:picMkLst>
            <pc:docMk/>
            <pc:sldMk cId="767360713" sldId="278"/>
            <ac:picMk id="9" creationId="{00000000-0000-0000-0000-000000000000}"/>
          </ac:picMkLst>
        </pc:picChg>
        <pc:picChg chg="add del">
          <ac:chgData name="Chelsea Heap" userId="a82ad95d2ce7c9ef" providerId="LiveId" clId="{C4742F5F-9793-40AB-81D8-0710323BF4C5}" dt="2021-11-02T21:52:49.846" v="67" actId="478"/>
          <ac:picMkLst>
            <pc:docMk/>
            <pc:sldMk cId="767360713" sldId="278"/>
            <ac:picMk id="12" creationId="{00000000-0000-0000-0000-000000000000}"/>
          </ac:picMkLst>
        </pc:picChg>
        <pc:picChg chg="add del">
          <ac:chgData name="Chelsea Heap" userId="a82ad95d2ce7c9ef" providerId="LiveId" clId="{C4742F5F-9793-40AB-81D8-0710323BF4C5}" dt="2021-11-02T21:52:49.846" v="67" actId="478"/>
          <ac:picMkLst>
            <pc:docMk/>
            <pc:sldMk cId="767360713" sldId="278"/>
            <ac:picMk id="20" creationId="{00000000-0000-0000-0000-000000000000}"/>
          </ac:picMkLst>
        </pc:picChg>
        <pc:cxnChg chg="add del">
          <ac:chgData name="Chelsea Heap" userId="a82ad95d2ce7c9ef" providerId="LiveId" clId="{C4742F5F-9793-40AB-81D8-0710323BF4C5}" dt="2021-11-02T21:52:49.846" v="67" actId="478"/>
          <ac:cxnSpMkLst>
            <pc:docMk/>
            <pc:sldMk cId="767360713" sldId="278"/>
            <ac:cxnSpMk id="25" creationId="{00000000-0000-0000-0000-000000000000}"/>
          </ac:cxnSpMkLst>
        </pc:cxnChg>
      </pc:sldChg>
      <pc:sldChg chg="add ord">
        <pc:chgData name="Chelsea Heap" userId="a82ad95d2ce7c9ef" providerId="LiveId" clId="{C4742F5F-9793-40AB-81D8-0710323BF4C5}" dt="2021-11-02T23:17:42.193" v="1129"/>
        <pc:sldMkLst>
          <pc:docMk/>
          <pc:sldMk cId="3181171905" sldId="279"/>
        </pc:sldMkLst>
      </pc:sldChg>
    </pc:docChg>
  </pc:docChgLst>
  <pc:docChgLst>
    <pc:chgData name="Chelsea Heap" userId="a82ad95d2ce7c9ef" providerId="LiveId" clId="{1941968D-C8B7-4B62-98EB-8979D6FCF6F2}"/>
    <pc:docChg chg="addSld delSld modSld">
      <pc:chgData name="Chelsea Heap" userId="a82ad95d2ce7c9ef" providerId="LiveId" clId="{1941968D-C8B7-4B62-98EB-8979D6FCF6F2}" dt="2021-11-11T00:35:58.487" v="19" actId="20577"/>
      <pc:docMkLst>
        <pc:docMk/>
      </pc:docMkLst>
      <pc:sldChg chg="del">
        <pc:chgData name="Chelsea Heap" userId="a82ad95d2ce7c9ef" providerId="LiveId" clId="{1941968D-C8B7-4B62-98EB-8979D6FCF6F2}" dt="2021-11-11T00:35:51.487" v="5" actId="2696"/>
        <pc:sldMkLst>
          <pc:docMk/>
          <pc:sldMk cId="0" sldId="257"/>
        </pc:sldMkLst>
      </pc:sldChg>
      <pc:sldChg chg="modSp add mod setBg">
        <pc:chgData name="Chelsea Heap" userId="a82ad95d2ce7c9ef" providerId="LiveId" clId="{1941968D-C8B7-4B62-98EB-8979D6FCF6F2}" dt="2021-11-11T00:35:58.487" v="19" actId="20577"/>
        <pc:sldMkLst>
          <pc:docMk/>
          <pc:sldMk cId="0" sldId="280"/>
        </pc:sldMkLst>
        <pc:spChg chg="mod">
          <ac:chgData name="Chelsea Heap" userId="a82ad95d2ce7c9ef" providerId="LiveId" clId="{1941968D-C8B7-4B62-98EB-8979D6FCF6F2}" dt="2021-11-11T00:35:58.487" v="19" actId="20577"/>
          <ac:spMkLst>
            <pc:docMk/>
            <pc:sldMk cId="0" sldId="280"/>
            <ac:spMk id="63" creationId="{00000000-0000-0000-0000-000000000000}"/>
          </ac:spMkLst>
        </pc:spChg>
      </pc:sldChg>
      <pc:sldChg chg="add del setBg">
        <pc:chgData name="Chelsea Heap" userId="a82ad95d2ce7c9ef" providerId="LiveId" clId="{1941968D-C8B7-4B62-98EB-8979D6FCF6F2}" dt="2021-11-11T00:03:20.158" v="2" actId="2696"/>
        <pc:sldMkLst>
          <pc:docMk/>
          <pc:sldMk cId="1755189889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787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504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e201f47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e201f47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235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e201f47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e201f47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59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e201f47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e201f47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044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e201f47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e201f47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526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e201f47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e201f47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6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e201f47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e201f47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349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e201f47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e201f47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74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8e201f47c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8e201f47c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50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b2376e3d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b2376e3d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57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8e201f4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8e201f4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17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8e201f47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8e201f47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51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e201f47c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e201f47c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72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e201f47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e201f47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04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e201f47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e201f47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0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e201f47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e201f47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358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8e201f47c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8e201f47c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68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zotero.org/support/styles" TargetMode="External"/><Relationship Id="rId7" Type="http://schemas.openxmlformats.org/officeDocument/2006/relationships/hyperlink" Target="https://retorque.re/zotero-better-bibtex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zotero.org/support/creating_bibliographies#quick_copy" TargetMode="External"/><Relationship Id="rId5" Type="http://schemas.openxmlformats.org/officeDocument/2006/relationships/hyperlink" Target="https://www.zotero.org/support/google_docs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ww.zotero.org/support/word_processor_integration" TargetMode="Externa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zotero.org/support/groups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hyperlink" Target="https://www.zotero.org/support/my_publication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zotero.org/support/connector_preferences#proxies_preferences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www.zotero.org/blog/zotero-6/" TargetMode="External"/><Relationship Id="rId4" Type="http://schemas.openxmlformats.org/officeDocument/2006/relationships/hyperlink" Target="https://www.zotero.org/support/not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support/kb/keyboard_shortcu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suppor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zotero.org/support/kb/mendeley_import" TargetMode="External"/><Relationship Id="rId5" Type="http://schemas.openxmlformats.org/officeDocument/2006/relationships/hyperlink" Target="https://www.zotero.org/support/kb/endnote_import" TargetMode="External"/><Relationship Id="rId4" Type="http://schemas.openxmlformats.org/officeDocument/2006/relationships/hyperlink" Target="https://forums.zotero.org/discuss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zotero.org/support/zotero_dat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www.zotero.org/support/adding_items_to_zotero" TargetMode="Externa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zotero.org/support/kb/importing_standardized_formats" TargetMode="External"/><Relationship Id="rId5" Type="http://schemas.openxmlformats.org/officeDocument/2006/relationships/hyperlink" Target="https://www.zotero.org/support/kb/mendeley_import" TargetMode="External"/><Relationship Id="rId4" Type="http://schemas.openxmlformats.org/officeDocument/2006/relationships/hyperlink" Target="https://www.zotero.org/support/kb/endnote_impo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zotero.org/support/collections_and_tags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hyperlink" Target="https://www.zotero.org/support/duplicate_detection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zotero.org/support/searching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58" y="0"/>
            <a:ext cx="7715250" cy="5143500"/>
          </a:xfrm>
          <a:prstGeom prst="rect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9273" y="1638794"/>
            <a:ext cx="8520600" cy="3241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mi-NZ" sz="3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Managing References with Zotero</a:t>
            </a:r>
            <a:endParaRPr sz="32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>
              <a:solidFill>
                <a:srgbClr val="F96D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>
                <a:solidFill>
                  <a:srgbClr val="F96D00"/>
                </a:solidFill>
                <a:latin typeface="Roboto"/>
                <a:ea typeface="Roboto"/>
                <a:cs typeface="Roboto"/>
                <a:sym typeface="Roboto"/>
              </a:rPr>
              <a:t>Tom Saunders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>
                <a:solidFill>
                  <a:srgbClr val="F96D00"/>
                </a:solidFill>
                <a:latin typeface="Roboto"/>
                <a:ea typeface="Roboto"/>
                <a:cs typeface="Roboto"/>
                <a:sym typeface="Roboto"/>
              </a:rPr>
              <a:t>tom.saunders@auckland.ac.nz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>
                <a:solidFill>
                  <a:srgbClr val="F96D00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r>
              <a:rPr lang="en-GB" sz="2000" i="1" dirty="0" err="1">
                <a:solidFill>
                  <a:srgbClr val="F96D00"/>
                </a:solidFill>
                <a:latin typeface="Roboto"/>
                <a:ea typeface="Roboto"/>
                <a:cs typeface="Roboto"/>
                <a:sym typeface="Roboto"/>
              </a:rPr>
              <a:t>TomSaundersNZ</a:t>
            </a:r>
            <a:endParaRPr sz="2000" i="1" dirty="0">
              <a:solidFill>
                <a:srgbClr val="F96D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" y="183054"/>
            <a:ext cx="48768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967500" y="2150850"/>
            <a:ext cx="386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r>
              <a:rPr lang="en-US" i="1" dirty="0"/>
              <a:t>“Write what should not be forgotten.”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—</a:t>
            </a:r>
            <a:r>
              <a:rPr lang="en-NZ" i="1" dirty="0"/>
              <a:t>Isabel Allende</a:t>
            </a:r>
            <a:endParaRPr lang="en-US" i="1" dirty="0"/>
          </a:p>
        </p:txBody>
      </p:sp>
      <p:sp>
        <p:nvSpPr>
          <p:cNvPr id="103" name="Google Shape;103;p20"/>
          <p:cNvSpPr/>
          <p:nvPr/>
        </p:nvSpPr>
        <p:spPr>
          <a:xfrm>
            <a:off x="-25275" y="-3150"/>
            <a:ext cx="4597200" cy="5143500"/>
          </a:xfrm>
          <a:prstGeom prst="rect">
            <a:avLst/>
          </a:prstGeom>
          <a:solidFill>
            <a:srgbClr val="F96D00"/>
          </a:solidFill>
          <a:ln w="9525" cap="flat" cmpd="sng">
            <a:solidFill>
              <a:srgbClr val="F96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2;p20"/>
          <p:cNvSpPr txBox="1">
            <a:spLocks/>
          </p:cNvSpPr>
          <p:nvPr/>
        </p:nvSpPr>
        <p:spPr>
          <a:xfrm>
            <a:off x="340875" y="2147700"/>
            <a:ext cx="386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59906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365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Citing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03773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3"/>
              </a:rPr>
              <a:t>Styles</a:t>
            </a:r>
            <a:r>
              <a:rPr lang="en-GB" dirty="0">
                <a:solidFill>
                  <a:schemeClr val="tx1"/>
                </a:solidFill>
              </a:rPr>
              <a:t>: Install from the style manager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Word Processors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  <a:hlinkClick r:id="rId4"/>
              </a:rPr>
              <a:t>Plugin</a:t>
            </a:r>
            <a:r>
              <a:rPr lang="en-GB" dirty="0">
                <a:solidFill>
                  <a:schemeClr val="tx1"/>
                </a:solidFill>
              </a:rPr>
              <a:t> installed with Zotero, adds toolbar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Add citation, Add/edit bibliography, Change citation style, Refresh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- Edit item data in </a:t>
            </a:r>
            <a:r>
              <a:rPr lang="en-GB" dirty="0" err="1">
                <a:solidFill>
                  <a:schemeClr val="tx1"/>
                </a:solidFill>
              </a:rPr>
              <a:t>zotero</a:t>
            </a:r>
            <a:r>
              <a:rPr lang="en-GB" dirty="0">
                <a:solidFill>
                  <a:schemeClr val="tx1"/>
                </a:solidFill>
              </a:rPr>
              <a:t> then refresh to update in doc.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5"/>
              </a:rPr>
              <a:t>Google Docs</a:t>
            </a:r>
            <a:r>
              <a:rPr lang="en-GB" dirty="0">
                <a:solidFill>
                  <a:schemeClr val="tx1"/>
                </a:solidFill>
              </a:rPr>
              <a:t>: Requires </a:t>
            </a:r>
            <a:r>
              <a:rPr lang="en-GB" dirty="0" err="1">
                <a:solidFill>
                  <a:schemeClr val="tx1"/>
                </a:solidFill>
              </a:rPr>
              <a:t>zotero</a:t>
            </a:r>
            <a:r>
              <a:rPr lang="en-GB" dirty="0">
                <a:solidFill>
                  <a:schemeClr val="tx1"/>
                </a:solidFill>
              </a:rPr>
              <a:t> running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Use as you would with a word processor (see limitations)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6"/>
              </a:rPr>
              <a:t>Inside Zotero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Use quick copy to copy in-text citations or references to clipboard/HTML/RIS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For LaTeX users</a:t>
            </a:r>
            <a:r>
              <a:rPr lang="en-GB" dirty="0">
                <a:solidFill>
                  <a:schemeClr val="tx1"/>
                </a:solidFill>
              </a:rPr>
              <a:t>: Install ‘</a:t>
            </a:r>
            <a:r>
              <a:rPr lang="en-GB" dirty="0">
                <a:solidFill>
                  <a:schemeClr val="tx1"/>
                </a:solidFill>
                <a:hlinkClick r:id="rId7"/>
              </a:rPr>
              <a:t>Better </a:t>
            </a:r>
            <a:r>
              <a:rPr lang="en-GB" dirty="0" err="1">
                <a:solidFill>
                  <a:schemeClr val="tx1"/>
                </a:solidFill>
                <a:hlinkClick r:id="rId7"/>
              </a:rPr>
              <a:t>BibTeX</a:t>
            </a:r>
            <a:r>
              <a:rPr lang="en-GB" dirty="0">
                <a:solidFill>
                  <a:schemeClr val="tx1"/>
                </a:solidFill>
              </a:rPr>
              <a:t>’ plugin for Zotero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8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963477" y="82674"/>
            <a:ext cx="4238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>
                <a:solidFill>
                  <a:srgbClr val="EB5B0C"/>
                </a:solidFill>
              </a:rPr>
              <a:t>Edit &gt; Preferences &gt; Cite &gt; Get additional styles</a:t>
            </a:r>
            <a:endParaRPr lang="en-NZ" dirty="0">
              <a:solidFill>
                <a:srgbClr val="EB5B0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25" y="9353"/>
            <a:ext cx="2941675" cy="1477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3" y="2336930"/>
            <a:ext cx="1719151" cy="9648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7326" y="3308516"/>
            <a:ext cx="8219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>
                <a:solidFill>
                  <a:srgbClr val="EB5B0C"/>
                </a:solidFill>
              </a:rPr>
              <a:t>Right click item(s) &gt; Create bibliography from items &gt; Select style &gt; Select citations or bibliography </a:t>
            </a:r>
            <a:endParaRPr lang="en-NZ" dirty="0">
              <a:solidFill>
                <a:srgbClr val="EB5B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5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365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Collaboration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98235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3"/>
              </a:rPr>
              <a:t>Group Libraries</a:t>
            </a:r>
            <a:r>
              <a:rPr lang="en-GB" dirty="0">
                <a:solidFill>
                  <a:schemeClr val="tx1"/>
                </a:solidFill>
              </a:rPr>
              <a:t>: Ideal for group projects, lab groups, tutorials </a:t>
            </a:r>
            <a:r>
              <a:rPr lang="en-GB" dirty="0" err="1">
                <a:solidFill>
                  <a:schemeClr val="tx1"/>
                </a:solidFill>
              </a:rPr>
              <a:t>etc</a:t>
            </a: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Private or public, share files, uses owners storage quota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Separate library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4"/>
              </a:rPr>
              <a:t>My publications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Drag your pubs here, choose whether file is public</a:t>
            </a:r>
            <a:endParaRPr lang="en-GB" b="1" dirty="0">
              <a:solidFill>
                <a:schemeClr val="tx1"/>
              </a:solidFill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-GB" b="1" dirty="0" err="1">
                <a:solidFill>
                  <a:schemeClr val="tx1"/>
                </a:solidFill>
              </a:rPr>
              <a:t>Zotero</a:t>
            </a:r>
            <a:r>
              <a:rPr lang="en-GB" b="1" dirty="0">
                <a:solidFill>
                  <a:schemeClr val="tx1"/>
                </a:solidFill>
              </a:rPr>
              <a:t> web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Profile, groups, my pubs, forum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Web library: Add/manage citations, view synced pdfs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62" y="230663"/>
            <a:ext cx="942975" cy="276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2141" y="230663"/>
            <a:ext cx="2913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>
                <a:solidFill>
                  <a:srgbClr val="EB5B0C"/>
                </a:solidFill>
              </a:rPr>
              <a:t>Select ‘New Library’ &gt; New Group</a:t>
            </a:r>
            <a:endParaRPr lang="en-NZ" dirty="0">
              <a:solidFill>
                <a:srgbClr val="EB5B0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423" y="1937885"/>
            <a:ext cx="843935" cy="11762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59794" y="2615609"/>
            <a:ext cx="822251" cy="170121"/>
          </a:xfrm>
          <a:prstGeom prst="rect">
            <a:avLst/>
          </a:prstGeom>
          <a:noFill/>
          <a:ln>
            <a:solidFill>
              <a:srgbClr val="EB5B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00" y="3927724"/>
            <a:ext cx="5202865" cy="12157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2732" y="2960231"/>
            <a:ext cx="3446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5B0C"/>
                </a:solidFill>
              </a:rPr>
              <a:t>https://www.zotero.org/[username]/library</a:t>
            </a:r>
            <a:endParaRPr lang="en-NZ" dirty="0">
              <a:solidFill>
                <a:srgbClr val="EB5B0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984" y="230663"/>
            <a:ext cx="440179" cy="276225"/>
          </a:xfrm>
          <a:prstGeom prst="rect">
            <a:avLst/>
          </a:prstGeom>
          <a:noFill/>
          <a:ln>
            <a:solidFill>
              <a:srgbClr val="F96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305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365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Tips &amp; Tricks 1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85535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3"/>
              </a:rPr>
              <a:t>Proxies</a:t>
            </a:r>
            <a:r>
              <a:rPr lang="en-GB" dirty="0">
                <a:solidFill>
                  <a:schemeClr val="tx1"/>
                </a:solidFill>
              </a:rPr>
              <a:t>: Detects institutional proxy and remembers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4"/>
              </a:rPr>
              <a:t>Notes</a:t>
            </a:r>
            <a:r>
              <a:rPr lang="en-GB" dirty="0">
                <a:solidFill>
                  <a:schemeClr val="tx1"/>
                </a:solidFill>
              </a:rPr>
              <a:t>: Right click item &gt; Add note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Searchable, useful for summarising or coding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Insert into documents with live citations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5"/>
              </a:rPr>
              <a:t>Annotations</a:t>
            </a:r>
            <a:r>
              <a:rPr lang="en-GB" dirty="0">
                <a:solidFill>
                  <a:schemeClr val="tx1"/>
                </a:solidFill>
              </a:rPr>
              <a:t>: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Open item in Zotero pdf reader, add comments etc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Add annotations to notes: ‘Add Note from Annotation’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Click extracted annotation &gt; ‘Show on page’ to open item to that page</a:t>
            </a: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057269" y="8094"/>
            <a:ext cx="508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>
                <a:solidFill>
                  <a:srgbClr val="EB5B0C"/>
                </a:solidFill>
              </a:rPr>
              <a:t>Browser addon settings &gt; Zotero Connector Options &gt; Proxies</a:t>
            </a:r>
            <a:endParaRPr lang="en-NZ" dirty="0">
              <a:solidFill>
                <a:srgbClr val="EB5B0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138" y="295174"/>
            <a:ext cx="2242449" cy="407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3713" y="880393"/>
            <a:ext cx="2099874" cy="1208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2987" y="444243"/>
            <a:ext cx="204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>
                <a:solidFill>
                  <a:srgbClr val="EB5B0C"/>
                </a:solidFill>
              </a:rPr>
              <a:t>For UoA:</a:t>
            </a:r>
            <a:endParaRPr lang="en-NZ" dirty="0">
              <a:solidFill>
                <a:srgbClr val="EB5B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9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Tips &amp; Tricks 2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Item metadata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Right click title &gt; sentence case, then capitalise as needed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Initials for author names (avoids Thomas Tom T. problem)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Italicise species names &lt;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&gt;Homo sapiens&lt;/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&gt;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Confirm metadata is accurate, check URL, add tags now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File naming 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Zotfile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Tools &gt; </a:t>
            </a:r>
            <a:r>
              <a:rPr lang="en-GB" dirty="0" err="1">
                <a:solidFill>
                  <a:schemeClr val="tx1"/>
                </a:solidFill>
              </a:rPr>
              <a:t>Zotfile</a:t>
            </a:r>
            <a:r>
              <a:rPr lang="en-GB" dirty="0">
                <a:solidFill>
                  <a:schemeClr val="tx1"/>
                </a:solidFill>
              </a:rPr>
              <a:t> Preferences &gt; Renaming rules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6454"/>
            <a:ext cx="2522426" cy="9764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505" y="3733385"/>
            <a:ext cx="1854228" cy="1275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86572" y="3579496"/>
            <a:ext cx="124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>
                <a:solidFill>
                  <a:srgbClr val="EB5B0C"/>
                </a:solidFill>
              </a:rPr>
              <a:t>My settings</a:t>
            </a:r>
            <a:endParaRPr lang="en-NZ" dirty="0">
              <a:solidFill>
                <a:srgbClr val="EB5B0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251" y="3839674"/>
            <a:ext cx="2952306" cy="10524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67839" y="3609676"/>
            <a:ext cx="147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dirty="0">
                <a:solidFill>
                  <a:srgbClr val="EB5B0C"/>
                </a:solidFill>
              </a:rPr>
              <a:t>Advanced tab</a:t>
            </a:r>
            <a:endParaRPr lang="en-NZ" dirty="0">
              <a:solidFill>
                <a:srgbClr val="EB5B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82584" y="4237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Tips &amp; Tricks 3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i-NZ" b="1" dirty="0">
                <a:solidFill>
                  <a:schemeClr val="tx1"/>
                </a:solidFill>
                <a:hlinkClick r:id="rId3"/>
              </a:rPr>
              <a:t>Shortcuts</a:t>
            </a:r>
            <a:br>
              <a:rPr lang="mi-NZ" dirty="0">
                <a:solidFill>
                  <a:schemeClr val="tx1"/>
                </a:solidFill>
              </a:rPr>
            </a:br>
            <a:r>
              <a:rPr lang="en-NZ" dirty="0">
                <a:solidFill>
                  <a:schemeClr val="tx1"/>
                </a:solidFill>
              </a:rPr>
              <a:t>New item: </a:t>
            </a:r>
            <a:r>
              <a:rPr lang="en-NZ" dirty="0" err="1">
                <a:solidFill>
                  <a:schemeClr val="tx1"/>
                </a:solidFill>
              </a:rPr>
              <a:t>Ctrl+Shift+N</a:t>
            </a:r>
            <a:br>
              <a:rPr lang="en-NZ" dirty="0">
                <a:solidFill>
                  <a:schemeClr val="tx1"/>
                </a:solidFill>
              </a:rPr>
            </a:br>
            <a:r>
              <a:rPr lang="en-NZ" dirty="0">
                <a:solidFill>
                  <a:schemeClr val="tx1"/>
                </a:solidFill>
              </a:rPr>
              <a:t>New note: </a:t>
            </a:r>
            <a:r>
              <a:rPr lang="en-NZ" dirty="0" err="1">
                <a:solidFill>
                  <a:schemeClr val="tx1"/>
                </a:solidFill>
              </a:rPr>
              <a:t>Ctrl+Shift+O</a:t>
            </a:r>
            <a:br>
              <a:rPr lang="en-NZ" dirty="0">
                <a:solidFill>
                  <a:schemeClr val="tx1"/>
                </a:solidFill>
              </a:rPr>
            </a:br>
            <a:r>
              <a:rPr lang="en-NZ" dirty="0">
                <a:solidFill>
                  <a:schemeClr val="tx1"/>
                </a:solidFill>
              </a:rPr>
              <a:t>Quick search: </a:t>
            </a:r>
            <a:r>
              <a:rPr lang="en-NZ" dirty="0" err="1">
                <a:solidFill>
                  <a:schemeClr val="tx1"/>
                </a:solidFill>
              </a:rPr>
              <a:t>Ctrl+Shift+K</a:t>
            </a:r>
            <a:br>
              <a:rPr lang="en-NZ" dirty="0">
                <a:solidFill>
                  <a:schemeClr val="tx1"/>
                </a:solidFill>
              </a:rPr>
            </a:br>
            <a:r>
              <a:rPr lang="en-NZ" dirty="0">
                <a:solidFill>
                  <a:schemeClr val="tx1"/>
                </a:solidFill>
              </a:rPr>
              <a:t>Copy citations to clipboard: </a:t>
            </a:r>
            <a:r>
              <a:rPr lang="en-NZ" dirty="0" err="1">
                <a:solidFill>
                  <a:schemeClr val="tx1"/>
                </a:solidFill>
              </a:rPr>
              <a:t>Ctrl+Shift+A</a:t>
            </a:r>
            <a:br>
              <a:rPr lang="en-NZ" dirty="0">
                <a:solidFill>
                  <a:schemeClr val="tx1"/>
                </a:solidFill>
              </a:rPr>
            </a:br>
            <a:r>
              <a:rPr lang="en-NZ" dirty="0">
                <a:solidFill>
                  <a:schemeClr val="tx1"/>
                </a:solidFill>
              </a:rPr>
              <a:t>Copy refs to clipboard: </a:t>
            </a:r>
            <a:r>
              <a:rPr lang="en-NZ" dirty="0" err="1">
                <a:solidFill>
                  <a:schemeClr val="tx1"/>
                </a:solidFill>
              </a:rPr>
              <a:t>Ctrl+Shift+C</a:t>
            </a:r>
            <a:br>
              <a:rPr lang="en-NZ" dirty="0">
                <a:solidFill>
                  <a:schemeClr val="tx1"/>
                </a:solidFill>
              </a:rPr>
            </a:br>
            <a:r>
              <a:rPr lang="en-NZ" dirty="0">
                <a:solidFill>
                  <a:schemeClr val="tx1"/>
                </a:solidFill>
              </a:rPr>
              <a:t>Expand/collapse all: +/- keys next to </a:t>
            </a:r>
            <a:r>
              <a:rPr lang="en-NZ" dirty="0" err="1">
                <a:solidFill>
                  <a:schemeClr val="tx1"/>
                </a:solidFill>
              </a:rPr>
              <a:t>numpad</a:t>
            </a:r>
            <a:endParaRPr lang="en-NZ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mi-NZ" dirty="0">
                <a:solidFill>
                  <a:schemeClr val="tx1"/>
                </a:solidFill>
              </a:rPr>
              <a:t>Add another author manually: While cursor is in author field press shift+enter</a:t>
            </a:r>
            <a:endParaRPr lang="en-NZ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25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-25275" y="-3150"/>
            <a:ext cx="4597200" cy="5143500"/>
          </a:xfrm>
          <a:prstGeom prst="rect">
            <a:avLst/>
          </a:prstGeom>
          <a:solidFill>
            <a:srgbClr val="F96D00"/>
          </a:solidFill>
          <a:ln w="9525" cap="flat" cmpd="sng">
            <a:solidFill>
              <a:srgbClr val="F96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2;p20"/>
          <p:cNvSpPr txBox="1">
            <a:spLocks/>
          </p:cNvSpPr>
          <p:nvPr/>
        </p:nvSpPr>
        <p:spPr>
          <a:xfrm>
            <a:off x="340875" y="2147700"/>
            <a:ext cx="386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End Demo</a:t>
            </a:r>
          </a:p>
        </p:txBody>
      </p:sp>
    </p:spTree>
    <p:extLst>
      <p:ext uri="{BB962C8B-B14F-4D97-AF65-F5344CB8AC3E}">
        <p14:creationId xmlns:p14="http://schemas.microsoft.com/office/powerpoint/2010/main" val="7853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73A8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Resources &amp; Support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  <a:buClr>
                <a:srgbClr val="F3F3F3"/>
              </a:buClr>
            </a:pPr>
            <a:r>
              <a:rPr lang="en-GB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Zotero</a:t>
            </a: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documentation</a:t>
            </a: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indent="-285750">
              <a:spcAft>
                <a:spcPts val="1200"/>
              </a:spcAft>
              <a:buClr>
                <a:srgbClr val="F3F3F3"/>
              </a:buClr>
            </a:pPr>
            <a:r>
              <a:rPr lang="en-GB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Zotero</a:t>
            </a: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forums</a:t>
            </a: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for basic support questions</a:t>
            </a:r>
          </a:p>
          <a:p>
            <a:pPr marL="285750" indent="-285750">
              <a:spcAft>
                <a:spcPts val="1200"/>
              </a:spcAft>
              <a:buClr>
                <a:srgbClr val="F3F3F3"/>
              </a:buClr>
            </a:pP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Transferring your library from </a:t>
            </a: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EndNote</a:t>
            </a: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Mendeley</a:t>
            </a:r>
            <a:endParaRPr lang="en-GB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6D0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Housekeeping </a:t>
            </a:r>
            <a:endParaRPr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Please stay muted, feel free to turn camera on/off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Helper: James Love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Questions: Enter in chat at any time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Slides will be available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-GB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Gold underlined text in slides are links to more information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Session Plan</a:t>
            </a:r>
            <a:endParaRPr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What is Zotero?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Adding items and moving from a different reference manager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Organising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items with collections, tags, searches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Citing in word processors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libraries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Tips &amp; tricks</a:t>
            </a: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Zotero</a:t>
            </a:r>
            <a:endParaRPr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35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Free open source reference manager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Powerful ways to add, manage, and cite references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Supports all major operating systems and word processors</a:t>
            </a:r>
          </a:p>
          <a:p>
            <a:pPr marL="285750" indent="-285750">
              <a:spcAft>
                <a:spcPts val="120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Unlimited reference syncing, paid plans allow file syncing:</a:t>
            </a:r>
          </a:p>
          <a:p>
            <a:pPr marL="0" lvl="0" indent="0">
              <a:spcAft>
                <a:spcPts val="1200"/>
              </a:spcAft>
              <a:buClr>
                <a:schemeClr val="bg1"/>
              </a:buClr>
              <a:buNone/>
            </a:pP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Aft>
                <a:spcPts val="1200"/>
              </a:spcAft>
              <a:buClr>
                <a:schemeClr val="bg1"/>
              </a:buClr>
              <a:buNone/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Free = 300MB</a:t>
            </a:r>
            <a:b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2GB 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= US$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20/year</a:t>
            </a:r>
            <a:b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6GB 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= US$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60/year</a:t>
            </a:r>
            <a:b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Unlimited 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= US$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120/year</a:t>
            </a: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9D527-7D8D-4C31-AE30-2685B7F41E23}"/>
              </a:ext>
            </a:extLst>
          </p:cNvPr>
          <p:cNvSpPr txBox="1"/>
          <p:nvPr/>
        </p:nvSpPr>
        <p:spPr>
          <a:xfrm>
            <a:off x="3647625" y="3415818"/>
            <a:ext cx="130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One device</a:t>
            </a:r>
            <a:endParaRPr lang="en-NZ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22B8-9388-47EF-8D83-0F29266EE63E}"/>
              </a:ext>
            </a:extLst>
          </p:cNvPr>
          <p:cNvSpPr txBox="1"/>
          <p:nvPr/>
        </p:nvSpPr>
        <p:spPr>
          <a:xfrm>
            <a:off x="6822191" y="3415818"/>
            <a:ext cx="1304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2+ devices</a:t>
            </a:r>
            <a:endParaRPr lang="en-NZ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562DF-1B9C-42C3-B10A-BB4B8E6CC442}"/>
              </a:ext>
            </a:extLst>
          </p:cNvPr>
          <p:cNvSpPr txBox="1"/>
          <p:nvPr/>
        </p:nvSpPr>
        <p:spPr>
          <a:xfrm>
            <a:off x="3254947" y="3723595"/>
            <a:ext cx="2279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 plan isn’t needed. Manually backup your </a:t>
            </a:r>
            <a:r>
              <a:rPr lang="en-US" b="1" dirty="0">
                <a:hlinkClick r:id="rId4"/>
              </a:rPr>
              <a:t>storage folder </a:t>
            </a:r>
            <a:r>
              <a:rPr lang="en-US" dirty="0"/>
              <a:t>regularly.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4838E-78DC-41E8-91C2-DB22985B3D94}"/>
              </a:ext>
            </a:extLst>
          </p:cNvPr>
          <p:cNvSpPr txBox="1"/>
          <p:nvPr/>
        </p:nvSpPr>
        <p:spPr>
          <a:xfrm>
            <a:off x="6035040" y="3723595"/>
            <a:ext cx="2943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 plan means attachment files (PDFs </a:t>
            </a:r>
            <a:r>
              <a:rPr lang="en-US" dirty="0" err="1"/>
              <a:t>etc</a:t>
            </a:r>
            <a:r>
              <a:rPr lang="en-US" dirty="0"/>
              <a:t>) are available on all devices and Zotero web.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985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-25275" y="-3150"/>
            <a:ext cx="4597200" cy="5143500"/>
          </a:xfrm>
          <a:prstGeom prst="rect">
            <a:avLst/>
          </a:prstGeom>
          <a:solidFill>
            <a:srgbClr val="F96D00"/>
          </a:solidFill>
          <a:ln w="9525" cap="flat" cmpd="sng">
            <a:solidFill>
              <a:srgbClr val="F96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2;p20"/>
          <p:cNvSpPr txBox="1">
            <a:spLocks/>
          </p:cNvSpPr>
          <p:nvPr/>
        </p:nvSpPr>
        <p:spPr>
          <a:xfrm>
            <a:off x="340875" y="2147700"/>
            <a:ext cx="386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Start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5;p16"/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>
                <a:solidFill>
                  <a:schemeClr val="tx1"/>
                </a:solidFill>
                <a:hlinkClick r:id="rId4"/>
              </a:rPr>
              <a:t>Adding Items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367062"/>
            <a:ext cx="2726144" cy="136307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4391246"/>
            <a:ext cx="2477250" cy="7522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961" y="2367062"/>
            <a:ext cx="3034711" cy="125160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311700" y="1392355"/>
            <a:ext cx="7256611" cy="371476"/>
            <a:chOff x="311700" y="1392355"/>
            <a:chExt cx="7256611" cy="3714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700" y="1392356"/>
              <a:ext cx="6448425" cy="3714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22540" y="1392355"/>
              <a:ext cx="445771" cy="37147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60125" y="1392356"/>
              <a:ext cx="362415" cy="37147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05" y="4164318"/>
            <a:ext cx="1213927" cy="9886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700" y="1084577"/>
            <a:ext cx="753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b="1" dirty="0">
                <a:solidFill>
                  <a:srgbClr val="237DB2"/>
                </a:solidFill>
              </a:rPr>
              <a:t>1. From web browser				         Look for one of these icons</a:t>
            </a:r>
            <a:endParaRPr lang="en-NZ" b="1" dirty="0">
              <a:solidFill>
                <a:srgbClr val="237DB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368" y="1392354"/>
            <a:ext cx="1233943" cy="371477"/>
          </a:xfrm>
          <a:prstGeom prst="rect">
            <a:avLst/>
          </a:prstGeom>
          <a:noFill/>
          <a:ln>
            <a:solidFill>
              <a:srgbClr val="237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311700" y="2023949"/>
            <a:ext cx="294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b="1" dirty="0">
                <a:solidFill>
                  <a:srgbClr val="237DB2"/>
                </a:solidFill>
              </a:rPr>
              <a:t>2. Multiple items detected</a:t>
            </a:r>
            <a:endParaRPr lang="en-NZ" b="1" dirty="0">
              <a:solidFill>
                <a:srgbClr val="237DB2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8547" y="1977918"/>
            <a:ext cx="445771" cy="3714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53528" y="2063692"/>
            <a:ext cx="294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b="1" dirty="0">
                <a:solidFill>
                  <a:srgbClr val="237DB2"/>
                </a:solidFill>
              </a:rPr>
              <a:t>3. Drop a pdf into zotero</a:t>
            </a:r>
            <a:endParaRPr lang="en-NZ" b="1" dirty="0">
              <a:solidFill>
                <a:srgbClr val="237DB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1699" y="4083469"/>
            <a:ext cx="294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b="1" dirty="0">
                <a:solidFill>
                  <a:srgbClr val="237DB2"/>
                </a:solidFill>
              </a:rPr>
              <a:t>4. Add via identifier</a:t>
            </a:r>
            <a:endParaRPr lang="en-NZ" b="1" dirty="0">
              <a:solidFill>
                <a:srgbClr val="237DB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4966" y="3853451"/>
            <a:ext cx="294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b="1" dirty="0">
                <a:solidFill>
                  <a:srgbClr val="237DB2"/>
                </a:solidFill>
              </a:rPr>
              <a:t>5. Import RIS, XML, BibTeX, etc </a:t>
            </a:r>
            <a:endParaRPr lang="en-NZ" b="1" dirty="0">
              <a:solidFill>
                <a:srgbClr val="237DB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275367" y="1238465"/>
            <a:ext cx="3062177" cy="0"/>
          </a:xfrm>
          <a:prstGeom prst="straightConnector1">
            <a:avLst/>
          </a:prstGeom>
          <a:ln>
            <a:solidFill>
              <a:srgbClr val="237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7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5;p16"/>
          <p:cNvSpPr txBox="1">
            <a:spLocks/>
          </p:cNvSpPr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dirty="0">
                <a:solidFill>
                  <a:schemeClr val="tx1"/>
                </a:solidFill>
              </a:rPr>
              <a:t>Importing from other managers</a:t>
            </a:r>
          </a:p>
        </p:txBody>
      </p:sp>
      <p:sp>
        <p:nvSpPr>
          <p:cNvPr id="26" name="Google Shape;76;p16">
            <a:extLst>
              <a:ext uri="{FF2B5EF4-FFF2-40B4-BE49-F238E27FC236}">
                <a16:creationId xmlns:a16="http://schemas.microsoft.com/office/drawing/2014/main" id="{DA67FDA8-9B39-4CA9-9205-D66981148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3773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1. </a:t>
            </a:r>
            <a:r>
              <a:rPr lang="en-GB" b="1" dirty="0">
                <a:solidFill>
                  <a:schemeClr val="tx1"/>
                </a:solidFill>
                <a:hlinkClick r:id="rId4"/>
              </a:rPr>
              <a:t>Endnote</a:t>
            </a:r>
            <a:r>
              <a:rPr lang="en-GB" b="1" dirty="0">
                <a:solidFill>
                  <a:schemeClr val="tx1"/>
                </a:solidFill>
              </a:rPr>
              <a:t> (Preserves attachment files)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Export XML to </a:t>
            </a:r>
            <a:r>
              <a:rPr lang="en-GB" dirty="0" err="1">
                <a:solidFill>
                  <a:schemeClr val="tx1"/>
                </a:solidFill>
              </a:rPr>
              <a:t>endnote.data</a:t>
            </a:r>
            <a:r>
              <a:rPr lang="en-GB" dirty="0">
                <a:solidFill>
                  <a:schemeClr val="tx1"/>
                </a:solidFill>
              </a:rPr>
              <a:t>\PDF folder. Import to Zotero.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2. </a:t>
            </a:r>
            <a:r>
              <a:rPr lang="en-GB" b="1" dirty="0">
                <a:solidFill>
                  <a:schemeClr val="tx1"/>
                </a:solidFill>
                <a:hlinkClick r:id="rId5"/>
              </a:rPr>
              <a:t>Mendeley</a:t>
            </a:r>
            <a:r>
              <a:rPr lang="en-GB" b="1" dirty="0">
                <a:solidFill>
                  <a:schemeClr val="tx1"/>
                </a:solidFill>
              </a:rPr>
              <a:t> (Preserves attachment files)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File &gt; Import &gt; Mendeley Reference Manager (online import)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3. </a:t>
            </a:r>
            <a:r>
              <a:rPr lang="en-GB" b="1" dirty="0" err="1">
                <a:solidFill>
                  <a:schemeClr val="tx1"/>
                </a:solidFill>
                <a:hlinkClick r:id="rId6"/>
              </a:rPr>
              <a:t>Refworks</a:t>
            </a:r>
            <a:r>
              <a:rPr lang="en-GB" b="1" dirty="0">
                <a:solidFill>
                  <a:schemeClr val="tx1"/>
                </a:solidFill>
                <a:hlinkClick r:id="rId6"/>
              </a:rPr>
              <a:t>/Papers/etc</a:t>
            </a:r>
            <a:endParaRPr lang="en-GB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Export RIS or </a:t>
            </a:r>
            <a:r>
              <a:rPr lang="en-GB" dirty="0" err="1">
                <a:solidFill>
                  <a:schemeClr val="tx1"/>
                </a:solidFill>
              </a:rPr>
              <a:t>BibTeX</a:t>
            </a:r>
            <a:r>
              <a:rPr lang="en-GB" dirty="0">
                <a:solidFill>
                  <a:schemeClr val="tx1"/>
                </a:solidFill>
              </a:rPr>
              <a:t> (won’t bring attachment files)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OR</a:t>
            </a:r>
            <a:r>
              <a:rPr lang="en-GB" dirty="0">
                <a:solidFill>
                  <a:schemeClr val="tx1"/>
                </a:solidFill>
              </a:rPr>
              <a:t> Drag n drop all your PDFs into Zotero and it will create parent items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CC4553-7E2C-425C-BBE5-BFAA3DE81597}"/>
              </a:ext>
            </a:extLst>
          </p:cNvPr>
          <p:cNvSpPr txBox="1"/>
          <p:nvPr/>
        </p:nvSpPr>
        <p:spPr>
          <a:xfrm>
            <a:off x="5876544" y="216425"/>
            <a:ext cx="3267456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Back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up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your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libraries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first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, and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disable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automatic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sync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in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Zotero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in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case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there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are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problems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with</a:t>
            </a:r>
            <a:r>
              <a:rPr lang="mi-NZ" sz="16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mi-NZ" sz="1600" dirty="0" err="1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import</a:t>
            </a:r>
            <a:endParaRPr lang="mi-NZ" sz="1200" dirty="0">
              <a:solidFill>
                <a:srgbClr val="EB5B0C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Interface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24" y="1166724"/>
            <a:ext cx="6498236" cy="3922633"/>
          </a:xfrm>
          <a:prstGeom prst="rect">
            <a:avLst/>
          </a:prstGeom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262724" y="1412637"/>
            <a:ext cx="842802" cy="2231858"/>
          </a:xfrm>
          <a:prstGeom prst="rect">
            <a:avLst/>
          </a:prstGeom>
          <a:noFill/>
          <a:ln>
            <a:solidFill>
              <a:srgbClr val="EB5B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6581102" y="1412637"/>
            <a:ext cx="1179857" cy="2691529"/>
          </a:xfrm>
          <a:prstGeom prst="rect">
            <a:avLst/>
          </a:prstGeom>
          <a:noFill/>
          <a:ln>
            <a:solidFill>
              <a:srgbClr val="EB5B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2124241" y="1412637"/>
            <a:ext cx="4456860" cy="3699259"/>
          </a:xfrm>
          <a:prstGeom prst="rect">
            <a:avLst/>
          </a:prstGeom>
          <a:noFill/>
          <a:ln>
            <a:solidFill>
              <a:srgbClr val="237D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/>
          <p:cNvSpPr/>
          <p:nvPr/>
        </p:nvSpPr>
        <p:spPr>
          <a:xfrm>
            <a:off x="1262724" y="4210492"/>
            <a:ext cx="842802" cy="901404"/>
          </a:xfrm>
          <a:prstGeom prst="rect">
            <a:avLst/>
          </a:prstGeom>
          <a:noFill/>
          <a:ln>
            <a:solidFill>
              <a:srgbClr val="EB5B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/>
          <p:cNvSpPr txBox="1"/>
          <p:nvPr/>
        </p:nvSpPr>
        <p:spPr>
          <a:xfrm>
            <a:off x="0" y="1353879"/>
            <a:ext cx="126272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600" u="sng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Library and collections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2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Right click to add, rename, or delete.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2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Drag n drop refs between collections.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210492"/>
            <a:ext cx="1262724" cy="92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600" u="sng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Tags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endParaRPr lang="mi-NZ" sz="1200" dirty="0">
              <a:solidFill>
                <a:srgbClr val="EB5B0C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09061" y="1367559"/>
            <a:ext cx="1262724" cy="330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600" u="sng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Item metadata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2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Shows metadata of selected item.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2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Auto detected but may need tweaking.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2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Fields change based on item type.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200" dirty="0">
                <a:solidFill>
                  <a:srgbClr val="EB5B0C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Click fields to edit.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4241" y="110462"/>
            <a:ext cx="4553274" cy="124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600" u="sng" dirty="0">
                <a:solidFill>
                  <a:srgbClr val="237DB2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Reference list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200" dirty="0">
                <a:solidFill>
                  <a:srgbClr val="237DB2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Shows items in currently selected collection or library.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200" dirty="0">
                <a:solidFill>
                  <a:srgbClr val="237DB2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Double click item to open pdf.</a:t>
            </a:r>
          </a:p>
          <a:p>
            <a:pPr>
              <a:lnSpc>
                <a:spcPct val="115000"/>
              </a:lnSpc>
              <a:spcAft>
                <a:spcPts val="600"/>
              </a:spcAft>
              <a:buClrTx/>
              <a:buSzPts val="1800"/>
            </a:pPr>
            <a:r>
              <a:rPr lang="mi-NZ" sz="1200" dirty="0">
                <a:solidFill>
                  <a:srgbClr val="237DB2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Click here to change columns or add secondary sort.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87189" y="1209174"/>
            <a:ext cx="745812" cy="2383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7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365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3"/>
              </a:rPr>
              <a:t>Organising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037731"/>
            <a:ext cx="8520600" cy="4058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1. Collections:</a:t>
            </a:r>
            <a:r>
              <a:rPr lang="en-GB" dirty="0">
                <a:solidFill>
                  <a:schemeClr val="tx1"/>
                </a:solidFill>
              </a:rPr>
              <a:t> Hierarchical, same item can be in multiple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2. Tags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Status: Actions (to-read, important, </a:t>
            </a:r>
            <a:r>
              <a:rPr lang="en-GB" dirty="0" err="1">
                <a:solidFill>
                  <a:schemeClr val="tx1"/>
                </a:solidFill>
              </a:rPr>
              <a:t>etc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Content: Subjects (cats, predation, mice), where it fits with your work (chapter-1)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4"/>
              </a:rPr>
              <a:t>3. Searching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Multiple conditions, includes text in pdfs/notes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Boolean (AND OR) and wildcard (% = ‘something’)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Saved searches will add new items that fit criteria 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chemeClr val="tx1"/>
                </a:solidFill>
                <a:hlinkClick r:id="rId5"/>
              </a:rPr>
              <a:t>4. Duplicates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 r="85281" b="90848"/>
          <a:stretch/>
        </p:blipFill>
        <p:spPr>
          <a:xfrm>
            <a:off x="7617075" y="4682600"/>
            <a:ext cx="1361172" cy="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98" y="1468608"/>
            <a:ext cx="2162477" cy="7811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374813" y="245920"/>
            <a:ext cx="2484521" cy="646331"/>
          </a:xfrm>
          <a:prstGeom prst="rect">
            <a:avLst/>
          </a:prstGeom>
          <a:noFill/>
          <a:ln w="25400">
            <a:solidFill>
              <a:srgbClr val="237DB2"/>
            </a:solidFill>
          </a:ln>
        </p:spPr>
        <p:txBody>
          <a:bodyPr wrap="square" rtlCol="0">
            <a:spAutoFit/>
          </a:bodyPr>
          <a:lstStyle/>
          <a:p>
            <a:r>
              <a:rPr lang="mi-NZ" sz="1200" dirty="0"/>
              <a:t>Tip: Select an item and hold Ctrl to highlight collections containing the item.</a:t>
            </a:r>
            <a:endParaRPr lang="en-NZ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2047621" y="2529680"/>
            <a:ext cx="6352101" cy="506310"/>
            <a:chOff x="2026355" y="2631077"/>
            <a:chExt cx="6352101" cy="5063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26355" y="2631077"/>
              <a:ext cx="5352640" cy="45829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322828" y="2899144"/>
              <a:ext cx="1056167" cy="212651"/>
            </a:xfrm>
            <a:prstGeom prst="rect">
              <a:avLst/>
            </a:prstGeom>
            <a:noFill/>
            <a:ln>
              <a:solidFill>
                <a:srgbClr val="EB5B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83395" y="2899144"/>
              <a:ext cx="209107" cy="212651"/>
            </a:xfrm>
            <a:prstGeom prst="rect">
              <a:avLst/>
            </a:prstGeom>
            <a:noFill/>
            <a:ln>
              <a:solidFill>
                <a:srgbClr val="EB5B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22289" y="2875777"/>
              <a:ext cx="10561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i-NZ" sz="1100" b="1" dirty="0">
                  <a:solidFill>
                    <a:srgbClr val="EB5B0C"/>
                  </a:solidFill>
                </a:rPr>
                <a:t>Basic</a:t>
              </a:r>
              <a:endParaRPr lang="en-NZ" sz="1100" b="1" dirty="0">
                <a:solidFill>
                  <a:srgbClr val="EB5B0C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3689" y="2859546"/>
              <a:ext cx="10561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i-NZ" sz="1100" b="1" dirty="0">
                  <a:solidFill>
                    <a:srgbClr val="EB5B0C"/>
                  </a:solidFill>
                </a:rPr>
                <a:t>Advanced</a:t>
              </a:r>
              <a:endParaRPr lang="en-NZ" sz="1100" b="1" dirty="0">
                <a:solidFill>
                  <a:srgbClr val="EB5B0C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6511" y="3094602"/>
            <a:ext cx="2519252" cy="114946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5213039" y="3019759"/>
            <a:ext cx="1343475" cy="457519"/>
          </a:xfrm>
          <a:prstGeom prst="straightConnector1">
            <a:avLst/>
          </a:prstGeom>
          <a:ln w="22225">
            <a:solidFill>
              <a:srgbClr val="EB5B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3220" y="3922629"/>
            <a:ext cx="843935" cy="117623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67848" y="4702593"/>
            <a:ext cx="799308" cy="196889"/>
          </a:xfrm>
          <a:prstGeom prst="rect">
            <a:avLst/>
          </a:prstGeom>
          <a:noFill/>
          <a:ln>
            <a:solidFill>
              <a:srgbClr val="EB5B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8640" y="4269148"/>
            <a:ext cx="1944964" cy="82690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2789468" y="4829464"/>
            <a:ext cx="1956860" cy="1"/>
          </a:xfrm>
          <a:prstGeom prst="straightConnector1">
            <a:avLst/>
          </a:prstGeom>
          <a:ln w="22225">
            <a:solidFill>
              <a:srgbClr val="EB5B0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76900" y="4172508"/>
            <a:ext cx="186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i-NZ" sz="1200" b="1" dirty="0">
                <a:solidFill>
                  <a:srgbClr val="EB5B0C"/>
                </a:solidFill>
              </a:rPr>
              <a:t>Select master version, other version will be merged in.</a:t>
            </a:r>
            <a:endParaRPr lang="en-NZ" sz="1200" b="1" dirty="0">
              <a:solidFill>
                <a:srgbClr val="EB5B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367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C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B3AC3CF64161429D7E4638AB47060D" ma:contentTypeVersion="18" ma:contentTypeDescription="Create a new document." ma:contentTypeScope="" ma:versionID="75666322187c57d33c01132d3c95641b">
  <xsd:schema xmlns:xsd="http://www.w3.org/2001/XMLSchema" xmlns:xs="http://www.w3.org/2001/XMLSchema" xmlns:p="http://schemas.microsoft.com/office/2006/metadata/properties" xmlns:ns2="9ae8d21e-9f0b-4f8c-af18-737431b916ac" xmlns:ns3="2b020a29-aecd-476b-8002-043cdcfcec60" xmlns:ns4="d800a5cf-5799-495b-9b49-f15f7ad25ed9" targetNamespace="http://schemas.microsoft.com/office/2006/metadata/properties" ma:root="true" ma:fieldsID="3bf830333e75b0d589ced853a979eff9" ns2:_="" ns3:_="" ns4:_="">
    <xsd:import namespace="9ae8d21e-9f0b-4f8c-af18-737431b916ac"/>
    <xsd:import namespace="2b020a29-aecd-476b-8002-043cdcfcec60"/>
    <xsd:import namespace="d800a5cf-5799-495b-9b49-f15f7ad25e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8d21e-9f0b-4f8c-af18-737431b916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5e9cd7a-283a-407b-9b45-84d2c2056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020a29-aecd-476b-8002-043cdcfcec6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00a5cf-5799-495b-9b49-f15f7ad25ed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4ff0129-bcfc-4403-aedf-b1a835cee450}" ma:internalName="TaxCatchAll" ma:showField="CatchAllData" ma:web="2b020a29-aecd-476b-8002-043cdcfce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ae8d21e-9f0b-4f8c-af18-737431b916ac">
      <Terms xmlns="http://schemas.microsoft.com/office/infopath/2007/PartnerControls"/>
    </lcf76f155ced4ddcb4097134ff3c332f>
    <TaxCatchAll xmlns="d800a5cf-5799-495b-9b49-f15f7ad25ed9" xsi:nil="true"/>
  </documentManagement>
</p:properties>
</file>

<file path=customXml/itemProps1.xml><?xml version="1.0" encoding="utf-8"?>
<ds:datastoreItem xmlns:ds="http://schemas.openxmlformats.org/officeDocument/2006/customXml" ds:itemID="{1D53D035-33DD-489F-84A1-3E2F371F9158}"/>
</file>

<file path=customXml/itemProps2.xml><?xml version="1.0" encoding="utf-8"?>
<ds:datastoreItem xmlns:ds="http://schemas.openxmlformats.org/officeDocument/2006/customXml" ds:itemID="{9D6BF657-901C-4C34-95C3-B46E31286DD4}"/>
</file>

<file path=customXml/itemProps3.xml><?xml version="1.0" encoding="utf-8"?>
<ds:datastoreItem xmlns:ds="http://schemas.openxmlformats.org/officeDocument/2006/customXml" ds:itemID="{CC91E654-872C-4486-B3BE-579635FD2AFD}"/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1001</Words>
  <Application>Microsoft Office PowerPoint</Application>
  <PresentationFormat>On-screen Show (16:9)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Simple Light</vt:lpstr>
      <vt:lpstr>PowerPoint Presentation</vt:lpstr>
      <vt:lpstr>Housekeeping </vt:lpstr>
      <vt:lpstr>Session Plan</vt:lpstr>
      <vt:lpstr>Zotero</vt:lpstr>
      <vt:lpstr>PowerPoint Presentation</vt:lpstr>
      <vt:lpstr>PowerPoint Presentation</vt:lpstr>
      <vt:lpstr>PowerPoint Presentation</vt:lpstr>
      <vt:lpstr>Interface</vt:lpstr>
      <vt:lpstr>Organising</vt:lpstr>
      <vt:lpstr>“Write what should not be forgotten.”  —Isabel Allende</vt:lpstr>
      <vt:lpstr>Citing</vt:lpstr>
      <vt:lpstr>Collaboration</vt:lpstr>
      <vt:lpstr>Tips &amp; Tricks 1</vt:lpstr>
      <vt:lpstr>Tips &amp; Tricks 2</vt:lpstr>
      <vt:lpstr>Tips &amp; Tricks 3</vt:lpstr>
      <vt:lpstr>PowerPoint Presentation</vt:lpstr>
      <vt:lpstr>Resources &amp;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Tom</dc:creator>
  <cp:lastModifiedBy>Tom Saunders</cp:lastModifiedBy>
  <cp:revision>63</cp:revision>
  <dcterms:modified xsi:type="dcterms:W3CDTF">2024-07-15T02:03:31Z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0x01010045B3AC3CF64161429D7E4638AB47060D</vt:lpwstr>
  </property>
</Properties>
</file>