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FA8150"/>
    <a:srgbClr val="E37553"/>
    <a:srgbClr val="E0653F"/>
    <a:srgbClr val="959697"/>
    <a:srgbClr val="EAEAEA"/>
    <a:srgbClr val="E3E5F1"/>
    <a:srgbClr val="EFF0F7"/>
    <a:srgbClr val="F5B493"/>
    <a:srgbClr val="F6B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332" autoAdjust="0"/>
    <p:restoredTop sz="94674" autoAdjust="0"/>
  </p:normalViewPr>
  <p:slideViewPr>
    <p:cSldViewPr>
      <p:cViewPr varScale="1">
        <p:scale>
          <a:sx n="92" d="100"/>
          <a:sy n="92" d="100"/>
        </p:scale>
        <p:origin x="90" y="8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755576" y="843108"/>
            <a:ext cx="7489299" cy="2550643"/>
            <a:chOff x="567" y="1103"/>
            <a:chExt cx="4717" cy="1604"/>
          </a:xfrm>
        </p:grpSpPr>
        <p:sp>
          <p:nvSpPr>
            <p:cNvPr id="10" name="Rectangle 6"/>
            <p:cNvSpPr>
              <a:spLocks noChangeArrowheads="1"/>
            </p:cNvSpPr>
            <p:nvPr userDrawn="1"/>
          </p:nvSpPr>
          <p:spPr bwMode="auto">
            <a:xfrm>
              <a:off x="567" y="1333"/>
              <a:ext cx="1533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2113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>
              <a:off x="2887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3660" y="1333"/>
              <a:ext cx="760" cy="274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 userDrawn="1"/>
          </p:nvSpPr>
          <p:spPr bwMode="auto">
            <a:xfrm>
              <a:off x="567" y="2432"/>
              <a:ext cx="1533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2113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2887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 userDrawn="1"/>
          </p:nvSpPr>
          <p:spPr bwMode="auto">
            <a:xfrm>
              <a:off x="3660" y="243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4433" y="2432"/>
              <a:ext cx="851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@ Q = 5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 userDrawn="1"/>
          </p:nvSpPr>
          <p:spPr bwMode="auto">
            <a:xfrm>
              <a:off x="567" y="1607"/>
              <a:ext cx="1533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17"/>
            <p:cNvSpPr>
              <a:spLocks noChangeArrowheads="1"/>
            </p:cNvSpPr>
            <p:nvPr userDrawn="1"/>
          </p:nvSpPr>
          <p:spPr bwMode="auto">
            <a:xfrm>
              <a:off x="2113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Rectangle 18"/>
            <p:cNvSpPr>
              <a:spLocks noChangeArrowheads="1"/>
            </p:cNvSpPr>
            <p:nvPr userDrawn="1"/>
          </p:nvSpPr>
          <p:spPr bwMode="auto">
            <a:xfrm>
              <a:off x="2887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19"/>
            <p:cNvSpPr>
              <a:spLocks noChangeArrowheads="1"/>
            </p:cNvSpPr>
            <p:nvPr userDrawn="1"/>
          </p:nvSpPr>
          <p:spPr bwMode="auto">
            <a:xfrm>
              <a:off x="3660" y="160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ectangle 20"/>
            <p:cNvSpPr>
              <a:spLocks noChangeArrowheads="1"/>
            </p:cNvSpPr>
            <p:nvPr userDrawn="1"/>
          </p:nvSpPr>
          <p:spPr bwMode="auto">
            <a:xfrm>
              <a:off x="4433" y="1607"/>
              <a:ext cx="851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Midpoint between 2 ferrites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 userDrawn="1"/>
          </p:nvSpPr>
          <p:spPr bwMode="auto">
            <a:xfrm>
              <a:off x="567" y="1882"/>
              <a:ext cx="1533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 userDrawn="1"/>
          </p:nvSpPr>
          <p:spPr bwMode="auto">
            <a:xfrm>
              <a:off x="2113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 userDrawn="1"/>
          </p:nvSpPr>
          <p:spPr bwMode="auto">
            <a:xfrm>
              <a:off x="2887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 userDrawn="1"/>
          </p:nvSpPr>
          <p:spPr bwMode="auto">
            <a:xfrm>
              <a:off x="3660" y="1882"/>
              <a:ext cx="760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4433" y="1882"/>
              <a:ext cx="851" cy="275"/>
            </a:xfrm>
            <a:prstGeom prst="rect">
              <a:avLst/>
            </a:pr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On top of the ferrites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 userDrawn="1"/>
          </p:nvSpPr>
          <p:spPr bwMode="auto">
            <a:xfrm>
              <a:off x="567" y="2157"/>
              <a:ext cx="1533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2113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 28"/>
            <p:cNvSpPr>
              <a:spLocks noChangeArrowheads="1"/>
            </p:cNvSpPr>
            <p:nvPr userDrawn="1"/>
          </p:nvSpPr>
          <p:spPr bwMode="auto">
            <a:xfrm>
              <a:off x="2887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Rectangle 29"/>
            <p:cNvSpPr>
              <a:spLocks noChangeArrowheads="1"/>
            </p:cNvSpPr>
            <p:nvPr userDrawn="1"/>
          </p:nvSpPr>
          <p:spPr bwMode="auto">
            <a:xfrm>
              <a:off x="3660" y="2157"/>
              <a:ext cx="760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Rectangle 30"/>
            <p:cNvSpPr>
              <a:spLocks noChangeArrowheads="1"/>
            </p:cNvSpPr>
            <p:nvPr userDrawn="1"/>
          </p:nvSpPr>
          <p:spPr bwMode="auto">
            <a:xfrm>
              <a:off x="4433" y="2157"/>
              <a:ext cx="851" cy="275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/>
                <a:t>@ Q = 5</a:t>
              </a:r>
            </a:p>
          </p:txBody>
        </p:sp>
        <p:sp>
          <p:nvSpPr>
            <p:cNvPr id="99" name="Rectangle 31"/>
            <p:cNvSpPr>
              <a:spLocks noChangeArrowheads="1"/>
            </p:cNvSpPr>
            <p:nvPr userDrawn="1"/>
          </p:nvSpPr>
          <p:spPr bwMode="auto">
            <a:xfrm>
              <a:off x="2113" y="1103"/>
              <a:ext cx="760" cy="2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Early Model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 userDrawn="1"/>
          </p:nvSpPr>
          <p:spPr bwMode="auto">
            <a:xfrm>
              <a:off x="2887" y="1103"/>
              <a:ext cx="760" cy="230"/>
            </a:xfrm>
            <a:prstGeom prst="rect">
              <a:avLst/>
            </a:pr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>
                  <a:solidFill>
                    <a:schemeClr val="tx1"/>
                  </a:solidFill>
                </a:rPr>
                <a:t>Basic Model</a:t>
              </a:r>
            </a:p>
            <a:p>
              <a:endParaRPr lang="en-US" dirty="0"/>
            </a:p>
          </p:txBody>
        </p:sp>
        <p:sp>
          <p:nvSpPr>
            <p:cNvPr id="101" name="Rectangle 33"/>
            <p:cNvSpPr>
              <a:spLocks noChangeArrowheads="1"/>
            </p:cNvSpPr>
            <p:nvPr userDrawn="1"/>
          </p:nvSpPr>
          <p:spPr bwMode="auto">
            <a:xfrm>
              <a:off x="3660" y="1103"/>
              <a:ext cx="760" cy="230"/>
            </a:xfrm>
            <a:prstGeom prst="rect">
              <a:avLst/>
            </a:pr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Wire Model</a:t>
              </a:r>
            </a:p>
          </p:txBody>
        </p:sp>
      </p:grpSp>
      <p:sp>
        <p:nvSpPr>
          <p:cNvPr id="83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755575" y="1214114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# Ferrite Bars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755575" y="1649089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k_min (x = mid, y = 50mm)</a:t>
            </a:r>
          </a:p>
        </p:txBody>
      </p:sp>
      <p:sp>
        <p:nvSpPr>
          <p:cNvPr id="86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755575" y="2087239"/>
            <a:ext cx="2433638" cy="43497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k_max (x = 0mm, y = 0mm)</a:t>
            </a:r>
          </a:p>
        </p:txBody>
      </p:sp>
      <p:sp>
        <p:nvSpPr>
          <p:cNvPr id="87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55575" y="2522214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Minimum Power Output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755575" y="2958776"/>
            <a:ext cx="2433638" cy="43497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Maximum Power Output</a:t>
            </a:r>
          </a:p>
        </p:txBody>
      </p:sp>
    </p:spTree>
    <p:extLst>
      <p:ext uri="{BB962C8B-B14F-4D97-AF65-F5344CB8AC3E}">
        <p14:creationId xmlns:p14="http://schemas.microsoft.com/office/powerpoint/2010/main" val="31988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0096-E2FA-4C53-8FFA-C198FACBBC31}" type="datetimeFigureOut">
              <a:rPr lang="en-US" noProof="0" smtClean="0"/>
              <a:t>1/24/2021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B2CE-F8EE-47A0-A8D1-750600A2965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5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C27D3E-5DE5-4949-88AE-9521A6D7A5C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# Ferrite Bars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4567-5E2C-435A-83E0-1CB05C8437A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5575" y="1649089"/>
            <a:ext cx="2433638" cy="434975"/>
          </a:xfrm>
        </p:spPr>
        <p:txBody>
          <a:bodyPr/>
          <a:lstStyle/>
          <a:p>
            <a:r>
              <a:rPr lang="en-US" sz="1400" dirty="0"/>
              <a:t>k_min (x = mid, y = 50 mm)</a:t>
            </a:r>
            <a:endParaRPr lang="en-NZ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97E4-0031-4A22-8BCA-2CB5B0CF0AE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400" dirty="0"/>
              <a:t>k_max (x = 0 mm, y = 50 mm)</a:t>
            </a:r>
            <a:endParaRPr lang="en-NZ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9DC6C-5441-47DC-963E-D9596E7C12C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sz="1400" dirty="0"/>
              <a:t>Minimum Power Output</a:t>
            </a:r>
            <a:endParaRPr lang="en-NZ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4A4C9-B6CF-4BB6-AA05-A5835F1B573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sz="1400" dirty="0"/>
              <a:t>Maximum Power Output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44420749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rison Table">
  <a:themeElements>
    <a:clrScheme name="pd0078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FA7541"/>
      </a:accent1>
      <a:accent2>
        <a:srgbClr val="FED65C"/>
      </a:accent2>
      <a:accent3>
        <a:srgbClr val="4CBED8"/>
      </a:accent3>
      <a:accent4>
        <a:srgbClr val="A1D469"/>
      </a:accent4>
      <a:accent5>
        <a:srgbClr val="ED5463"/>
      </a:accent5>
      <a:accent6>
        <a:srgbClr val="49CFAE"/>
      </a:accent6>
      <a:hlink>
        <a:srgbClr val="4CBED8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1767-1</Template>
  <TotalTime>83</TotalTime>
  <Words>36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Comparison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Table</dc:title>
  <dc:creator>Dexter Pham</dc:creator>
  <cp:lastModifiedBy>Dexter Pham</cp:lastModifiedBy>
  <cp:revision>26</cp:revision>
  <dcterms:created xsi:type="dcterms:W3CDTF">2021-01-24T04:07:29Z</dcterms:created>
  <dcterms:modified xsi:type="dcterms:W3CDTF">2021-01-24T06:05:19Z</dcterms:modified>
</cp:coreProperties>
</file>