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18000663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68"/>
  </p:normalViewPr>
  <p:slideViewPr>
    <p:cSldViewPr snapToGrid="0">
      <p:cViewPr varScale="1">
        <p:scale>
          <a:sx n="50" d="100"/>
          <a:sy n="50" d="100"/>
        </p:scale>
        <p:origin x="1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062083"/>
            <a:ext cx="15300564" cy="4386662"/>
          </a:xfrm>
        </p:spPr>
        <p:txBody>
          <a:bodyPr anchor="b"/>
          <a:lstStyle>
            <a:lvl1pPr algn="ctr">
              <a:defRPr sz="11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6617911"/>
            <a:ext cx="13500497" cy="3042080"/>
          </a:xfrm>
        </p:spPr>
        <p:txBody>
          <a:bodyPr/>
          <a:lstStyle>
            <a:lvl1pPr marL="0" indent="0" algn="ctr">
              <a:buNone/>
              <a:defRPr sz="4410"/>
            </a:lvl1pPr>
            <a:lvl2pPr marL="840014" indent="0" algn="ctr">
              <a:buNone/>
              <a:defRPr sz="3675"/>
            </a:lvl2pPr>
            <a:lvl3pPr marL="1680027" indent="0" algn="ctr">
              <a:buNone/>
              <a:defRPr sz="3307"/>
            </a:lvl3pPr>
            <a:lvl4pPr marL="2520041" indent="0" algn="ctr">
              <a:buNone/>
              <a:defRPr sz="2940"/>
            </a:lvl4pPr>
            <a:lvl5pPr marL="3360054" indent="0" algn="ctr">
              <a:buNone/>
              <a:defRPr sz="2940"/>
            </a:lvl5pPr>
            <a:lvl6pPr marL="4200068" indent="0" algn="ctr">
              <a:buNone/>
              <a:defRPr sz="2940"/>
            </a:lvl6pPr>
            <a:lvl7pPr marL="5040081" indent="0" algn="ctr">
              <a:buNone/>
              <a:defRPr sz="2940"/>
            </a:lvl7pPr>
            <a:lvl8pPr marL="5880095" indent="0" algn="ctr">
              <a:buNone/>
              <a:defRPr sz="2940"/>
            </a:lvl8pPr>
            <a:lvl9pPr marL="6720108" indent="0" algn="ctr">
              <a:buNone/>
              <a:defRPr sz="29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5820-AB4A-E441-AD00-CE19AA3D698F}" type="datetimeFigureOut">
              <a:rPr lang="en-US" smtClean="0"/>
              <a:t>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E3B5-2155-CF45-93A4-23A79B010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1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5820-AB4A-E441-AD00-CE19AA3D698F}" type="datetimeFigureOut">
              <a:rPr lang="en-US" smtClean="0"/>
              <a:t>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E3B5-2155-CF45-93A4-23A79B010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1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670833"/>
            <a:ext cx="3881393" cy="1067790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670833"/>
            <a:ext cx="11419171" cy="106779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5820-AB4A-E441-AD00-CE19AA3D698F}" type="datetimeFigureOut">
              <a:rPr lang="en-US" smtClean="0"/>
              <a:t>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E3B5-2155-CF45-93A4-23A79B010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7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5820-AB4A-E441-AD00-CE19AA3D698F}" type="datetimeFigureOut">
              <a:rPr lang="en-US" smtClean="0"/>
              <a:t>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E3B5-2155-CF45-93A4-23A79B010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8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141251"/>
            <a:ext cx="15525572" cy="5241244"/>
          </a:xfrm>
        </p:spPr>
        <p:txBody>
          <a:bodyPr anchor="b"/>
          <a:lstStyle>
            <a:lvl1pPr>
              <a:defRPr sz="11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8432079"/>
            <a:ext cx="15525572" cy="2756246"/>
          </a:xfrm>
        </p:spPr>
        <p:txBody>
          <a:bodyPr/>
          <a:lstStyle>
            <a:lvl1pPr marL="0" indent="0">
              <a:buNone/>
              <a:defRPr sz="4410">
                <a:solidFill>
                  <a:schemeClr val="tx1"/>
                </a:solidFill>
              </a:defRPr>
            </a:lvl1pPr>
            <a:lvl2pPr marL="840014" indent="0">
              <a:buNone/>
              <a:defRPr sz="3675">
                <a:solidFill>
                  <a:schemeClr val="tx1">
                    <a:tint val="75000"/>
                  </a:schemeClr>
                </a:solidFill>
              </a:defRPr>
            </a:lvl2pPr>
            <a:lvl3pPr marL="168002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52004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4pPr>
            <a:lvl5pPr marL="3360054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5pPr>
            <a:lvl6pPr marL="420006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6pPr>
            <a:lvl7pPr marL="504008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7pPr>
            <a:lvl8pPr marL="5880095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8pPr>
            <a:lvl9pPr marL="672010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5820-AB4A-E441-AD00-CE19AA3D698F}" type="datetimeFigureOut">
              <a:rPr lang="en-US" smtClean="0"/>
              <a:t>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E3B5-2155-CF45-93A4-23A79B010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7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354163"/>
            <a:ext cx="7650282" cy="799457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354163"/>
            <a:ext cx="7650282" cy="799457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5820-AB4A-E441-AD00-CE19AA3D698F}" type="datetimeFigureOut">
              <a:rPr lang="en-US" smtClean="0"/>
              <a:t>2/17/24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E3B5-2155-CF45-93A4-23A79B010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2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670836"/>
            <a:ext cx="15525572" cy="243541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088748"/>
            <a:ext cx="7615123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4602496"/>
            <a:ext cx="7615123" cy="67695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088748"/>
            <a:ext cx="7652626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4602496"/>
            <a:ext cx="7652626" cy="67695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5820-AB4A-E441-AD00-CE19AA3D698F}" type="datetimeFigureOut">
              <a:rPr lang="en-US" smtClean="0"/>
              <a:t>2/17/24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E3B5-2155-CF45-93A4-23A79B010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4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5820-AB4A-E441-AD00-CE19AA3D698F}" type="datetimeFigureOut">
              <a:rPr lang="en-US" smtClean="0"/>
              <a:t>2/17/24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E3B5-2155-CF45-93A4-23A79B010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4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5820-AB4A-E441-AD00-CE19AA3D698F}" type="datetimeFigureOut">
              <a:rPr lang="en-US" smtClean="0"/>
              <a:t>2/17/24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E3B5-2155-CF45-93A4-23A79B010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4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839999"/>
            <a:ext cx="5805682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814168"/>
            <a:ext cx="9112836" cy="8954158"/>
          </a:xfrm>
        </p:spPr>
        <p:txBody>
          <a:bodyPr/>
          <a:lstStyle>
            <a:lvl1pPr>
              <a:defRPr sz="5879"/>
            </a:lvl1pPr>
            <a:lvl2pPr>
              <a:defRPr sz="5144"/>
            </a:lvl2pPr>
            <a:lvl3pPr>
              <a:defRPr sz="4410"/>
            </a:lvl3pPr>
            <a:lvl4pPr>
              <a:defRPr sz="3675"/>
            </a:lvl4pPr>
            <a:lvl5pPr>
              <a:defRPr sz="3675"/>
            </a:lvl5pPr>
            <a:lvl6pPr>
              <a:defRPr sz="3675"/>
            </a:lvl6pPr>
            <a:lvl7pPr>
              <a:defRPr sz="3675"/>
            </a:lvl7pPr>
            <a:lvl8pPr>
              <a:defRPr sz="3675"/>
            </a:lvl8pPr>
            <a:lvl9pPr>
              <a:defRPr sz="36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3779996"/>
            <a:ext cx="5805682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5820-AB4A-E441-AD00-CE19AA3D698F}" type="datetimeFigureOut">
              <a:rPr lang="en-US" smtClean="0"/>
              <a:t>2/17/24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E3B5-2155-CF45-93A4-23A79B010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8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839999"/>
            <a:ext cx="5805682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814168"/>
            <a:ext cx="9112836" cy="8954158"/>
          </a:xfrm>
        </p:spPr>
        <p:txBody>
          <a:bodyPr anchor="t"/>
          <a:lstStyle>
            <a:lvl1pPr marL="0" indent="0">
              <a:buNone/>
              <a:defRPr sz="5879"/>
            </a:lvl1pPr>
            <a:lvl2pPr marL="840014" indent="0">
              <a:buNone/>
              <a:defRPr sz="5144"/>
            </a:lvl2pPr>
            <a:lvl3pPr marL="1680027" indent="0">
              <a:buNone/>
              <a:defRPr sz="4410"/>
            </a:lvl3pPr>
            <a:lvl4pPr marL="2520041" indent="0">
              <a:buNone/>
              <a:defRPr sz="3675"/>
            </a:lvl4pPr>
            <a:lvl5pPr marL="3360054" indent="0">
              <a:buNone/>
              <a:defRPr sz="3675"/>
            </a:lvl5pPr>
            <a:lvl6pPr marL="4200068" indent="0">
              <a:buNone/>
              <a:defRPr sz="3675"/>
            </a:lvl6pPr>
            <a:lvl7pPr marL="5040081" indent="0">
              <a:buNone/>
              <a:defRPr sz="3675"/>
            </a:lvl7pPr>
            <a:lvl8pPr marL="5880095" indent="0">
              <a:buNone/>
              <a:defRPr sz="3675"/>
            </a:lvl8pPr>
            <a:lvl9pPr marL="6720108" indent="0">
              <a:buNone/>
              <a:defRPr sz="36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3779996"/>
            <a:ext cx="5805682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5820-AB4A-E441-AD00-CE19AA3D698F}" type="datetimeFigureOut">
              <a:rPr lang="en-US" smtClean="0"/>
              <a:t>2/17/24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E3B5-2155-CF45-93A4-23A79B010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3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670836"/>
            <a:ext cx="15525572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354163"/>
            <a:ext cx="15525572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1678325"/>
            <a:ext cx="405014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B5820-AB4A-E441-AD00-CE19AA3D698F}" type="datetimeFigureOut">
              <a:rPr lang="en-US" smtClean="0"/>
              <a:t>2/17/24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1678325"/>
            <a:ext cx="6075224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1678325"/>
            <a:ext cx="405014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CE3B5-2155-CF45-93A4-23A79B010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2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80027" rtl="0" eaLnBrk="1" latinLnBrk="0" hangingPunct="1">
        <a:lnSpc>
          <a:spcPct val="90000"/>
        </a:lnSpc>
        <a:spcBef>
          <a:spcPct val="0"/>
        </a:spcBef>
        <a:buNone/>
        <a:defRPr sz="8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007" indent="-420007" algn="l" defTabSz="1680027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5144" kern="1200">
          <a:solidFill>
            <a:schemeClr val="tx1"/>
          </a:solidFill>
          <a:latin typeface="+mn-lt"/>
          <a:ea typeface="+mn-ea"/>
          <a:cs typeface="+mn-cs"/>
        </a:defRPr>
      </a:lvl1pPr>
      <a:lvl2pPr marL="1260020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2pPr>
      <a:lvl3pPr marL="2100034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675" kern="1200">
          <a:solidFill>
            <a:schemeClr val="tx1"/>
          </a:solidFill>
          <a:latin typeface="+mn-lt"/>
          <a:ea typeface="+mn-ea"/>
          <a:cs typeface="+mn-cs"/>
        </a:defRPr>
      </a:lvl3pPr>
      <a:lvl4pPr marL="2940047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780061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62007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460088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6300102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714011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4001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680027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52004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36005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20006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04008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5880095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672010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1E2F98D-3BF1-5A06-9BD0-EDFCFF03FED9}"/>
              </a:ext>
            </a:extLst>
          </p:cNvPr>
          <p:cNvSpPr/>
          <p:nvPr/>
        </p:nvSpPr>
        <p:spPr>
          <a:xfrm>
            <a:off x="3811890" y="2247754"/>
            <a:ext cx="1798014" cy="916326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game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6AD1BBD-6AC2-6837-31EF-2346397402E7}"/>
              </a:ext>
            </a:extLst>
          </p:cNvPr>
          <p:cNvSpPr/>
          <p:nvPr/>
        </p:nvSpPr>
        <p:spPr>
          <a:xfrm>
            <a:off x="1377370" y="5475869"/>
            <a:ext cx="568037" cy="554182"/>
          </a:xfrm>
          <a:prstGeom prst="ellips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FF8EB7-8F01-2A3D-4383-C435E94BAD6A}"/>
              </a:ext>
            </a:extLst>
          </p:cNvPr>
          <p:cNvCxnSpPr>
            <a:stCxn id="5" idx="4"/>
          </p:cNvCxnSpPr>
          <p:nvPr/>
        </p:nvCxnSpPr>
        <p:spPr>
          <a:xfrm>
            <a:off x="1661389" y="6030051"/>
            <a:ext cx="6927" cy="84512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33C13A-86DC-5CDB-0ACC-7D9DB9B14083}"/>
              </a:ext>
            </a:extLst>
          </p:cNvPr>
          <p:cNvCxnSpPr>
            <a:cxnSpLocks/>
          </p:cNvCxnSpPr>
          <p:nvPr/>
        </p:nvCxnSpPr>
        <p:spPr>
          <a:xfrm>
            <a:off x="1675043" y="6199770"/>
            <a:ext cx="277284" cy="27016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F840CB-C3E2-94C6-248C-9EDC53356C4A}"/>
              </a:ext>
            </a:extLst>
          </p:cNvPr>
          <p:cNvCxnSpPr>
            <a:cxnSpLocks/>
          </p:cNvCxnSpPr>
          <p:nvPr/>
        </p:nvCxnSpPr>
        <p:spPr>
          <a:xfrm flipH="1">
            <a:off x="1404790" y="6875180"/>
            <a:ext cx="270261" cy="27401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E2BFBC-F73D-4F26-0EE9-74ED9B96EB8F}"/>
              </a:ext>
            </a:extLst>
          </p:cNvPr>
          <p:cNvCxnSpPr>
            <a:cxnSpLocks/>
          </p:cNvCxnSpPr>
          <p:nvPr/>
        </p:nvCxnSpPr>
        <p:spPr>
          <a:xfrm flipH="1">
            <a:off x="1350238" y="6199770"/>
            <a:ext cx="304415" cy="27016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FFDC39-531F-E315-75D4-38762357C67A}"/>
              </a:ext>
            </a:extLst>
          </p:cNvPr>
          <p:cNvCxnSpPr>
            <a:cxnSpLocks/>
          </p:cNvCxnSpPr>
          <p:nvPr/>
        </p:nvCxnSpPr>
        <p:spPr>
          <a:xfrm>
            <a:off x="1675043" y="6871721"/>
            <a:ext cx="277284" cy="27747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0F95DBE-3A1A-CA7E-296F-6A923CC6FCDF}"/>
              </a:ext>
            </a:extLst>
          </p:cNvPr>
          <p:cNvSpPr txBox="1"/>
          <p:nvPr/>
        </p:nvSpPr>
        <p:spPr>
          <a:xfrm>
            <a:off x="1350231" y="5068269"/>
            <a:ext cx="1100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F0E70C-0F8F-EA33-E039-DEC0BB52DB29}"/>
              </a:ext>
            </a:extLst>
          </p:cNvPr>
          <p:cNvCxnSpPr>
            <a:cxnSpLocks/>
          </p:cNvCxnSpPr>
          <p:nvPr/>
        </p:nvCxnSpPr>
        <p:spPr>
          <a:xfrm flipV="1">
            <a:off x="2180962" y="2830628"/>
            <a:ext cx="1630928" cy="2678131"/>
          </a:xfrm>
          <a:prstGeom prst="straightConnector1">
            <a:avLst/>
          </a:prstGeom>
          <a:ln w="158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92EE6B-E7AA-53E6-F448-1882F57F39C9}"/>
              </a:ext>
            </a:extLst>
          </p:cNvPr>
          <p:cNvCxnSpPr>
            <a:cxnSpLocks/>
          </p:cNvCxnSpPr>
          <p:nvPr/>
        </p:nvCxnSpPr>
        <p:spPr>
          <a:xfrm>
            <a:off x="2200943" y="6248732"/>
            <a:ext cx="1798015" cy="1593"/>
          </a:xfrm>
          <a:prstGeom prst="straightConnector1">
            <a:avLst/>
          </a:prstGeom>
          <a:ln w="158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46387D-1DD0-09D9-A137-E13A054D72A2}"/>
              </a:ext>
            </a:extLst>
          </p:cNvPr>
          <p:cNvCxnSpPr>
            <a:cxnSpLocks/>
          </p:cNvCxnSpPr>
          <p:nvPr/>
        </p:nvCxnSpPr>
        <p:spPr>
          <a:xfrm>
            <a:off x="2229418" y="7010454"/>
            <a:ext cx="1582472" cy="3052634"/>
          </a:xfrm>
          <a:prstGeom prst="straightConnector1">
            <a:avLst/>
          </a:prstGeom>
          <a:ln w="158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43E3B1B-34BA-C800-9616-0F1DF66BE48D}"/>
              </a:ext>
            </a:extLst>
          </p:cNvPr>
          <p:cNvSpPr/>
          <p:nvPr/>
        </p:nvSpPr>
        <p:spPr>
          <a:xfrm>
            <a:off x="3998950" y="5787641"/>
            <a:ext cx="1798014" cy="916326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 game</a:t>
            </a: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D9755AC-A3C6-6710-A0DD-6B69BB0038D7}"/>
              </a:ext>
            </a:extLst>
          </p:cNvPr>
          <p:cNvSpPr/>
          <p:nvPr/>
        </p:nvSpPr>
        <p:spPr>
          <a:xfrm>
            <a:off x="3799750" y="9739518"/>
            <a:ext cx="1798014" cy="916326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 game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DBB8EC8-4786-C21A-9B0B-9E09B65260E7}"/>
              </a:ext>
            </a:extLst>
          </p:cNvPr>
          <p:cNvCxnSpPr>
            <a:cxnSpLocks/>
          </p:cNvCxnSpPr>
          <p:nvPr/>
        </p:nvCxnSpPr>
        <p:spPr>
          <a:xfrm flipV="1">
            <a:off x="5460637" y="1943383"/>
            <a:ext cx="1233606" cy="48489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0E33F918-E05A-046E-BEAE-098849B9208C}"/>
              </a:ext>
            </a:extLst>
          </p:cNvPr>
          <p:cNvSpPr/>
          <p:nvPr/>
        </p:nvSpPr>
        <p:spPr>
          <a:xfrm>
            <a:off x="6694243" y="1575031"/>
            <a:ext cx="1955272" cy="770587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in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BA17AB-ADBD-49A6-3268-EACA4C6D88A5}"/>
              </a:ext>
            </a:extLst>
          </p:cNvPr>
          <p:cNvSpPr txBox="1"/>
          <p:nvPr/>
        </p:nvSpPr>
        <p:spPr>
          <a:xfrm rot="20622883">
            <a:off x="5288513" y="1881767"/>
            <a:ext cx="1333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&lt;&lt;includes&gt;&gt;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6EE2A36-C4FB-E9D4-E035-7761A08A8318}"/>
              </a:ext>
            </a:extLst>
          </p:cNvPr>
          <p:cNvCxnSpPr>
            <a:cxnSpLocks/>
          </p:cNvCxnSpPr>
          <p:nvPr/>
        </p:nvCxnSpPr>
        <p:spPr>
          <a:xfrm>
            <a:off x="5555041" y="2929305"/>
            <a:ext cx="1139202" cy="3734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273D6B2-1959-C75C-3599-DF76DB631445}"/>
              </a:ext>
            </a:extLst>
          </p:cNvPr>
          <p:cNvSpPr txBox="1"/>
          <p:nvPr/>
        </p:nvSpPr>
        <p:spPr>
          <a:xfrm rot="676635">
            <a:off x="5552824" y="2777528"/>
            <a:ext cx="1333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&lt;&lt;includes&gt;&gt;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8C89CAF-8722-C4B2-1B7C-E92773FF8AEE}"/>
              </a:ext>
            </a:extLst>
          </p:cNvPr>
          <p:cNvSpPr/>
          <p:nvPr/>
        </p:nvSpPr>
        <p:spPr>
          <a:xfrm>
            <a:off x="6694243" y="3000176"/>
            <a:ext cx="1955272" cy="770587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Leaderboard</a:t>
            </a:r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7529BA6-051E-F76A-A0A3-6CD2D9BCE941}"/>
              </a:ext>
            </a:extLst>
          </p:cNvPr>
          <p:cNvSpPr/>
          <p:nvPr/>
        </p:nvSpPr>
        <p:spPr>
          <a:xfrm>
            <a:off x="5928728" y="4419342"/>
            <a:ext cx="2353562" cy="770587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Move character</a:t>
            </a:r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79582F7-2891-1ADF-CCDF-25FCC92CCD8C}"/>
              </a:ext>
            </a:extLst>
          </p:cNvPr>
          <p:cNvCxnSpPr>
            <a:cxnSpLocks/>
          </p:cNvCxnSpPr>
          <p:nvPr/>
        </p:nvCxnSpPr>
        <p:spPr>
          <a:xfrm flipH="1">
            <a:off x="5374786" y="5051843"/>
            <a:ext cx="702654" cy="83129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EFE08B42-ABDC-5E32-B056-A53943900CAB}"/>
              </a:ext>
            </a:extLst>
          </p:cNvPr>
          <p:cNvSpPr/>
          <p:nvPr/>
        </p:nvSpPr>
        <p:spPr>
          <a:xfrm>
            <a:off x="6872784" y="5468382"/>
            <a:ext cx="2353562" cy="770587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Character dies</a:t>
            </a:r>
            <a:endParaRPr lang="en-US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4AFDD5F-B277-4009-A03E-204CCEAAA306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5724752" y="5853673"/>
            <a:ext cx="1148032" cy="17491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D98E97ED-5A9D-F19A-C939-4D023E711509}"/>
              </a:ext>
            </a:extLst>
          </p:cNvPr>
          <p:cNvSpPr/>
          <p:nvPr/>
        </p:nvSpPr>
        <p:spPr>
          <a:xfrm>
            <a:off x="6872784" y="6469937"/>
            <a:ext cx="2353562" cy="770587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 gems</a:t>
            </a:r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2713A92-84FC-1439-E496-773135DDD0C9}"/>
              </a:ext>
            </a:extLst>
          </p:cNvPr>
          <p:cNvCxnSpPr>
            <a:cxnSpLocks/>
          </p:cNvCxnSpPr>
          <p:nvPr/>
        </p:nvCxnSpPr>
        <p:spPr>
          <a:xfrm flipH="1" flipV="1">
            <a:off x="5778230" y="6397205"/>
            <a:ext cx="1094554" cy="3067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1D60F82-607F-FDD3-C5C0-3889A8B471C8}"/>
              </a:ext>
            </a:extLst>
          </p:cNvPr>
          <p:cNvCxnSpPr>
            <a:cxnSpLocks/>
          </p:cNvCxnSpPr>
          <p:nvPr/>
        </p:nvCxnSpPr>
        <p:spPr>
          <a:xfrm flipH="1" flipV="1">
            <a:off x="5374789" y="6682019"/>
            <a:ext cx="1319457" cy="126432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5730F58B-CCE4-1E84-5043-7F614FD9EC19}"/>
              </a:ext>
            </a:extLst>
          </p:cNvPr>
          <p:cNvSpPr/>
          <p:nvPr/>
        </p:nvSpPr>
        <p:spPr>
          <a:xfrm>
            <a:off x="6640846" y="7745314"/>
            <a:ext cx="2353562" cy="770587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Attack rats</a:t>
            </a:r>
            <a:endParaRPr lang="en-US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BB94BC-A7E0-1B0A-A53C-6011634980BC}"/>
              </a:ext>
            </a:extLst>
          </p:cNvPr>
          <p:cNvCxnSpPr>
            <a:cxnSpLocks/>
          </p:cNvCxnSpPr>
          <p:nvPr/>
        </p:nvCxnSpPr>
        <p:spPr>
          <a:xfrm flipV="1">
            <a:off x="7817627" y="7240521"/>
            <a:ext cx="0" cy="5047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4F92E37-C362-A891-303A-725E4D24F710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9250529" y="5840419"/>
            <a:ext cx="87037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04BC651B-4D8B-00EE-B91A-8A331E233C03}"/>
              </a:ext>
            </a:extLst>
          </p:cNvPr>
          <p:cNvSpPr/>
          <p:nvPr/>
        </p:nvSpPr>
        <p:spPr>
          <a:xfrm>
            <a:off x="10120901" y="5455127"/>
            <a:ext cx="2520751" cy="770587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Health decrease</a:t>
            </a:r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6C52723-5902-BB81-CD87-9C6EB5CE9847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12614414" y="5814477"/>
            <a:ext cx="87037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0E20EF79-76EB-179C-FB0E-314525D9C691}"/>
              </a:ext>
            </a:extLst>
          </p:cNvPr>
          <p:cNvSpPr/>
          <p:nvPr/>
        </p:nvSpPr>
        <p:spPr>
          <a:xfrm>
            <a:off x="13484786" y="5429185"/>
            <a:ext cx="2027067" cy="770587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Rats attack</a:t>
            </a:r>
            <a:endParaRPr lang="en-US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5FFEC50-AAC2-B1DD-090E-CB4D5BE2E942}"/>
              </a:ext>
            </a:extLst>
          </p:cNvPr>
          <p:cNvCxnSpPr>
            <a:cxnSpLocks/>
          </p:cNvCxnSpPr>
          <p:nvPr/>
        </p:nvCxnSpPr>
        <p:spPr>
          <a:xfrm>
            <a:off x="9226348" y="6871719"/>
            <a:ext cx="543865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BC14EA13-CDDB-E26D-85E1-0A812EFEE055}"/>
              </a:ext>
            </a:extLst>
          </p:cNvPr>
          <p:cNvSpPr/>
          <p:nvPr/>
        </p:nvSpPr>
        <p:spPr>
          <a:xfrm>
            <a:off x="9770213" y="6494847"/>
            <a:ext cx="2027067" cy="770587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HP increase</a:t>
            </a:r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F98B95E-795E-316F-8B49-0BFEDE7D7DCD}"/>
              </a:ext>
            </a:extLst>
          </p:cNvPr>
          <p:cNvSpPr/>
          <p:nvPr/>
        </p:nvSpPr>
        <p:spPr>
          <a:xfrm>
            <a:off x="12335927" y="6481054"/>
            <a:ext cx="1665787" cy="770587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HP full</a:t>
            </a:r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BDF1D52-8163-9CB0-576B-E2D857C68D9E}"/>
              </a:ext>
            </a:extLst>
          </p:cNvPr>
          <p:cNvSpPr/>
          <p:nvPr/>
        </p:nvSpPr>
        <p:spPr>
          <a:xfrm>
            <a:off x="14540361" y="6463549"/>
            <a:ext cx="2560191" cy="770587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Weapon upgrade</a:t>
            </a:r>
            <a:endParaRPr lang="en-US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BF548F5-F7C0-9FE1-1981-4EB19F8DB417}"/>
              </a:ext>
            </a:extLst>
          </p:cNvPr>
          <p:cNvCxnSpPr>
            <a:cxnSpLocks/>
          </p:cNvCxnSpPr>
          <p:nvPr/>
        </p:nvCxnSpPr>
        <p:spPr>
          <a:xfrm>
            <a:off x="11792062" y="6855228"/>
            <a:ext cx="543865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D6CA95B-E518-771B-1A85-6C260028D65C}"/>
              </a:ext>
            </a:extLst>
          </p:cNvPr>
          <p:cNvCxnSpPr>
            <a:cxnSpLocks/>
          </p:cNvCxnSpPr>
          <p:nvPr/>
        </p:nvCxnSpPr>
        <p:spPr>
          <a:xfrm>
            <a:off x="14001714" y="6855228"/>
            <a:ext cx="543865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B01BE10-079B-1CAA-2601-BE949AC22C24}"/>
              </a:ext>
            </a:extLst>
          </p:cNvPr>
          <p:cNvCxnSpPr>
            <a:cxnSpLocks/>
          </p:cNvCxnSpPr>
          <p:nvPr/>
        </p:nvCxnSpPr>
        <p:spPr>
          <a:xfrm flipV="1">
            <a:off x="5460637" y="9427588"/>
            <a:ext cx="1233606" cy="48489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FB08AD2E-E345-D687-7312-273033A8E91A}"/>
              </a:ext>
            </a:extLst>
          </p:cNvPr>
          <p:cNvSpPr/>
          <p:nvPr/>
        </p:nvSpPr>
        <p:spPr>
          <a:xfrm>
            <a:off x="6694243" y="9059236"/>
            <a:ext cx="2037162" cy="770587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Restart game</a:t>
            </a:r>
            <a:endParaRPr lang="en-US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7A3357B-74E7-D792-60EC-CA610D6934AB}"/>
              </a:ext>
            </a:extLst>
          </p:cNvPr>
          <p:cNvCxnSpPr>
            <a:cxnSpLocks/>
          </p:cNvCxnSpPr>
          <p:nvPr/>
        </p:nvCxnSpPr>
        <p:spPr>
          <a:xfrm>
            <a:off x="5555041" y="10413510"/>
            <a:ext cx="1139202" cy="3734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63FB2117-2EBC-1CAC-437C-85CE5CD953F3}"/>
              </a:ext>
            </a:extLst>
          </p:cNvPr>
          <p:cNvSpPr txBox="1"/>
          <p:nvPr/>
        </p:nvSpPr>
        <p:spPr>
          <a:xfrm rot="676635">
            <a:off x="5552824" y="10261733"/>
            <a:ext cx="1333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&lt;&lt;includes&gt;&gt;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0DC2EEA-27EB-10E4-1D28-13FFC4251E01}"/>
              </a:ext>
            </a:extLst>
          </p:cNvPr>
          <p:cNvSpPr/>
          <p:nvPr/>
        </p:nvSpPr>
        <p:spPr>
          <a:xfrm>
            <a:off x="6694243" y="10484381"/>
            <a:ext cx="2037162" cy="770587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Leaderboard</a:t>
            </a:r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673875F-5A02-236A-56B0-3326FB5C743A}"/>
              </a:ext>
            </a:extLst>
          </p:cNvPr>
          <p:cNvSpPr txBox="1"/>
          <p:nvPr/>
        </p:nvSpPr>
        <p:spPr>
          <a:xfrm rot="20344569">
            <a:off x="5291046" y="9393397"/>
            <a:ext cx="1333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&lt;&lt;includes&gt;&gt;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C3B2ACE-7FFF-4BFA-20F9-D1C036906921}"/>
              </a:ext>
            </a:extLst>
          </p:cNvPr>
          <p:cNvSpPr txBox="1"/>
          <p:nvPr/>
        </p:nvSpPr>
        <p:spPr>
          <a:xfrm rot="18622130">
            <a:off x="4991110" y="5178888"/>
            <a:ext cx="1333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&lt;&lt;extends&gt;&gt;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29124BD-8960-052E-137C-5D6BA96C14E2}"/>
              </a:ext>
            </a:extLst>
          </p:cNvPr>
          <p:cNvSpPr txBox="1"/>
          <p:nvPr/>
        </p:nvSpPr>
        <p:spPr>
          <a:xfrm rot="20879181">
            <a:off x="5745386" y="5596038"/>
            <a:ext cx="1333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&lt;&lt;extends&gt;&gt;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6C1ADE1-7DA6-1E7D-1D1F-393CED802FFB}"/>
              </a:ext>
            </a:extLst>
          </p:cNvPr>
          <p:cNvSpPr txBox="1"/>
          <p:nvPr/>
        </p:nvSpPr>
        <p:spPr>
          <a:xfrm rot="903658">
            <a:off x="5834779" y="6263993"/>
            <a:ext cx="1333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&lt;&lt;extends&gt;&gt;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A4DEC80-404B-3CE3-CA51-61E7DCA7C09B}"/>
              </a:ext>
            </a:extLst>
          </p:cNvPr>
          <p:cNvSpPr txBox="1"/>
          <p:nvPr/>
        </p:nvSpPr>
        <p:spPr>
          <a:xfrm rot="2401051">
            <a:off x="5529490" y="7078025"/>
            <a:ext cx="1333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&lt;&lt;extends&gt;&gt;</a:t>
            </a:r>
          </a:p>
        </p:txBody>
      </p:sp>
    </p:spTree>
    <p:extLst>
      <p:ext uri="{BB962C8B-B14F-4D97-AF65-F5344CB8AC3E}">
        <p14:creationId xmlns:p14="http://schemas.microsoft.com/office/powerpoint/2010/main" val="1488648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150</TotalTime>
  <Words>55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Hsuan Lin</dc:creator>
  <cp:lastModifiedBy>Hsuan Lin</cp:lastModifiedBy>
  <cp:revision>1</cp:revision>
  <dcterms:created xsi:type="dcterms:W3CDTF">2024-02-17T16:00:38Z</dcterms:created>
  <dcterms:modified xsi:type="dcterms:W3CDTF">2024-02-17T18:32:19Z</dcterms:modified>
</cp:coreProperties>
</file>