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3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BCB90-F926-E446-C688-F8DA3DE6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9FFFCB-ABF1-789D-8753-8F4763307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31D412-F6BB-C989-38BC-C42A17052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4584F-CB70-5306-C68C-80564848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D29768-B0D5-BB68-0F8C-30D2F82E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41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D333F-93DE-F4D9-5475-525CD930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15089-D8A2-8928-8053-04545E7D5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98336-5C20-C542-277C-008D91034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BCA3A2-A437-E730-3265-4B53F81D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8A73FB-00B4-3D73-A5D7-1BFD7F94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2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726A95-BC76-EED9-A94A-EC15935F59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A60DAF-8450-954A-4823-57A1113DF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38381-371F-D971-58C0-8D64A9A9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0B2E7D-08AF-C2BD-59EF-78E2D617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79C56D-9BC0-11AC-1936-AF61299F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52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7D5EE-D385-7E92-9808-9FC37C2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952D00-A080-567E-9ED0-5CD29FBA4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E725B-6A82-75A5-D3F9-5279E71A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84A9AF-83C5-2469-9A12-CE8854722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F2E0F0-5E01-BB2A-4381-915D72A84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71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0E069-BCF1-66B8-4334-CE593E5A1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F7305-14CB-3B02-D370-B304A07DF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FD4BC-54B2-6AC6-EAAF-F6DA00B1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BC9A3-AEB5-C0ED-CB89-0D9DA356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96D595-FF64-CC5A-3B2B-0DC2AFE8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6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71FF9-AB86-86F7-1A89-33F36AE4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FEDB71-73ED-EED2-72EC-43E583399B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DBC5F0-77E6-CA5C-EC91-D4995030F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922DDF-2DEF-D787-62EA-F6EE6AB2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B25BE1-2BAB-6157-2A61-02B0A1E01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0A4B2A-5B49-CDB5-01B5-C50CF959A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104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7C39F3-912D-54F3-0DF0-16F6A14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68F38-ADB6-685D-4CAA-CBA6080A0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1587ED-CE1E-E93F-4569-0405368FE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4B1C2F-ED06-AED9-4C61-AE0F69C5C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7E7725-F37E-7FB9-C88C-12B4E858E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8843FC0-1E78-A35F-03AC-B7B5D9185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3574D63-8FFA-84E3-A380-3A1949FBC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F33D0F-4742-67D8-170D-DF5C68CD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343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7AEF7-4F0A-8D48-9FA6-D1DDDD5DB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31A04-FF41-A591-F817-B9ACA5AF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DFD128-D283-A6DD-1E1A-47BA4AD4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55593E-8AE1-EDED-B609-673E3EB59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8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3E053A-60AC-5DF9-76DE-70F243A1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E8CF7-FCDC-3FF8-91C0-C134C44E8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3151D-FE70-288E-983F-242E895E0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48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10ADD3-EB7B-DC20-D795-7ACFE2AA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EE469-0CAD-98AB-6A8A-A4A24568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B9A42E-A3F9-EC47-6B07-8238BCF03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165A07-D3B7-B483-FE58-F9C742467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6658DB-8F9F-504F-786A-924AACFE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52D491-869B-B08E-DA5C-2A8F0D3F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84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1AC86-7153-8B79-8B26-326C8EF60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74ADEE-64F4-2E3E-C0C4-E2804248C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77F2D8-31CC-70C5-A265-A70880D86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D8C7A5-AEA8-1620-5E40-FFDBE2C9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64861C-0637-0AC7-8013-31ABCBF0B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ECD9E2-3661-E9F2-FC3A-C2CC7AC8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30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0EF0E2-5280-418C-235B-C1090931D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6E94AA-3878-BC41-FF92-C1D15411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208CE4-2168-1218-B09C-8A745EDBB9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ADFC-7125-4932-BB33-1E2EC7C2D10A}" type="datetimeFigureOut">
              <a:rPr lang="zh-CN" altLang="en-US" smtClean="0"/>
              <a:t>2025/1/31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E9CF8-F558-989F-BC76-1D5C5333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DBD33A-6114-9C8D-741F-17D2D66B1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12F24-5615-47C5-8650-BE56089D3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679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B62785-CA2F-9166-BDF0-A8DAD4ABD729}"/>
              </a:ext>
            </a:extLst>
          </p:cNvPr>
          <p:cNvSpPr/>
          <p:nvPr/>
        </p:nvSpPr>
        <p:spPr>
          <a:xfrm>
            <a:off x="0" y="0"/>
            <a:ext cx="12293600" cy="703297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F544C1-3EB2-01FC-7FA7-A54EAEF4B7BC}"/>
              </a:ext>
            </a:extLst>
          </p:cNvPr>
          <p:cNvSpPr txBox="1"/>
          <p:nvPr/>
        </p:nvSpPr>
        <p:spPr>
          <a:xfrm>
            <a:off x="4459109" y="1443406"/>
            <a:ext cx="38043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800" b="1" dirty="0">
                <a:solidFill>
                  <a:schemeClr val="bg1"/>
                </a:solidFill>
                <a:latin typeface="Humanist521C UBd BT" pitchFamily="50" charset="0"/>
              </a:rPr>
              <a:t>CATO</a:t>
            </a:r>
            <a:endParaRPr lang="zh-CN" altLang="en-US" sz="8800" b="1" dirty="0">
              <a:solidFill>
                <a:schemeClr val="bg1"/>
              </a:solidFill>
              <a:latin typeface="Humanist521C UBd BT" pitchFamily="50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CE57BB-9F68-C553-FB71-3CE19C561A3D}"/>
              </a:ext>
            </a:extLst>
          </p:cNvPr>
          <p:cNvSpPr/>
          <p:nvPr/>
        </p:nvSpPr>
        <p:spPr>
          <a:xfrm>
            <a:off x="5904086" y="5345191"/>
            <a:ext cx="914400" cy="558014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start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854D42B-E072-F1CE-3C6B-6A41B07C73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98" y="3015545"/>
            <a:ext cx="31527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8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BFFE2DD-B87E-8D7B-3678-B3759FC2B27B}"/>
              </a:ext>
            </a:extLst>
          </p:cNvPr>
          <p:cNvSpPr/>
          <p:nvPr/>
        </p:nvSpPr>
        <p:spPr>
          <a:xfrm>
            <a:off x="0" y="-84478"/>
            <a:ext cx="12192000" cy="71458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F777B7-C755-A33A-F225-AE115FDD05CB}"/>
              </a:ext>
            </a:extLst>
          </p:cNvPr>
          <p:cNvSpPr/>
          <p:nvPr/>
        </p:nvSpPr>
        <p:spPr>
          <a:xfrm>
            <a:off x="1557866" y="5697577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one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ED6463-6659-C7CE-6990-E10E1E2F1BAB}"/>
              </a:ext>
            </a:extLst>
          </p:cNvPr>
          <p:cNvSpPr/>
          <p:nvPr/>
        </p:nvSpPr>
        <p:spPr>
          <a:xfrm>
            <a:off x="7230533" y="5697577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two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5E3742-A677-7E4C-5AB8-6C54154256B3}"/>
              </a:ext>
            </a:extLst>
          </p:cNvPr>
          <p:cNvSpPr/>
          <p:nvPr/>
        </p:nvSpPr>
        <p:spPr>
          <a:xfrm>
            <a:off x="1557866" y="3488455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Three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A906C27-3CD2-32AB-B1D7-917ADA5FF005}"/>
              </a:ext>
            </a:extLst>
          </p:cNvPr>
          <p:cNvSpPr/>
          <p:nvPr/>
        </p:nvSpPr>
        <p:spPr>
          <a:xfrm>
            <a:off x="7230533" y="3488455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Four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43142AE-BDA0-5E19-057C-BBEE93EB874D}"/>
              </a:ext>
            </a:extLst>
          </p:cNvPr>
          <p:cNvSpPr/>
          <p:nvPr/>
        </p:nvSpPr>
        <p:spPr>
          <a:xfrm>
            <a:off x="4346223" y="1608272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419AFBB-E3B7-CDCD-4F34-A7277A837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64" y="2021605"/>
            <a:ext cx="1459552" cy="146685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C409C54-BDBD-5F7B-F8F4-62697B6620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180" y="141422"/>
            <a:ext cx="1459552" cy="146685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A07E795-3E45-25C2-869C-F7D27ED73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490" y="2021605"/>
            <a:ext cx="1459552" cy="1466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261BBBC-F105-07F5-043F-26554B74A61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64" y="4230727"/>
            <a:ext cx="1459552" cy="1466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8F9A718-E091-AF7F-80BE-E4B6347F47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6" y="4230727"/>
            <a:ext cx="1459552" cy="1466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7587894-A12D-5DCB-1245-84A765ECA7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92318" y="5697577"/>
            <a:ext cx="1905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568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48148E-6 L 0.55247 -1.48148E-6 " pathEditMode="fixed" rAng="0" ptsTypes="AA">
                                      <p:cBhvr>
                                        <p:cTn id="6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5247 -1.48148E-6 L 0.32747 -0.2152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50" y="-10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CC73525-853F-318C-D24C-8F6704DE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52838"/>
            <a:ext cx="12192000" cy="91209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C1B71B2-3921-35E5-9721-B947B3C2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63889" y="2965972"/>
            <a:ext cx="2575800" cy="6760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5A95B67-5FA9-1E27-6700-375DFD8AC8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63890" y="4249611"/>
            <a:ext cx="2575800" cy="67606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B00FE60-139C-04AD-655E-D754062DC26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15754" y="2169621"/>
            <a:ext cx="2575800" cy="6760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569399-D364-48CA-144B-24FFE6A96D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77352" y="6825411"/>
            <a:ext cx="2575800" cy="6760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48A8DC9-2001-DC20-DE9C-B7407ED25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3256902"/>
            <a:ext cx="2575800" cy="676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69E847D-8C98-1026-746D-6C1DD2B62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3235482"/>
            <a:ext cx="2575800" cy="67606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7606F80-00EE-7741-F913-C1AF5728B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3858029"/>
            <a:ext cx="2575800" cy="67606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67B074-D590-DFD6-99FF-E67E48DB0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3836609"/>
            <a:ext cx="2575800" cy="6760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EA0A6C1-10F3-3BAB-3039-8379EB231B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4501962"/>
            <a:ext cx="2575800" cy="67606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932D406-AAAE-7D46-B320-6B4E0D7BF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4480542"/>
            <a:ext cx="2575800" cy="67606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9745F95-590B-FD32-C23B-511E4EBD4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5158423"/>
            <a:ext cx="2575800" cy="6760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8E6D7226-3752-C336-2CD9-B481324CD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5137003"/>
            <a:ext cx="2575800" cy="67606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556E35-C7CD-3A7F-3B7E-EF48FEF1FF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5821100"/>
            <a:ext cx="2575800" cy="67606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961B89F-86BC-6BEA-C422-64CEAA0D7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5799680"/>
            <a:ext cx="2575800" cy="67606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89EA024D-3C41-F021-4785-5F6BFF0A4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6456426"/>
            <a:ext cx="2575800" cy="676063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3DCDCE8E-AA1E-56FB-5EA6-7BF206222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6435006"/>
            <a:ext cx="2575800" cy="67606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D8CE314-C8EB-4744-6487-9DD8AF95BA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822" y="7127512"/>
            <a:ext cx="2575800" cy="67606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C752DD8-7537-C4E3-DA57-AD35C392C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622" y="7106092"/>
            <a:ext cx="2575800" cy="676063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90A76924-AC0D-BF60-CE94-37CC5B3AA79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615754" y="-352991"/>
            <a:ext cx="2575800" cy="67606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5673433C-DE0A-C355-11EB-E972390DC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4743" y="1364585"/>
            <a:ext cx="2575800" cy="676063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8FDA221-DB98-0F0E-0A39-131CE3EEA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88" y="5204029"/>
            <a:ext cx="2993707" cy="1343025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2B0647D-F0B0-4820-D30E-129B2FACF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657" y="3457037"/>
            <a:ext cx="2993707" cy="1343025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3F8B6ED7-63C0-4C6A-29DE-F97EE3C4E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689" y="1525145"/>
            <a:ext cx="2993707" cy="134302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8D8681B3-12F3-7A9D-D998-E778BE0676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439" y="4887326"/>
            <a:ext cx="1459552" cy="146685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7312CC2-56A8-1945-6AC9-DC8FFA2C1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508" y="1828875"/>
            <a:ext cx="1905000" cy="1466850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458B327F-B016-B5D5-A81F-BE6020B63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136" y="3021203"/>
            <a:ext cx="800100" cy="714375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0CE063BC-321D-8005-59D6-CEBDA2AC2FE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62" y="2570085"/>
            <a:ext cx="1136333" cy="714675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B4070592-3A98-96FC-C4B0-E195B90D9E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4508" y="233946"/>
            <a:ext cx="1905000" cy="115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74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-0.10599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9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99 0.00255 L 5E-6 -4.44444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278 L 0.00026 -0.00278 C -0.003 -0.01528 -0.01029 -0.0456 -0.01537 -0.05463 C -0.01745 -0.05833 -0.0194 -0.0625 -0.02162 -0.06574 C -0.02357 -0.06875 -0.02565 -0.07129 -0.02787 -0.07315 C -0.03438 -0.0787 -0.04063 -0.08657 -0.04766 -0.08796 L -0.05703 -0.08981 C -0.05951 -0.09097 -0.06185 -0.09421 -0.06432 -0.09352 C -0.06953 -0.09236 -0.075 -0.09004 -0.07891 -0.08426 C -0.08151 -0.08055 -0.08099 -0.07315 -0.08203 -0.06759 C -0.08334 -0.06134 -0.0849 -0.05532 -0.0862 -0.04907 C -0.08698 -0.04166 -0.08815 -0.03449 -0.08828 -0.02685 C -0.08946 0.00764 -0.08659 -0.00347 -0.09037 0.01019 L -0.08828 0.00648 " pathEditMode="relative" ptsTypes="AAAAAAAAAAAAAA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decel="2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36"/>
                                        </p:tgtEl>
                                      </p:cBhvr>
                                      <p:by x="80000" y="8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60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2.96296E-6 L 0.00234 -0.23102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" y="-11551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33333E-6 L 0.00078 -0.2273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11366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3.7037E-7 L 0.00065 -0.2213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1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80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57 0.00093 L -0.09557 0.00093 C -0.09518 -0.00694 -0.09401 -0.03264 -0.09258 -0.04537 C -0.09167 -0.05254 -0.09089 -0.06134 -0.08841 -0.06759 C -0.08294 -0.08125 -0.08464 -0.07523 -0.08008 -0.08426 C -0.07826 -0.08796 -0.07696 -0.09236 -0.07487 -0.09537 C -0.07331 -0.09745 -0.07136 -0.09791 -0.06966 -0.09907 C -0.06823 -0.10023 -0.0668 -0.10162 -0.0655 -0.10278 C -0.05677 -0.10046 -0.04792 -0.0993 -0.03946 -0.09537 C -0.03698 -0.09444 -0.03516 -0.09074 -0.03321 -0.08796 C -0.03138 -0.08565 -0.02956 -0.08356 -0.028 -0.08055 C -0.02709 -0.07916 -0.02656 -0.07685 -0.02591 -0.075 C -0.02487 -0.07268 -0.0237 -0.07037 -0.02279 -0.06759 C -0.02097 -0.06296 -0.01927 -0.05764 -0.01758 -0.05278 C -0.01328 -0.04143 -0.01511 -0.04838 -0.00925 -0.03611 C -0.00834 -0.03449 -0.00781 -0.03241 -0.00716 -0.03055 C -0.00612 -0.02824 -0.00508 -0.02569 -0.00404 -0.02315 C -0.00117 -0.0037 -0.00534 -0.02754 0.00013 -0.01018 C 0.00091 -0.0081 0.00052 -0.00509 0.00117 -0.00278 C 0.00456 0.00764 0.00429 -0.00092 0.00429 0.00463 L 0.00429 0.00463 " pathEditMode="relative" ptsTypes="AAAAAAAAAAAAAAAAAAAAA">
                                      <p:cBhvr>
                                        <p:cTn id="2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0.23102 L 4.58333E-6 -4.44444E-6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125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22731 L -1.45833E-6 -4.8148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11690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-0.2213 L -3.75E-6 3.7037E-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1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0"/>
                            </p:stCondLst>
                            <p:childTnLst>
                              <p:par>
                                <p:cTn id="3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07407E-6 L 0.15625 0.25579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1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4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500"/>
                            </p:stCondLst>
                            <p:childTnLst>
                              <p:par>
                                <p:cTn id="48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0.25 E" pathEditMode="relative" ptsTypes=""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6500"/>
                            </p:stCondLst>
                            <p:childTnLst>
                              <p:par>
                                <p:cTn id="51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0.25 L -0.44206 -0.28611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109" y="-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500"/>
                            </p:stCondLst>
                            <p:childTnLst>
                              <p:par>
                                <p:cTn id="5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844 -0.25555 L -0.44844 -0.25555 C -0.44883 -0.23171 -0.44922 -0.20787 -0.44948 -0.1838 C -0.44987 -0.12801 -0.44974 -0.07222 -0.45039 -0.01643 C -0.45039 -0.01296 -0.45117 -0.00949 -0.4513 -0.00625 C -0.45208 0.00463 -0.45273 0.01551 -0.45325 0.02639 C -0.45364 0.03264 -0.45377 0.03889 -0.4543 0.04514 C -0.4569 0.08333 -0.4556 0.05116 -0.45807 0.09306 C -0.46068 0.13681 -0.45703 0.09398 -0.46094 0.13565 C -0.46211 0.1632 -0.46328 0.18704 -0.46289 0.21597 C -0.46276 0.2257 -0.46172 0.23542 -0.46094 0.24514 C -0.45976 0.26227 -0.45898 0.2794 -0.45716 0.2963 C -0.45456 0.31991 -0.45495 0.32778 -0.45039 0.34583 C -0.44896 0.35162 -0.44726 0.35741 -0.44557 0.36296 C -0.44557 0.36296 -0.44154 0.375 -0.44075 0.37662 C -0.43672 0.38426 -0.43268 0.3919 -0.42825 0.39884 C -0.42526 0.4037 -0.42226 0.4088 -0.41862 0.4125 C -0.39596 0.43611 -0.39492 0.43542 -0.37057 0.44329 C -0.34713 0.4507 -0.34896 0.44908 -0.32825 0.45347 C -0.30417 0.4588 -0.32318 0.45602 -0.29557 0.4588 L -0.23008 0.45695 L -0.23008 0.45695 " pathEditMode="relative" ptsTypes="AAAAAAAAAAAAAAAAAAAAAA">
                                      <p:cBhvr>
                                        <p:cTn id="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DD8D9-C929-ABE5-E0FD-067D5DC6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08B653-A62F-AA66-837A-85A76632A348}"/>
              </a:ext>
            </a:extLst>
          </p:cNvPr>
          <p:cNvSpPr/>
          <p:nvPr/>
        </p:nvSpPr>
        <p:spPr>
          <a:xfrm>
            <a:off x="0" y="0"/>
            <a:ext cx="12192000" cy="71458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A31FE15-3485-3787-7B6F-64103B91AADB}"/>
              </a:ext>
            </a:extLst>
          </p:cNvPr>
          <p:cNvSpPr/>
          <p:nvPr/>
        </p:nvSpPr>
        <p:spPr>
          <a:xfrm>
            <a:off x="1557866" y="5697577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one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F08C344-F440-C2EF-B9F4-5C744ED5570F}"/>
              </a:ext>
            </a:extLst>
          </p:cNvPr>
          <p:cNvSpPr/>
          <p:nvPr/>
        </p:nvSpPr>
        <p:spPr>
          <a:xfrm>
            <a:off x="7230533" y="5697577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two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543EF4-79D1-DF7D-529A-2E8F4C7F93B2}"/>
              </a:ext>
            </a:extLst>
          </p:cNvPr>
          <p:cNvSpPr/>
          <p:nvPr/>
        </p:nvSpPr>
        <p:spPr>
          <a:xfrm>
            <a:off x="1557866" y="3488455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Three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4212DC-610A-8151-7E9A-5599377BE9EB}"/>
              </a:ext>
            </a:extLst>
          </p:cNvPr>
          <p:cNvSpPr/>
          <p:nvPr/>
        </p:nvSpPr>
        <p:spPr>
          <a:xfrm>
            <a:off x="7230533" y="3488455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Chapter Four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BBA098-94FD-F5B1-2ACA-7FD513A6C22C}"/>
              </a:ext>
            </a:extLst>
          </p:cNvPr>
          <p:cNvSpPr/>
          <p:nvPr/>
        </p:nvSpPr>
        <p:spPr>
          <a:xfrm>
            <a:off x="4346223" y="1608272"/>
            <a:ext cx="3183466" cy="304800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Final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A54E76-6BCB-47A3-CD71-31B2CCCB0D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64" y="2021605"/>
            <a:ext cx="1459552" cy="14668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5B4EB5F-522A-7D35-D9F1-73F1D9DEDBE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64" y="4230727"/>
            <a:ext cx="1459552" cy="14668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14047B1-18DF-88BE-6747-0FAB77E1EC3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6" y="4230727"/>
            <a:ext cx="1459552" cy="146685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190199C-AD10-4828-9F19-D17DC6FECC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6" y="4230727"/>
            <a:ext cx="1459552" cy="14668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E6905FA-D8F0-0A6F-6545-5D03AEF415C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6" y="2021605"/>
            <a:ext cx="1459552" cy="14668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A0BAD12-38EC-FAF6-005E-737C39567AE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24" y="141422"/>
            <a:ext cx="1459552" cy="14668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4D729AE-622B-F89A-AD0B-61CB1CD3F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364" y="2021605"/>
            <a:ext cx="1459552" cy="14668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4E0A96C-2067-A69E-F20E-D901C19BA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084" y="2021605"/>
            <a:ext cx="1459552" cy="146685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163F8D8-2B95-7E4A-9BAE-6087B9B71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224" y="141422"/>
            <a:ext cx="1459552" cy="146685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2E5D14-D287-6F0C-B3EB-401D72773D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640" y="4230727"/>
            <a:ext cx="19050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138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4638 -0.00139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9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0"/>
                            </p:stCondLst>
                            <p:childTnLst>
                              <p:par>
                                <p:cTn id="3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000"/>
                            </p:stCondLst>
                            <p:childTnLst>
                              <p:par>
                                <p:cTn id="45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38 -0.00139 L -0.00287 -0.32569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33" y="-1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4000"/>
                            </p:stCondLst>
                            <p:childTnLst>
                              <p:par>
                                <p:cTn id="48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6000"/>
                            </p:stCondLst>
                            <p:childTnLst>
                              <p:par>
                                <p:cTn id="5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8000"/>
                            </p:stCondLst>
                            <p:childTnLst>
                              <p:par>
                                <p:cTn id="62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0"/>
                            </p:stCondLst>
                            <p:childTnLst>
                              <p:par>
                                <p:cTn id="70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3257 L 0.46693 -0.32384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000"/>
                            </p:stCondLst>
                            <p:childTnLst>
                              <p:par>
                                <p:cTn id="73" presetID="35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7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2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4000"/>
                            </p:stCondLst>
                            <p:childTnLst>
                              <p:par>
                                <p:cTn id="8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6000"/>
                            </p:stCondLst>
                            <p:childTnLst>
                              <p:par>
                                <p:cTn id="8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</Words>
  <Application>Microsoft Office PowerPoint</Application>
  <PresentationFormat>宽屏</PresentationFormat>
  <Paragraphs>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Humanist521C UBd BT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弋茵</dc:creator>
  <cp:lastModifiedBy>弋茵</cp:lastModifiedBy>
  <cp:revision>18</cp:revision>
  <dcterms:created xsi:type="dcterms:W3CDTF">2025-01-28T14:22:38Z</dcterms:created>
  <dcterms:modified xsi:type="dcterms:W3CDTF">2025-01-31T14:00:16Z</dcterms:modified>
</cp:coreProperties>
</file>