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E2392-EA9B-D30F-4D3E-545E9101E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049639-B422-B411-E40D-493B2B31E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E36C4-DD3C-2F9F-4C2B-CEA36862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7D481-0251-5813-D49F-4060BA39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C9CD4D-B493-DB18-8CE3-61475D9B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72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E7676-B489-B918-0BCE-06856DE3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6CB840-BDA1-AAC9-C362-844A13A9F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3668A-37CB-6B1C-76A6-C10578BB1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29C15B-D9BB-A769-CF7E-F9CD6C5D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21176-80FC-B770-DFF9-F0447E58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3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82873C-A02C-C3D6-3F87-DE342FFEF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55DAE-9634-C1A0-C29A-814D5CE9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AAFB2-0E69-A636-5FD4-A8C8D489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12622C-1004-7D44-C0DA-3777B0D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EAFD67-98C2-244A-2173-EE8F50D7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6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0E026F-4247-C520-806E-30F9C11D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D2DB7-AAD7-C4A5-CD02-60413DF9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14603-69A5-C0B6-F0AE-8D26CD60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C59C55-C15A-2E5A-EB66-9AA75922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35F5B-FFC7-3C4B-05A4-4532274A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0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F3DBB5-B0B5-D7D4-A65A-21E45371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5C81E-8651-68B1-44EC-9E0DBD4CE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11E49-ABBF-B22B-7A5B-6F137D6C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CF826-A4E3-B39D-1056-430689FB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F22045-D988-CC39-E5CF-B7B56D78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DC0BF-FDE3-C163-834B-104C98358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DBDBC-9DE3-49A3-C530-A5F56B654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749277-0181-E9DA-8E12-B75F5216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3806B4-2A4E-F572-822D-6102417F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B3781E-BAB3-2044-B99F-79ECC774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375445-AE2F-65E1-E4F2-8AE6FB02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5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862A9-3C1D-AB51-E36D-C2AE9631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4BF29A-F05F-3025-74E9-F43E4B0F4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49FAAC-8FE3-F9E0-F1B0-F43AA6259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011EFC-690C-D51C-DC09-766ACA68F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847D62-60A6-E209-AFD4-1E7F18F8E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ACAA39-11D1-C7A9-3ECA-30988719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F2CB11-9C3C-CF12-6434-B0B54EA5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253E75-CB9E-8F2F-629F-38ECE6C5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7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1A58A-BEFB-BAB5-6640-1C18B009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C72899-D153-4760-19F6-AE5BAB40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114BB-336B-CCD4-8951-8706AE4E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AC25D7-5132-849D-58FC-1B79FD9E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29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4AE5DE-A4A2-4BF0-5557-1DDD684A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3E1C7C-BF5F-BAFB-7181-74C39A4C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950837-F328-2795-7937-8542920A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5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6C342-3AF7-17BC-3ACB-C7D99F95D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2C31D-D2B9-6B2F-6DC5-2A5A6DC94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A62C3-729C-312C-B820-0994DDD0E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F1E02-FA4E-CD11-6DF1-06EA315F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96A4CB-77A8-4AAB-57A8-1091597C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BB6EC0-2258-C34C-CE40-D3D9CCB5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89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1EF89-99A7-27A2-6447-3BFAA8F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6B2DE5-D125-8F30-1655-6C45B3DA8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0F303-AF80-59F6-0D94-437F80841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0DA33E-08A0-805D-481A-819E9578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14AB6-D3B0-6DA1-1D7B-056E7D07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675D9-7232-5A87-FFAD-0B100B7D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734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C4DE22-000B-C1D7-378F-6A1B988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69D62-E913-77DA-8891-E8A3E045B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6C2D2-E3B3-7247-90B4-88D72700E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36D1-0368-473D-94F7-B5B389F3AA64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5B674D-DB2B-E0CA-7262-992C192C8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50C1F-3AD3-5AFD-C0AB-5E0BE395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14DE9-531C-4112-B01F-9387EF3CB6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2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7.sv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F1565F9-E404-36A4-EC4F-CEAA10BB4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230327"/>
              </p:ext>
            </p:extLst>
          </p:nvPr>
        </p:nvGraphicFramePr>
        <p:xfrm>
          <a:off x="2634255" y="392883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12" name="图形 11" descr="运行">
            <a:extLst>
              <a:ext uri="{FF2B5EF4-FFF2-40B4-BE49-F238E27FC236}">
                <a16:creationId xmlns:a16="http://schemas.microsoft.com/office/drawing/2014/main" id="{083A1DBD-ADD4-E506-7B7B-ACC288577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382" y="392883"/>
            <a:ext cx="914400" cy="914400"/>
          </a:xfrm>
          <a:prstGeom prst="rect">
            <a:avLst/>
          </a:prstGeom>
        </p:spPr>
      </p:pic>
      <p:pic>
        <p:nvPicPr>
          <p:cNvPr id="13" name="图形 12" descr="运行">
            <a:extLst>
              <a:ext uri="{FF2B5EF4-FFF2-40B4-BE49-F238E27FC236}">
                <a16:creationId xmlns:a16="http://schemas.microsoft.com/office/drawing/2014/main" id="{AE62F29E-8D1E-E835-CF2E-E3A343EA7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842" y="2971800"/>
            <a:ext cx="914400" cy="91440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48F4F10-1938-C645-177D-9B6E1FBC5042}"/>
              </a:ext>
            </a:extLst>
          </p:cNvPr>
          <p:cNvSpPr/>
          <p:nvPr/>
        </p:nvSpPr>
        <p:spPr>
          <a:xfrm>
            <a:off x="4349826" y="5794872"/>
            <a:ext cx="3492347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EB91B6-1EAE-D863-5221-18E45566E9B0}"/>
              </a:ext>
            </a:extLst>
          </p:cNvPr>
          <p:cNvSpPr txBox="1"/>
          <p:nvPr/>
        </p:nvSpPr>
        <p:spPr>
          <a:xfrm>
            <a:off x="5343181" y="5837606"/>
            <a:ext cx="2478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START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3474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08B0459-24C1-D047-A6D9-2053D437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88476"/>
              </p:ext>
            </p:extLst>
          </p:nvPr>
        </p:nvGraphicFramePr>
        <p:xfrm>
          <a:off x="2634255" y="392883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14" name="图形 13" descr="运行">
            <a:extLst>
              <a:ext uri="{FF2B5EF4-FFF2-40B4-BE49-F238E27FC236}">
                <a16:creationId xmlns:a16="http://schemas.microsoft.com/office/drawing/2014/main" id="{0EF8FD90-A881-32B7-B3A3-52882B7B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382" y="392883"/>
            <a:ext cx="914400" cy="914400"/>
          </a:xfrm>
          <a:prstGeom prst="rect">
            <a:avLst/>
          </a:prstGeom>
        </p:spPr>
      </p:pic>
      <p:pic>
        <p:nvPicPr>
          <p:cNvPr id="15" name="图形 14" descr="运行">
            <a:extLst>
              <a:ext uri="{FF2B5EF4-FFF2-40B4-BE49-F238E27FC236}">
                <a16:creationId xmlns:a16="http://schemas.microsoft.com/office/drawing/2014/main" id="{6F6A00C5-6B71-98E8-9993-39E1C3113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842" y="2971800"/>
            <a:ext cx="9144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487C5A8-2FC3-AABB-8851-9E6408073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16" y="0"/>
            <a:ext cx="2009542" cy="20095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CAE57550-B652-E1CD-DE8D-E572CD78C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442" y="4029420"/>
            <a:ext cx="2009542" cy="2009542"/>
          </a:xfrm>
          <a:prstGeom prst="rect">
            <a:avLst/>
          </a:prstGeom>
        </p:spPr>
      </p:pic>
      <p:pic>
        <p:nvPicPr>
          <p:cNvPr id="20" name="图形 19" descr="直箭头">
            <a:extLst>
              <a:ext uri="{FF2B5EF4-FFF2-40B4-BE49-F238E27FC236}">
                <a16:creationId xmlns:a16="http://schemas.microsoft.com/office/drawing/2014/main" id="{B187EB6B-554E-1179-07E3-01CA8B026D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519279" y="392883"/>
            <a:ext cx="914400" cy="914400"/>
          </a:xfrm>
          <a:prstGeom prst="rect">
            <a:avLst/>
          </a:prstGeom>
        </p:spPr>
      </p:pic>
      <p:pic>
        <p:nvPicPr>
          <p:cNvPr id="21" name="图形 20" descr="直箭头">
            <a:extLst>
              <a:ext uri="{FF2B5EF4-FFF2-40B4-BE49-F238E27FC236}">
                <a16:creationId xmlns:a16="http://schemas.microsoft.com/office/drawing/2014/main" id="{3F622B83-C6BD-9615-3BD2-8C96F6839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24959" y="2971800"/>
            <a:ext cx="914400" cy="914400"/>
          </a:xfrm>
          <a:prstGeom prst="rect">
            <a:avLst/>
          </a:prstGeom>
        </p:spPr>
      </p:pic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048A090-2DF0-9BE9-DE13-781FEA08AB50}"/>
              </a:ext>
            </a:extLst>
          </p:cNvPr>
          <p:cNvSpPr/>
          <p:nvPr/>
        </p:nvSpPr>
        <p:spPr>
          <a:xfrm>
            <a:off x="4389611" y="5794872"/>
            <a:ext cx="3492347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3E96439-C37B-9CB1-DEDE-B658839A81D1}"/>
              </a:ext>
            </a:extLst>
          </p:cNvPr>
          <p:cNvSpPr txBox="1"/>
          <p:nvPr/>
        </p:nvSpPr>
        <p:spPr>
          <a:xfrm>
            <a:off x="5674914" y="5837606"/>
            <a:ext cx="229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10s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786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DDF34C5-62BD-D502-DD2B-BC87BF2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33146"/>
              </p:ext>
            </p:extLst>
          </p:nvPr>
        </p:nvGraphicFramePr>
        <p:xfrm>
          <a:off x="2634255" y="392883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15" name="图形 14" descr="运行">
            <a:extLst>
              <a:ext uri="{FF2B5EF4-FFF2-40B4-BE49-F238E27FC236}">
                <a16:creationId xmlns:a16="http://schemas.microsoft.com/office/drawing/2014/main" id="{5B0E3A2E-445A-D527-A801-B46DE48F8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136" y="392883"/>
            <a:ext cx="914400" cy="914400"/>
          </a:xfrm>
          <a:prstGeom prst="rect">
            <a:avLst/>
          </a:prstGeom>
        </p:spPr>
      </p:pic>
      <p:pic>
        <p:nvPicPr>
          <p:cNvPr id="16" name="图形 15" descr="运行">
            <a:extLst>
              <a:ext uri="{FF2B5EF4-FFF2-40B4-BE49-F238E27FC236}">
                <a16:creationId xmlns:a16="http://schemas.microsoft.com/office/drawing/2014/main" id="{A9BBFFDE-7C48-2854-DFC7-D69B3FE0D2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4088" y="2971800"/>
            <a:ext cx="914400" cy="914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00FF2F1-38D7-3BCD-F029-56A92465E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16" y="0"/>
            <a:ext cx="2009542" cy="200954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E5E7701-0E8E-5094-C9F3-6681565DF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442" y="4029420"/>
            <a:ext cx="2009542" cy="2009542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268A669-9A06-7280-30E4-85F1C292EF40}"/>
              </a:ext>
            </a:extLst>
          </p:cNvPr>
          <p:cNvSpPr/>
          <p:nvPr/>
        </p:nvSpPr>
        <p:spPr>
          <a:xfrm>
            <a:off x="4389611" y="5794872"/>
            <a:ext cx="3492347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A7BEF9D-25A5-2148-0E0B-E4E6C2999806}"/>
              </a:ext>
            </a:extLst>
          </p:cNvPr>
          <p:cNvSpPr txBox="1"/>
          <p:nvPr/>
        </p:nvSpPr>
        <p:spPr>
          <a:xfrm>
            <a:off x="5674914" y="5837606"/>
            <a:ext cx="229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9s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2857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4458F6-3682-B37D-0C60-4B120A012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87141"/>
              </p:ext>
            </p:extLst>
          </p:nvPr>
        </p:nvGraphicFramePr>
        <p:xfrm>
          <a:off x="2634255" y="392883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5" name="图形 4" descr="运行">
            <a:extLst>
              <a:ext uri="{FF2B5EF4-FFF2-40B4-BE49-F238E27FC236}">
                <a16:creationId xmlns:a16="http://schemas.microsoft.com/office/drawing/2014/main" id="{C1C14033-8FA9-BC98-8082-C93392E4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136" y="392883"/>
            <a:ext cx="914400" cy="914400"/>
          </a:xfrm>
          <a:prstGeom prst="rect">
            <a:avLst/>
          </a:prstGeom>
        </p:spPr>
      </p:pic>
      <p:pic>
        <p:nvPicPr>
          <p:cNvPr id="6" name="图形 5" descr="运行">
            <a:extLst>
              <a:ext uri="{FF2B5EF4-FFF2-40B4-BE49-F238E27FC236}">
                <a16:creationId xmlns:a16="http://schemas.microsoft.com/office/drawing/2014/main" id="{A725E144-9A50-DA37-95A1-7C4BDCB9B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4088" y="2971800"/>
            <a:ext cx="914400" cy="91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2DC49C-E56C-512F-781B-6D40EA388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16" y="0"/>
            <a:ext cx="2009542" cy="2009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21EB5C-5392-96A5-29C0-337BC5AE8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442" y="4029420"/>
            <a:ext cx="2009542" cy="200954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1D460421-D270-C28E-10A2-B22DB25254F2}"/>
              </a:ext>
            </a:extLst>
          </p:cNvPr>
          <p:cNvSpPr/>
          <p:nvPr/>
        </p:nvSpPr>
        <p:spPr>
          <a:xfrm>
            <a:off x="4389611" y="5794872"/>
            <a:ext cx="3492347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CC83D9-73EA-42C7-33F2-325647255B62}"/>
              </a:ext>
            </a:extLst>
          </p:cNvPr>
          <p:cNvSpPr txBox="1"/>
          <p:nvPr/>
        </p:nvSpPr>
        <p:spPr>
          <a:xfrm>
            <a:off x="5674914" y="5837606"/>
            <a:ext cx="229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8s</a:t>
            </a:r>
            <a:endParaRPr lang="zh-CN" altLang="en-US" sz="3200" b="1" dirty="0"/>
          </a:p>
        </p:txBody>
      </p:sp>
      <p:pic>
        <p:nvPicPr>
          <p:cNvPr id="11" name="图形 10" descr="直箭头">
            <a:extLst>
              <a:ext uri="{FF2B5EF4-FFF2-40B4-BE49-F238E27FC236}">
                <a16:creationId xmlns:a16="http://schemas.microsoft.com/office/drawing/2014/main" id="{564A289A-8010-E24B-0349-6DC370CF56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4760514" y="2514600"/>
            <a:ext cx="914400" cy="914400"/>
          </a:xfrm>
          <a:prstGeom prst="rect">
            <a:avLst/>
          </a:prstGeom>
        </p:spPr>
      </p:pic>
      <p:pic>
        <p:nvPicPr>
          <p:cNvPr id="12" name="图形 11" descr="直箭头">
            <a:extLst>
              <a:ext uri="{FF2B5EF4-FFF2-40B4-BE49-F238E27FC236}">
                <a16:creationId xmlns:a16="http://schemas.microsoft.com/office/drawing/2014/main" id="{557963B5-FD21-AB95-394E-D9D7757632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4239962" y="8500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0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603535-F549-9EB6-84E8-43C6AFC6D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39094"/>
              </p:ext>
            </p:extLst>
          </p:nvPr>
        </p:nvGraphicFramePr>
        <p:xfrm>
          <a:off x="2634255" y="392883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5" name="图形 4" descr="运行">
            <a:extLst>
              <a:ext uri="{FF2B5EF4-FFF2-40B4-BE49-F238E27FC236}">
                <a16:creationId xmlns:a16="http://schemas.microsoft.com/office/drawing/2014/main" id="{8A5BBBF6-2CDA-E780-8100-D1761DDF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136" y="1219150"/>
            <a:ext cx="914400" cy="914400"/>
          </a:xfrm>
          <a:prstGeom prst="rect">
            <a:avLst/>
          </a:prstGeom>
        </p:spPr>
      </p:pic>
      <p:pic>
        <p:nvPicPr>
          <p:cNvPr id="6" name="图形 5" descr="运行">
            <a:extLst>
              <a:ext uri="{FF2B5EF4-FFF2-40B4-BE49-F238E27FC236}">
                <a16:creationId xmlns:a16="http://schemas.microsoft.com/office/drawing/2014/main" id="{26606C34-6CD5-6858-896C-38E85808E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121" y="2101466"/>
            <a:ext cx="914400" cy="91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B4B1B9-AC9E-5F01-C17C-A917A38878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16" y="0"/>
            <a:ext cx="2009542" cy="2009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5B9E06-D0CF-F337-00CF-0E7800D0A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442" y="4029420"/>
            <a:ext cx="2009542" cy="200954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7347ABA-BCB4-588B-79AB-E186457A06C7}"/>
              </a:ext>
            </a:extLst>
          </p:cNvPr>
          <p:cNvSpPr/>
          <p:nvPr/>
        </p:nvSpPr>
        <p:spPr>
          <a:xfrm>
            <a:off x="4389611" y="5794872"/>
            <a:ext cx="3492347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4D7F5F-6332-4881-89F4-1BF559AA6168}"/>
              </a:ext>
            </a:extLst>
          </p:cNvPr>
          <p:cNvSpPr txBox="1"/>
          <p:nvPr/>
        </p:nvSpPr>
        <p:spPr>
          <a:xfrm>
            <a:off x="5674914" y="5837606"/>
            <a:ext cx="2297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7s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709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64EAB-2E04-A10B-14D2-017E0B70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573" y="2468763"/>
            <a:ext cx="8681291" cy="1325563"/>
          </a:xfrm>
        </p:spPr>
        <p:txBody>
          <a:bodyPr>
            <a:normAutofit/>
          </a:bodyPr>
          <a:lstStyle/>
          <a:p>
            <a:r>
              <a:rPr lang="en-US" altLang="zh-CN" sz="8800" b="1" dirty="0"/>
              <a:t> .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.</a:t>
            </a:r>
            <a:r>
              <a:rPr lang="zh-CN" altLang="en-US" sz="8800" b="1" dirty="0"/>
              <a:t> </a:t>
            </a:r>
            <a:r>
              <a:rPr lang="en-US" altLang="zh-CN" sz="8800" b="1" dirty="0"/>
              <a:t>.</a:t>
            </a:r>
            <a:endParaRPr lang="zh-CN" alt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56777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78D2756-F1CC-A747-E327-CBC5DB10E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606959"/>
              </p:ext>
            </p:extLst>
          </p:nvPr>
        </p:nvGraphicFramePr>
        <p:xfrm>
          <a:off x="2634255" y="392883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5" name="图形 4" descr="运行">
            <a:extLst>
              <a:ext uri="{FF2B5EF4-FFF2-40B4-BE49-F238E27FC236}">
                <a16:creationId xmlns:a16="http://schemas.microsoft.com/office/drawing/2014/main" id="{5231AC4F-DB1A-6131-1AD3-6BCD42D70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8864" y="2971800"/>
            <a:ext cx="914400" cy="914400"/>
          </a:xfrm>
          <a:prstGeom prst="rect">
            <a:avLst/>
          </a:prstGeom>
        </p:spPr>
      </p:pic>
      <p:pic>
        <p:nvPicPr>
          <p:cNvPr id="6" name="图形 5" descr="运行">
            <a:extLst>
              <a:ext uri="{FF2B5EF4-FFF2-40B4-BE49-F238E27FC236}">
                <a16:creationId xmlns:a16="http://schemas.microsoft.com/office/drawing/2014/main" id="{7378D794-52A0-BAE1-BE26-5C1C6B662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579" y="3866919"/>
            <a:ext cx="914400" cy="914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C451E1-2C01-3C51-FA5A-EB74305DE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016" y="0"/>
            <a:ext cx="2009542" cy="20095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5437E24-B445-77CF-7479-E61861D139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7442" y="4029420"/>
            <a:ext cx="2009542" cy="2009542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9C5943D5-AF97-8737-05A3-FEDBF52EFFA0}"/>
              </a:ext>
            </a:extLst>
          </p:cNvPr>
          <p:cNvSpPr/>
          <p:nvPr/>
        </p:nvSpPr>
        <p:spPr>
          <a:xfrm>
            <a:off x="4389611" y="5794872"/>
            <a:ext cx="3492347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4CB6609-818D-43A8-5EC0-3CD474F9DBF3}"/>
              </a:ext>
            </a:extLst>
          </p:cNvPr>
          <p:cNvSpPr txBox="1"/>
          <p:nvPr/>
        </p:nvSpPr>
        <p:spPr>
          <a:xfrm>
            <a:off x="4896389" y="5848623"/>
            <a:ext cx="3685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TIME IS OUT</a:t>
            </a:r>
            <a:endParaRPr lang="zh-CN" altLang="en-US" sz="3200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0CEAFD7-95F9-F77E-3D6D-A32D519124B9}"/>
              </a:ext>
            </a:extLst>
          </p:cNvPr>
          <p:cNvSpPr/>
          <p:nvPr/>
        </p:nvSpPr>
        <p:spPr>
          <a:xfrm>
            <a:off x="1421176" y="2758755"/>
            <a:ext cx="903382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形 11" descr="运行">
            <a:extLst>
              <a:ext uri="{FF2B5EF4-FFF2-40B4-BE49-F238E27FC236}">
                <a16:creationId xmlns:a16="http://schemas.microsoft.com/office/drawing/2014/main" id="{F6175452-43EC-10C1-7FB2-90CA7B07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387" y="2537526"/>
            <a:ext cx="914400" cy="914400"/>
          </a:xfrm>
          <a:prstGeom prst="rect">
            <a:avLst/>
          </a:prstGeom>
        </p:spPr>
      </p:pic>
      <p:pic>
        <p:nvPicPr>
          <p:cNvPr id="13" name="图形 12" descr="运行">
            <a:extLst>
              <a:ext uri="{FF2B5EF4-FFF2-40B4-BE49-F238E27FC236}">
                <a16:creationId xmlns:a16="http://schemas.microsoft.com/office/drawing/2014/main" id="{913DAE28-9EB3-343A-56AA-486E90A1D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447" y="3819430"/>
            <a:ext cx="914400" cy="91440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4A6EF7B-7E1D-D0C0-A9F3-34C24C731B73}"/>
              </a:ext>
            </a:extLst>
          </p:cNvPr>
          <p:cNvSpPr/>
          <p:nvPr/>
        </p:nvSpPr>
        <p:spPr>
          <a:xfrm>
            <a:off x="1421175" y="3941507"/>
            <a:ext cx="903382" cy="670245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C3BDDA-339B-6CCE-FB59-E366B31062DF}"/>
              </a:ext>
            </a:extLst>
          </p:cNvPr>
          <p:cNvSpPr txBox="1"/>
          <p:nvPr/>
        </p:nvSpPr>
        <p:spPr>
          <a:xfrm>
            <a:off x="1550317" y="2808091"/>
            <a:ext cx="64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16</a:t>
            </a:r>
            <a:endParaRPr lang="zh-CN" altLang="en-US" sz="32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709139C-D82C-7660-1551-058E732B3D43}"/>
              </a:ext>
            </a:extLst>
          </p:cNvPr>
          <p:cNvSpPr txBox="1"/>
          <p:nvPr/>
        </p:nvSpPr>
        <p:spPr>
          <a:xfrm>
            <a:off x="1559496" y="3985061"/>
            <a:ext cx="64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18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4963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7C2D91-FFB2-F37E-C19A-7410573DA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0809"/>
              </p:ext>
            </p:extLst>
          </p:nvPr>
        </p:nvGraphicFramePr>
        <p:xfrm>
          <a:off x="2674039" y="394882"/>
          <a:ext cx="6923490" cy="520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915">
                  <a:extLst>
                    <a:ext uri="{9D8B030D-6E8A-4147-A177-3AD203B41FA5}">
                      <a16:colId xmlns:a16="http://schemas.microsoft.com/office/drawing/2014/main" val="88261298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3989607228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89572879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995035595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1584700810"/>
                    </a:ext>
                  </a:extLst>
                </a:gridCol>
                <a:gridCol w="1153915">
                  <a:extLst>
                    <a:ext uri="{9D8B030D-6E8A-4147-A177-3AD203B41FA5}">
                      <a16:colId xmlns:a16="http://schemas.microsoft.com/office/drawing/2014/main" val="4132020279"/>
                    </a:ext>
                  </a:extLst>
                </a:gridCol>
              </a:tblGrid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91715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095989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689976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600800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03664"/>
                  </a:ext>
                </a:extLst>
              </a:tr>
              <a:tr h="86728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15090"/>
                  </a:ext>
                </a:extLst>
              </a:tr>
            </a:tbl>
          </a:graphicData>
        </a:graphic>
      </p:graphicFrame>
      <p:pic>
        <p:nvPicPr>
          <p:cNvPr id="5" name="图形 4" descr="运行">
            <a:extLst>
              <a:ext uri="{FF2B5EF4-FFF2-40B4-BE49-F238E27FC236}">
                <a16:creationId xmlns:a16="http://schemas.microsoft.com/office/drawing/2014/main" id="{ED43F59B-7522-06BE-0464-EC5BAAD98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8864" y="2971800"/>
            <a:ext cx="914400" cy="914400"/>
          </a:xfrm>
          <a:prstGeom prst="rect">
            <a:avLst/>
          </a:prstGeom>
        </p:spPr>
      </p:pic>
      <p:pic>
        <p:nvPicPr>
          <p:cNvPr id="6" name="图形 5" descr="运行">
            <a:extLst>
              <a:ext uri="{FF2B5EF4-FFF2-40B4-BE49-F238E27FC236}">
                <a16:creationId xmlns:a16="http://schemas.microsoft.com/office/drawing/2014/main" id="{2D7A0EFD-28EC-97C5-CA04-58A790EC66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2579" y="3866919"/>
            <a:ext cx="914400" cy="914400"/>
          </a:xfrm>
          <a:prstGeom prst="rect">
            <a:avLst/>
          </a:prstGeom>
        </p:spPr>
      </p:pic>
      <p:pic>
        <p:nvPicPr>
          <p:cNvPr id="13" name="图形 12" descr="运行">
            <a:extLst>
              <a:ext uri="{FF2B5EF4-FFF2-40B4-BE49-F238E27FC236}">
                <a16:creationId xmlns:a16="http://schemas.microsoft.com/office/drawing/2014/main" id="{56F24212-A012-D9C1-5D50-96A0A9229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8067" y="1285875"/>
            <a:ext cx="3858964" cy="38589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BCC0928-ECFA-B12E-427E-88E52F0A2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714" y="0"/>
            <a:ext cx="62484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14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. . .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窈瑶 沈</dc:creator>
  <cp:lastModifiedBy>窈瑶 沈</cp:lastModifiedBy>
  <cp:revision>2</cp:revision>
  <dcterms:created xsi:type="dcterms:W3CDTF">2025-01-31T15:52:19Z</dcterms:created>
  <dcterms:modified xsi:type="dcterms:W3CDTF">2025-01-31T16:35:49Z</dcterms:modified>
</cp:coreProperties>
</file>