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8" r:id="rId4"/>
  </p:sldIdLst>
  <p:sldSz cx="18288000" cy="10287000"/>
  <p:notesSz cx="6858000" cy="9144000"/>
  <p:embeddedFontLst>
    <p:embeddedFont>
      <p:font typeface="Montserrat Classic Bold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675462" cy="824630"/>
          </a:xfrm>
          <a:custGeom>
            <a:avLst/>
            <a:gdLst/>
            <a:ahLst/>
            <a:cxnLst/>
            <a:rect l="l" t="t" r="r" b="b"/>
            <a:pathLst>
              <a:path w="675462" h="824630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111642">
            <a:off x="11120480" y="1055557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18441" y="925830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57400" y="4076460"/>
            <a:ext cx="8544752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12045">
                <a:solidFill>
                  <a:srgbClr val="004AAD"/>
                </a:solidFill>
                <a:latin typeface="Montserrat Classic Bold Italics"/>
                <a:sym typeface="+mn-ea"/>
              </a:rPr>
              <a:t>Group 12</a:t>
            </a:r>
            <a:endParaRPr lang="en-US" sz="12045">
              <a:solidFill>
                <a:srgbClr val="004AAD"/>
              </a:solidFill>
              <a:latin typeface="Montserrat Classic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71600" y="5524500"/>
            <a:ext cx="10179685" cy="3058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25"/>
              </a:lnSpc>
            </a:pPr>
            <a:r>
              <a:rPr lang="en-US" sz="3600">
                <a:solidFill>
                  <a:srgbClr val="2BB4D4"/>
                </a:solidFill>
                <a:latin typeface="Montserrat Classic Bold"/>
              </a:rPr>
              <a:t>YIKE    ZHANG, KEHAN    LI, </a:t>
            </a:r>
            <a:endParaRPr lang="en-US" sz="3600">
              <a:solidFill>
                <a:srgbClr val="2BB4D4"/>
              </a:solidFill>
              <a:latin typeface="Montserrat Classic Bold"/>
            </a:endParaRPr>
          </a:p>
          <a:p>
            <a:pPr algn="ctr">
              <a:lnSpc>
                <a:spcPts val="11925"/>
              </a:lnSpc>
            </a:pPr>
            <a:r>
              <a:rPr lang="en-US" sz="3600">
                <a:solidFill>
                  <a:srgbClr val="2BB4D4"/>
                </a:solidFill>
                <a:latin typeface="Montserrat Classic Bold"/>
              </a:rPr>
              <a:t>TIANAO    HU, CALVIN    CAMERON- COLE</a:t>
            </a:r>
            <a:endParaRPr lang="en-US" sz="3600">
              <a:solidFill>
                <a:srgbClr val="2BB4D4"/>
              </a:solidFill>
              <a:latin typeface="Montserrat Classic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4340" y="1078865"/>
            <a:ext cx="4862195" cy="538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4AAD"/>
                </a:solidFill>
                <a:latin typeface="Montserrat Classic Bold Italics"/>
              </a:rPr>
              <a:t>Mini-Project Problem A</a:t>
            </a:r>
            <a:endParaRPr lang="en-US" sz="3000">
              <a:solidFill>
                <a:srgbClr val="004AAD"/>
              </a:solidFill>
              <a:latin typeface="Montserrat Classic Bold Itali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914400" y="723708"/>
            <a:ext cx="8540077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200">
                <a:solidFill>
                  <a:srgbClr val="004AAD"/>
                </a:solidFill>
                <a:latin typeface="Montserrat Classic Bold"/>
              </a:rPr>
              <a:t>DATA SOURCE</a:t>
            </a:r>
            <a:endParaRPr lang="en-US" sz="7200">
              <a:solidFill>
                <a:srgbClr val="004AAD"/>
              </a:solidFill>
              <a:latin typeface="Montserrat Classic Bold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4465" y="1125220"/>
            <a:ext cx="10520680" cy="6994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572500"/>
            <a:ext cx="16203930" cy="16586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110585" y="7995285"/>
            <a:ext cx="1259840" cy="12598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5800" y="7124700"/>
            <a:ext cx="1259840" cy="12598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5067300"/>
            <a:ext cx="3773805" cy="26873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10" y="3147695"/>
            <a:ext cx="2002790" cy="200279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667000" y="2400300"/>
            <a:ext cx="2373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rgbClr val="2BB4D4"/>
                </a:solidFill>
                <a:latin typeface="Montserrat Classic Bold"/>
              </a:rPr>
              <a:t>Research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201400" y="266700"/>
            <a:ext cx="3606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rgbClr val="2BB4D4"/>
                </a:solidFill>
                <a:latin typeface="Montserrat Classic Bold"/>
              </a:rPr>
              <a:t>Visualisation</a:t>
            </a:r>
            <a:endParaRPr lang="en-US" sz="3600">
              <a:solidFill>
                <a:srgbClr val="2BB4D4"/>
              </a:solidFill>
              <a:latin typeface="Montserrat Classic Bold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3147695"/>
            <a:ext cx="1537335" cy="1870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文字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Montserrat Classic Bold Italics</vt:lpstr>
      <vt:lpstr>Thonburi</vt:lpstr>
      <vt:lpstr>Montserrat Classic Bold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禄玉红</cp:lastModifiedBy>
  <cp:revision>12</cp:revision>
  <dcterms:created xsi:type="dcterms:W3CDTF">2024-03-09T14:04:21Z</dcterms:created>
  <dcterms:modified xsi:type="dcterms:W3CDTF">2024-03-09T14:04:21Z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7A2A25196F8D2DB5FB3AEB65EE86EB1F_42</vt:lpwstr>
  </property>
  <property fmtid="{D5CDD505-2E9C-101B-9397-08002B2CF9AE}" pid="3" name="KSOProductBuildVer">
    <vt:lpwstr>2052-5.5.1.7991</vt:lpwstr>
  </property>
</Properties>
</file>