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66" r:id="rId15"/>
    <p:sldId id="269" r:id="rId16"/>
    <p:sldId id="270" r:id="rId17"/>
    <p:sldId id="27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C50"/>
    <a:srgbClr val="057748"/>
    <a:srgbClr val="002FA7"/>
    <a:srgbClr val="003153"/>
    <a:srgbClr val="20BBA1"/>
    <a:srgbClr val="A0CDCC"/>
    <a:srgbClr val="470024"/>
    <a:srgbClr val="018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5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image" Target="../media/image3.png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image" Target="../media/image1.png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tags" Target="../tags/tag127.xml"/><Relationship Id="rId19" Type="http://schemas.openxmlformats.org/officeDocument/2006/relationships/tags" Target="../tags/tag14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image" Target="../media/image4.png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image" Target="../media/image3.png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image" Target="../media/image4.png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image" Target="../media/image3.png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image" Target="../media/image1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2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image" Target="../media/image4.png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image" Target="../media/image3.png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2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image" Target="../media/image4.png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image" Target="../media/image3.png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7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image" Target="../media/image4.png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image" Target="../media/image3.png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2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image" Target="../media/image1.png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92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image" Target="../media/image4.png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image" Target="../media/image3.png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image" Target="../media/image3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94535"/>
            <a:ext cx="9144000" cy="1514475"/>
          </a:xfrm>
        </p:spPr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en-GB" altLang="en-US" sz="5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Science Mini Project</a:t>
            </a:r>
            <a:br>
              <a:rPr lang="en-GB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Problem C - Use of Retail Banking Transactional Data</a:t>
            </a:r>
            <a:br>
              <a:rPr lang="en-GB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Problem Owner:Lloyds Banking Group</a:t>
            </a:r>
            <a:endParaRPr lang="en-GB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1490"/>
            <a:ext cx="9144000" cy="939800"/>
          </a:xfrm>
        </p:spPr>
        <p:txBody>
          <a:bodyPr/>
          <a:p>
            <a:r>
              <a:rPr lang="en-GB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25</a:t>
            </a:r>
            <a:endParaRPr lang="en-GB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Bohan Liu, Haolong Li, Shuyao Yi</a:t>
            </a:r>
            <a:endParaRPr lang="en-GB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圆角矩形 13"/>
          <p:cNvSpPr/>
          <p:nvPr>
            <p:custDataLst>
              <p:tags r:id="rId1"/>
            </p:custDataLst>
          </p:nvPr>
        </p:nvSpPr>
        <p:spPr>
          <a:xfrm>
            <a:off x="351790" y="275590"/>
            <a:ext cx="11581130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2190" y="1690370"/>
            <a:ext cx="972000" cy="9720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633220" y="3353435"/>
            <a:ext cx="2269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5471160" y="833120"/>
            <a:ext cx="4902835" cy="694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Purchase Trend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601916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圆角矩形 13"/>
          <p:cNvSpPr/>
          <p:nvPr>
            <p:custDataLst>
              <p:tags r:id="rId1"/>
            </p:custDataLst>
          </p:nvPr>
        </p:nvSpPr>
        <p:spPr>
          <a:xfrm>
            <a:off x="351790" y="275590"/>
            <a:ext cx="11581130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2190" y="1690370"/>
            <a:ext cx="972000" cy="9720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633220" y="3353435"/>
            <a:ext cx="2269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5615305" y="833120"/>
            <a:ext cx="4455795" cy="694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Service Design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601916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4908550" y="275590"/>
            <a:ext cx="7031355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3380105" y="275590"/>
            <a:ext cx="1542415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1851660" y="275590"/>
            <a:ext cx="1520190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51155" y="275590"/>
            <a:ext cx="1483360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4710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48920" y="1357630"/>
            <a:ext cx="168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7426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851660" y="1372235"/>
            <a:ext cx="1548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911600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3354705" y="1357630"/>
            <a:ext cx="1533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88325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7177405" y="1357630"/>
            <a:ext cx="2451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4170" y="2738120"/>
            <a:ext cx="1483360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1851660" y="2737485"/>
            <a:ext cx="1503045" cy="2553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3354705" y="2738120"/>
            <a:ext cx="15640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Persepecti-ve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5676265" y="2935605"/>
            <a:ext cx="5220970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02108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254889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4060190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834072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351155" y="275590"/>
            <a:ext cx="11581765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99970" y="1879600"/>
            <a:ext cx="972000" cy="9720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1560830" y="3429000"/>
            <a:ext cx="2451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589905" y="2272030"/>
            <a:ext cx="5220970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6"/>
            </p:custDataLst>
          </p:nvPr>
        </p:nvSpPr>
        <p:spPr>
          <a:xfrm>
            <a:off x="601916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351155" y="275590"/>
            <a:ext cx="11581765" cy="62998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45" y="862965"/>
            <a:ext cx="972000" cy="97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4000" y="295973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Future Plan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351155" y="275590"/>
            <a:ext cx="11581765" cy="62998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64000" y="295973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Any Questions?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45" y="833120"/>
            <a:ext cx="972000" cy="9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-1092835"/>
            <a:ext cx="10981690" cy="569595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0" y="-1207135"/>
            <a:ext cx="12208510" cy="6856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26" h="10798">
                <a:moveTo>
                  <a:pt x="17131" y="5726"/>
                </a:moveTo>
                <a:lnTo>
                  <a:pt x="17131" y="6308"/>
                </a:lnTo>
                <a:lnTo>
                  <a:pt x="17790" y="6308"/>
                </a:lnTo>
                <a:lnTo>
                  <a:pt x="17790" y="5726"/>
                </a:lnTo>
                <a:lnTo>
                  <a:pt x="17131" y="5726"/>
                </a:lnTo>
                <a:close/>
                <a:moveTo>
                  <a:pt x="7683" y="4547"/>
                </a:moveTo>
                <a:lnTo>
                  <a:pt x="7945" y="5402"/>
                </a:lnTo>
                <a:lnTo>
                  <a:pt x="7422" y="5402"/>
                </a:lnTo>
                <a:lnTo>
                  <a:pt x="7683" y="4547"/>
                </a:lnTo>
                <a:close/>
                <a:moveTo>
                  <a:pt x="17107" y="3931"/>
                </a:moveTo>
                <a:lnTo>
                  <a:pt x="17107" y="4473"/>
                </a:lnTo>
                <a:lnTo>
                  <a:pt x="17240" y="5561"/>
                </a:lnTo>
                <a:lnTo>
                  <a:pt x="17676" y="5561"/>
                </a:lnTo>
                <a:lnTo>
                  <a:pt x="17812" y="4473"/>
                </a:lnTo>
                <a:lnTo>
                  <a:pt x="17812" y="3931"/>
                </a:lnTo>
                <a:lnTo>
                  <a:pt x="17107" y="3931"/>
                </a:lnTo>
                <a:close/>
                <a:moveTo>
                  <a:pt x="11988" y="3931"/>
                </a:moveTo>
                <a:lnTo>
                  <a:pt x="11988" y="6308"/>
                </a:lnTo>
                <a:lnTo>
                  <a:pt x="12723" y="6308"/>
                </a:lnTo>
                <a:lnTo>
                  <a:pt x="12723" y="5728"/>
                </a:lnTo>
                <a:lnTo>
                  <a:pt x="13102" y="5330"/>
                </a:lnTo>
                <a:lnTo>
                  <a:pt x="13603" y="6308"/>
                </a:lnTo>
                <a:lnTo>
                  <a:pt x="14508" y="6308"/>
                </a:lnTo>
                <a:lnTo>
                  <a:pt x="13603" y="4828"/>
                </a:lnTo>
                <a:lnTo>
                  <a:pt x="14469" y="3931"/>
                </a:lnTo>
                <a:lnTo>
                  <a:pt x="13493" y="3931"/>
                </a:lnTo>
                <a:lnTo>
                  <a:pt x="12723" y="4830"/>
                </a:lnTo>
                <a:lnTo>
                  <a:pt x="12723" y="3931"/>
                </a:lnTo>
                <a:lnTo>
                  <a:pt x="11988" y="3931"/>
                </a:lnTo>
                <a:close/>
                <a:moveTo>
                  <a:pt x="9224" y="3931"/>
                </a:moveTo>
                <a:lnTo>
                  <a:pt x="9224" y="6308"/>
                </a:lnTo>
                <a:lnTo>
                  <a:pt x="9915" y="6308"/>
                </a:lnTo>
                <a:lnTo>
                  <a:pt x="9915" y="5003"/>
                </a:lnTo>
                <a:lnTo>
                  <a:pt x="10805" y="6308"/>
                </a:lnTo>
                <a:lnTo>
                  <a:pt x="11497" y="6308"/>
                </a:lnTo>
                <a:lnTo>
                  <a:pt x="11497" y="3931"/>
                </a:lnTo>
                <a:lnTo>
                  <a:pt x="10805" y="3931"/>
                </a:lnTo>
                <a:lnTo>
                  <a:pt x="10805" y="5246"/>
                </a:lnTo>
                <a:lnTo>
                  <a:pt x="9910" y="3931"/>
                </a:lnTo>
                <a:lnTo>
                  <a:pt x="9224" y="3931"/>
                </a:lnTo>
                <a:close/>
                <a:moveTo>
                  <a:pt x="7290" y="3931"/>
                </a:moveTo>
                <a:lnTo>
                  <a:pt x="6397" y="6308"/>
                </a:lnTo>
                <a:lnTo>
                  <a:pt x="7148" y="6308"/>
                </a:lnTo>
                <a:lnTo>
                  <a:pt x="7263" y="5916"/>
                </a:lnTo>
                <a:lnTo>
                  <a:pt x="8099" y="5916"/>
                </a:lnTo>
                <a:lnTo>
                  <a:pt x="8216" y="6308"/>
                </a:lnTo>
                <a:lnTo>
                  <a:pt x="8985" y="6308"/>
                </a:lnTo>
                <a:lnTo>
                  <a:pt x="8091" y="3931"/>
                </a:lnTo>
                <a:lnTo>
                  <a:pt x="7290" y="3931"/>
                </a:lnTo>
                <a:close/>
                <a:moveTo>
                  <a:pt x="3874" y="3931"/>
                </a:moveTo>
                <a:lnTo>
                  <a:pt x="3874" y="6308"/>
                </a:lnTo>
                <a:lnTo>
                  <a:pt x="4609" y="6308"/>
                </a:lnTo>
                <a:lnTo>
                  <a:pt x="4609" y="5347"/>
                </a:lnTo>
                <a:lnTo>
                  <a:pt x="5411" y="5347"/>
                </a:lnTo>
                <a:lnTo>
                  <a:pt x="5411" y="6308"/>
                </a:lnTo>
                <a:lnTo>
                  <a:pt x="6149" y="6308"/>
                </a:lnTo>
                <a:lnTo>
                  <a:pt x="6149" y="3931"/>
                </a:lnTo>
                <a:lnTo>
                  <a:pt x="5411" y="3931"/>
                </a:lnTo>
                <a:lnTo>
                  <a:pt x="5411" y="4763"/>
                </a:lnTo>
                <a:lnTo>
                  <a:pt x="4609" y="4763"/>
                </a:lnTo>
                <a:lnTo>
                  <a:pt x="4609" y="3931"/>
                </a:lnTo>
                <a:lnTo>
                  <a:pt x="3874" y="3931"/>
                </a:lnTo>
                <a:close/>
                <a:moveTo>
                  <a:pt x="1306" y="3931"/>
                </a:moveTo>
                <a:lnTo>
                  <a:pt x="1306" y="4518"/>
                </a:lnTo>
                <a:lnTo>
                  <a:pt x="2055" y="4518"/>
                </a:lnTo>
                <a:lnTo>
                  <a:pt x="2055" y="6308"/>
                </a:lnTo>
                <a:lnTo>
                  <a:pt x="2790" y="6308"/>
                </a:lnTo>
                <a:lnTo>
                  <a:pt x="2790" y="4518"/>
                </a:lnTo>
                <a:lnTo>
                  <a:pt x="3538" y="4518"/>
                </a:lnTo>
                <a:lnTo>
                  <a:pt x="3538" y="3931"/>
                </a:lnTo>
                <a:lnTo>
                  <a:pt x="1306" y="3931"/>
                </a:lnTo>
                <a:close/>
                <a:moveTo>
                  <a:pt x="15722" y="3891"/>
                </a:moveTo>
                <a:cubicBezTo>
                  <a:pt x="15475" y="3891"/>
                  <a:pt x="15280" y="3922"/>
                  <a:pt x="15138" y="3984"/>
                </a:cubicBezTo>
                <a:cubicBezTo>
                  <a:pt x="14996" y="4046"/>
                  <a:pt x="14889" y="4132"/>
                  <a:pt x="14818" y="4240"/>
                </a:cubicBezTo>
                <a:cubicBezTo>
                  <a:pt x="14748" y="4349"/>
                  <a:pt x="14712" y="4464"/>
                  <a:pt x="14712" y="4586"/>
                </a:cubicBezTo>
                <a:cubicBezTo>
                  <a:pt x="14712" y="4772"/>
                  <a:pt x="14781" y="4925"/>
                  <a:pt x="14920" y="5045"/>
                </a:cubicBezTo>
                <a:cubicBezTo>
                  <a:pt x="15057" y="5165"/>
                  <a:pt x="15287" y="5261"/>
                  <a:pt x="15609" y="5334"/>
                </a:cubicBezTo>
                <a:cubicBezTo>
                  <a:pt x="15805" y="5377"/>
                  <a:pt x="15931" y="5423"/>
                  <a:pt x="15985" y="5472"/>
                </a:cubicBezTo>
                <a:cubicBezTo>
                  <a:pt x="16039" y="5520"/>
                  <a:pt x="16066" y="5575"/>
                  <a:pt x="16066" y="5637"/>
                </a:cubicBezTo>
                <a:cubicBezTo>
                  <a:pt x="16066" y="5702"/>
                  <a:pt x="16038" y="5759"/>
                  <a:pt x="15981" y="5808"/>
                </a:cubicBezTo>
                <a:cubicBezTo>
                  <a:pt x="15924" y="5857"/>
                  <a:pt x="15843" y="5882"/>
                  <a:pt x="15738" y="5882"/>
                </a:cubicBezTo>
                <a:cubicBezTo>
                  <a:pt x="15598" y="5882"/>
                  <a:pt x="15490" y="5834"/>
                  <a:pt x="15414" y="5737"/>
                </a:cubicBezTo>
                <a:cubicBezTo>
                  <a:pt x="15368" y="5678"/>
                  <a:pt x="15337" y="5591"/>
                  <a:pt x="15322" y="5478"/>
                </a:cubicBezTo>
                <a:lnTo>
                  <a:pt x="14623" y="5522"/>
                </a:lnTo>
                <a:cubicBezTo>
                  <a:pt x="14644" y="5762"/>
                  <a:pt x="14732" y="5959"/>
                  <a:pt x="14887" y="6115"/>
                </a:cubicBezTo>
                <a:cubicBezTo>
                  <a:pt x="15043" y="6271"/>
                  <a:pt x="15323" y="6349"/>
                  <a:pt x="15727" y="6349"/>
                </a:cubicBezTo>
                <a:cubicBezTo>
                  <a:pt x="15957" y="6349"/>
                  <a:pt x="16148" y="6315"/>
                  <a:pt x="16299" y="6249"/>
                </a:cubicBezTo>
                <a:cubicBezTo>
                  <a:pt x="16451" y="6182"/>
                  <a:pt x="16568" y="6085"/>
                  <a:pt x="16653" y="5956"/>
                </a:cubicBezTo>
                <a:cubicBezTo>
                  <a:pt x="16737" y="5828"/>
                  <a:pt x="16779" y="5687"/>
                  <a:pt x="16779" y="5535"/>
                </a:cubicBezTo>
                <a:cubicBezTo>
                  <a:pt x="16779" y="5405"/>
                  <a:pt x="16748" y="5288"/>
                  <a:pt x="16684" y="5183"/>
                </a:cubicBezTo>
                <a:cubicBezTo>
                  <a:pt x="16621" y="5078"/>
                  <a:pt x="16520" y="4990"/>
                  <a:pt x="16381" y="4920"/>
                </a:cubicBezTo>
                <a:cubicBezTo>
                  <a:pt x="16242" y="4849"/>
                  <a:pt x="16012" y="4779"/>
                  <a:pt x="15691" y="4710"/>
                </a:cubicBezTo>
                <a:cubicBezTo>
                  <a:pt x="15562" y="4683"/>
                  <a:pt x="15480" y="4653"/>
                  <a:pt x="15445" y="4622"/>
                </a:cubicBezTo>
                <a:cubicBezTo>
                  <a:pt x="15409" y="4592"/>
                  <a:pt x="15392" y="4558"/>
                  <a:pt x="15392" y="4520"/>
                </a:cubicBezTo>
                <a:cubicBezTo>
                  <a:pt x="15392" y="4468"/>
                  <a:pt x="15413" y="4424"/>
                  <a:pt x="15456" y="4388"/>
                </a:cubicBezTo>
                <a:cubicBezTo>
                  <a:pt x="15500" y="4352"/>
                  <a:pt x="15564" y="4334"/>
                  <a:pt x="15649" y="4334"/>
                </a:cubicBezTo>
                <a:cubicBezTo>
                  <a:pt x="15753" y="4334"/>
                  <a:pt x="15834" y="4358"/>
                  <a:pt x="15893" y="4406"/>
                </a:cubicBezTo>
                <a:cubicBezTo>
                  <a:pt x="15952" y="4455"/>
                  <a:pt x="15991" y="4533"/>
                  <a:pt x="16009" y="4640"/>
                </a:cubicBezTo>
                <a:lnTo>
                  <a:pt x="16701" y="4599"/>
                </a:lnTo>
                <a:cubicBezTo>
                  <a:pt x="16671" y="4353"/>
                  <a:pt x="16576" y="4173"/>
                  <a:pt x="16417" y="4060"/>
                </a:cubicBezTo>
                <a:cubicBezTo>
                  <a:pt x="16257" y="3947"/>
                  <a:pt x="16026" y="3891"/>
                  <a:pt x="15722" y="3891"/>
                </a:cubicBezTo>
                <a:close/>
                <a:moveTo>
                  <a:pt x="0" y="0"/>
                </a:moveTo>
                <a:lnTo>
                  <a:pt x="19226" y="0"/>
                </a:lnTo>
                <a:lnTo>
                  <a:pt x="19226" y="10798"/>
                </a:lnTo>
                <a:lnTo>
                  <a:pt x="0" y="107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883025" y="4371975"/>
            <a:ext cx="4293870" cy="1045845"/>
            <a:chOff x="6063" y="6885"/>
            <a:chExt cx="6762" cy="16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85" y="6885"/>
              <a:ext cx="5684" cy="1434"/>
            </a:xfrm>
            <a:prstGeom prst="rect">
              <a:avLst/>
            </a:prstGeom>
          </p:spPr>
        </p:pic>
        <p:sp>
          <p:nvSpPr>
            <p:cNvPr id="8" name="任意多边形 7"/>
            <p:cNvSpPr/>
            <p:nvPr/>
          </p:nvSpPr>
          <p:spPr>
            <a:xfrm>
              <a:off x="6063" y="6886"/>
              <a:ext cx="6762" cy="1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95" h="1432">
                  <a:moveTo>
                    <a:pt x="3378" y="861"/>
                  </a:moveTo>
                  <a:cubicBezTo>
                    <a:pt x="3369" y="861"/>
                    <a:pt x="3362" y="864"/>
                    <a:pt x="3356" y="870"/>
                  </a:cubicBezTo>
                  <a:cubicBezTo>
                    <a:pt x="3350" y="876"/>
                    <a:pt x="3347" y="883"/>
                    <a:pt x="3347" y="892"/>
                  </a:cubicBezTo>
                  <a:cubicBezTo>
                    <a:pt x="3347" y="900"/>
                    <a:pt x="3350" y="907"/>
                    <a:pt x="3356" y="913"/>
                  </a:cubicBezTo>
                  <a:cubicBezTo>
                    <a:pt x="3362" y="919"/>
                    <a:pt x="3369" y="922"/>
                    <a:pt x="3378" y="922"/>
                  </a:cubicBezTo>
                  <a:cubicBezTo>
                    <a:pt x="3386" y="922"/>
                    <a:pt x="3393" y="919"/>
                    <a:pt x="3399" y="913"/>
                  </a:cubicBezTo>
                  <a:cubicBezTo>
                    <a:pt x="3405" y="907"/>
                    <a:pt x="3408" y="900"/>
                    <a:pt x="3408" y="892"/>
                  </a:cubicBezTo>
                  <a:cubicBezTo>
                    <a:pt x="3408" y="883"/>
                    <a:pt x="3405" y="876"/>
                    <a:pt x="3399" y="870"/>
                  </a:cubicBezTo>
                  <a:cubicBezTo>
                    <a:pt x="3393" y="864"/>
                    <a:pt x="3386" y="861"/>
                    <a:pt x="3378" y="861"/>
                  </a:cubicBezTo>
                  <a:close/>
                  <a:moveTo>
                    <a:pt x="2958" y="861"/>
                  </a:moveTo>
                  <a:cubicBezTo>
                    <a:pt x="2949" y="861"/>
                    <a:pt x="2942" y="864"/>
                    <a:pt x="2936" y="870"/>
                  </a:cubicBezTo>
                  <a:cubicBezTo>
                    <a:pt x="2930" y="876"/>
                    <a:pt x="2927" y="883"/>
                    <a:pt x="2927" y="892"/>
                  </a:cubicBezTo>
                  <a:cubicBezTo>
                    <a:pt x="2927" y="900"/>
                    <a:pt x="2930" y="907"/>
                    <a:pt x="2936" y="913"/>
                  </a:cubicBezTo>
                  <a:cubicBezTo>
                    <a:pt x="2942" y="919"/>
                    <a:pt x="2949" y="922"/>
                    <a:pt x="2958" y="922"/>
                  </a:cubicBezTo>
                  <a:cubicBezTo>
                    <a:pt x="2966" y="922"/>
                    <a:pt x="2973" y="919"/>
                    <a:pt x="2979" y="913"/>
                  </a:cubicBezTo>
                  <a:cubicBezTo>
                    <a:pt x="2985" y="907"/>
                    <a:pt x="2988" y="900"/>
                    <a:pt x="2988" y="892"/>
                  </a:cubicBezTo>
                  <a:cubicBezTo>
                    <a:pt x="2988" y="883"/>
                    <a:pt x="2985" y="876"/>
                    <a:pt x="2979" y="870"/>
                  </a:cubicBezTo>
                  <a:cubicBezTo>
                    <a:pt x="2973" y="864"/>
                    <a:pt x="2966" y="861"/>
                    <a:pt x="2958" y="861"/>
                  </a:cubicBezTo>
                  <a:close/>
                  <a:moveTo>
                    <a:pt x="3893" y="595"/>
                  </a:moveTo>
                  <a:lnTo>
                    <a:pt x="3893" y="778"/>
                  </a:lnTo>
                  <a:lnTo>
                    <a:pt x="3763" y="778"/>
                  </a:lnTo>
                  <a:lnTo>
                    <a:pt x="3893" y="595"/>
                  </a:lnTo>
                  <a:close/>
                  <a:moveTo>
                    <a:pt x="2773" y="595"/>
                  </a:moveTo>
                  <a:lnTo>
                    <a:pt x="2773" y="778"/>
                  </a:lnTo>
                  <a:lnTo>
                    <a:pt x="2643" y="778"/>
                  </a:lnTo>
                  <a:lnTo>
                    <a:pt x="2773" y="595"/>
                  </a:lnTo>
                  <a:close/>
                  <a:moveTo>
                    <a:pt x="2188" y="555"/>
                  </a:moveTo>
                  <a:cubicBezTo>
                    <a:pt x="2198" y="555"/>
                    <a:pt x="2207" y="558"/>
                    <a:pt x="2215" y="564"/>
                  </a:cubicBezTo>
                  <a:cubicBezTo>
                    <a:pt x="2225" y="573"/>
                    <a:pt x="2233" y="588"/>
                    <a:pt x="2240" y="608"/>
                  </a:cubicBezTo>
                  <a:cubicBezTo>
                    <a:pt x="2249" y="637"/>
                    <a:pt x="2253" y="672"/>
                    <a:pt x="2253" y="714"/>
                  </a:cubicBezTo>
                  <a:cubicBezTo>
                    <a:pt x="2253" y="771"/>
                    <a:pt x="2249" y="815"/>
                    <a:pt x="2240" y="846"/>
                  </a:cubicBezTo>
                  <a:cubicBezTo>
                    <a:pt x="2235" y="867"/>
                    <a:pt x="2227" y="882"/>
                    <a:pt x="2217" y="891"/>
                  </a:cubicBezTo>
                  <a:cubicBezTo>
                    <a:pt x="2206" y="900"/>
                    <a:pt x="2196" y="904"/>
                    <a:pt x="2186" y="904"/>
                  </a:cubicBezTo>
                  <a:cubicBezTo>
                    <a:pt x="2166" y="904"/>
                    <a:pt x="2150" y="890"/>
                    <a:pt x="2140" y="863"/>
                  </a:cubicBezTo>
                  <a:cubicBezTo>
                    <a:pt x="2127" y="831"/>
                    <a:pt x="2121" y="790"/>
                    <a:pt x="2121" y="739"/>
                  </a:cubicBezTo>
                  <a:cubicBezTo>
                    <a:pt x="2121" y="707"/>
                    <a:pt x="2123" y="675"/>
                    <a:pt x="2128" y="643"/>
                  </a:cubicBezTo>
                  <a:cubicBezTo>
                    <a:pt x="2133" y="610"/>
                    <a:pt x="2142" y="587"/>
                    <a:pt x="2155" y="572"/>
                  </a:cubicBezTo>
                  <a:cubicBezTo>
                    <a:pt x="2164" y="561"/>
                    <a:pt x="2175" y="555"/>
                    <a:pt x="2188" y="555"/>
                  </a:cubicBezTo>
                  <a:close/>
                  <a:moveTo>
                    <a:pt x="3908" y="537"/>
                  </a:moveTo>
                  <a:lnTo>
                    <a:pt x="3736" y="782"/>
                  </a:lnTo>
                  <a:lnTo>
                    <a:pt x="3736" y="817"/>
                  </a:lnTo>
                  <a:lnTo>
                    <a:pt x="3893" y="817"/>
                  </a:lnTo>
                  <a:lnTo>
                    <a:pt x="3893" y="915"/>
                  </a:lnTo>
                  <a:lnTo>
                    <a:pt x="3938" y="915"/>
                  </a:lnTo>
                  <a:lnTo>
                    <a:pt x="3938" y="817"/>
                  </a:lnTo>
                  <a:lnTo>
                    <a:pt x="3988" y="817"/>
                  </a:lnTo>
                  <a:lnTo>
                    <a:pt x="3988" y="778"/>
                  </a:lnTo>
                  <a:lnTo>
                    <a:pt x="3938" y="778"/>
                  </a:lnTo>
                  <a:lnTo>
                    <a:pt x="3938" y="537"/>
                  </a:lnTo>
                  <a:lnTo>
                    <a:pt x="3908" y="537"/>
                  </a:lnTo>
                  <a:close/>
                  <a:moveTo>
                    <a:pt x="3603" y="537"/>
                  </a:moveTo>
                  <a:lnTo>
                    <a:pt x="3513" y="581"/>
                  </a:lnTo>
                  <a:lnTo>
                    <a:pt x="3517" y="589"/>
                  </a:lnTo>
                  <a:cubicBezTo>
                    <a:pt x="3529" y="583"/>
                    <a:pt x="3538" y="581"/>
                    <a:pt x="3545" y="581"/>
                  </a:cubicBezTo>
                  <a:cubicBezTo>
                    <a:pt x="3550" y="581"/>
                    <a:pt x="3554" y="582"/>
                    <a:pt x="3557" y="585"/>
                  </a:cubicBezTo>
                  <a:cubicBezTo>
                    <a:pt x="3561" y="587"/>
                    <a:pt x="3563" y="592"/>
                    <a:pt x="3564" y="598"/>
                  </a:cubicBezTo>
                  <a:cubicBezTo>
                    <a:pt x="3566" y="605"/>
                    <a:pt x="3567" y="623"/>
                    <a:pt x="3567" y="650"/>
                  </a:cubicBezTo>
                  <a:lnTo>
                    <a:pt x="3567" y="850"/>
                  </a:lnTo>
                  <a:cubicBezTo>
                    <a:pt x="3567" y="872"/>
                    <a:pt x="3566" y="885"/>
                    <a:pt x="3564" y="890"/>
                  </a:cubicBezTo>
                  <a:cubicBezTo>
                    <a:pt x="3562" y="894"/>
                    <a:pt x="3559" y="898"/>
                    <a:pt x="3554" y="901"/>
                  </a:cubicBezTo>
                  <a:cubicBezTo>
                    <a:pt x="3548" y="903"/>
                    <a:pt x="3537" y="905"/>
                    <a:pt x="3520" y="905"/>
                  </a:cubicBezTo>
                  <a:lnTo>
                    <a:pt x="3520" y="915"/>
                  </a:lnTo>
                  <a:lnTo>
                    <a:pt x="3659" y="915"/>
                  </a:lnTo>
                  <a:lnTo>
                    <a:pt x="3659" y="905"/>
                  </a:lnTo>
                  <a:cubicBezTo>
                    <a:pt x="3642" y="905"/>
                    <a:pt x="3631" y="903"/>
                    <a:pt x="3625" y="900"/>
                  </a:cubicBezTo>
                  <a:cubicBezTo>
                    <a:pt x="3620" y="898"/>
                    <a:pt x="3616" y="894"/>
                    <a:pt x="3615" y="889"/>
                  </a:cubicBezTo>
                  <a:cubicBezTo>
                    <a:pt x="3613" y="884"/>
                    <a:pt x="3612" y="871"/>
                    <a:pt x="3612" y="850"/>
                  </a:cubicBezTo>
                  <a:lnTo>
                    <a:pt x="3612" y="537"/>
                  </a:lnTo>
                  <a:lnTo>
                    <a:pt x="3603" y="537"/>
                  </a:lnTo>
                  <a:close/>
                  <a:moveTo>
                    <a:pt x="3155" y="537"/>
                  </a:moveTo>
                  <a:cubicBezTo>
                    <a:pt x="3131" y="537"/>
                    <a:pt x="3111" y="544"/>
                    <a:pt x="3094" y="557"/>
                  </a:cubicBezTo>
                  <a:cubicBezTo>
                    <a:pt x="3078" y="571"/>
                    <a:pt x="3065" y="590"/>
                    <a:pt x="3054" y="615"/>
                  </a:cubicBezTo>
                  <a:lnTo>
                    <a:pt x="3063" y="619"/>
                  </a:lnTo>
                  <a:cubicBezTo>
                    <a:pt x="3082" y="589"/>
                    <a:pt x="3106" y="574"/>
                    <a:pt x="3135" y="574"/>
                  </a:cubicBezTo>
                  <a:cubicBezTo>
                    <a:pt x="3152" y="574"/>
                    <a:pt x="3167" y="580"/>
                    <a:pt x="3179" y="591"/>
                  </a:cubicBezTo>
                  <a:cubicBezTo>
                    <a:pt x="3191" y="603"/>
                    <a:pt x="3197" y="618"/>
                    <a:pt x="3197" y="637"/>
                  </a:cubicBezTo>
                  <a:cubicBezTo>
                    <a:pt x="3197" y="651"/>
                    <a:pt x="3194" y="664"/>
                    <a:pt x="3187" y="677"/>
                  </a:cubicBezTo>
                  <a:cubicBezTo>
                    <a:pt x="3180" y="689"/>
                    <a:pt x="3170" y="699"/>
                    <a:pt x="3155" y="707"/>
                  </a:cubicBezTo>
                  <a:cubicBezTo>
                    <a:pt x="3141" y="716"/>
                    <a:pt x="3126" y="721"/>
                    <a:pt x="3112" y="723"/>
                  </a:cubicBezTo>
                  <a:lnTo>
                    <a:pt x="3112" y="731"/>
                  </a:lnTo>
                  <a:lnTo>
                    <a:pt x="3120" y="731"/>
                  </a:lnTo>
                  <a:cubicBezTo>
                    <a:pt x="3135" y="731"/>
                    <a:pt x="3149" y="734"/>
                    <a:pt x="3162" y="740"/>
                  </a:cubicBezTo>
                  <a:cubicBezTo>
                    <a:pt x="3176" y="746"/>
                    <a:pt x="3187" y="752"/>
                    <a:pt x="3195" y="760"/>
                  </a:cubicBezTo>
                  <a:cubicBezTo>
                    <a:pt x="3200" y="765"/>
                    <a:pt x="3206" y="773"/>
                    <a:pt x="3210" y="783"/>
                  </a:cubicBezTo>
                  <a:cubicBezTo>
                    <a:pt x="3217" y="796"/>
                    <a:pt x="3220" y="810"/>
                    <a:pt x="3220" y="825"/>
                  </a:cubicBezTo>
                  <a:cubicBezTo>
                    <a:pt x="3220" y="844"/>
                    <a:pt x="3213" y="861"/>
                    <a:pt x="3199" y="876"/>
                  </a:cubicBezTo>
                  <a:cubicBezTo>
                    <a:pt x="3185" y="890"/>
                    <a:pt x="3169" y="897"/>
                    <a:pt x="3151" y="897"/>
                  </a:cubicBezTo>
                  <a:cubicBezTo>
                    <a:pt x="3143" y="897"/>
                    <a:pt x="3136" y="896"/>
                    <a:pt x="3129" y="894"/>
                  </a:cubicBezTo>
                  <a:cubicBezTo>
                    <a:pt x="3125" y="893"/>
                    <a:pt x="3117" y="890"/>
                    <a:pt x="3106" y="884"/>
                  </a:cubicBezTo>
                  <a:cubicBezTo>
                    <a:pt x="3095" y="878"/>
                    <a:pt x="3088" y="875"/>
                    <a:pt x="3085" y="874"/>
                  </a:cubicBezTo>
                  <a:cubicBezTo>
                    <a:pt x="3080" y="873"/>
                    <a:pt x="3076" y="872"/>
                    <a:pt x="3071" y="872"/>
                  </a:cubicBezTo>
                  <a:cubicBezTo>
                    <a:pt x="3065" y="872"/>
                    <a:pt x="3060" y="874"/>
                    <a:pt x="3055" y="878"/>
                  </a:cubicBezTo>
                  <a:cubicBezTo>
                    <a:pt x="3051" y="882"/>
                    <a:pt x="3049" y="887"/>
                    <a:pt x="3049" y="892"/>
                  </a:cubicBezTo>
                  <a:cubicBezTo>
                    <a:pt x="3049" y="899"/>
                    <a:pt x="3054" y="906"/>
                    <a:pt x="3063" y="912"/>
                  </a:cubicBezTo>
                  <a:cubicBezTo>
                    <a:pt x="3072" y="918"/>
                    <a:pt x="3089" y="921"/>
                    <a:pt x="3114" y="921"/>
                  </a:cubicBezTo>
                  <a:cubicBezTo>
                    <a:pt x="3164" y="921"/>
                    <a:pt x="3203" y="906"/>
                    <a:pt x="3229" y="875"/>
                  </a:cubicBezTo>
                  <a:cubicBezTo>
                    <a:pt x="3250" y="852"/>
                    <a:pt x="3260" y="824"/>
                    <a:pt x="3260" y="792"/>
                  </a:cubicBezTo>
                  <a:cubicBezTo>
                    <a:pt x="3260" y="770"/>
                    <a:pt x="3254" y="750"/>
                    <a:pt x="3243" y="734"/>
                  </a:cubicBezTo>
                  <a:cubicBezTo>
                    <a:pt x="3231" y="717"/>
                    <a:pt x="3214" y="704"/>
                    <a:pt x="3191" y="695"/>
                  </a:cubicBezTo>
                  <a:cubicBezTo>
                    <a:pt x="3225" y="667"/>
                    <a:pt x="3242" y="639"/>
                    <a:pt x="3242" y="612"/>
                  </a:cubicBezTo>
                  <a:cubicBezTo>
                    <a:pt x="3242" y="596"/>
                    <a:pt x="3236" y="580"/>
                    <a:pt x="3224" y="566"/>
                  </a:cubicBezTo>
                  <a:cubicBezTo>
                    <a:pt x="3208" y="547"/>
                    <a:pt x="3185" y="537"/>
                    <a:pt x="3155" y="537"/>
                  </a:cubicBezTo>
                  <a:close/>
                  <a:moveTo>
                    <a:pt x="2788" y="537"/>
                  </a:moveTo>
                  <a:lnTo>
                    <a:pt x="2616" y="782"/>
                  </a:lnTo>
                  <a:lnTo>
                    <a:pt x="2616" y="817"/>
                  </a:lnTo>
                  <a:lnTo>
                    <a:pt x="2773" y="817"/>
                  </a:lnTo>
                  <a:lnTo>
                    <a:pt x="2773" y="915"/>
                  </a:lnTo>
                  <a:lnTo>
                    <a:pt x="2818" y="915"/>
                  </a:lnTo>
                  <a:lnTo>
                    <a:pt x="2818" y="817"/>
                  </a:lnTo>
                  <a:lnTo>
                    <a:pt x="2868" y="817"/>
                  </a:lnTo>
                  <a:lnTo>
                    <a:pt x="2868" y="778"/>
                  </a:lnTo>
                  <a:lnTo>
                    <a:pt x="2818" y="778"/>
                  </a:lnTo>
                  <a:lnTo>
                    <a:pt x="2818" y="537"/>
                  </a:lnTo>
                  <a:lnTo>
                    <a:pt x="2788" y="537"/>
                  </a:lnTo>
                  <a:close/>
                  <a:moveTo>
                    <a:pt x="2456" y="537"/>
                  </a:moveTo>
                  <a:cubicBezTo>
                    <a:pt x="2427" y="537"/>
                    <a:pt x="2404" y="546"/>
                    <a:pt x="2385" y="564"/>
                  </a:cubicBezTo>
                  <a:cubicBezTo>
                    <a:pt x="2366" y="582"/>
                    <a:pt x="2355" y="608"/>
                    <a:pt x="2350" y="641"/>
                  </a:cubicBezTo>
                  <a:lnTo>
                    <a:pt x="2360" y="641"/>
                  </a:lnTo>
                  <a:cubicBezTo>
                    <a:pt x="2367" y="621"/>
                    <a:pt x="2378" y="605"/>
                    <a:pt x="2392" y="595"/>
                  </a:cubicBezTo>
                  <a:cubicBezTo>
                    <a:pt x="2407" y="584"/>
                    <a:pt x="2423" y="579"/>
                    <a:pt x="2441" y="579"/>
                  </a:cubicBezTo>
                  <a:cubicBezTo>
                    <a:pt x="2461" y="579"/>
                    <a:pt x="2478" y="587"/>
                    <a:pt x="2492" y="602"/>
                  </a:cubicBezTo>
                  <a:cubicBezTo>
                    <a:pt x="2507" y="617"/>
                    <a:pt x="2514" y="636"/>
                    <a:pt x="2514" y="659"/>
                  </a:cubicBezTo>
                  <a:cubicBezTo>
                    <a:pt x="2514" y="690"/>
                    <a:pt x="2501" y="724"/>
                    <a:pt x="2475" y="761"/>
                  </a:cubicBezTo>
                  <a:cubicBezTo>
                    <a:pt x="2448" y="798"/>
                    <a:pt x="2403" y="846"/>
                    <a:pt x="2339" y="905"/>
                  </a:cubicBezTo>
                  <a:lnTo>
                    <a:pt x="2339" y="915"/>
                  </a:lnTo>
                  <a:lnTo>
                    <a:pt x="2557" y="915"/>
                  </a:lnTo>
                  <a:lnTo>
                    <a:pt x="2583" y="843"/>
                  </a:lnTo>
                  <a:lnTo>
                    <a:pt x="2572" y="843"/>
                  </a:lnTo>
                  <a:cubicBezTo>
                    <a:pt x="2567" y="851"/>
                    <a:pt x="2562" y="857"/>
                    <a:pt x="2556" y="862"/>
                  </a:cubicBezTo>
                  <a:cubicBezTo>
                    <a:pt x="2549" y="866"/>
                    <a:pt x="2542" y="869"/>
                    <a:pt x="2534" y="871"/>
                  </a:cubicBezTo>
                  <a:cubicBezTo>
                    <a:pt x="2527" y="872"/>
                    <a:pt x="2513" y="873"/>
                    <a:pt x="2494" y="873"/>
                  </a:cubicBezTo>
                  <a:lnTo>
                    <a:pt x="2398" y="873"/>
                  </a:lnTo>
                  <a:cubicBezTo>
                    <a:pt x="2409" y="863"/>
                    <a:pt x="2437" y="834"/>
                    <a:pt x="2482" y="784"/>
                  </a:cubicBezTo>
                  <a:cubicBezTo>
                    <a:pt x="2513" y="751"/>
                    <a:pt x="2534" y="720"/>
                    <a:pt x="2548" y="690"/>
                  </a:cubicBezTo>
                  <a:cubicBezTo>
                    <a:pt x="2557" y="671"/>
                    <a:pt x="2561" y="653"/>
                    <a:pt x="2561" y="634"/>
                  </a:cubicBezTo>
                  <a:cubicBezTo>
                    <a:pt x="2561" y="608"/>
                    <a:pt x="2551" y="585"/>
                    <a:pt x="2531" y="566"/>
                  </a:cubicBezTo>
                  <a:cubicBezTo>
                    <a:pt x="2511" y="547"/>
                    <a:pt x="2486" y="537"/>
                    <a:pt x="2456" y="537"/>
                  </a:cubicBezTo>
                  <a:close/>
                  <a:moveTo>
                    <a:pt x="2188" y="537"/>
                  </a:moveTo>
                  <a:cubicBezTo>
                    <a:pt x="2170" y="537"/>
                    <a:pt x="2153" y="543"/>
                    <a:pt x="2137" y="555"/>
                  </a:cubicBezTo>
                  <a:cubicBezTo>
                    <a:pt x="2116" y="570"/>
                    <a:pt x="2099" y="592"/>
                    <a:pt x="2086" y="623"/>
                  </a:cubicBezTo>
                  <a:cubicBezTo>
                    <a:pt x="2073" y="653"/>
                    <a:pt x="2067" y="690"/>
                    <a:pt x="2067" y="732"/>
                  </a:cubicBezTo>
                  <a:cubicBezTo>
                    <a:pt x="2067" y="781"/>
                    <a:pt x="2077" y="823"/>
                    <a:pt x="2097" y="859"/>
                  </a:cubicBezTo>
                  <a:cubicBezTo>
                    <a:pt x="2120" y="900"/>
                    <a:pt x="2150" y="921"/>
                    <a:pt x="2185" y="921"/>
                  </a:cubicBezTo>
                  <a:cubicBezTo>
                    <a:pt x="2203" y="921"/>
                    <a:pt x="2222" y="914"/>
                    <a:pt x="2241" y="901"/>
                  </a:cubicBezTo>
                  <a:cubicBezTo>
                    <a:pt x="2260" y="887"/>
                    <a:pt x="2276" y="865"/>
                    <a:pt x="2288" y="835"/>
                  </a:cubicBezTo>
                  <a:cubicBezTo>
                    <a:pt x="2301" y="805"/>
                    <a:pt x="2307" y="769"/>
                    <a:pt x="2307" y="726"/>
                  </a:cubicBezTo>
                  <a:cubicBezTo>
                    <a:pt x="2307" y="665"/>
                    <a:pt x="2293" y="616"/>
                    <a:pt x="2265" y="580"/>
                  </a:cubicBezTo>
                  <a:cubicBezTo>
                    <a:pt x="2242" y="551"/>
                    <a:pt x="2216" y="537"/>
                    <a:pt x="2188" y="537"/>
                  </a:cubicBezTo>
                  <a:close/>
                  <a:moveTo>
                    <a:pt x="1896" y="537"/>
                  </a:moveTo>
                  <a:cubicBezTo>
                    <a:pt x="1867" y="537"/>
                    <a:pt x="1844" y="546"/>
                    <a:pt x="1825" y="564"/>
                  </a:cubicBezTo>
                  <a:cubicBezTo>
                    <a:pt x="1806" y="582"/>
                    <a:pt x="1795" y="608"/>
                    <a:pt x="1790" y="641"/>
                  </a:cubicBezTo>
                  <a:lnTo>
                    <a:pt x="1800" y="641"/>
                  </a:lnTo>
                  <a:cubicBezTo>
                    <a:pt x="1807" y="621"/>
                    <a:pt x="1818" y="605"/>
                    <a:pt x="1832" y="595"/>
                  </a:cubicBezTo>
                  <a:cubicBezTo>
                    <a:pt x="1847" y="584"/>
                    <a:pt x="1863" y="579"/>
                    <a:pt x="1881" y="579"/>
                  </a:cubicBezTo>
                  <a:cubicBezTo>
                    <a:pt x="1901" y="579"/>
                    <a:pt x="1918" y="587"/>
                    <a:pt x="1932" y="602"/>
                  </a:cubicBezTo>
                  <a:cubicBezTo>
                    <a:pt x="1947" y="617"/>
                    <a:pt x="1954" y="636"/>
                    <a:pt x="1954" y="659"/>
                  </a:cubicBezTo>
                  <a:cubicBezTo>
                    <a:pt x="1954" y="690"/>
                    <a:pt x="1941" y="724"/>
                    <a:pt x="1915" y="761"/>
                  </a:cubicBezTo>
                  <a:cubicBezTo>
                    <a:pt x="1888" y="798"/>
                    <a:pt x="1843" y="846"/>
                    <a:pt x="1779" y="905"/>
                  </a:cubicBezTo>
                  <a:lnTo>
                    <a:pt x="1779" y="915"/>
                  </a:lnTo>
                  <a:lnTo>
                    <a:pt x="1997" y="915"/>
                  </a:lnTo>
                  <a:lnTo>
                    <a:pt x="2023" y="843"/>
                  </a:lnTo>
                  <a:lnTo>
                    <a:pt x="2012" y="843"/>
                  </a:lnTo>
                  <a:cubicBezTo>
                    <a:pt x="2007" y="851"/>
                    <a:pt x="2002" y="857"/>
                    <a:pt x="1996" y="862"/>
                  </a:cubicBezTo>
                  <a:cubicBezTo>
                    <a:pt x="1989" y="866"/>
                    <a:pt x="1982" y="869"/>
                    <a:pt x="1974" y="871"/>
                  </a:cubicBezTo>
                  <a:cubicBezTo>
                    <a:pt x="1967" y="872"/>
                    <a:pt x="1953" y="873"/>
                    <a:pt x="1934" y="873"/>
                  </a:cubicBezTo>
                  <a:lnTo>
                    <a:pt x="1838" y="873"/>
                  </a:lnTo>
                  <a:cubicBezTo>
                    <a:pt x="1849" y="863"/>
                    <a:pt x="1877" y="834"/>
                    <a:pt x="1922" y="784"/>
                  </a:cubicBezTo>
                  <a:cubicBezTo>
                    <a:pt x="1953" y="751"/>
                    <a:pt x="1974" y="720"/>
                    <a:pt x="1988" y="690"/>
                  </a:cubicBezTo>
                  <a:cubicBezTo>
                    <a:pt x="1997" y="671"/>
                    <a:pt x="2001" y="653"/>
                    <a:pt x="2001" y="634"/>
                  </a:cubicBezTo>
                  <a:cubicBezTo>
                    <a:pt x="2001" y="608"/>
                    <a:pt x="1991" y="585"/>
                    <a:pt x="1971" y="566"/>
                  </a:cubicBezTo>
                  <a:cubicBezTo>
                    <a:pt x="1951" y="547"/>
                    <a:pt x="1926" y="537"/>
                    <a:pt x="1896" y="537"/>
                  </a:cubicBezTo>
                  <a:close/>
                  <a:moveTo>
                    <a:pt x="0" y="0"/>
                  </a:moveTo>
                  <a:lnTo>
                    <a:pt x="5795" y="0"/>
                  </a:lnTo>
                  <a:lnTo>
                    <a:pt x="5795" y="1432"/>
                  </a:lnTo>
                  <a:lnTo>
                    <a:pt x="0" y="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-3356610" y="275590"/>
            <a:ext cx="3168015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000885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-2616835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-2919730" y="2738120"/>
            <a:ext cx="2293620" cy="177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-184467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-3356610" y="275590"/>
            <a:ext cx="3168015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200088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-2616200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-2585085" y="2738120"/>
            <a:ext cx="15589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-184912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13"/>
            </p:custDataLst>
          </p:nvPr>
        </p:nvSpPr>
        <p:spPr>
          <a:xfrm>
            <a:off x="-3356610" y="275590"/>
            <a:ext cx="3168015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-200088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-2767965" y="1419225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-2797175" y="2738120"/>
            <a:ext cx="20491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Persepective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-184912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19"/>
            </p:custDataLst>
          </p:nvPr>
        </p:nvSpPr>
        <p:spPr>
          <a:xfrm>
            <a:off x="-3356610" y="275590"/>
            <a:ext cx="3168015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-2000885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22"/>
            </p:custDataLst>
          </p:nvPr>
        </p:nvSpPr>
        <p:spPr>
          <a:xfrm>
            <a:off x="-2767965" y="1419225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-2519045" y="2738120"/>
            <a:ext cx="1789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-184912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8764905" y="275590"/>
            <a:ext cx="3168000" cy="6300000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5946140" y="275590"/>
            <a:ext cx="3168000" cy="63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3127375" y="275590"/>
            <a:ext cx="3168000" cy="630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08610" y="275590"/>
            <a:ext cx="3168000" cy="6300000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64335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1048385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100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3867785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0186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6534785" y="1419225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120630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9353550" y="1419225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745490" y="2738120"/>
            <a:ext cx="2293620" cy="177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3898900" y="2738120"/>
            <a:ext cx="15589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6505575" y="2738120"/>
            <a:ext cx="20491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Persepective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9602470" y="2738120"/>
            <a:ext cx="1789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82054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463486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745363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1027239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10424795" y="275590"/>
            <a:ext cx="1512000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8905240" y="275590"/>
            <a:ext cx="1512000" cy="63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7386320" y="275590"/>
            <a:ext cx="1512000" cy="630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08610" y="275590"/>
            <a:ext cx="7061835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11245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995930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3051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7432040" y="1419225"/>
            <a:ext cx="1457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43292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8883015" y="1357630"/>
            <a:ext cx="1534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34700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10433050" y="1419225"/>
            <a:ext cx="1499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745490" y="2742565"/>
            <a:ext cx="6105525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7400925" y="2738120"/>
            <a:ext cx="15589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8904605" y="2738120"/>
            <a:ext cx="15119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Persepect-ive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10417175" y="2738120"/>
            <a:ext cx="1515745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3763010" y="620712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806132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957389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1108646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308610" y="275590"/>
            <a:ext cx="11593195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66035" y="1684020"/>
            <a:ext cx="972000" cy="9720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1784350" y="3527425"/>
            <a:ext cx="249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5348605" y="962025"/>
            <a:ext cx="6105525" cy="4991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fake transactional data from Lloyds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fake account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fake spending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random generated stores/account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future date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avoid ethics problems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algorithms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6028690" y="620712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10424795" y="275590"/>
            <a:ext cx="1512000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8905240" y="275590"/>
            <a:ext cx="1512000" cy="63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1834515" y="275590"/>
            <a:ext cx="7041515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51155" y="275590"/>
            <a:ext cx="1483360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4710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48920" y="1357630"/>
            <a:ext cx="168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413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4580890" y="1357630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43292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8883015" y="1357630"/>
            <a:ext cx="1534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34700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10433050" y="1419225"/>
            <a:ext cx="1499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4170" y="2738120"/>
            <a:ext cx="1483360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2479675" y="2738120"/>
            <a:ext cx="4762500" cy="2553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8904605" y="2738120"/>
            <a:ext cx="15119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Persepect-ive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10417175" y="2738120"/>
            <a:ext cx="1515745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02108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527812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957389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1108646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圆角矩形 12"/>
          <p:cNvSpPr/>
          <p:nvPr>
            <p:custDataLst>
              <p:tags r:id="rId1"/>
            </p:custDataLst>
          </p:nvPr>
        </p:nvSpPr>
        <p:spPr>
          <a:xfrm>
            <a:off x="347980" y="275590"/>
            <a:ext cx="11585575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3525" y="1819275"/>
            <a:ext cx="972000" cy="9720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2140585" y="3695700"/>
            <a:ext cx="2196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5582920" y="1456055"/>
            <a:ext cx="5180965" cy="3945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Trend Identification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Risk Management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Market Segmentation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Personalized Marketing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Risk Prediction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606425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10433685" y="275590"/>
            <a:ext cx="1512000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3371850" y="275590"/>
            <a:ext cx="7044690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1851660" y="275590"/>
            <a:ext cx="1520190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51155" y="275590"/>
            <a:ext cx="1483360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4710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48920" y="1357630"/>
            <a:ext cx="168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7426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851660" y="1372235"/>
            <a:ext cx="1548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66940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5759450" y="1357630"/>
            <a:ext cx="2269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34700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10433050" y="1419225"/>
            <a:ext cx="1499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4170" y="2738120"/>
            <a:ext cx="1483360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1851660" y="2737485"/>
            <a:ext cx="1503045" cy="2553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4247515" y="2737485"/>
            <a:ext cx="49028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Purchase Trend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Time Persepective Service Design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10417175" y="2738120"/>
            <a:ext cx="1515745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02108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254889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682180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1108646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7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圆角矩形 13"/>
          <p:cNvSpPr/>
          <p:nvPr>
            <p:custDataLst>
              <p:tags r:id="rId1"/>
            </p:custDataLst>
          </p:nvPr>
        </p:nvSpPr>
        <p:spPr>
          <a:xfrm>
            <a:off x="351790" y="275590"/>
            <a:ext cx="11581130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2190" y="1690370"/>
            <a:ext cx="972000" cy="9720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633220" y="3353435"/>
            <a:ext cx="2269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5803265" y="2131695"/>
            <a:ext cx="4902835" cy="2595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Purchase Trend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 Persepective Service Design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601916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0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0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1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2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3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4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5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5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5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5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53.xml><?xml version="1.0" encoding="utf-8"?>
<p:tagLst xmlns:p="http://schemas.openxmlformats.org/presentationml/2006/main">
  <p:tag name="commondata" val="eyJoZGlkIjoiM2FkOWI5OTljNmEzZmNhN2UxMDY3ZGRiOGI1MTg1NzkifQ=="/>
</p:tagLst>
</file>

<file path=ppt/tags/tag16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7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8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9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0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1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2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3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4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5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6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7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8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9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0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1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2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3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4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5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6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7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8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9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4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40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4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5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6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7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8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9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演示</Application>
  <PresentationFormat>宽屏</PresentationFormat>
  <Paragraphs>290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新宋体</vt:lpstr>
      <vt:lpstr>Arial Black</vt:lpstr>
      <vt:lpstr>微软雅黑 Light</vt:lpstr>
      <vt:lpstr>等线 Light</vt:lpstr>
      <vt:lpstr>Consolas</vt:lpstr>
      <vt:lpstr>Corbel Light</vt:lpstr>
      <vt:lpstr>Lucida Console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WPS_1684940066</cp:lastModifiedBy>
  <cp:revision>37</cp:revision>
  <dcterms:created xsi:type="dcterms:W3CDTF">2023-08-09T12:44:00Z</dcterms:created>
  <dcterms:modified xsi:type="dcterms:W3CDTF">2024-03-11T21:38:47Z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