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71528-4D6F-41A8-A6E5-057F81ADD364}" v="1024" dt="2024-03-08T11:54:42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18" autoAdjust="0"/>
  </p:normalViewPr>
  <p:slideViewPr>
    <p:cSldViewPr snapToGrid="0">
      <p:cViewPr>
        <p:scale>
          <a:sx n="66" d="100"/>
          <a:sy n="66" d="100"/>
        </p:scale>
        <p:origin x="3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tong Jin" userId="37da3361-d030-4249-a4f4-d6695dd081dd" providerId="ADAL" clId="{E3C71528-4D6F-41A8-A6E5-057F81ADD364}"/>
    <pc:docChg chg="undo custSel addSld delSld modSld">
      <pc:chgData name="Xiaotong Jin" userId="37da3361-d030-4249-a4f4-d6695dd081dd" providerId="ADAL" clId="{E3C71528-4D6F-41A8-A6E5-057F81ADD364}" dt="2024-03-08T11:56:18.216" v="1442" actId="2696"/>
      <pc:docMkLst>
        <pc:docMk/>
      </pc:docMkLst>
      <pc:sldChg chg="new del">
        <pc:chgData name="Xiaotong Jin" userId="37da3361-d030-4249-a4f4-d6695dd081dd" providerId="ADAL" clId="{E3C71528-4D6F-41A8-A6E5-057F81ADD364}" dt="2024-03-08T10:06:24.963" v="5" actId="2696"/>
        <pc:sldMkLst>
          <pc:docMk/>
          <pc:sldMk cId="1259111331" sldId="256"/>
        </pc:sldMkLst>
      </pc:sldChg>
      <pc:sldChg chg="addSp delSp modSp new mod modNotesTx">
        <pc:chgData name="Xiaotong Jin" userId="37da3361-d030-4249-a4f4-d6695dd081dd" providerId="ADAL" clId="{E3C71528-4D6F-41A8-A6E5-057F81ADD364}" dt="2024-03-08T11:52:50.881" v="1366" actId="255"/>
        <pc:sldMkLst>
          <pc:docMk/>
          <pc:sldMk cId="788949629" sldId="257"/>
        </pc:sldMkLst>
        <pc:spChg chg="mod">
          <ac:chgData name="Xiaotong Jin" userId="37da3361-d030-4249-a4f4-d6695dd081dd" providerId="ADAL" clId="{E3C71528-4D6F-41A8-A6E5-057F81ADD364}" dt="2024-03-08T11:51:19.278" v="1343" actId="113"/>
          <ac:spMkLst>
            <pc:docMk/>
            <pc:sldMk cId="788949629" sldId="257"/>
            <ac:spMk id="2" creationId="{BE060DFF-8A6C-9D1B-65D0-E3CC097A7CE6}"/>
          </ac:spMkLst>
        </pc:spChg>
        <pc:spChg chg="mod">
          <ac:chgData name="Xiaotong Jin" userId="37da3361-d030-4249-a4f4-d6695dd081dd" providerId="ADAL" clId="{E3C71528-4D6F-41A8-A6E5-057F81ADD364}" dt="2024-03-08T11:52:50.881" v="1366" actId="255"/>
          <ac:spMkLst>
            <pc:docMk/>
            <pc:sldMk cId="788949629" sldId="257"/>
            <ac:spMk id="3" creationId="{F3424CDF-4123-5AAF-3336-35B74ACD33A5}"/>
          </ac:spMkLst>
        </pc:spChg>
        <pc:spChg chg="add del">
          <ac:chgData name="Xiaotong Jin" userId="37da3361-d030-4249-a4f4-d6695dd081dd" providerId="ADAL" clId="{E3C71528-4D6F-41A8-A6E5-057F81ADD364}" dt="2024-03-08T11:52:04.510" v="1363" actId="478"/>
          <ac:spMkLst>
            <pc:docMk/>
            <pc:sldMk cId="788949629" sldId="257"/>
            <ac:spMk id="4" creationId="{FE38671F-40FB-1D7C-BE48-FFB9FAF604F4}"/>
          </ac:spMkLst>
        </pc:spChg>
      </pc:sldChg>
      <pc:sldChg chg="addSp delSp modSp new mod modAnim modNotesTx">
        <pc:chgData name="Xiaotong Jin" userId="37da3361-d030-4249-a4f4-d6695dd081dd" providerId="ADAL" clId="{E3C71528-4D6F-41A8-A6E5-057F81ADD364}" dt="2024-03-08T11:55:50.184" v="1439" actId="208"/>
        <pc:sldMkLst>
          <pc:docMk/>
          <pc:sldMk cId="641199820" sldId="258"/>
        </pc:sldMkLst>
        <pc:spChg chg="del">
          <ac:chgData name="Xiaotong Jin" userId="37da3361-d030-4249-a4f4-d6695dd081dd" providerId="ADAL" clId="{E3C71528-4D6F-41A8-A6E5-057F81ADD364}" dt="2024-03-08T10:11:10.521" v="34" actId="478"/>
          <ac:spMkLst>
            <pc:docMk/>
            <pc:sldMk cId="641199820" sldId="258"/>
            <ac:spMk id="2" creationId="{881A043F-F466-164B-698C-8A42EAE8507F}"/>
          </ac:spMkLst>
        </pc:spChg>
        <pc:spChg chg="del">
          <ac:chgData name="Xiaotong Jin" userId="37da3361-d030-4249-a4f4-d6695dd081dd" providerId="ADAL" clId="{E3C71528-4D6F-41A8-A6E5-057F81ADD364}" dt="2024-03-08T10:11:08.366" v="33" actId="478"/>
          <ac:spMkLst>
            <pc:docMk/>
            <pc:sldMk cId="641199820" sldId="258"/>
            <ac:spMk id="3" creationId="{0A110B5B-6A07-6507-F9DD-9043610044CE}"/>
          </ac:spMkLst>
        </pc:spChg>
        <pc:spChg chg="add del mod">
          <ac:chgData name="Xiaotong Jin" userId="37da3361-d030-4249-a4f4-d6695dd081dd" providerId="ADAL" clId="{E3C71528-4D6F-41A8-A6E5-057F81ADD364}" dt="2024-03-08T11:05:40.413" v="962" actId="478"/>
          <ac:spMkLst>
            <pc:docMk/>
            <pc:sldMk cId="641199820" sldId="258"/>
            <ac:spMk id="11" creationId="{494573FF-D0AA-01A7-A38D-39E5E6AB8A52}"/>
          </ac:spMkLst>
        </pc:spChg>
        <pc:spChg chg="add">
          <ac:chgData name="Xiaotong Jin" userId="37da3361-d030-4249-a4f4-d6695dd081dd" providerId="ADAL" clId="{E3C71528-4D6F-41A8-A6E5-057F81ADD364}" dt="2024-03-08T11:05:26.710" v="959"/>
          <ac:spMkLst>
            <pc:docMk/>
            <pc:sldMk cId="641199820" sldId="258"/>
            <ac:spMk id="12" creationId="{9D6AE8B4-899D-0BB1-3926-E91FF0B79D6B}"/>
          </ac:spMkLst>
        </pc:spChg>
        <pc:spChg chg="add del mod">
          <ac:chgData name="Xiaotong Jin" userId="37da3361-d030-4249-a4f4-d6695dd081dd" providerId="ADAL" clId="{E3C71528-4D6F-41A8-A6E5-057F81ADD364}" dt="2024-03-08T11:05:40.413" v="962" actId="478"/>
          <ac:spMkLst>
            <pc:docMk/>
            <pc:sldMk cId="641199820" sldId="258"/>
            <ac:spMk id="13" creationId="{5F7C755C-EDE0-B516-B84F-EF40D9B276E8}"/>
          </ac:spMkLst>
        </pc:spChg>
        <pc:spChg chg="add mod ord">
          <ac:chgData name="Xiaotong Jin" userId="37da3361-d030-4249-a4f4-d6695dd081dd" providerId="ADAL" clId="{E3C71528-4D6F-41A8-A6E5-057F81ADD364}" dt="2024-03-08T11:18:59.804" v="1137" actId="1076"/>
          <ac:spMkLst>
            <pc:docMk/>
            <pc:sldMk cId="641199820" sldId="258"/>
            <ac:spMk id="14" creationId="{AAF1C301-0C4D-7296-489E-44A3C892B150}"/>
          </ac:spMkLst>
        </pc:spChg>
        <pc:spChg chg="add del">
          <ac:chgData name="Xiaotong Jin" userId="37da3361-d030-4249-a4f4-d6695dd081dd" providerId="ADAL" clId="{E3C71528-4D6F-41A8-A6E5-057F81ADD364}" dt="2024-03-08T11:06:10.857" v="967" actId="478"/>
          <ac:spMkLst>
            <pc:docMk/>
            <pc:sldMk cId="641199820" sldId="258"/>
            <ac:spMk id="15" creationId="{2508CF74-0BBF-AAAB-EB35-1802D33423AD}"/>
          </ac:spMkLst>
        </pc:spChg>
        <pc:spChg chg="add del mod">
          <ac:chgData name="Xiaotong Jin" userId="37da3361-d030-4249-a4f4-d6695dd081dd" providerId="ADAL" clId="{E3C71528-4D6F-41A8-A6E5-057F81ADD364}" dt="2024-03-08T11:08:14.407" v="997" actId="478"/>
          <ac:spMkLst>
            <pc:docMk/>
            <pc:sldMk cId="641199820" sldId="258"/>
            <ac:spMk id="16" creationId="{151AB8D0-6FDD-DD65-2BD2-DF42E3F36C39}"/>
          </ac:spMkLst>
        </pc:spChg>
        <pc:spChg chg="add del">
          <ac:chgData name="Xiaotong Jin" userId="37da3361-d030-4249-a4f4-d6695dd081dd" providerId="ADAL" clId="{E3C71528-4D6F-41A8-A6E5-057F81ADD364}" dt="2024-03-08T11:08:14.407" v="997" actId="478"/>
          <ac:spMkLst>
            <pc:docMk/>
            <pc:sldMk cId="641199820" sldId="258"/>
            <ac:spMk id="17" creationId="{723360D4-A968-40AA-9792-DC4892E40DF9}"/>
          </ac:spMkLst>
        </pc:spChg>
        <pc:spChg chg="add mod">
          <ac:chgData name="Xiaotong Jin" userId="37da3361-d030-4249-a4f4-d6695dd081dd" providerId="ADAL" clId="{E3C71528-4D6F-41A8-A6E5-057F81ADD364}" dt="2024-03-08T11:19:27.657" v="1142" actId="255"/>
          <ac:spMkLst>
            <pc:docMk/>
            <pc:sldMk cId="641199820" sldId="258"/>
            <ac:spMk id="18" creationId="{F35687C1-1FDD-A3CC-52E9-BB9427617A1B}"/>
          </ac:spMkLst>
        </pc:spChg>
        <pc:spChg chg="add del">
          <ac:chgData name="Xiaotong Jin" userId="37da3361-d030-4249-a4f4-d6695dd081dd" providerId="ADAL" clId="{E3C71528-4D6F-41A8-A6E5-057F81ADD364}" dt="2024-03-08T11:08:46.784" v="1002" actId="478"/>
          <ac:spMkLst>
            <pc:docMk/>
            <pc:sldMk cId="641199820" sldId="258"/>
            <ac:spMk id="19" creationId="{9FC87336-C6EE-5082-BC22-9802F1A09014}"/>
          </ac:spMkLst>
        </pc:spChg>
        <pc:spChg chg="add mod">
          <ac:chgData name="Xiaotong Jin" userId="37da3361-d030-4249-a4f4-d6695dd081dd" providerId="ADAL" clId="{E3C71528-4D6F-41A8-A6E5-057F81ADD364}" dt="2024-03-08T11:19:45.617" v="1144" actId="1076"/>
          <ac:spMkLst>
            <pc:docMk/>
            <pc:sldMk cId="641199820" sldId="258"/>
            <ac:spMk id="20" creationId="{8525EC24-A711-A4C5-A459-CCD294D6E4ED}"/>
          </ac:spMkLst>
        </pc:spChg>
        <pc:grpChg chg="add mod">
          <ac:chgData name="Xiaotong Jin" userId="37da3361-d030-4249-a4f4-d6695dd081dd" providerId="ADAL" clId="{E3C71528-4D6F-41A8-A6E5-057F81ADD364}" dt="2024-03-08T11:55:14.869" v="1434" actId="1036"/>
          <ac:grpSpMkLst>
            <pc:docMk/>
            <pc:sldMk cId="641199820" sldId="258"/>
            <ac:grpSpMk id="23" creationId="{D36F02DB-0B72-C1F9-36DB-474677F1C8D5}"/>
          </ac:grpSpMkLst>
        </pc:grpChg>
        <pc:graphicFrameChg chg="add del mod modGraphic">
          <ac:chgData name="Xiaotong Jin" userId="37da3361-d030-4249-a4f4-d6695dd081dd" providerId="ADAL" clId="{E3C71528-4D6F-41A8-A6E5-057F81ADD364}" dt="2024-03-08T11:17:55.241" v="1120" actId="2711"/>
          <ac:graphicFrameMkLst>
            <pc:docMk/>
            <pc:sldMk cId="641199820" sldId="258"/>
            <ac:graphicFrameMk id="4" creationId="{2AA67155-9A83-B0B8-9D31-4AAB5F241BA0}"/>
          </ac:graphicFrameMkLst>
        </pc:graphicFrameChg>
        <pc:graphicFrameChg chg="add del mod">
          <ac:chgData name="Xiaotong Jin" userId="37da3361-d030-4249-a4f4-d6695dd081dd" providerId="ADAL" clId="{E3C71528-4D6F-41A8-A6E5-057F81ADD364}" dt="2024-03-08T10:24:02.786" v="145" actId="478"/>
          <ac:graphicFrameMkLst>
            <pc:docMk/>
            <pc:sldMk cId="641199820" sldId="258"/>
            <ac:graphicFrameMk id="5" creationId="{8E07F197-A0BC-9C06-7D25-84BAE77064DB}"/>
          </ac:graphicFrameMkLst>
        </pc:graphicFrameChg>
        <pc:graphicFrameChg chg="add del mod modGraphic">
          <ac:chgData name="Xiaotong Jin" userId="37da3361-d030-4249-a4f4-d6695dd081dd" providerId="ADAL" clId="{E3C71528-4D6F-41A8-A6E5-057F81ADD364}" dt="2024-03-08T10:24:51.302" v="148" actId="478"/>
          <ac:graphicFrameMkLst>
            <pc:docMk/>
            <pc:sldMk cId="641199820" sldId="258"/>
            <ac:graphicFrameMk id="6" creationId="{D37868A8-EAA9-03B9-21C8-516F1A948AC5}"/>
          </ac:graphicFrameMkLst>
        </pc:graphicFrameChg>
        <pc:graphicFrameChg chg="add del mod modGraphic">
          <ac:chgData name="Xiaotong Jin" userId="37da3361-d030-4249-a4f4-d6695dd081dd" providerId="ADAL" clId="{E3C71528-4D6F-41A8-A6E5-057F81ADD364}" dt="2024-03-08T10:33:37.744" v="194" actId="478"/>
          <ac:graphicFrameMkLst>
            <pc:docMk/>
            <pc:sldMk cId="641199820" sldId="258"/>
            <ac:graphicFrameMk id="7" creationId="{E75CBDA6-C163-ADEA-B1C0-AC47294E4E2B}"/>
          </ac:graphicFrameMkLst>
        </pc:graphicFrameChg>
        <pc:graphicFrameChg chg="add mod modGraphic">
          <ac:chgData name="Xiaotong Jin" userId="37da3361-d030-4249-a4f4-d6695dd081dd" providerId="ADAL" clId="{E3C71528-4D6F-41A8-A6E5-057F81ADD364}" dt="2024-03-08T11:18:53.528" v="1136"/>
          <ac:graphicFrameMkLst>
            <pc:docMk/>
            <pc:sldMk cId="641199820" sldId="258"/>
            <ac:graphicFrameMk id="8" creationId="{3C90DBDA-F403-1919-3FF1-D7C40EDF189C}"/>
          </ac:graphicFrameMkLst>
        </pc:graphicFrameChg>
        <pc:picChg chg="add mod">
          <ac:chgData name="Xiaotong Jin" userId="37da3361-d030-4249-a4f4-d6695dd081dd" providerId="ADAL" clId="{E3C71528-4D6F-41A8-A6E5-057F81ADD364}" dt="2024-03-08T11:55:50.184" v="1439" actId="208"/>
          <ac:picMkLst>
            <pc:docMk/>
            <pc:sldMk cId="641199820" sldId="258"/>
            <ac:picMk id="10" creationId="{637174C4-FC6B-C48D-7B1C-E3632D6250B7}"/>
          </ac:picMkLst>
        </pc:picChg>
        <pc:picChg chg="add mod">
          <ac:chgData name="Xiaotong Jin" userId="37da3361-d030-4249-a4f4-d6695dd081dd" providerId="ADAL" clId="{E3C71528-4D6F-41A8-A6E5-057F81ADD364}" dt="2024-03-08T11:55:50.184" v="1439" actId="208"/>
          <ac:picMkLst>
            <pc:docMk/>
            <pc:sldMk cId="641199820" sldId="258"/>
            <ac:picMk id="22" creationId="{7AC189B3-37BC-546B-F669-F7D812132E30}"/>
          </ac:picMkLst>
        </pc:picChg>
      </pc:sldChg>
      <pc:sldChg chg="addSp delSp modSp new mod modNotesTx">
        <pc:chgData name="Xiaotong Jin" userId="37da3361-d030-4249-a4f4-d6695dd081dd" providerId="ADAL" clId="{E3C71528-4D6F-41A8-A6E5-057F81ADD364}" dt="2024-03-08T11:35:22.409" v="1229" actId="1076"/>
        <pc:sldMkLst>
          <pc:docMk/>
          <pc:sldMk cId="3278743967" sldId="259"/>
        </pc:sldMkLst>
        <pc:spChg chg="mod">
          <ac:chgData name="Xiaotong Jin" userId="37da3361-d030-4249-a4f4-d6695dd081dd" providerId="ADAL" clId="{E3C71528-4D6F-41A8-A6E5-057F81ADD364}" dt="2024-03-08T11:20:34.731" v="1152" actId="113"/>
          <ac:spMkLst>
            <pc:docMk/>
            <pc:sldMk cId="3278743967" sldId="259"/>
            <ac:spMk id="2" creationId="{540A4986-57CF-97DC-C87C-0147F2BCD8F1}"/>
          </ac:spMkLst>
        </pc:spChg>
        <pc:spChg chg="del mod">
          <ac:chgData name="Xiaotong Jin" userId="37da3361-d030-4249-a4f4-d6695dd081dd" providerId="ADAL" clId="{E3C71528-4D6F-41A8-A6E5-057F81ADD364}" dt="2024-03-08T11:17:06.503" v="1116" actId="478"/>
          <ac:spMkLst>
            <pc:docMk/>
            <pc:sldMk cId="3278743967" sldId="259"/>
            <ac:spMk id="3" creationId="{72FFBF59-6B15-7E64-DDC9-C62686A5FD6A}"/>
          </ac:spMkLst>
        </pc:spChg>
        <pc:spChg chg="add del mod">
          <ac:chgData name="Xiaotong Jin" userId="37da3361-d030-4249-a4f4-d6695dd081dd" providerId="ADAL" clId="{E3C71528-4D6F-41A8-A6E5-057F81ADD364}" dt="2024-03-08T11:17:08.887" v="1117" actId="478"/>
          <ac:spMkLst>
            <pc:docMk/>
            <pc:sldMk cId="3278743967" sldId="259"/>
            <ac:spMk id="6" creationId="{52CC1F9C-4E33-FED5-FB39-C71B77309294}"/>
          </ac:spMkLst>
        </pc:spChg>
        <pc:graphicFrameChg chg="add mod modGraphic">
          <ac:chgData name="Xiaotong Jin" userId="37da3361-d030-4249-a4f4-d6695dd081dd" providerId="ADAL" clId="{E3C71528-4D6F-41A8-A6E5-057F81ADD364}" dt="2024-03-08T11:35:22.409" v="1229" actId="1076"/>
          <ac:graphicFrameMkLst>
            <pc:docMk/>
            <pc:sldMk cId="3278743967" sldId="259"/>
            <ac:graphicFrameMk id="4" creationId="{6BDC699E-4242-FC3B-DB89-36FFF75609C8}"/>
          </ac:graphicFrameMkLst>
        </pc:graphicFrameChg>
      </pc:sldChg>
      <pc:sldChg chg="addSp delSp modSp new mod modNotesTx">
        <pc:chgData name="Xiaotong Jin" userId="37da3361-d030-4249-a4f4-d6695dd081dd" providerId="ADAL" clId="{E3C71528-4D6F-41A8-A6E5-057F81ADD364}" dt="2024-03-08T11:45:16.217" v="1339" actId="122"/>
        <pc:sldMkLst>
          <pc:docMk/>
          <pc:sldMk cId="1085154767" sldId="260"/>
        </pc:sldMkLst>
        <pc:spChg chg="mod">
          <ac:chgData name="Xiaotong Jin" userId="37da3361-d030-4249-a4f4-d6695dd081dd" providerId="ADAL" clId="{E3C71528-4D6F-41A8-A6E5-057F81ADD364}" dt="2024-03-08T11:45:01.702" v="1336" actId="1076"/>
          <ac:spMkLst>
            <pc:docMk/>
            <pc:sldMk cId="1085154767" sldId="260"/>
            <ac:spMk id="2" creationId="{5ECB9A48-3160-5D8D-020D-D8A09CFCA732}"/>
          </ac:spMkLst>
        </pc:spChg>
        <pc:spChg chg="add del">
          <ac:chgData name="Xiaotong Jin" userId="37da3361-d030-4249-a4f4-d6695dd081dd" providerId="ADAL" clId="{E3C71528-4D6F-41A8-A6E5-057F81ADD364}" dt="2024-03-08T11:23:49.848" v="1163" actId="478"/>
          <ac:spMkLst>
            <pc:docMk/>
            <pc:sldMk cId="1085154767" sldId="260"/>
            <ac:spMk id="3" creationId="{44E847B8-82B4-6155-4ADB-7F6028FCE050}"/>
          </ac:spMkLst>
        </pc:spChg>
        <pc:spChg chg="add mod">
          <ac:chgData name="Xiaotong Jin" userId="37da3361-d030-4249-a4f4-d6695dd081dd" providerId="ADAL" clId="{E3C71528-4D6F-41A8-A6E5-057F81ADD364}" dt="2024-03-08T11:23:44.091" v="1160"/>
          <ac:spMkLst>
            <pc:docMk/>
            <pc:sldMk cId="1085154767" sldId="260"/>
            <ac:spMk id="4" creationId="{D313D949-F8E9-D7D4-01DD-FCE633F623F9}"/>
          </ac:spMkLst>
        </pc:spChg>
        <pc:spChg chg="add mod">
          <ac:chgData name="Xiaotong Jin" userId="37da3361-d030-4249-a4f4-d6695dd081dd" providerId="ADAL" clId="{E3C71528-4D6F-41A8-A6E5-057F81ADD364}" dt="2024-03-08T11:23:47.873" v="1162"/>
          <ac:spMkLst>
            <pc:docMk/>
            <pc:sldMk cId="1085154767" sldId="260"/>
            <ac:spMk id="5" creationId="{8EE0B2AE-B232-6E1A-D5DA-116B75C4FFD5}"/>
          </ac:spMkLst>
        </pc:spChg>
        <pc:spChg chg="add del mod">
          <ac:chgData name="Xiaotong Jin" userId="37da3361-d030-4249-a4f4-d6695dd081dd" providerId="ADAL" clId="{E3C71528-4D6F-41A8-A6E5-057F81ADD364}" dt="2024-03-08T11:33:17.729" v="1203" actId="478"/>
          <ac:spMkLst>
            <pc:docMk/>
            <pc:sldMk cId="1085154767" sldId="260"/>
            <ac:spMk id="6" creationId="{932463DF-86E7-03C3-3164-414BE299D29E}"/>
          </ac:spMkLst>
        </pc:spChg>
        <pc:spChg chg="add del mod">
          <ac:chgData name="Xiaotong Jin" userId="37da3361-d030-4249-a4f4-d6695dd081dd" providerId="ADAL" clId="{E3C71528-4D6F-41A8-A6E5-057F81ADD364}" dt="2024-03-08T11:24:13.458" v="1174" actId="478"/>
          <ac:spMkLst>
            <pc:docMk/>
            <pc:sldMk cId="1085154767" sldId="260"/>
            <ac:spMk id="7" creationId="{405D76E1-7349-F3AA-BAA2-EF6641CB4A0D}"/>
          </ac:spMkLst>
        </pc:spChg>
        <pc:spChg chg="add mod">
          <ac:chgData name="Xiaotong Jin" userId="37da3361-d030-4249-a4f4-d6695dd081dd" providerId="ADAL" clId="{E3C71528-4D6F-41A8-A6E5-057F81ADD364}" dt="2024-03-08T11:44:21.933" v="1323" actId="1076"/>
          <ac:spMkLst>
            <pc:docMk/>
            <pc:sldMk cId="1085154767" sldId="260"/>
            <ac:spMk id="9" creationId="{12ED19D4-F9B0-C9E1-1E10-2EE8B92F1553}"/>
          </ac:spMkLst>
        </pc:spChg>
        <pc:spChg chg="add mod">
          <ac:chgData name="Xiaotong Jin" userId="37da3361-d030-4249-a4f4-d6695dd081dd" providerId="ADAL" clId="{E3C71528-4D6F-41A8-A6E5-057F81ADD364}" dt="2024-03-08T11:45:01.252" v="1335" actId="1076"/>
          <ac:spMkLst>
            <pc:docMk/>
            <pc:sldMk cId="1085154767" sldId="260"/>
            <ac:spMk id="10" creationId="{046D7706-1FE0-4C46-F4A3-B2B6E46637F9}"/>
          </ac:spMkLst>
        </pc:spChg>
        <pc:spChg chg="add mod">
          <ac:chgData name="Xiaotong Jin" userId="37da3361-d030-4249-a4f4-d6695dd081dd" providerId="ADAL" clId="{E3C71528-4D6F-41A8-A6E5-057F81ADD364}" dt="2024-03-08T11:45:16.217" v="1339" actId="122"/>
          <ac:spMkLst>
            <pc:docMk/>
            <pc:sldMk cId="1085154767" sldId="260"/>
            <ac:spMk id="11" creationId="{FC05074E-FD0B-5CDB-DFEB-BE459EE1EECC}"/>
          </ac:spMkLst>
        </pc:spChg>
        <pc:graphicFrameChg chg="add del mod modGraphic">
          <ac:chgData name="Xiaotong Jin" userId="37da3361-d030-4249-a4f4-d6695dd081dd" providerId="ADAL" clId="{E3C71528-4D6F-41A8-A6E5-057F81ADD364}" dt="2024-03-08T11:44:04.915" v="1320" actId="1076"/>
          <ac:graphicFrameMkLst>
            <pc:docMk/>
            <pc:sldMk cId="1085154767" sldId="260"/>
            <ac:graphicFrameMk id="8" creationId="{004F2C41-F59B-8652-BA4C-074083184F3D}"/>
          </ac:graphicFrameMkLst>
        </pc:graphicFrameChg>
      </pc:sldChg>
      <pc:sldChg chg="delSp modSp new del mod modShow">
        <pc:chgData name="Xiaotong Jin" userId="37da3361-d030-4249-a4f4-d6695dd081dd" providerId="ADAL" clId="{E3C71528-4D6F-41A8-A6E5-057F81ADD364}" dt="2024-03-08T11:56:18.216" v="1442" actId="2696"/>
        <pc:sldMkLst>
          <pc:docMk/>
          <pc:sldMk cId="852915934" sldId="261"/>
        </pc:sldMkLst>
        <pc:spChg chg="del">
          <ac:chgData name="Xiaotong Jin" userId="37da3361-d030-4249-a4f4-d6695dd081dd" providerId="ADAL" clId="{E3C71528-4D6F-41A8-A6E5-057F81ADD364}" dt="2024-03-08T11:56:11.589" v="1441" actId="478"/>
          <ac:spMkLst>
            <pc:docMk/>
            <pc:sldMk cId="852915934" sldId="261"/>
            <ac:spMk id="2" creationId="{5610FA0D-9720-342D-FC0E-40EC998221C4}"/>
          </ac:spMkLst>
        </pc:spChg>
        <pc:spChg chg="mod">
          <ac:chgData name="Xiaotong Jin" userId="37da3361-d030-4249-a4f4-d6695dd081dd" providerId="ADAL" clId="{E3C71528-4D6F-41A8-A6E5-057F81ADD364}" dt="2024-03-08T11:12:52.601" v="1065" actId="20577"/>
          <ac:spMkLst>
            <pc:docMk/>
            <pc:sldMk cId="852915934" sldId="261"/>
            <ac:spMk id="3" creationId="{9A482E43-2C60-06FF-FE30-AAEBD6C8912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70524-783D-43AE-ACF5-FDBC0506C35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7F3759-0EB0-4D1D-8514-1D477D914DA4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Problem or Objective</a:t>
          </a:r>
          <a:endParaRPr lang="zh-CN" alt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6803BB-245F-4C63-83E2-E91440BF0C2A}" type="parTrans" cxnId="{41A2B29A-DA37-4277-BC58-298BD2477923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7CF0D7-58B6-4931-A5DF-02C2DA1852C7}" type="sibTrans" cxnId="{41A2B29A-DA37-4277-BC58-298BD2477923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95EC38-5BAD-4C54-9FE0-4ADE1A7585B7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zh-CN" alt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56E73-177E-4FD0-9566-367D52F06887}" type="parTrans" cxnId="{024B1E8C-711D-4E4B-8008-5410F4C4EE36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37943D-8E1F-41EE-A57A-D293DAF0231E}" type="sibTrans" cxnId="{024B1E8C-711D-4E4B-8008-5410F4C4EE36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6D91C-803B-4EDD-AD5E-EE0A6B11CE49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preprocessing</a:t>
          </a:r>
          <a:endParaRPr lang="zh-CN" altLang="en-US" sz="14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7655D3A-DDA9-4880-8230-E494AF0E0461}" type="parTrans" cxnId="{24D8A5E9-9D00-41B6-8B6D-751A803BF818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C2588C-C73B-4903-BB32-4D3D4304525D}" type="sibTrans" cxnId="{24D8A5E9-9D00-41B6-8B6D-751A803BF818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A5E967-AF40-4B45-BEC0-CC5FFE8A601B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 (EDA)</a:t>
          </a:r>
          <a:endParaRPr lang="zh-CN" alt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AAEE15-4436-4903-9EEF-15A6D0A14CD2}" type="parTrans" cxnId="{FD769FEC-9C31-4E8E-AD4F-F3960A0100EA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6B005-1110-4CDE-BB8C-A3A50C575AB8}" type="sibTrans" cxnId="{FD769FEC-9C31-4E8E-AD4F-F3960A0100EA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D2DB67-573C-425F-BFCF-83635060F517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454E1D-1351-4E88-AD3A-F812AC077223}" type="parTrans" cxnId="{13DEDDF8-ACF5-464A-AC63-F341DAC453F5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14118-B516-48A6-94F4-09F6BACEA3AC}" type="sibTrans" cxnId="{13DEDDF8-ACF5-464A-AC63-F341DAC453F5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9FDF5-323C-4600-83B2-C52860BC364F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zh-CN" alt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B00788-AAFA-4D9D-832A-2C08E0D3A669}" type="parTrans" cxnId="{002C4946-4BCE-4D38-8E79-6DE8CF31CE91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F1CA3-2C51-4899-BB69-E4F3A984CD80}" type="sibTrans" cxnId="{002C4946-4BCE-4D38-8E79-6DE8CF31CE91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4D7841-7794-4A5F-8C4E-1948AC0858D5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Feedback and Iteration</a:t>
          </a:r>
          <a:endParaRPr lang="zh-CN" alt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865FB-281B-41E0-AFA9-59C11F4A5911}" type="parTrans" cxnId="{0459380C-DCC7-46D2-B306-4FDC5F65469C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C71A49-E1AB-41D0-8539-52F889E2C80E}" type="sibTrans" cxnId="{0459380C-DCC7-46D2-B306-4FDC5F65469C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AF55C7-FABF-4D48-8771-506AED4BC356}" type="pres">
      <dgm:prSet presAssocID="{C1970524-783D-43AE-ACF5-FDBC0506C35F}" presName="Name0" presStyleCnt="0">
        <dgm:presLayoutVars>
          <dgm:dir/>
          <dgm:resizeHandles val="exact"/>
        </dgm:presLayoutVars>
      </dgm:prSet>
      <dgm:spPr/>
    </dgm:pt>
    <dgm:pt modelId="{F36F5AD2-664B-4F1B-8ECF-E9A515D75334}" type="pres">
      <dgm:prSet presAssocID="{C1970524-783D-43AE-ACF5-FDBC0506C35F}" presName="arrow" presStyleLbl="bgShp" presStyleIdx="0" presStyleCnt="1"/>
      <dgm:spPr/>
    </dgm:pt>
    <dgm:pt modelId="{148F464F-6E82-4B46-B863-63FDB1E9B823}" type="pres">
      <dgm:prSet presAssocID="{C1970524-783D-43AE-ACF5-FDBC0506C35F}" presName="points" presStyleCnt="0"/>
      <dgm:spPr/>
    </dgm:pt>
    <dgm:pt modelId="{51E6A9C3-BAD3-430A-98F8-9A7BD53CF682}" type="pres">
      <dgm:prSet presAssocID="{5D7F3759-0EB0-4D1D-8514-1D477D914DA4}" presName="compositeA" presStyleCnt="0"/>
      <dgm:spPr/>
    </dgm:pt>
    <dgm:pt modelId="{E0C2C5AC-A040-44A4-A263-2E27E35A46E2}" type="pres">
      <dgm:prSet presAssocID="{5D7F3759-0EB0-4D1D-8514-1D477D914DA4}" presName="textA" presStyleLbl="revTx" presStyleIdx="0" presStyleCnt="7">
        <dgm:presLayoutVars>
          <dgm:bulletEnabled val="1"/>
        </dgm:presLayoutVars>
      </dgm:prSet>
      <dgm:spPr/>
    </dgm:pt>
    <dgm:pt modelId="{008FE8BE-51C2-4B00-A5CF-DB2AF407FD85}" type="pres">
      <dgm:prSet presAssocID="{5D7F3759-0EB0-4D1D-8514-1D477D914DA4}" presName="circleA" presStyleLbl="node1" presStyleIdx="0" presStyleCnt="7"/>
      <dgm:spPr>
        <a:solidFill>
          <a:srgbClr val="92D050"/>
        </a:solidFill>
      </dgm:spPr>
    </dgm:pt>
    <dgm:pt modelId="{737C040A-A655-4A83-9AE1-AB8E4555735E}" type="pres">
      <dgm:prSet presAssocID="{5D7F3759-0EB0-4D1D-8514-1D477D914DA4}" presName="spaceA" presStyleCnt="0"/>
      <dgm:spPr/>
    </dgm:pt>
    <dgm:pt modelId="{4421753C-0591-48CC-848E-F7254C03C9D3}" type="pres">
      <dgm:prSet presAssocID="{297CF0D7-58B6-4931-A5DF-02C2DA1852C7}" presName="space" presStyleCnt="0"/>
      <dgm:spPr/>
    </dgm:pt>
    <dgm:pt modelId="{BACD22D6-FECC-404F-80B6-6FADDFE5EC47}" type="pres">
      <dgm:prSet presAssocID="{DC95EC38-5BAD-4C54-9FE0-4ADE1A7585B7}" presName="compositeB" presStyleCnt="0"/>
      <dgm:spPr/>
    </dgm:pt>
    <dgm:pt modelId="{3BC755E5-E7DF-4709-A948-1D8159A0C039}" type="pres">
      <dgm:prSet presAssocID="{DC95EC38-5BAD-4C54-9FE0-4ADE1A7585B7}" presName="textB" presStyleLbl="revTx" presStyleIdx="1" presStyleCnt="7">
        <dgm:presLayoutVars>
          <dgm:bulletEnabled val="1"/>
        </dgm:presLayoutVars>
      </dgm:prSet>
      <dgm:spPr/>
    </dgm:pt>
    <dgm:pt modelId="{890AEAEA-FB17-49A8-9B47-C3CF7D2BD409}" type="pres">
      <dgm:prSet presAssocID="{DC95EC38-5BAD-4C54-9FE0-4ADE1A7585B7}" presName="circleB" presStyleLbl="node1" presStyleIdx="1" presStyleCnt="7"/>
      <dgm:spPr>
        <a:solidFill>
          <a:srgbClr val="92D050"/>
        </a:solidFill>
      </dgm:spPr>
    </dgm:pt>
    <dgm:pt modelId="{68171975-20EC-4686-A3A3-E4A8DCCB7DDE}" type="pres">
      <dgm:prSet presAssocID="{DC95EC38-5BAD-4C54-9FE0-4ADE1A7585B7}" presName="spaceB" presStyleCnt="0"/>
      <dgm:spPr/>
    </dgm:pt>
    <dgm:pt modelId="{9CEDF54A-9F91-4411-9469-B27657BEC3D5}" type="pres">
      <dgm:prSet presAssocID="{9537943D-8E1F-41EE-A57A-D293DAF0231E}" presName="space" presStyleCnt="0"/>
      <dgm:spPr/>
    </dgm:pt>
    <dgm:pt modelId="{1928CEBB-43E6-400B-8A59-4FEE571AC447}" type="pres">
      <dgm:prSet presAssocID="{1F46D91C-803B-4EDD-AD5E-EE0A6B11CE49}" presName="compositeA" presStyleCnt="0"/>
      <dgm:spPr/>
    </dgm:pt>
    <dgm:pt modelId="{1ECA2722-977A-46DF-9A8E-06B117BA55F2}" type="pres">
      <dgm:prSet presAssocID="{1F46D91C-803B-4EDD-AD5E-EE0A6B11CE49}" presName="textA" presStyleLbl="revTx" presStyleIdx="2" presStyleCnt="7">
        <dgm:presLayoutVars>
          <dgm:bulletEnabled val="1"/>
        </dgm:presLayoutVars>
      </dgm:prSet>
      <dgm:spPr/>
    </dgm:pt>
    <dgm:pt modelId="{F0E059DC-B557-4377-827F-831D32B781BD}" type="pres">
      <dgm:prSet presAssocID="{1F46D91C-803B-4EDD-AD5E-EE0A6B11CE49}" presName="circleA" presStyleLbl="node1" presStyleIdx="2" presStyleCnt="7"/>
      <dgm:spPr>
        <a:solidFill>
          <a:srgbClr val="92D050"/>
        </a:solidFill>
      </dgm:spPr>
    </dgm:pt>
    <dgm:pt modelId="{66F1604C-34E1-4660-B2BA-4A0203174175}" type="pres">
      <dgm:prSet presAssocID="{1F46D91C-803B-4EDD-AD5E-EE0A6B11CE49}" presName="spaceA" presStyleCnt="0"/>
      <dgm:spPr/>
    </dgm:pt>
    <dgm:pt modelId="{A591E774-7109-4C22-8173-170F19DFB156}" type="pres">
      <dgm:prSet presAssocID="{F4C2588C-C73B-4903-BB32-4D3D4304525D}" presName="space" presStyleCnt="0"/>
      <dgm:spPr/>
    </dgm:pt>
    <dgm:pt modelId="{2EF89F85-4573-46AE-8E2D-B1C17E1FE04C}" type="pres">
      <dgm:prSet presAssocID="{47A5E967-AF40-4B45-BEC0-CC5FFE8A601B}" presName="compositeB" presStyleCnt="0"/>
      <dgm:spPr/>
    </dgm:pt>
    <dgm:pt modelId="{5761C20F-18B5-43EE-A81B-13AF88975EE6}" type="pres">
      <dgm:prSet presAssocID="{47A5E967-AF40-4B45-BEC0-CC5FFE8A601B}" presName="textB" presStyleLbl="revTx" presStyleIdx="3" presStyleCnt="7">
        <dgm:presLayoutVars>
          <dgm:bulletEnabled val="1"/>
        </dgm:presLayoutVars>
      </dgm:prSet>
      <dgm:spPr/>
    </dgm:pt>
    <dgm:pt modelId="{8B5834E8-CAC9-4C54-9966-40D8E70FBE3D}" type="pres">
      <dgm:prSet presAssocID="{47A5E967-AF40-4B45-BEC0-CC5FFE8A601B}" presName="circleB" presStyleLbl="node1" presStyleIdx="3" presStyleCnt="7"/>
      <dgm:spPr>
        <a:solidFill>
          <a:srgbClr val="92D050"/>
        </a:solidFill>
      </dgm:spPr>
    </dgm:pt>
    <dgm:pt modelId="{8B32D3B9-F04B-417B-800E-E274B3F2E572}" type="pres">
      <dgm:prSet presAssocID="{47A5E967-AF40-4B45-BEC0-CC5FFE8A601B}" presName="spaceB" presStyleCnt="0"/>
      <dgm:spPr/>
    </dgm:pt>
    <dgm:pt modelId="{644510B7-6A2B-4672-8ECF-74C0513FF4DE}" type="pres">
      <dgm:prSet presAssocID="{7B46B005-1110-4CDE-BB8C-A3A50C575AB8}" presName="space" presStyleCnt="0"/>
      <dgm:spPr/>
    </dgm:pt>
    <dgm:pt modelId="{00AFD88F-02CA-4099-9BD5-C15CD50B95CB}" type="pres">
      <dgm:prSet presAssocID="{49D2DB67-573C-425F-BFCF-83635060F517}" presName="compositeA" presStyleCnt="0"/>
      <dgm:spPr/>
    </dgm:pt>
    <dgm:pt modelId="{E8A926CB-8D83-4E80-8383-E48C1B8CC0CA}" type="pres">
      <dgm:prSet presAssocID="{49D2DB67-573C-425F-BFCF-83635060F517}" presName="textA" presStyleLbl="revTx" presStyleIdx="4" presStyleCnt="7">
        <dgm:presLayoutVars>
          <dgm:bulletEnabled val="1"/>
        </dgm:presLayoutVars>
      </dgm:prSet>
      <dgm:spPr/>
    </dgm:pt>
    <dgm:pt modelId="{5F593C7E-DD9C-4742-82EF-24676F967233}" type="pres">
      <dgm:prSet presAssocID="{49D2DB67-573C-425F-BFCF-83635060F517}" presName="circleA" presStyleLbl="node1" presStyleIdx="4" presStyleCnt="7"/>
      <dgm:spPr/>
    </dgm:pt>
    <dgm:pt modelId="{237EFCAB-0FBE-4C56-AA09-D903AFF3A219}" type="pres">
      <dgm:prSet presAssocID="{49D2DB67-573C-425F-BFCF-83635060F517}" presName="spaceA" presStyleCnt="0"/>
      <dgm:spPr/>
    </dgm:pt>
    <dgm:pt modelId="{C59C9752-6A8B-4206-83ED-7A4E805E125E}" type="pres">
      <dgm:prSet presAssocID="{97114118-B516-48A6-94F4-09F6BACEA3AC}" presName="space" presStyleCnt="0"/>
      <dgm:spPr/>
    </dgm:pt>
    <dgm:pt modelId="{420DB598-8C78-4390-B752-E58197CD2731}" type="pres">
      <dgm:prSet presAssocID="{9B69FDF5-323C-4600-83B2-C52860BC364F}" presName="compositeB" presStyleCnt="0"/>
      <dgm:spPr/>
    </dgm:pt>
    <dgm:pt modelId="{1E665540-3584-4C71-8659-E6A50BD66B42}" type="pres">
      <dgm:prSet presAssocID="{9B69FDF5-323C-4600-83B2-C52860BC364F}" presName="textB" presStyleLbl="revTx" presStyleIdx="5" presStyleCnt="7">
        <dgm:presLayoutVars>
          <dgm:bulletEnabled val="1"/>
        </dgm:presLayoutVars>
      </dgm:prSet>
      <dgm:spPr/>
    </dgm:pt>
    <dgm:pt modelId="{45EC2352-EFEE-4C1F-A0C5-177EEA5FA0AD}" type="pres">
      <dgm:prSet presAssocID="{9B69FDF5-323C-4600-83B2-C52860BC364F}" presName="circleB" presStyleLbl="node1" presStyleIdx="5" presStyleCnt="7"/>
      <dgm:spPr/>
    </dgm:pt>
    <dgm:pt modelId="{6CE68575-5D34-47D9-AB62-0366FDCD3AED}" type="pres">
      <dgm:prSet presAssocID="{9B69FDF5-323C-4600-83B2-C52860BC364F}" presName="spaceB" presStyleCnt="0"/>
      <dgm:spPr/>
    </dgm:pt>
    <dgm:pt modelId="{37348B41-016D-4293-A956-DBC823652733}" type="pres">
      <dgm:prSet presAssocID="{286F1CA3-2C51-4899-BB69-E4F3A984CD80}" presName="space" presStyleCnt="0"/>
      <dgm:spPr/>
    </dgm:pt>
    <dgm:pt modelId="{07287E7D-0273-4D83-B360-E8E86BC677EC}" type="pres">
      <dgm:prSet presAssocID="{9A4D7841-7794-4A5F-8C4E-1948AC0858D5}" presName="compositeA" presStyleCnt="0"/>
      <dgm:spPr/>
    </dgm:pt>
    <dgm:pt modelId="{901CD19D-A46F-4954-B79E-344FE8775E59}" type="pres">
      <dgm:prSet presAssocID="{9A4D7841-7794-4A5F-8C4E-1948AC0858D5}" presName="textA" presStyleLbl="revTx" presStyleIdx="6" presStyleCnt="7">
        <dgm:presLayoutVars>
          <dgm:bulletEnabled val="1"/>
        </dgm:presLayoutVars>
      </dgm:prSet>
      <dgm:spPr/>
    </dgm:pt>
    <dgm:pt modelId="{1869D272-50CA-40D9-985F-13B25C73015E}" type="pres">
      <dgm:prSet presAssocID="{9A4D7841-7794-4A5F-8C4E-1948AC0858D5}" presName="circleA" presStyleLbl="node1" presStyleIdx="6" presStyleCnt="7"/>
      <dgm:spPr/>
    </dgm:pt>
    <dgm:pt modelId="{3E2526AC-B2AA-4C9D-90D3-88A33947843B}" type="pres">
      <dgm:prSet presAssocID="{9A4D7841-7794-4A5F-8C4E-1948AC0858D5}" presName="spaceA" presStyleCnt="0"/>
      <dgm:spPr/>
    </dgm:pt>
  </dgm:ptLst>
  <dgm:cxnLst>
    <dgm:cxn modelId="{58969E0A-1B3A-4444-8FE7-AC7A1F233E86}" type="presOf" srcId="{9B69FDF5-323C-4600-83B2-C52860BC364F}" destId="{1E665540-3584-4C71-8659-E6A50BD66B42}" srcOrd="0" destOrd="0" presId="urn:microsoft.com/office/officeart/2005/8/layout/hProcess11"/>
    <dgm:cxn modelId="{0459380C-DCC7-46D2-B306-4FDC5F65469C}" srcId="{C1970524-783D-43AE-ACF5-FDBC0506C35F}" destId="{9A4D7841-7794-4A5F-8C4E-1948AC0858D5}" srcOrd="6" destOrd="0" parTransId="{021865FB-281B-41E0-AFA9-59C11F4A5911}" sibTransId="{56C71A49-E1AB-41D0-8539-52F889E2C80E}"/>
    <dgm:cxn modelId="{D39F4717-98CC-459D-8E12-438DF45F8774}" type="presOf" srcId="{49D2DB67-573C-425F-BFCF-83635060F517}" destId="{E8A926CB-8D83-4E80-8383-E48C1B8CC0CA}" srcOrd="0" destOrd="0" presId="urn:microsoft.com/office/officeart/2005/8/layout/hProcess11"/>
    <dgm:cxn modelId="{616C7161-AAD0-4BF9-A848-87F26AB112E5}" type="presOf" srcId="{9A4D7841-7794-4A5F-8C4E-1948AC0858D5}" destId="{901CD19D-A46F-4954-B79E-344FE8775E59}" srcOrd="0" destOrd="0" presId="urn:microsoft.com/office/officeart/2005/8/layout/hProcess11"/>
    <dgm:cxn modelId="{002C4946-4BCE-4D38-8E79-6DE8CF31CE91}" srcId="{C1970524-783D-43AE-ACF5-FDBC0506C35F}" destId="{9B69FDF5-323C-4600-83B2-C52860BC364F}" srcOrd="5" destOrd="0" parTransId="{0AB00788-AAFA-4D9D-832A-2C08E0D3A669}" sibTransId="{286F1CA3-2C51-4899-BB69-E4F3A984CD80}"/>
    <dgm:cxn modelId="{BD420D68-3E0B-4AC6-AEC0-7FB9A47F01D0}" type="presOf" srcId="{DC95EC38-5BAD-4C54-9FE0-4ADE1A7585B7}" destId="{3BC755E5-E7DF-4709-A948-1D8159A0C039}" srcOrd="0" destOrd="0" presId="urn:microsoft.com/office/officeart/2005/8/layout/hProcess11"/>
    <dgm:cxn modelId="{A0C20D69-3E11-49F1-9C8F-E7423A7E7187}" type="presOf" srcId="{1F46D91C-803B-4EDD-AD5E-EE0A6B11CE49}" destId="{1ECA2722-977A-46DF-9A8E-06B117BA55F2}" srcOrd="0" destOrd="0" presId="urn:microsoft.com/office/officeart/2005/8/layout/hProcess11"/>
    <dgm:cxn modelId="{8EF2CC71-8791-49F9-AEA3-3D3830524F8A}" type="presOf" srcId="{5D7F3759-0EB0-4D1D-8514-1D477D914DA4}" destId="{E0C2C5AC-A040-44A4-A263-2E27E35A46E2}" srcOrd="0" destOrd="0" presId="urn:microsoft.com/office/officeart/2005/8/layout/hProcess11"/>
    <dgm:cxn modelId="{024B1E8C-711D-4E4B-8008-5410F4C4EE36}" srcId="{C1970524-783D-43AE-ACF5-FDBC0506C35F}" destId="{DC95EC38-5BAD-4C54-9FE0-4ADE1A7585B7}" srcOrd="1" destOrd="0" parTransId="{74256E73-177E-4FD0-9566-367D52F06887}" sibTransId="{9537943D-8E1F-41EE-A57A-D293DAF0231E}"/>
    <dgm:cxn modelId="{41A2B29A-DA37-4277-BC58-298BD2477923}" srcId="{C1970524-783D-43AE-ACF5-FDBC0506C35F}" destId="{5D7F3759-0EB0-4D1D-8514-1D477D914DA4}" srcOrd="0" destOrd="0" parTransId="{706803BB-245F-4C63-83E2-E91440BF0C2A}" sibTransId="{297CF0D7-58B6-4931-A5DF-02C2DA1852C7}"/>
    <dgm:cxn modelId="{79047BB9-9200-4A9E-A6FE-0EA84C40F090}" type="presOf" srcId="{C1970524-783D-43AE-ACF5-FDBC0506C35F}" destId="{6AAF55C7-FABF-4D48-8771-506AED4BC356}" srcOrd="0" destOrd="0" presId="urn:microsoft.com/office/officeart/2005/8/layout/hProcess11"/>
    <dgm:cxn modelId="{24D8A5E9-9D00-41B6-8B6D-751A803BF818}" srcId="{C1970524-783D-43AE-ACF5-FDBC0506C35F}" destId="{1F46D91C-803B-4EDD-AD5E-EE0A6B11CE49}" srcOrd="2" destOrd="0" parTransId="{27655D3A-DDA9-4880-8230-E494AF0E0461}" sibTransId="{F4C2588C-C73B-4903-BB32-4D3D4304525D}"/>
    <dgm:cxn modelId="{FD769FEC-9C31-4E8E-AD4F-F3960A0100EA}" srcId="{C1970524-783D-43AE-ACF5-FDBC0506C35F}" destId="{47A5E967-AF40-4B45-BEC0-CC5FFE8A601B}" srcOrd="3" destOrd="0" parTransId="{B2AAEE15-4436-4903-9EEF-15A6D0A14CD2}" sibTransId="{7B46B005-1110-4CDE-BB8C-A3A50C575AB8}"/>
    <dgm:cxn modelId="{B9E185EF-D6D8-43A6-B31E-E2E70719EEF8}" type="presOf" srcId="{47A5E967-AF40-4B45-BEC0-CC5FFE8A601B}" destId="{5761C20F-18B5-43EE-A81B-13AF88975EE6}" srcOrd="0" destOrd="0" presId="urn:microsoft.com/office/officeart/2005/8/layout/hProcess11"/>
    <dgm:cxn modelId="{13DEDDF8-ACF5-464A-AC63-F341DAC453F5}" srcId="{C1970524-783D-43AE-ACF5-FDBC0506C35F}" destId="{49D2DB67-573C-425F-BFCF-83635060F517}" srcOrd="4" destOrd="0" parTransId="{89454E1D-1351-4E88-AD3A-F812AC077223}" sibTransId="{97114118-B516-48A6-94F4-09F6BACEA3AC}"/>
    <dgm:cxn modelId="{369502E0-602E-49F7-85AC-C256773B7683}" type="presParOf" srcId="{6AAF55C7-FABF-4D48-8771-506AED4BC356}" destId="{F36F5AD2-664B-4F1B-8ECF-E9A515D75334}" srcOrd="0" destOrd="0" presId="urn:microsoft.com/office/officeart/2005/8/layout/hProcess11"/>
    <dgm:cxn modelId="{23883009-0690-4AD2-8073-7EDA5CCD2872}" type="presParOf" srcId="{6AAF55C7-FABF-4D48-8771-506AED4BC356}" destId="{148F464F-6E82-4B46-B863-63FDB1E9B823}" srcOrd="1" destOrd="0" presId="urn:microsoft.com/office/officeart/2005/8/layout/hProcess11"/>
    <dgm:cxn modelId="{94219D53-707B-4280-BF4A-90FAE82016BF}" type="presParOf" srcId="{148F464F-6E82-4B46-B863-63FDB1E9B823}" destId="{51E6A9C3-BAD3-430A-98F8-9A7BD53CF682}" srcOrd="0" destOrd="0" presId="urn:microsoft.com/office/officeart/2005/8/layout/hProcess11"/>
    <dgm:cxn modelId="{20110597-7E8A-4D7D-B390-C79465E68774}" type="presParOf" srcId="{51E6A9C3-BAD3-430A-98F8-9A7BD53CF682}" destId="{E0C2C5AC-A040-44A4-A263-2E27E35A46E2}" srcOrd="0" destOrd="0" presId="urn:microsoft.com/office/officeart/2005/8/layout/hProcess11"/>
    <dgm:cxn modelId="{2975F06A-81C5-4096-A9CB-71C4993F9D33}" type="presParOf" srcId="{51E6A9C3-BAD3-430A-98F8-9A7BD53CF682}" destId="{008FE8BE-51C2-4B00-A5CF-DB2AF407FD85}" srcOrd="1" destOrd="0" presId="urn:microsoft.com/office/officeart/2005/8/layout/hProcess11"/>
    <dgm:cxn modelId="{F1EE27C8-464F-40FD-944E-926428392D4B}" type="presParOf" srcId="{51E6A9C3-BAD3-430A-98F8-9A7BD53CF682}" destId="{737C040A-A655-4A83-9AE1-AB8E4555735E}" srcOrd="2" destOrd="0" presId="urn:microsoft.com/office/officeart/2005/8/layout/hProcess11"/>
    <dgm:cxn modelId="{1162538B-DF7A-425C-B62C-E48D43E645DB}" type="presParOf" srcId="{148F464F-6E82-4B46-B863-63FDB1E9B823}" destId="{4421753C-0591-48CC-848E-F7254C03C9D3}" srcOrd="1" destOrd="0" presId="urn:microsoft.com/office/officeart/2005/8/layout/hProcess11"/>
    <dgm:cxn modelId="{DA799B23-D8B7-4641-95CC-E00EFE019AC5}" type="presParOf" srcId="{148F464F-6E82-4B46-B863-63FDB1E9B823}" destId="{BACD22D6-FECC-404F-80B6-6FADDFE5EC47}" srcOrd="2" destOrd="0" presId="urn:microsoft.com/office/officeart/2005/8/layout/hProcess11"/>
    <dgm:cxn modelId="{7C571112-F68E-4DC2-A13B-5B8B70B11D8D}" type="presParOf" srcId="{BACD22D6-FECC-404F-80B6-6FADDFE5EC47}" destId="{3BC755E5-E7DF-4709-A948-1D8159A0C039}" srcOrd="0" destOrd="0" presId="urn:microsoft.com/office/officeart/2005/8/layout/hProcess11"/>
    <dgm:cxn modelId="{E7245067-AF3E-4749-BB28-13C8252A82B7}" type="presParOf" srcId="{BACD22D6-FECC-404F-80B6-6FADDFE5EC47}" destId="{890AEAEA-FB17-49A8-9B47-C3CF7D2BD409}" srcOrd="1" destOrd="0" presId="urn:microsoft.com/office/officeart/2005/8/layout/hProcess11"/>
    <dgm:cxn modelId="{3E32A225-3EA7-41BC-93A2-771549571CF4}" type="presParOf" srcId="{BACD22D6-FECC-404F-80B6-6FADDFE5EC47}" destId="{68171975-20EC-4686-A3A3-E4A8DCCB7DDE}" srcOrd="2" destOrd="0" presId="urn:microsoft.com/office/officeart/2005/8/layout/hProcess11"/>
    <dgm:cxn modelId="{80E94B5E-9EA6-4354-94DD-EF4CDBB54A7B}" type="presParOf" srcId="{148F464F-6E82-4B46-B863-63FDB1E9B823}" destId="{9CEDF54A-9F91-4411-9469-B27657BEC3D5}" srcOrd="3" destOrd="0" presId="urn:microsoft.com/office/officeart/2005/8/layout/hProcess11"/>
    <dgm:cxn modelId="{D6CF7848-0C53-45E8-A877-2DFBE8798B42}" type="presParOf" srcId="{148F464F-6E82-4B46-B863-63FDB1E9B823}" destId="{1928CEBB-43E6-400B-8A59-4FEE571AC447}" srcOrd="4" destOrd="0" presId="urn:microsoft.com/office/officeart/2005/8/layout/hProcess11"/>
    <dgm:cxn modelId="{CBB24E2D-0C5F-49E4-929C-504EE788C0C2}" type="presParOf" srcId="{1928CEBB-43E6-400B-8A59-4FEE571AC447}" destId="{1ECA2722-977A-46DF-9A8E-06B117BA55F2}" srcOrd="0" destOrd="0" presId="urn:microsoft.com/office/officeart/2005/8/layout/hProcess11"/>
    <dgm:cxn modelId="{3164784D-61E8-4DE0-AB8A-FC9268112E22}" type="presParOf" srcId="{1928CEBB-43E6-400B-8A59-4FEE571AC447}" destId="{F0E059DC-B557-4377-827F-831D32B781BD}" srcOrd="1" destOrd="0" presId="urn:microsoft.com/office/officeart/2005/8/layout/hProcess11"/>
    <dgm:cxn modelId="{BDE37CFE-333A-46A6-9F9B-EF87EEF3235D}" type="presParOf" srcId="{1928CEBB-43E6-400B-8A59-4FEE571AC447}" destId="{66F1604C-34E1-4660-B2BA-4A0203174175}" srcOrd="2" destOrd="0" presId="urn:microsoft.com/office/officeart/2005/8/layout/hProcess11"/>
    <dgm:cxn modelId="{2B128F9F-801C-4532-BF70-B299A35A1A94}" type="presParOf" srcId="{148F464F-6E82-4B46-B863-63FDB1E9B823}" destId="{A591E774-7109-4C22-8173-170F19DFB156}" srcOrd="5" destOrd="0" presId="urn:microsoft.com/office/officeart/2005/8/layout/hProcess11"/>
    <dgm:cxn modelId="{A66EDA7D-855C-4012-BB28-50C833FC270F}" type="presParOf" srcId="{148F464F-6E82-4B46-B863-63FDB1E9B823}" destId="{2EF89F85-4573-46AE-8E2D-B1C17E1FE04C}" srcOrd="6" destOrd="0" presId="urn:microsoft.com/office/officeart/2005/8/layout/hProcess11"/>
    <dgm:cxn modelId="{3275437D-9C37-4346-B936-ECBD9B6221DF}" type="presParOf" srcId="{2EF89F85-4573-46AE-8E2D-B1C17E1FE04C}" destId="{5761C20F-18B5-43EE-A81B-13AF88975EE6}" srcOrd="0" destOrd="0" presId="urn:microsoft.com/office/officeart/2005/8/layout/hProcess11"/>
    <dgm:cxn modelId="{BB8402D6-DE2E-4D6F-B6ED-2DD56259E02C}" type="presParOf" srcId="{2EF89F85-4573-46AE-8E2D-B1C17E1FE04C}" destId="{8B5834E8-CAC9-4C54-9966-40D8E70FBE3D}" srcOrd="1" destOrd="0" presId="urn:microsoft.com/office/officeart/2005/8/layout/hProcess11"/>
    <dgm:cxn modelId="{EFEC4B85-09EF-4A23-A1F8-F89765962AD5}" type="presParOf" srcId="{2EF89F85-4573-46AE-8E2D-B1C17E1FE04C}" destId="{8B32D3B9-F04B-417B-800E-E274B3F2E572}" srcOrd="2" destOrd="0" presId="urn:microsoft.com/office/officeart/2005/8/layout/hProcess11"/>
    <dgm:cxn modelId="{BCEA1764-CD0B-4F7A-8DBC-76AF6823D3A2}" type="presParOf" srcId="{148F464F-6E82-4B46-B863-63FDB1E9B823}" destId="{644510B7-6A2B-4672-8ECF-74C0513FF4DE}" srcOrd="7" destOrd="0" presId="urn:microsoft.com/office/officeart/2005/8/layout/hProcess11"/>
    <dgm:cxn modelId="{F79477A9-D7D8-4CBD-8E05-DC61FA09B921}" type="presParOf" srcId="{148F464F-6E82-4B46-B863-63FDB1E9B823}" destId="{00AFD88F-02CA-4099-9BD5-C15CD50B95CB}" srcOrd="8" destOrd="0" presId="urn:microsoft.com/office/officeart/2005/8/layout/hProcess11"/>
    <dgm:cxn modelId="{6755E29B-9807-4ADD-AE8A-C6C2227824DA}" type="presParOf" srcId="{00AFD88F-02CA-4099-9BD5-C15CD50B95CB}" destId="{E8A926CB-8D83-4E80-8383-E48C1B8CC0CA}" srcOrd="0" destOrd="0" presId="urn:microsoft.com/office/officeart/2005/8/layout/hProcess11"/>
    <dgm:cxn modelId="{539B38AB-7733-4A43-B4E6-0E4E7708F138}" type="presParOf" srcId="{00AFD88F-02CA-4099-9BD5-C15CD50B95CB}" destId="{5F593C7E-DD9C-4742-82EF-24676F967233}" srcOrd="1" destOrd="0" presId="urn:microsoft.com/office/officeart/2005/8/layout/hProcess11"/>
    <dgm:cxn modelId="{89EAED17-C94C-4ADF-8376-0E745B757946}" type="presParOf" srcId="{00AFD88F-02CA-4099-9BD5-C15CD50B95CB}" destId="{237EFCAB-0FBE-4C56-AA09-D903AFF3A219}" srcOrd="2" destOrd="0" presId="urn:microsoft.com/office/officeart/2005/8/layout/hProcess11"/>
    <dgm:cxn modelId="{9D73547D-FF98-43BA-B9B1-5681ACE9C4FA}" type="presParOf" srcId="{148F464F-6E82-4B46-B863-63FDB1E9B823}" destId="{C59C9752-6A8B-4206-83ED-7A4E805E125E}" srcOrd="9" destOrd="0" presId="urn:microsoft.com/office/officeart/2005/8/layout/hProcess11"/>
    <dgm:cxn modelId="{D96DA1A3-A286-4864-AF71-696ED4571294}" type="presParOf" srcId="{148F464F-6E82-4B46-B863-63FDB1E9B823}" destId="{420DB598-8C78-4390-B752-E58197CD2731}" srcOrd="10" destOrd="0" presId="urn:microsoft.com/office/officeart/2005/8/layout/hProcess11"/>
    <dgm:cxn modelId="{E483530C-9D0A-4886-88D0-68C87BB0FA78}" type="presParOf" srcId="{420DB598-8C78-4390-B752-E58197CD2731}" destId="{1E665540-3584-4C71-8659-E6A50BD66B42}" srcOrd="0" destOrd="0" presId="urn:microsoft.com/office/officeart/2005/8/layout/hProcess11"/>
    <dgm:cxn modelId="{E40BA9F0-C8E8-40B5-A363-BE56EDE39A81}" type="presParOf" srcId="{420DB598-8C78-4390-B752-E58197CD2731}" destId="{45EC2352-EFEE-4C1F-A0C5-177EEA5FA0AD}" srcOrd="1" destOrd="0" presId="urn:microsoft.com/office/officeart/2005/8/layout/hProcess11"/>
    <dgm:cxn modelId="{FB679670-036D-40CF-9AEF-C7E6A4961604}" type="presParOf" srcId="{420DB598-8C78-4390-B752-E58197CD2731}" destId="{6CE68575-5D34-47D9-AB62-0366FDCD3AED}" srcOrd="2" destOrd="0" presId="urn:microsoft.com/office/officeart/2005/8/layout/hProcess11"/>
    <dgm:cxn modelId="{35F64B7C-9249-49FB-BABD-0D70BBFBB7FC}" type="presParOf" srcId="{148F464F-6E82-4B46-B863-63FDB1E9B823}" destId="{37348B41-016D-4293-A956-DBC823652733}" srcOrd="11" destOrd="0" presId="urn:microsoft.com/office/officeart/2005/8/layout/hProcess11"/>
    <dgm:cxn modelId="{4120A4CE-0B67-474B-B3CF-47AFDB890263}" type="presParOf" srcId="{148F464F-6E82-4B46-B863-63FDB1E9B823}" destId="{07287E7D-0273-4D83-B360-E8E86BC677EC}" srcOrd="12" destOrd="0" presId="urn:microsoft.com/office/officeart/2005/8/layout/hProcess11"/>
    <dgm:cxn modelId="{44C6420D-FF50-409A-813A-2352757CE2D3}" type="presParOf" srcId="{07287E7D-0273-4D83-B360-E8E86BC677EC}" destId="{901CD19D-A46F-4954-B79E-344FE8775E59}" srcOrd="0" destOrd="0" presId="urn:microsoft.com/office/officeart/2005/8/layout/hProcess11"/>
    <dgm:cxn modelId="{4BE9C670-C753-4EA4-8E79-ADFA26963DF3}" type="presParOf" srcId="{07287E7D-0273-4D83-B360-E8E86BC677EC}" destId="{1869D272-50CA-40D9-985F-13B25C73015E}" srcOrd="1" destOrd="0" presId="urn:microsoft.com/office/officeart/2005/8/layout/hProcess11"/>
    <dgm:cxn modelId="{F0C56A1F-B614-4EEE-B534-3FFE77441723}" type="presParOf" srcId="{07287E7D-0273-4D83-B360-E8E86BC677EC}" destId="{3E2526AC-B2AA-4C9D-90D3-88A33947843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970524-783D-43AE-ACF5-FDBC0506C35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7F3759-0EB0-4D1D-8514-1D477D914DA4}">
      <dgm:prSet custT="1"/>
      <dgm:spPr/>
      <dgm:t>
        <a:bodyPr/>
        <a:lstStyle/>
        <a:p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6803BB-245F-4C63-83E2-E91440BF0C2A}" type="parTrans" cxnId="{41A2B29A-DA37-4277-BC58-298BD2477923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7CF0D7-58B6-4931-A5DF-02C2DA1852C7}" type="sibTrans" cxnId="{41A2B29A-DA37-4277-BC58-298BD2477923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95EC38-5BAD-4C54-9FE0-4ADE1A7585B7}">
      <dgm:prSet custT="1"/>
      <dgm:spPr/>
      <dgm:t>
        <a:bodyPr/>
        <a:lstStyle/>
        <a:p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56E73-177E-4FD0-9566-367D52F06887}" type="parTrans" cxnId="{024B1E8C-711D-4E4B-8008-5410F4C4EE36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37943D-8E1F-41EE-A57A-D293DAF0231E}" type="sibTrans" cxnId="{024B1E8C-711D-4E4B-8008-5410F4C4EE36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6D91C-803B-4EDD-AD5E-EE0A6B11CE49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Description/ Preparation</a:t>
          </a:r>
          <a:endParaRPr lang="zh-CN" altLang="en-US" sz="14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7655D3A-DDA9-4880-8230-E494AF0E0461}" type="parTrans" cxnId="{24D8A5E9-9D00-41B6-8B6D-751A803BF818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C2588C-C73B-4903-BB32-4D3D4304525D}" type="sibTrans" cxnId="{24D8A5E9-9D00-41B6-8B6D-751A803BF818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A5E967-AF40-4B45-BEC0-CC5FFE8A601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Results and Discussions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AAEE15-4436-4903-9EEF-15A6D0A14CD2}" type="parTrans" cxnId="{FD769FEC-9C31-4E8E-AD4F-F3960A0100EA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6B005-1110-4CDE-BB8C-A3A50C575AB8}" type="sibTrans" cxnId="{FD769FEC-9C31-4E8E-AD4F-F3960A0100EA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D2DB67-573C-425F-BFCF-83635060F51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Further Work and Improvement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454E1D-1351-4E88-AD3A-F812AC077223}" type="parTrans" cxnId="{13DEDDF8-ACF5-464A-AC63-F341DAC453F5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14118-B516-48A6-94F4-09F6BACEA3AC}" type="sibTrans" cxnId="{13DEDDF8-ACF5-464A-AC63-F341DAC453F5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9FDF5-323C-4600-83B2-C52860BC364F}">
      <dgm:prSet custT="1"/>
      <dgm:spPr/>
      <dgm:t>
        <a:bodyPr/>
        <a:lstStyle/>
        <a:p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B00788-AAFA-4D9D-832A-2C08E0D3A669}" type="parTrans" cxnId="{002C4946-4BCE-4D38-8E79-6DE8CF31CE91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F1CA3-2C51-4899-BB69-E4F3A984CD80}" type="sibTrans" cxnId="{002C4946-4BCE-4D38-8E79-6DE8CF31CE91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A6FF33-9E3E-45C4-8C42-98A0FA61046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EF0E91-3367-43D1-90FD-EA821C607CBD}" type="parTrans" cxnId="{CD01A692-9C03-489E-B98C-05380ED8ACDA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B11B70-9E0C-4B86-93FA-D4658D2910E2}" type="sibTrans" cxnId="{CD01A692-9C03-489E-B98C-05380ED8ACDA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CE0B6-4590-4D26-ADDC-53D40ECCA5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CC0D28-150B-4F42-9595-6B714F28FC55}" type="parTrans" cxnId="{F6362006-C96F-453A-B650-79D84666AD39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5588F1-AFB4-47CC-925E-5164159DBEB3}" type="sibTrans" cxnId="{F6362006-C96F-453A-B650-79D84666AD39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B1E24D-6AAC-4DB7-BAB1-6F0FD1B9D514}">
      <dgm:prSet custT="1"/>
      <dgm:spPr/>
      <dgm:t>
        <a:bodyPr/>
        <a:lstStyle/>
        <a:p>
          <a:r>
            <a:rPr lang="en-US" altLang="zh-CN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6A38B6-B2AA-4F38-82E8-B1BC4D6EEA70}" type="parTrans" cxnId="{2D5F7085-4699-4962-9C26-3F27F8B8EDAC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CDE798-B316-492D-81A5-6053A88ABE17}" type="sibTrans" cxnId="{2D5F7085-4699-4962-9C26-3F27F8B8EDAC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AF55C7-FABF-4D48-8771-506AED4BC356}" type="pres">
      <dgm:prSet presAssocID="{C1970524-783D-43AE-ACF5-FDBC0506C35F}" presName="Name0" presStyleCnt="0">
        <dgm:presLayoutVars>
          <dgm:dir/>
          <dgm:resizeHandles val="exact"/>
        </dgm:presLayoutVars>
      </dgm:prSet>
      <dgm:spPr/>
    </dgm:pt>
    <dgm:pt modelId="{F36F5AD2-664B-4F1B-8ECF-E9A515D75334}" type="pres">
      <dgm:prSet presAssocID="{C1970524-783D-43AE-ACF5-FDBC0506C35F}" presName="arrow" presStyleLbl="bgShp" presStyleIdx="0" presStyleCnt="1"/>
      <dgm:spPr/>
    </dgm:pt>
    <dgm:pt modelId="{148F464F-6E82-4B46-B863-63FDB1E9B823}" type="pres">
      <dgm:prSet presAssocID="{C1970524-783D-43AE-ACF5-FDBC0506C35F}" presName="points" presStyleCnt="0"/>
      <dgm:spPr/>
    </dgm:pt>
    <dgm:pt modelId="{51E6A9C3-BAD3-430A-98F8-9A7BD53CF682}" type="pres">
      <dgm:prSet presAssocID="{5D7F3759-0EB0-4D1D-8514-1D477D914DA4}" presName="compositeA" presStyleCnt="0"/>
      <dgm:spPr/>
    </dgm:pt>
    <dgm:pt modelId="{E0C2C5AC-A040-44A4-A263-2E27E35A46E2}" type="pres">
      <dgm:prSet presAssocID="{5D7F3759-0EB0-4D1D-8514-1D477D914DA4}" presName="textA" presStyleLbl="revTx" presStyleIdx="0" presStyleCnt="9" custScaleX="133210">
        <dgm:presLayoutVars>
          <dgm:bulletEnabled val="1"/>
        </dgm:presLayoutVars>
      </dgm:prSet>
      <dgm:spPr/>
    </dgm:pt>
    <dgm:pt modelId="{008FE8BE-51C2-4B00-A5CF-DB2AF407FD85}" type="pres">
      <dgm:prSet presAssocID="{5D7F3759-0EB0-4D1D-8514-1D477D914DA4}" presName="circleA" presStyleLbl="node1" presStyleIdx="0" presStyleCnt="9"/>
      <dgm:spPr/>
    </dgm:pt>
    <dgm:pt modelId="{737C040A-A655-4A83-9AE1-AB8E4555735E}" type="pres">
      <dgm:prSet presAssocID="{5D7F3759-0EB0-4D1D-8514-1D477D914DA4}" presName="spaceA" presStyleCnt="0"/>
      <dgm:spPr/>
    </dgm:pt>
    <dgm:pt modelId="{4421753C-0591-48CC-848E-F7254C03C9D3}" type="pres">
      <dgm:prSet presAssocID="{297CF0D7-58B6-4931-A5DF-02C2DA1852C7}" presName="space" presStyleCnt="0"/>
      <dgm:spPr/>
    </dgm:pt>
    <dgm:pt modelId="{BACD22D6-FECC-404F-80B6-6FADDFE5EC47}" type="pres">
      <dgm:prSet presAssocID="{DC95EC38-5BAD-4C54-9FE0-4ADE1A7585B7}" presName="compositeB" presStyleCnt="0"/>
      <dgm:spPr/>
    </dgm:pt>
    <dgm:pt modelId="{3BC755E5-E7DF-4709-A948-1D8159A0C039}" type="pres">
      <dgm:prSet presAssocID="{DC95EC38-5BAD-4C54-9FE0-4ADE1A7585B7}" presName="textB" presStyleLbl="revTx" presStyleIdx="1" presStyleCnt="9" custScaleX="179082">
        <dgm:presLayoutVars>
          <dgm:bulletEnabled val="1"/>
        </dgm:presLayoutVars>
      </dgm:prSet>
      <dgm:spPr/>
    </dgm:pt>
    <dgm:pt modelId="{890AEAEA-FB17-49A8-9B47-C3CF7D2BD409}" type="pres">
      <dgm:prSet presAssocID="{DC95EC38-5BAD-4C54-9FE0-4ADE1A7585B7}" presName="circleB" presStyleLbl="node1" presStyleIdx="1" presStyleCnt="9"/>
      <dgm:spPr/>
    </dgm:pt>
    <dgm:pt modelId="{68171975-20EC-4686-A3A3-E4A8DCCB7DDE}" type="pres">
      <dgm:prSet presAssocID="{DC95EC38-5BAD-4C54-9FE0-4ADE1A7585B7}" presName="spaceB" presStyleCnt="0"/>
      <dgm:spPr/>
    </dgm:pt>
    <dgm:pt modelId="{9CEDF54A-9F91-4411-9469-B27657BEC3D5}" type="pres">
      <dgm:prSet presAssocID="{9537943D-8E1F-41EE-A57A-D293DAF0231E}" presName="space" presStyleCnt="0"/>
      <dgm:spPr/>
    </dgm:pt>
    <dgm:pt modelId="{B18F7F37-6CB7-4D3B-B755-DA0B1DF55075}" type="pres">
      <dgm:prSet presAssocID="{10A6FF33-9E3E-45C4-8C42-98A0FA61046D}" presName="compositeA" presStyleCnt="0"/>
      <dgm:spPr/>
    </dgm:pt>
    <dgm:pt modelId="{30B5F00A-0465-4636-8A84-1BB82C832DC6}" type="pres">
      <dgm:prSet presAssocID="{10A6FF33-9E3E-45C4-8C42-98A0FA61046D}" presName="textA" presStyleLbl="revTx" presStyleIdx="2" presStyleCnt="9" custScaleX="167767">
        <dgm:presLayoutVars>
          <dgm:bulletEnabled val="1"/>
        </dgm:presLayoutVars>
      </dgm:prSet>
      <dgm:spPr/>
    </dgm:pt>
    <dgm:pt modelId="{A8959455-8C2A-450F-A1C1-DBE05380961A}" type="pres">
      <dgm:prSet presAssocID="{10A6FF33-9E3E-45C4-8C42-98A0FA61046D}" presName="circleA" presStyleLbl="node1" presStyleIdx="2" presStyleCnt="9"/>
      <dgm:spPr/>
    </dgm:pt>
    <dgm:pt modelId="{7CDA29B2-7B77-4862-9725-03AD67B3CEB4}" type="pres">
      <dgm:prSet presAssocID="{10A6FF33-9E3E-45C4-8C42-98A0FA61046D}" presName="spaceA" presStyleCnt="0"/>
      <dgm:spPr/>
    </dgm:pt>
    <dgm:pt modelId="{A72EFF0D-C9AB-4232-8A4A-9A1CCFA3E008}" type="pres">
      <dgm:prSet presAssocID="{61B11B70-9E0C-4B86-93FA-D4658D2910E2}" presName="space" presStyleCnt="0"/>
      <dgm:spPr/>
    </dgm:pt>
    <dgm:pt modelId="{C6E6F94F-56F2-4E6A-A9BF-0BD9ABDD6BFC}" type="pres">
      <dgm:prSet presAssocID="{CD7CE0B6-4590-4D26-ADDC-53D40ECCA587}" presName="compositeB" presStyleCnt="0"/>
      <dgm:spPr/>
    </dgm:pt>
    <dgm:pt modelId="{929795C6-CD99-4D0C-80F8-2F9C5B4E3B6F}" type="pres">
      <dgm:prSet presAssocID="{CD7CE0B6-4590-4D26-ADDC-53D40ECCA587}" presName="textB" presStyleLbl="revTx" presStyleIdx="3" presStyleCnt="9" custScaleX="148111">
        <dgm:presLayoutVars>
          <dgm:bulletEnabled val="1"/>
        </dgm:presLayoutVars>
      </dgm:prSet>
      <dgm:spPr/>
    </dgm:pt>
    <dgm:pt modelId="{431BFDC7-009C-4E1D-84F3-2B0DC09FBB78}" type="pres">
      <dgm:prSet presAssocID="{CD7CE0B6-4590-4D26-ADDC-53D40ECCA587}" presName="circleB" presStyleLbl="node1" presStyleIdx="3" presStyleCnt="9"/>
      <dgm:spPr/>
    </dgm:pt>
    <dgm:pt modelId="{72E36E61-AF59-4DE8-968F-0198C77BD2AC}" type="pres">
      <dgm:prSet presAssocID="{CD7CE0B6-4590-4D26-ADDC-53D40ECCA587}" presName="spaceB" presStyleCnt="0"/>
      <dgm:spPr/>
    </dgm:pt>
    <dgm:pt modelId="{E71EBDDE-C09E-4CCD-AA6C-FB6FD8FB69C2}" type="pres">
      <dgm:prSet presAssocID="{2C5588F1-AFB4-47CC-925E-5164159DBEB3}" presName="space" presStyleCnt="0"/>
      <dgm:spPr/>
    </dgm:pt>
    <dgm:pt modelId="{2BDD1A3A-D796-48D0-B2B8-9C8945C05A97}" type="pres">
      <dgm:prSet presAssocID="{1F46D91C-803B-4EDD-AD5E-EE0A6B11CE49}" presName="compositeA" presStyleCnt="0"/>
      <dgm:spPr/>
    </dgm:pt>
    <dgm:pt modelId="{400EC25D-9129-47BE-82C3-9A3ECA63F330}" type="pres">
      <dgm:prSet presAssocID="{1F46D91C-803B-4EDD-AD5E-EE0A6B11CE49}" presName="textA" presStyleLbl="revTx" presStyleIdx="4" presStyleCnt="9" custScaleX="174083">
        <dgm:presLayoutVars>
          <dgm:bulletEnabled val="1"/>
        </dgm:presLayoutVars>
      </dgm:prSet>
      <dgm:spPr/>
    </dgm:pt>
    <dgm:pt modelId="{B6A43DE0-E547-4378-B561-D4B8E9A10D84}" type="pres">
      <dgm:prSet presAssocID="{1F46D91C-803B-4EDD-AD5E-EE0A6B11CE49}" presName="circleA" presStyleLbl="node1" presStyleIdx="4" presStyleCnt="9"/>
      <dgm:spPr>
        <a:solidFill>
          <a:srgbClr val="92D050"/>
        </a:solidFill>
      </dgm:spPr>
    </dgm:pt>
    <dgm:pt modelId="{77872CCD-E09C-4CCD-A15F-E8EA0D40D192}" type="pres">
      <dgm:prSet presAssocID="{1F46D91C-803B-4EDD-AD5E-EE0A6B11CE49}" presName="spaceA" presStyleCnt="0"/>
      <dgm:spPr/>
    </dgm:pt>
    <dgm:pt modelId="{A591E774-7109-4C22-8173-170F19DFB156}" type="pres">
      <dgm:prSet presAssocID="{F4C2588C-C73B-4903-BB32-4D3D4304525D}" presName="space" presStyleCnt="0"/>
      <dgm:spPr/>
    </dgm:pt>
    <dgm:pt modelId="{985062A8-3DA3-4BC6-A5A8-CBF7302CF062}" type="pres">
      <dgm:prSet presAssocID="{47A5E967-AF40-4B45-BEC0-CC5FFE8A601B}" presName="compositeB" presStyleCnt="0"/>
      <dgm:spPr/>
    </dgm:pt>
    <dgm:pt modelId="{722489CC-2387-4346-B177-881A7B7E3AF5}" type="pres">
      <dgm:prSet presAssocID="{47A5E967-AF40-4B45-BEC0-CC5FFE8A601B}" presName="textB" presStyleLbl="revTx" presStyleIdx="5" presStyleCnt="9" custScaleX="170593">
        <dgm:presLayoutVars>
          <dgm:bulletEnabled val="1"/>
        </dgm:presLayoutVars>
      </dgm:prSet>
      <dgm:spPr/>
    </dgm:pt>
    <dgm:pt modelId="{7848893A-AC87-4526-A3CB-010CB7B45EC9}" type="pres">
      <dgm:prSet presAssocID="{47A5E967-AF40-4B45-BEC0-CC5FFE8A601B}" presName="circleB" presStyleLbl="node1" presStyleIdx="5" presStyleCnt="9"/>
      <dgm:spPr>
        <a:gradFill rotWithShape="0">
          <a:gsLst>
            <a:gs pos="46000">
              <a:srgbClr val="318C8C"/>
            </a:gs>
            <a:gs pos="0">
              <a:srgbClr val="92D050"/>
            </a:gs>
            <a:gs pos="100000">
              <a:srgbClr val="0070C0"/>
            </a:gs>
          </a:gsLst>
          <a:lin ang="0" scaled="0"/>
        </a:gradFill>
      </dgm:spPr>
    </dgm:pt>
    <dgm:pt modelId="{B251FBE7-259D-4304-BE34-BE757763C52F}" type="pres">
      <dgm:prSet presAssocID="{47A5E967-AF40-4B45-BEC0-CC5FFE8A601B}" presName="spaceB" presStyleCnt="0"/>
      <dgm:spPr/>
    </dgm:pt>
    <dgm:pt modelId="{644510B7-6A2B-4672-8ECF-74C0513FF4DE}" type="pres">
      <dgm:prSet presAssocID="{7B46B005-1110-4CDE-BB8C-A3A50C575AB8}" presName="space" presStyleCnt="0"/>
      <dgm:spPr/>
    </dgm:pt>
    <dgm:pt modelId="{F577670D-7F3E-48C3-826F-044391DB8553}" type="pres">
      <dgm:prSet presAssocID="{49D2DB67-573C-425F-BFCF-83635060F517}" presName="compositeA" presStyleCnt="0"/>
      <dgm:spPr/>
    </dgm:pt>
    <dgm:pt modelId="{D2A4403D-E9CB-4356-93D9-70D04DF4C0C8}" type="pres">
      <dgm:prSet presAssocID="{49D2DB67-573C-425F-BFCF-83635060F517}" presName="textA" presStyleLbl="revTx" presStyleIdx="6" presStyleCnt="9" custScaleX="189701">
        <dgm:presLayoutVars>
          <dgm:bulletEnabled val="1"/>
        </dgm:presLayoutVars>
      </dgm:prSet>
      <dgm:spPr/>
    </dgm:pt>
    <dgm:pt modelId="{F8B6F385-6C4D-4F48-B686-F2DE805E2635}" type="pres">
      <dgm:prSet presAssocID="{49D2DB67-573C-425F-BFCF-83635060F517}" presName="circleA" presStyleLbl="node1" presStyleIdx="6" presStyleCnt="9"/>
      <dgm:spPr/>
    </dgm:pt>
    <dgm:pt modelId="{8382A179-2B08-45EA-9310-8BBFC014B5C9}" type="pres">
      <dgm:prSet presAssocID="{49D2DB67-573C-425F-BFCF-83635060F517}" presName="spaceA" presStyleCnt="0"/>
      <dgm:spPr/>
    </dgm:pt>
    <dgm:pt modelId="{C59C9752-6A8B-4206-83ED-7A4E805E125E}" type="pres">
      <dgm:prSet presAssocID="{97114118-B516-48A6-94F4-09F6BACEA3AC}" presName="space" presStyleCnt="0"/>
      <dgm:spPr/>
    </dgm:pt>
    <dgm:pt modelId="{703B21B5-C26C-46C5-AAFD-537A01A20985}" type="pres">
      <dgm:prSet presAssocID="{9B69FDF5-323C-4600-83B2-C52860BC364F}" presName="compositeB" presStyleCnt="0"/>
      <dgm:spPr/>
    </dgm:pt>
    <dgm:pt modelId="{E917B93F-D725-4F31-937C-64A91625134B}" type="pres">
      <dgm:prSet presAssocID="{9B69FDF5-323C-4600-83B2-C52860BC364F}" presName="textB" presStyleLbl="revTx" presStyleIdx="7" presStyleCnt="9" custScaleX="185788" custLinFactNeighborX="13759" custLinFactNeighborY="1618">
        <dgm:presLayoutVars>
          <dgm:bulletEnabled val="1"/>
        </dgm:presLayoutVars>
      </dgm:prSet>
      <dgm:spPr/>
    </dgm:pt>
    <dgm:pt modelId="{87CA278D-23C0-4F09-AEDA-F1A35690FE1E}" type="pres">
      <dgm:prSet presAssocID="{9B69FDF5-323C-4600-83B2-C52860BC364F}" presName="circleB" presStyleLbl="node1" presStyleIdx="7" presStyleCnt="9" custLinFactNeighborX="71170"/>
      <dgm:spPr/>
    </dgm:pt>
    <dgm:pt modelId="{B00D3B22-2119-46C0-9E10-41C9DB88D27C}" type="pres">
      <dgm:prSet presAssocID="{9B69FDF5-323C-4600-83B2-C52860BC364F}" presName="spaceB" presStyleCnt="0"/>
      <dgm:spPr/>
    </dgm:pt>
    <dgm:pt modelId="{9FA0174D-12A2-42A0-91C9-3EB2727A6101}" type="pres">
      <dgm:prSet presAssocID="{286F1CA3-2C51-4899-BB69-E4F3A984CD80}" presName="space" presStyleCnt="0"/>
      <dgm:spPr/>
    </dgm:pt>
    <dgm:pt modelId="{718C8B82-4754-4591-A9E3-66991C25F4A8}" type="pres">
      <dgm:prSet presAssocID="{C9B1E24D-6AAC-4DB7-BAB1-6F0FD1B9D514}" presName="compositeA" presStyleCnt="0"/>
      <dgm:spPr/>
    </dgm:pt>
    <dgm:pt modelId="{801D9DDD-DF50-4131-8C80-9F0F0129B653}" type="pres">
      <dgm:prSet presAssocID="{C9B1E24D-6AAC-4DB7-BAB1-6F0FD1B9D514}" presName="textA" presStyleLbl="revTx" presStyleIdx="8" presStyleCnt="9" custScaleX="161072" custLinFactNeighborX="30858" custLinFactNeighborY="-1618">
        <dgm:presLayoutVars>
          <dgm:bulletEnabled val="1"/>
        </dgm:presLayoutVars>
      </dgm:prSet>
      <dgm:spPr/>
    </dgm:pt>
    <dgm:pt modelId="{E08735BD-4692-4757-85B9-39EB90550DC4}" type="pres">
      <dgm:prSet presAssocID="{C9B1E24D-6AAC-4DB7-BAB1-6F0FD1B9D514}" presName="circleA" presStyleLbl="node1" presStyleIdx="8" presStyleCnt="9" custLinFactNeighborX="67077"/>
      <dgm:spPr/>
    </dgm:pt>
    <dgm:pt modelId="{C5D9C231-12CC-4C6F-B9DA-67675F47D385}" type="pres">
      <dgm:prSet presAssocID="{C9B1E24D-6AAC-4DB7-BAB1-6F0FD1B9D514}" presName="spaceA" presStyleCnt="0"/>
      <dgm:spPr/>
    </dgm:pt>
  </dgm:ptLst>
  <dgm:cxnLst>
    <dgm:cxn modelId="{F6362006-C96F-453A-B650-79D84666AD39}" srcId="{C1970524-783D-43AE-ACF5-FDBC0506C35F}" destId="{CD7CE0B6-4590-4D26-ADDC-53D40ECCA587}" srcOrd="3" destOrd="0" parTransId="{DDCC0D28-150B-4F42-9595-6B714F28FC55}" sibTransId="{2C5588F1-AFB4-47CC-925E-5164159DBEB3}"/>
    <dgm:cxn modelId="{6365E61A-DB58-4DD6-A1A8-0E4736CE62C1}" type="presOf" srcId="{10A6FF33-9E3E-45C4-8C42-98A0FA61046D}" destId="{30B5F00A-0465-4636-8A84-1BB82C832DC6}" srcOrd="0" destOrd="0" presId="urn:microsoft.com/office/officeart/2005/8/layout/hProcess11"/>
    <dgm:cxn modelId="{53872C5C-67F4-4673-8B1C-48C9F5588260}" type="presOf" srcId="{47A5E967-AF40-4B45-BEC0-CC5FFE8A601B}" destId="{722489CC-2387-4346-B177-881A7B7E3AF5}" srcOrd="0" destOrd="0" presId="urn:microsoft.com/office/officeart/2005/8/layout/hProcess11"/>
    <dgm:cxn modelId="{A3592865-8E5C-4897-8087-AB26552E42AB}" type="presOf" srcId="{9B69FDF5-323C-4600-83B2-C52860BC364F}" destId="{E917B93F-D725-4F31-937C-64A91625134B}" srcOrd="0" destOrd="0" presId="urn:microsoft.com/office/officeart/2005/8/layout/hProcess11"/>
    <dgm:cxn modelId="{002C4946-4BCE-4D38-8E79-6DE8CF31CE91}" srcId="{C1970524-783D-43AE-ACF5-FDBC0506C35F}" destId="{9B69FDF5-323C-4600-83B2-C52860BC364F}" srcOrd="7" destOrd="0" parTransId="{0AB00788-AAFA-4D9D-832A-2C08E0D3A669}" sibTransId="{286F1CA3-2C51-4899-BB69-E4F3A984CD80}"/>
    <dgm:cxn modelId="{BD420D68-3E0B-4AC6-AEC0-7FB9A47F01D0}" type="presOf" srcId="{DC95EC38-5BAD-4C54-9FE0-4ADE1A7585B7}" destId="{3BC755E5-E7DF-4709-A948-1D8159A0C039}" srcOrd="0" destOrd="0" presId="urn:microsoft.com/office/officeart/2005/8/layout/hProcess11"/>
    <dgm:cxn modelId="{B0F07A70-0F2A-4AEC-96E0-0EBD8721A547}" type="presOf" srcId="{CD7CE0B6-4590-4D26-ADDC-53D40ECCA587}" destId="{929795C6-CD99-4D0C-80F8-2F9C5B4E3B6F}" srcOrd="0" destOrd="0" presId="urn:microsoft.com/office/officeart/2005/8/layout/hProcess11"/>
    <dgm:cxn modelId="{8EF2CC71-8791-49F9-AEA3-3D3830524F8A}" type="presOf" srcId="{5D7F3759-0EB0-4D1D-8514-1D477D914DA4}" destId="{E0C2C5AC-A040-44A4-A263-2E27E35A46E2}" srcOrd="0" destOrd="0" presId="urn:microsoft.com/office/officeart/2005/8/layout/hProcess11"/>
    <dgm:cxn modelId="{38B3187A-4A0D-45D6-90A1-22F040A9D071}" type="presOf" srcId="{C9B1E24D-6AAC-4DB7-BAB1-6F0FD1B9D514}" destId="{801D9DDD-DF50-4131-8C80-9F0F0129B653}" srcOrd="0" destOrd="0" presId="urn:microsoft.com/office/officeart/2005/8/layout/hProcess11"/>
    <dgm:cxn modelId="{2D5F7085-4699-4962-9C26-3F27F8B8EDAC}" srcId="{C1970524-783D-43AE-ACF5-FDBC0506C35F}" destId="{C9B1E24D-6AAC-4DB7-BAB1-6F0FD1B9D514}" srcOrd="8" destOrd="0" parTransId="{EF6A38B6-B2AA-4F38-82E8-B1BC4D6EEA70}" sibTransId="{03CDE798-B316-492D-81A5-6053A88ABE17}"/>
    <dgm:cxn modelId="{024B1E8C-711D-4E4B-8008-5410F4C4EE36}" srcId="{C1970524-783D-43AE-ACF5-FDBC0506C35F}" destId="{DC95EC38-5BAD-4C54-9FE0-4ADE1A7585B7}" srcOrd="1" destOrd="0" parTransId="{74256E73-177E-4FD0-9566-367D52F06887}" sibTransId="{9537943D-8E1F-41EE-A57A-D293DAF0231E}"/>
    <dgm:cxn modelId="{37970390-CADC-4BD6-92B9-A561094D90D3}" type="presOf" srcId="{49D2DB67-573C-425F-BFCF-83635060F517}" destId="{D2A4403D-E9CB-4356-93D9-70D04DF4C0C8}" srcOrd="0" destOrd="0" presId="urn:microsoft.com/office/officeart/2005/8/layout/hProcess11"/>
    <dgm:cxn modelId="{CD01A692-9C03-489E-B98C-05380ED8ACDA}" srcId="{C1970524-783D-43AE-ACF5-FDBC0506C35F}" destId="{10A6FF33-9E3E-45C4-8C42-98A0FA61046D}" srcOrd="2" destOrd="0" parTransId="{0CEF0E91-3367-43D1-90FD-EA821C607CBD}" sibTransId="{61B11B70-9E0C-4B86-93FA-D4658D2910E2}"/>
    <dgm:cxn modelId="{41A2B29A-DA37-4277-BC58-298BD2477923}" srcId="{C1970524-783D-43AE-ACF5-FDBC0506C35F}" destId="{5D7F3759-0EB0-4D1D-8514-1D477D914DA4}" srcOrd="0" destOrd="0" parTransId="{706803BB-245F-4C63-83E2-E91440BF0C2A}" sibTransId="{297CF0D7-58B6-4931-A5DF-02C2DA1852C7}"/>
    <dgm:cxn modelId="{79047BB9-9200-4A9E-A6FE-0EA84C40F090}" type="presOf" srcId="{C1970524-783D-43AE-ACF5-FDBC0506C35F}" destId="{6AAF55C7-FABF-4D48-8771-506AED4BC356}" srcOrd="0" destOrd="0" presId="urn:microsoft.com/office/officeart/2005/8/layout/hProcess11"/>
    <dgm:cxn modelId="{24D8A5E9-9D00-41B6-8B6D-751A803BF818}" srcId="{C1970524-783D-43AE-ACF5-FDBC0506C35F}" destId="{1F46D91C-803B-4EDD-AD5E-EE0A6B11CE49}" srcOrd="4" destOrd="0" parTransId="{27655D3A-DDA9-4880-8230-E494AF0E0461}" sibTransId="{F4C2588C-C73B-4903-BB32-4D3D4304525D}"/>
    <dgm:cxn modelId="{FD769FEC-9C31-4E8E-AD4F-F3960A0100EA}" srcId="{C1970524-783D-43AE-ACF5-FDBC0506C35F}" destId="{47A5E967-AF40-4B45-BEC0-CC5FFE8A601B}" srcOrd="5" destOrd="0" parTransId="{B2AAEE15-4436-4903-9EEF-15A6D0A14CD2}" sibTransId="{7B46B005-1110-4CDE-BB8C-A3A50C575AB8}"/>
    <dgm:cxn modelId="{E2FF38F1-0B76-4AA9-BAE7-BBE61661E238}" type="presOf" srcId="{1F46D91C-803B-4EDD-AD5E-EE0A6B11CE49}" destId="{400EC25D-9129-47BE-82C3-9A3ECA63F330}" srcOrd="0" destOrd="0" presId="urn:microsoft.com/office/officeart/2005/8/layout/hProcess11"/>
    <dgm:cxn modelId="{13DEDDF8-ACF5-464A-AC63-F341DAC453F5}" srcId="{C1970524-783D-43AE-ACF5-FDBC0506C35F}" destId="{49D2DB67-573C-425F-BFCF-83635060F517}" srcOrd="6" destOrd="0" parTransId="{89454E1D-1351-4E88-AD3A-F812AC077223}" sibTransId="{97114118-B516-48A6-94F4-09F6BACEA3AC}"/>
    <dgm:cxn modelId="{369502E0-602E-49F7-85AC-C256773B7683}" type="presParOf" srcId="{6AAF55C7-FABF-4D48-8771-506AED4BC356}" destId="{F36F5AD2-664B-4F1B-8ECF-E9A515D75334}" srcOrd="0" destOrd="0" presId="urn:microsoft.com/office/officeart/2005/8/layout/hProcess11"/>
    <dgm:cxn modelId="{23883009-0690-4AD2-8073-7EDA5CCD2872}" type="presParOf" srcId="{6AAF55C7-FABF-4D48-8771-506AED4BC356}" destId="{148F464F-6E82-4B46-B863-63FDB1E9B823}" srcOrd="1" destOrd="0" presId="urn:microsoft.com/office/officeart/2005/8/layout/hProcess11"/>
    <dgm:cxn modelId="{94219D53-707B-4280-BF4A-90FAE82016BF}" type="presParOf" srcId="{148F464F-6E82-4B46-B863-63FDB1E9B823}" destId="{51E6A9C3-BAD3-430A-98F8-9A7BD53CF682}" srcOrd="0" destOrd="0" presId="urn:microsoft.com/office/officeart/2005/8/layout/hProcess11"/>
    <dgm:cxn modelId="{20110597-7E8A-4D7D-B390-C79465E68774}" type="presParOf" srcId="{51E6A9C3-BAD3-430A-98F8-9A7BD53CF682}" destId="{E0C2C5AC-A040-44A4-A263-2E27E35A46E2}" srcOrd="0" destOrd="0" presId="urn:microsoft.com/office/officeart/2005/8/layout/hProcess11"/>
    <dgm:cxn modelId="{2975F06A-81C5-4096-A9CB-71C4993F9D33}" type="presParOf" srcId="{51E6A9C3-BAD3-430A-98F8-9A7BD53CF682}" destId="{008FE8BE-51C2-4B00-A5CF-DB2AF407FD85}" srcOrd="1" destOrd="0" presId="urn:microsoft.com/office/officeart/2005/8/layout/hProcess11"/>
    <dgm:cxn modelId="{F1EE27C8-464F-40FD-944E-926428392D4B}" type="presParOf" srcId="{51E6A9C3-BAD3-430A-98F8-9A7BD53CF682}" destId="{737C040A-A655-4A83-9AE1-AB8E4555735E}" srcOrd="2" destOrd="0" presId="urn:microsoft.com/office/officeart/2005/8/layout/hProcess11"/>
    <dgm:cxn modelId="{1162538B-DF7A-425C-B62C-E48D43E645DB}" type="presParOf" srcId="{148F464F-6E82-4B46-B863-63FDB1E9B823}" destId="{4421753C-0591-48CC-848E-F7254C03C9D3}" srcOrd="1" destOrd="0" presId="urn:microsoft.com/office/officeart/2005/8/layout/hProcess11"/>
    <dgm:cxn modelId="{DA799B23-D8B7-4641-95CC-E00EFE019AC5}" type="presParOf" srcId="{148F464F-6E82-4B46-B863-63FDB1E9B823}" destId="{BACD22D6-FECC-404F-80B6-6FADDFE5EC47}" srcOrd="2" destOrd="0" presId="urn:microsoft.com/office/officeart/2005/8/layout/hProcess11"/>
    <dgm:cxn modelId="{7C571112-F68E-4DC2-A13B-5B8B70B11D8D}" type="presParOf" srcId="{BACD22D6-FECC-404F-80B6-6FADDFE5EC47}" destId="{3BC755E5-E7DF-4709-A948-1D8159A0C039}" srcOrd="0" destOrd="0" presId="urn:microsoft.com/office/officeart/2005/8/layout/hProcess11"/>
    <dgm:cxn modelId="{E7245067-AF3E-4749-BB28-13C8252A82B7}" type="presParOf" srcId="{BACD22D6-FECC-404F-80B6-6FADDFE5EC47}" destId="{890AEAEA-FB17-49A8-9B47-C3CF7D2BD409}" srcOrd="1" destOrd="0" presId="urn:microsoft.com/office/officeart/2005/8/layout/hProcess11"/>
    <dgm:cxn modelId="{3E32A225-3EA7-41BC-93A2-771549571CF4}" type="presParOf" srcId="{BACD22D6-FECC-404F-80B6-6FADDFE5EC47}" destId="{68171975-20EC-4686-A3A3-E4A8DCCB7DDE}" srcOrd="2" destOrd="0" presId="urn:microsoft.com/office/officeart/2005/8/layout/hProcess11"/>
    <dgm:cxn modelId="{80E94B5E-9EA6-4354-94DD-EF4CDBB54A7B}" type="presParOf" srcId="{148F464F-6E82-4B46-B863-63FDB1E9B823}" destId="{9CEDF54A-9F91-4411-9469-B27657BEC3D5}" srcOrd="3" destOrd="0" presId="urn:microsoft.com/office/officeart/2005/8/layout/hProcess11"/>
    <dgm:cxn modelId="{157E969F-FCE0-4D8B-943A-BE6E2FD92C95}" type="presParOf" srcId="{148F464F-6E82-4B46-B863-63FDB1E9B823}" destId="{B18F7F37-6CB7-4D3B-B755-DA0B1DF55075}" srcOrd="4" destOrd="0" presId="urn:microsoft.com/office/officeart/2005/8/layout/hProcess11"/>
    <dgm:cxn modelId="{B8DE92A6-E0BC-4DE5-A7D7-CC38A12C33B8}" type="presParOf" srcId="{B18F7F37-6CB7-4D3B-B755-DA0B1DF55075}" destId="{30B5F00A-0465-4636-8A84-1BB82C832DC6}" srcOrd="0" destOrd="0" presId="urn:microsoft.com/office/officeart/2005/8/layout/hProcess11"/>
    <dgm:cxn modelId="{8F4E957D-FC29-4F3E-BB42-7C29542AF3EB}" type="presParOf" srcId="{B18F7F37-6CB7-4D3B-B755-DA0B1DF55075}" destId="{A8959455-8C2A-450F-A1C1-DBE05380961A}" srcOrd="1" destOrd="0" presId="urn:microsoft.com/office/officeart/2005/8/layout/hProcess11"/>
    <dgm:cxn modelId="{D2D75541-69EF-4A18-BA20-A33E8012540B}" type="presParOf" srcId="{B18F7F37-6CB7-4D3B-B755-DA0B1DF55075}" destId="{7CDA29B2-7B77-4862-9725-03AD67B3CEB4}" srcOrd="2" destOrd="0" presId="urn:microsoft.com/office/officeart/2005/8/layout/hProcess11"/>
    <dgm:cxn modelId="{7A074786-4809-47FF-A425-45F605F3352A}" type="presParOf" srcId="{148F464F-6E82-4B46-B863-63FDB1E9B823}" destId="{A72EFF0D-C9AB-4232-8A4A-9A1CCFA3E008}" srcOrd="5" destOrd="0" presId="urn:microsoft.com/office/officeart/2005/8/layout/hProcess11"/>
    <dgm:cxn modelId="{C4D0FDF9-4FAC-4EB9-BCA4-67ECCD6B3AFE}" type="presParOf" srcId="{148F464F-6E82-4B46-B863-63FDB1E9B823}" destId="{C6E6F94F-56F2-4E6A-A9BF-0BD9ABDD6BFC}" srcOrd="6" destOrd="0" presId="urn:microsoft.com/office/officeart/2005/8/layout/hProcess11"/>
    <dgm:cxn modelId="{BAFAA764-DDD4-4532-98FC-D771D8CDE89F}" type="presParOf" srcId="{C6E6F94F-56F2-4E6A-A9BF-0BD9ABDD6BFC}" destId="{929795C6-CD99-4D0C-80F8-2F9C5B4E3B6F}" srcOrd="0" destOrd="0" presId="urn:microsoft.com/office/officeart/2005/8/layout/hProcess11"/>
    <dgm:cxn modelId="{583CF3AD-9FC0-433F-8CDB-A935C4DF55BC}" type="presParOf" srcId="{C6E6F94F-56F2-4E6A-A9BF-0BD9ABDD6BFC}" destId="{431BFDC7-009C-4E1D-84F3-2B0DC09FBB78}" srcOrd="1" destOrd="0" presId="urn:microsoft.com/office/officeart/2005/8/layout/hProcess11"/>
    <dgm:cxn modelId="{FDC93B9F-8576-4417-8E09-79B4A376AFAA}" type="presParOf" srcId="{C6E6F94F-56F2-4E6A-A9BF-0BD9ABDD6BFC}" destId="{72E36E61-AF59-4DE8-968F-0198C77BD2AC}" srcOrd="2" destOrd="0" presId="urn:microsoft.com/office/officeart/2005/8/layout/hProcess11"/>
    <dgm:cxn modelId="{63F6FF07-EA7F-4555-BF31-73A471C79ADE}" type="presParOf" srcId="{148F464F-6E82-4B46-B863-63FDB1E9B823}" destId="{E71EBDDE-C09E-4CCD-AA6C-FB6FD8FB69C2}" srcOrd="7" destOrd="0" presId="urn:microsoft.com/office/officeart/2005/8/layout/hProcess11"/>
    <dgm:cxn modelId="{E2BF31DC-2322-4E5C-980D-1C56BEAB8E3F}" type="presParOf" srcId="{148F464F-6E82-4B46-B863-63FDB1E9B823}" destId="{2BDD1A3A-D796-48D0-B2B8-9C8945C05A97}" srcOrd="8" destOrd="0" presId="urn:microsoft.com/office/officeart/2005/8/layout/hProcess11"/>
    <dgm:cxn modelId="{AC129C50-E45F-4758-85A4-B5FC04D166B3}" type="presParOf" srcId="{2BDD1A3A-D796-48D0-B2B8-9C8945C05A97}" destId="{400EC25D-9129-47BE-82C3-9A3ECA63F330}" srcOrd="0" destOrd="0" presId="urn:microsoft.com/office/officeart/2005/8/layout/hProcess11"/>
    <dgm:cxn modelId="{5302DBA9-53B9-4349-833A-F7A7ED1BEEDE}" type="presParOf" srcId="{2BDD1A3A-D796-48D0-B2B8-9C8945C05A97}" destId="{B6A43DE0-E547-4378-B561-D4B8E9A10D84}" srcOrd="1" destOrd="0" presId="urn:microsoft.com/office/officeart/2005/8/layout/hProcess11"/>
    <dgm:cxn modelId="{C9E42924-C6E0-4CC7-BCB9-1345ED59953B}" type="presParOf" srcId="{2BDD1A3A-D796-48D0-B2B8-9C8945C05A97}" destId="{77872CCD-E09C-4CCD-A15F-E8EA0D40D192}" srcOrd="2" destOrd="0" presId="urn:microsoft.com/office/officeart/2005/8/layout/hProcess11"/>
    <dgm:cxn modelId="{2B128F9F-801C-4532-BF70-B299A35A1A94}" type="presParOf" srcId="{148F464F-6E82-4B46-B863-63FDB1E9B823}" destId="{A591E774-7109-4C22-8173-170F19DFB156}" srcOrd="9" destOrd="0" presId="urn:microsoft.com/office/officeart/2005/8/layout/hProcess11"/>
    <dgm:cxn modelId="{8DA78D05-ECA7-4A75-974B-C5382BC52F4A}" type="presParOf" srcId="{148F464F-6E82-4B46-B863-63FDB1E9B823}" destId="{985062A8-3DA3-4BC6-A5A8-CBF7302CF062}" srcOrd="10" destOrd="0" presId="urn:microsoft.com/office/officeart/2005/8/layout/hProcess11"/>
    <dgm:cxn modelId="{B799B6C0-6A5B-4C58-9996-EA87F98B5F36}" type="presParOf" srcId="{985062A8-3DA3-4BC6-A5A8-CBF7302CF062}" destId="{722489CC-2387-4346-B177-881A7B7E3AF5}" srcOrd="0" destOrd="0" presId="urn:microsoft.com/office/officeart/2005/8/layout/hProcess11"/>
    <dgm:cxn modelId="{16E7C942-B5FD-4428-AEA8-3EF46E92AC53}" type="presParOf" srcId="{985062A8-3DA3-4BC6-A5A8-CBF7302CF062}" destId="{7848893A-AC87-4526-A3CB-010CB7B45EC9}" srcOrd="1" destOrd="0" presId="urn:microsoft.com/office/officeart/2005/8/layout/hProcess11"/>
    <dgm:cxn modelId="{60A577C4-60A4-458C-89E3-CD568D8DE4A7}" type="presParOf" srcId="{985062A8-3DA3-4BC6-A5A8-CBF7302CF062}" destId="{B251FBE7-259D-4304-BE34-BE757763C52F}" srcOrd="2" destOrd="0" presId="urn:microsoft.com/office/officeart/2005/8/layout/hProcess11"/>
    <dgm:cxn modelId="{BCEA1764-CD0B-4F7A-8DBC-76AF6823D3A2}" type="presParOf" srcId="{148F464F-6E82-4B46-B863-63FDB1E9B823}" destId="{644510B7-6A2B-4672-8ECF-74C0513FF4DE}" srcOrd="11" destOrd="0" presId="urn:microsoft.com/office/officeart/2005/8/layout/hProcess11"/>
    <dgm:cxn modelId="{9515C9F1-6D42-4011-A878-1097B1B516C0}" type="presParOf" srcId="{148F464F-6E82-4B46-B863-63FDB1E9B823}" destId="{F577670D-7F3E-48C3-826F-044391DB8553}" srcOrd="12" destOrd="0" presId="urn:microsoft.com/office/officeart/2005/8/layout/hProcess11"/>
    <dgm:cxn modelId="{DE17CDC2-8280-4A08-BF0A-F0169C8AAFBF}" type="presParOf" srcId="{F577670D-7F3E-48C3-826F-044391DB8553}" destId="{D2A4403D-E9CB-4356-93D9-70D04DF4C0C8}" srcOrd="0" destOrd="0" presId="urn:microsoft.com/office/officeart/2005/8/layout/hProcess11"/>
    <dgm:cxn modelId="{B43DA27D-A536-406A-AAE1-F38D79891665}" type="presParOf" srcId="{F577670D-7F3E-48C3-826F-044391DB8553}" destId="{F8B6F385-6C4D-4F48-B686-F2DE805E2635}" srcOrd="1" destOrd="0" presId="urn:microsoft.com/office/officeart/2005/8/layout/hProcess11"/>
    <dgm:cxn modelId="{F838DA7F-17FE-4EA4-AC89-7F3BF3E232C5}" type="presParOf" srcId="{F577670D-7F3E-48C3-826F-044391DB8553}" destId="{8382A179-2B08-45EA-9310-8BBFC014B5C9}" srcOrd="2" destOrd="0" presId="urn:microsoft.com/office/officeart/2005/8/layout/hProcess11"/>
    <dgm:cxn modelId="{9D73547D-FF98-43BA-B9B1-5681ACE9C4FA}" type="presParOf" srcId="{148F464F-6E82-4B46-B863-63FDB1E9B823}" destId="{C59C9752-6A8B-4206-83ED-7A4E805E125E}" srcOrd="13" destOrd="0" presId="urn:microsoft.com/office/officeart/2005/8/layout/hProcess11"/>
    <dgm:cxn modelId="{C2B8D157-03D4-4986-A2EA-F17A5D66537C}" type="presParOf" srcId="{148F464F-6E82-4B46-B863-63FDB1E9B823}" destId="{703B21B5-C26C-46C5-AAFD-537A01A20985}" srcOrd="14" destOrd="0" presId="urn:microsoft.com/office/officeart/2005/8/layout/hProcess11"/>
    <dgm:cxn modelId="{8AFDFFBF-8CB4-4425-9CF1-225D94A00727}" type="presParOf" srcId="{703B21B5-C26C-46C5-AAFD-537A01A20985}" destId="{E917B93F-D725-4F31-937C-64A91625134B}" srcOrd="0" destOrd="0" presId="urn:microsoft.com/office/officeart/2005/8/layout/hProcess11"/>
    <dgm:cxn modelId="{DAD24D90-06A5-44E1-B86B-DB65272752B0}" type="presParOf" srcId="{703B21B5-C26C-46C5-AAFD-537A01A20985}" destId="{87CA278D-23C0-4F09-AEDA-F1A35690FE1E}" srcOrd="1" destOrd="0" presId="urn:microsoft.com/office/officeart/2005/8/layout/hProcess11"/>
    <dgm:cxn modelId="{3C411A0E-0016-4E40-9369-568D84D6BE48}" type="presParOf" srcId="{703B21B5-C26C-46C5-AAFD-537A01A20985}" destId="{B00D3B22-2119-46C0-9E10-41C9DB88D27C}" srcOrd="2" destOrd="0" presId="urn:microsoft.com/office/officeart/2005/8/layout/hProcess11"/>
    <dgm:cxn modelId="{15D0F7B2-7F64-40C0-824E-2D685B9BB745}" type="presParOf" srcId="{148F464F-6E82-4B46-B863-63FDB1E9B823}" destId="{9FA0174D-12A2-42A0-91C9-3EB2727A6101}" srcOrd="15" destOrd="0" presId="urn:microsoft.com/office/officeart/2005/8/layout/hProcess11"/>
    <dgm:cxn modelId="{01F57853-2356-467D-91E8-2112761B0351}" type="presParOf" srcId="{148F464F-6E82-4B46-B863-63FDB1E9B823}" destId="{718C8B82-4754-4591-A9E3-66991C25F4A8}" srcOrd="16" destOrd="0" presId="urn:microsoft.com/office/officeart/2005/8/layout/hProcess11"/>
    <dgm:cxn modelId="{8810C0AC-2157-4218-80D2-AA09F9369B0A}" type="presParOf" srcId="{718C8B82-4754-4591-A9E3-66991C25F4A8}" destId="{801D9DDD-DF50-4131-8C80-9F0F0129B653}" srcOrd="0" destOrd="0" presId="urn:microsoft.com/office/officeart/2005/8/layout/hProcess11"/>
    <dgm:cxn modelId="{3D93C704-2134-46C7-8F8F-CDD9D4AA4772}" type="presParOf" srcId="{718C8B82-4754-4591-A9E3-66991C25F4A8}" destId="{E08735BD-4692-4757-85B9-39EB90550DC4}" srcOrd="1" destOrd="0" presId="urn:microsoft.com/office/officeart/2005/8/layout/hProcess11"/>
    <dgm:cxn modelId="{D3119A27-E7B7-4423-B749-BC72E2946F10}" type="presParOf" srcId="{718C8B82-4754-4591-A9E3-66991C25F4A8}" destId="{C5D9C231-12CC-4C6F-B9DA-67675F47D38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3BFD-D7D4-4F53-9A93-C84BBE859F8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28AFE1-B551-47D0-A047-43634A7C9DD4}">
      <dgm:prSet phldrT="[文本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balance analysis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1E042-2F69-4F63-865F-235E9D02FB8C}" type="parTrans" cxnId="{36C37280-E8C8-4655-8A36-8404F05B95B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BD8860-4963-45A6-859A-6F1D781C7DFB}" type="sibTrans" cxnId="{36C37280-E8C8-4655-8A36-8404F05B95B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F00565-9991-451C-9A68-51FA6E075668}">
      <dgm:prSet phldrT="[文本]"/>
      <dgm:spPr/>
    </dgm:pt>
    <dgm:pt modelId="{3C7FAFD1-40B6-442F-B6FC-530748C40D80}" type="parTrans" cxnId="{4A811040-433D-4E84-A45A-AFA0E8A48DA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E872C9-D561-4CBD-8BC9-7D1B1B74F09B}" type="sibTrans" cxnId="{4A811040-433D-4E84-A45A-AFA0E8A48DA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673BAB-AB58-439C-82DB-A91D2D0432E7}">
      <dgm:prSet phldrT="[文本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Trading behavior analysis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850C42-A917-4477-ACEB-EBBFC77C7EC7}" type="sibTrans" cxnId="{3D9BE24D-E39B-4AEC-9177-67F72FBE938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84621B-DECB-41D7-A935-08C6A10FDD2C}" type="parTrans" cxnId="{3D9BE24D-E39B-4AEC-9177-67F72FBE938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9C1A8-6EF1-4057-BE45-38E7E10B7C3F}">
      <dgm:prSet phldrT="[文本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02C048-A804-40D5-94A0-6243ECCA8E88}" type="sibTrans" cxnId="{FDDB632E-64C5-4BF7-9047-3B5276DC059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C67CD-86D9-42E6-B2EB-E121F32AF16F}" type="parTrans" cxnId="{FDDB632E-64C5-4BF7-9047-3B5276DC059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F8705A-5786-4160-AB91-2385BB26489C}" type="pres">
      <dgm:prSet presAssocID="{F3A23BFD-D7D4-4F53-9A93-C84BBE859F8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B0185B9-0AA4-477C-8109-E2618E6A4F7E}" type="pres">
      <dgm:prSet presAssocID="{08673BAB-AB58-439C-82DB-A91D2D0432E7}" presName="gear1" presStyleLbl="node1" presStyleIdx="0" presStyleCnt="3" custScaleX="92899" custScaleY="87612">
        <dgm:presLayoutVars>
          <dgm:chMax val="1"/>
          <dgm:bulletEnabled val="1"/>
        </dgm:presLayoutVars>
      </dgm:prSet>
      <dgm:spPr/>
    </dgm:pt>
    <dgm:pt modelId="{5D3FE926-BCC3-424C-8F3B-5D8B6244F81B}" type="pres">
      <dgm:prSet presAssocID="{08673BAB-AB58-439C-82DB-A91D2D0432E7}" presName="gear1srcNode" presStyleLbl="node1" presStyleIdx="0" presStyleCnt="3"/>
      <dgm:spPr/>
    </dgm:pt>
    <dgm:pt modelId="{B5056F72-FABB-4866-BD50-F30DB7890DF2}" type="pres">
      <dgm:prSet presAssocID="{08673BAB-AB58-439C-82DB-A91D2D0432E7}" presName="gear1dstNode" presStyleLbl="node1" presStyleIdx="0" presStyleCnt="3"/>
      <dgm:spPr/>
    </dgm:pt>
    <dgm:pt modelId="{3D920741-9B09-4D2D-BDB6-9976B8F01CB7}" type="pres">
      <dgm:prSet presAssocID="{B209C1A8-6EF1-4057-BE45-38E7E10B7C3F}" presName="gear2" presStyleLbl="node1" presStyleIdx="1" presStyleCnt="3">
        <dgm:presLayoutVars>
          <dgm:chMax val="1"/>
          <dgm:bulletEnabled val="1"/>
        </dgm:presLayoutVars>
      </dgm:prSet>
      <dgm:spPr/>
    </dgm:pt>
    <dgm:pt modelId="{16A000F3-FC7C-4E71-92C4-02E204A02B1B}" type="pres">
      <dgm:prSet presAssocID="{B209C1A8-6EF1-4057-BE45-38E7E10B7C3F}" presName="gear2srcNode" presStyleLbl="node1" presStyleIdx="1" presStyleCnt="3"/>
      <dgm:spPr/>
    </dgm:pt>
    <dgm:pt modelId="{257545D7-1542-4031-A064-9D2D9A598BDF}" type="pres">
      <dgm:prSet presAssocID="{B209C1A8-6EF1-4057-BE45-38E7E10B7C3F}" presName="gear2dstNode" presStyleLbl="node1" presStyleIdx="1" presStyleCnt="3"/>
      <dgm:spPr/>
    </dgm:pt>
    <dgm:pt modelId="{E3B0D7EB-D6E8-451C-96FD-257944ED0EF4}" type="pres">
      <dgm:prSet presAssocID="{FD28AFE1-B551-47D0-A047-43634A7C9DD4}" presName="gear3" presStyleLbl="node1" presStyleIdx="2" presStyleCnt="3"/>
      <dgm:spPr/>
    </dgm:pt>
    <dgm:pt modelId="{FB234A03-E005-47AC-8B8E-E07AB7B0F4EE}" type="pres">
      <dgm:prSet presAssocID="{FD28AFE1-B551-47D0-A047-43634A7C9DD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9467F49-B4F5-40F8-837E-898112398DEF}" type="pres">
      <dgm:prSet presAssocID="{FD28AFE1-B551-47D0-A047-43634A7C9DD4}" presName="gear3srcNode" presStyleLbl="node1" presStyleIdx="2" presStyleCnt="3"/>
      <dgm:spPr/>
    </dgm:pt>
    <dgm:pt modelId="{37F63AAF-DA05-41C4-9948-60F49D4CCA99}" type="pres">
      <dgm:prSet presAssocID="{FD28AFE1-B551-47D0-A047-43634A7C9DD4}" presName="gear3dstNode" presStyleLbl="node1" presStyleIdx="2" presStyleCnt="3"/>
      <dgm:spPr/>
    </dgm:pt>
    <dgm:pt modelId="{19815C98-04A5-4C3B-A21C-0CF52231F8ED}" type="pres">
      <dgm:prSet presAssocID="{1D850C42-A917-4477-ACEB-EBBFC77C7EC7}" presName="connector1" presStyleLbl="sibTrans2D1" presStyleIdx="0" presStyleCnt="3"/>
      <dgm:spPr/>
    </dgm:pt>
    <dgm:pt modelId="{28AADAB4-34DC-42C0-A7DF-7D981FA50DB4}" type="pres">
      <dgm:prSet presAssocID="{FB02C048-A804-40D5-94A0-6243ECCA8E88}" presName="connector2" presStyleLbl="sibTrans2D1" presStyleIdx="1" presStyleCnt="3"/>
      <dgm:spPr/>
    </dgm:pt>
    <dgm:pt modelId="{968AAC36-036D-4292-BAA0-C1A713516022}" type="pres">
      <dgm:prSet presAssocID="{5BBD8860-4963-45A6-859A-6F1D781C7DFB}" presName="connector3" presStyleLbl="sibTrans2D1" presStyleIdx="2" presStyleCnt="3"/>
      <dgm:spPr/>
    </dgm:pt>
  </dgm:ptLst>
  <dgm:cxnLst>
    <dgm:cxn modelId="{202B1209-F71E-43A6-9C6B-DED0A1BBB505}" type="presOf" srcId="{1D850C42-A917-4477-ACEB-EBBFC77C7EC7}" destId="{19815C98-04A5-4C3B-A21C-0CF52231F8ED}" srcOrd="0" destOrd="0" presId="urn:microsoft.com/office/officeart/2005/8/layout/gear1"/>
    <dgm:cxn modelId="{C159DB09-2C5D-4165-858C-CB61343A66C9}" type="presOf" srcId="{FB02C048-A804-40D5-94A0-6243ECCA8E88}" destId="{28AADAB4-34DC-42C0-A7DF-7D981FA50DB4}" srcOrd="0" destOrd="0" presId="urn:microsoft.com/office/officeart/2005/8/layout/gear1"/>
    <dgm:cxn modelId="{FDDB632E-64C5-4BF7-9047-3B5276DC0591}" srcId="{F3A23BFD-D7D4-4F53-9A93-C84BBE859F83}" destId="{B209C1A8-6EF1-4057-BE45-38E7E10B7C3F}" srcOrd="1" destOrd="0" parTransId="{642C67CD-86D9-42E6-B2EB-E121F32AF16F}" sibTransId="{FB02C048-A804-40D5-94A0-6243ECCA8E88}"/>
    <dgm:cxn modelId="{7ED41C30-5454-4BED-8F65-34BEDDE8AA2E}" type="presOf" srcId="{FD28AFE1-B551-47D0-A047-43634A7C9DD4}" destId="{37F63AAF-DA05-41C4-9948-60F49D4CCA99}" srcOrd="3" destOrd="0" presId="urn:microsoft.com/office/officeart/2005/8/layout/gear1"/>
    <dgm:cxn modelId="{80265B3A-EE06-4A46-B70C-CEB302BA9A1C}" type="presOf" srcId="{B209C1A8-6EF1-4057-BE45-38E7E10B7C3F}" destId="{3D920741-9B09-4D2D-BDB6-9976B8F01CB7}" srcOrd="0" destOrd="0" presId="urn:microsoft.com/office/officeart/2005/8/layout/gear1"/>
    <dgm:cxn modelId="{4A811040-433D-4E84-A45A-AFA0E8A48DAC}" srcId="{F3A23BFD-D7D4-4F53-9A93-C84BBE859F83}" destId="{E1F00565-9991-451C-9A68-51FA6E075668}" srcOrd="3" destOrd="0" parTransId="{3C7FAFD1-40B6-442F-B6FC-530748C40D80}" sibTransId="{B4E872C9-D561-4CBD-8BC9-7D1B1B74F09B}"/>
    <dgm:cxn modelId="{8F6AE547-CF5F-4B2C-8C78-398719B59560}" type="presOf" srcId="{08673BAB-AB58-439C-82DB-A91D2D0432E7}" destId="{DB0185B9-0AA4-477C-8109-E2618E6A4F7E}" srcOrd="0" destOrd="0" presId="urn:microsoft.com/office/officeart/2005/8/layout/gear1"/>
    <dgm:cxn modelId="{3D9BE24D-E39B-4AEC-9177-67F72FBE938F}" srcId="{F3A23BFD-D7D4-4F53-9A93-C84BBE859F83}" destId="{08673BAB-AB58-439C-82DB-A91D2D0432E7}" srcOrd="0" destOrd="0" parTransId="{C284621B-DECB-41D7-A935-08C6A10FDD2C}" sibTransId="{1D850C42-A917-4477-ACEB-EBBFC77C7EC7}"/>
    <dgm:cxn modelId="{EEE7CD71-F4D9-4C6D-A434-E3579F151E0B}" type="presOf" srcId="{FD28AFE1-B551-47D0-A047-43634A7C9DD4}" destId="{79467F49-B4F5-40F8-837E-898112398DEF}" srcOrd="2" destOrd="0" presId="urn:microsoft.com/office/officeart/2005/8/layout/gear1"/>
    <dgm:cxn modelId="{137BD473-98A2-4045-AB50-6C9DFD4FA068}" type="presOf" srcId="{08673BAB-AB58-439C-82DB-A91D2D0432E7}" destId="{5D3FE926-BCC3-424C-8F3B-5D8B6244F81B}" srcOrd="1" destOrd="0" presId="urn:microsoft.com/office/officeart/2005/8/layout/gear1"/>
    <dgm:cxn modelId="{36C37280-E8C8-4655-8A36-8404F05B95B5}" srcId="{F3A23BFD-D7D4-4F53-9A93-C84BBE859F83}" destId="{FD28AFE1-B551-47D0-A047-43634A7C9DD4}" srcOrd="2" destOrd="0" parTransId="{D711E042-2F69-4F63-865F-235E9D02FB8C}" sibTransId="{5BBD8860-4963-45A6-859A-6F1D781C7DFB}"/>
    <dgm:cxn modelId="{BA453091-0FA4-422B-B5A2-734C76019D8A}" type="presOf" srcId="{B209C1A8-6EF1-4057-BE45-38E7E10B7C3F}" destId="{16A000F3-FC7C-4E71-92C4-02E204A02B1B}" srcOrd="1" destOrd="0" presId="urn:microsoft.com/office/officeart/2005/8/layout/gear1"/>
    <dgm:cxn modelId="{02975CBE-DC74-4062-BBFC-68B1831955DB}" type="presOf" srcId="{08673BAB-AB58-439C-82DB-A91D2D0432E7}" destId="{B5056F72-FABB-4866-BD50-F30DB7890DF2}" srcOrd="2" destOrd="0" presId="urn:microsoft.com/office/officeart/2005/8/layout/gear1"/>
    <dgm:cxn modelId="{87ADF8C5-537A-4382-9176-99EE90CB57E5}" type="presOf" srcId="{F3A23BFD-D7D4-4F53-9A93-C84BBE859F83}" destId="{D6F8705A-5786-4160-AB91-2385BB26489C}" srcOrd="0" destOrd="0" presId="urn:microsoft.com/office/officeart/2005/8/layout/gear1"/>
    <dgm:cxn modelId="{155AF2CF-1CC8-4A27-9D42-F86E6E5A7D6A}" type="presOf" srcId="{5BBD8860-4963-45A6-859A-6F1D781C7DFB}" destId="{968AAC36-036D-4292-BAA0-C1A713516022}" srcOrd="0" destOrd="0" presId="urn:microsoft.com/office/officeart/2005/8/layout/gear1"/>
    <dgm:cxn modelId="{19F1B0DD-3990-40DD-856B-49E172FD63C2}" type="presOf" srcId="{FD28AFE1-B551-47D0-A047-43634A7C9DD4}" destId="{E3B0D7EB-D6E8-451C-96FD-257944ED0EF4}" srcOrd="0" destOrd="0" presId="urn:microsoft.com/office/officeart/2005/8/layout/gear1"/>
    <dgm:cxn modelId="{7C583FE9-B34D-46C0-BE7C-01692CCB6124}" type="presOf" srcId="{FD28AFE1-B551-47D0-A047-43634A7C9DD4}" destId="{FB234A03-E005-47AC-8B8E-E07AB7B0F4EE}" srcOrd="1" destOrd="0" presId="urn:microsoft.com/office/officeart/2005/8/layout/gear1"/>
    <dgm:cxn modelId="{A54674F2-F983-4B82-B84F-90E6AAE9B30A}" type="presOf" srcId="{B209C1A8-6EF1-4057-BE45-38E7E10B7C3F}" destId="{257545D7-1542-4031-A064-9D2D9A598BDF}" srcOrd="2" destOrd="0" presId="urn:microsoft.com/office/officeart/2005/8/layout/gear1"/>
    <dgm:cxn modelId="{1907748D-9BBB-462F-9504-9AEED058D05B}" type="presParOf" srcId="{D6F8705A-5786-4160-AB91-2385BB26489C}" destId="{DB0185B9-0AA4-477C-8109-E2618E6A4F7E}" srcOrd="0" destOrd="0" presId="urn:microsoft.com/office/officeart/2005/8/layout/gear1"/>
    <dgm:cxn modelId="{DA495E48-7464-447C-9793-869EA40AC90F}" type="presParOf" srcId="{D6F8705A-5786-4160-AB91-2385BB26489C}" destId="{5D3FE926-BCC3-424C-8F3B-5D8B6244F81B}" srcOrd="1" destOrd="0" presId="urn:microsoft.com/office/officeart/2005/8/layout/gear1"/>
    <dgm:cxn modelId="{387839CE-2FA3-4C17-96D0-4573E162F8D9}" type="presParOf" srcId="{D6F8705A-5786-4160-AB91-2385BB26489C}" destId="{B5056F72-FABB-4866-BD50-F30DB7890DF2}" srcOrd="2" destOrd="0" presId="urn:microsoft.com/office/officeart/2005/8/layout/gear1"/>
    <dgm:cxn modelId="{511FB4A8-A57E-4607-B19C-77E42D290E50}" type="presParOf" srcId="{D6F8705A-5786-4160-AB91-2385BB26489C}" destId="{3D920741-9B09-4D2D-BDB6-9976B8F01CB7}" srcOrd="3" destOrd="0" presId="urn:microsoft.com/office/officeart/2005/8/layout/gear1"/>
    <dgm:cxn modelId="{14B8BDCC-A234-4DD1-BEAB-4F081C8F7600}" type="presParOf" srcId="{D6F8705A-5786-4160-AB91-2385BB26489C}" destId="{16A000F3-FC7C-4E71-92C4-02E204A02B1B}" srcOrd="4" destOrd="0" presId="urn:microsoft.com/office/officeart/2005/8/layout/gear1"/>
    <dgm:cxn modelId="{F3797276-2295-4AC6-8EEC-9811778F8E5D}" type="presParOf" srcId="{D6F8705A-5786-4160-AB91-2385BB26489C}" destId="{257545D7-1542-4031-A064-9D2D9A598BDF}" srcOrd="5" destOrd="0" presId="urn:microsoft.com/office/officeart/2005/8/layout/gear1"/>
    <dgm:cxn modelId="{CDF0389B-492B-4363-A574-C79BCF56AE79}" type="presParOf" srcId="{D6F8705A-5786-4160-AB91-2385BB26489C}" destId="{E3B0D7EB-D6E8-451C-96FD-257944ED0EF4}" srcOrd="6" destOrd="0" presId="urn:microsoft.com/office/officeart/2005/8/layout/gear1"/>
    <dgm:cxn modelId="{72A6580C-C539-4FC9-9A33-8F637E959C78}" type="presParOf" srcId="{D6F8705A-5786-4160-AB91-2385BB26489C}" destId="{FB234A03-E005-47AC-8B8E-E07AB7B0F4EE}" srcOrd="7" destOrd="0" presId="urn:microsoft.com/office/officeart/2005/8/layout/gear1"/>
    <dgm:cxn modelId="{CA276FE6-F0C4-4C41-AA61-5E20B0C9C009}" type="presParOf" srcId="{D6F8705A-5786-4160-AB91-2385BB26489C}" destId="{79467F49-B4F5-40F8-837E-898112398DEF}" srcOrd="8" destOrd="0" presId="urn:microsoft.com/office/officeart/2005/8/layout/gear1"/>
    <dgm:cxn modelId="{BB8FD20B-6A0A-466E-8632-0FDD8783D439}" type="presParOf" srcId="{D6F8705A-5786-4160-AB91-2385BB26489C}" destId="{37F63AAF-DA05-41C4-9948-60F49D4CCA99}" srcOrd="9" destOrd="0" presId="urn:microsoft.com/office/officeart/2005/8/layout/gear1"/>
    <dgm:cxn modelId="{97C63670-A9BD-4627-9E70-0CEA72D55F84}" type="presParOf" srcId="{D6F8705A-5786-4160-AB91-2385BB26489C}" destId="{19815C98-04A5-4C3B-A21C-0CF52231F8ED}" srcOrd="10" destOrd="0" presId="urn:microsoft.com/office/officeart/2005/8/layout/gear1"/>
    <dgm:cxn modelId="{72B83C81-5979-436D-9E39-31DDE15B1E86}" type="presParOf" srcId="{D6F8705A-5786-4160-AB91-2385BB26489C}" destId="{28AADAB4-34DC-42C0-A7DF-7D981FA50DB4}" srcOrd="11" destOrd="0" presId="urn:microsoft.com/office/officeart/2005/8/layout/gear1"/>
    <dgm:cxn modelId="{F66344E2-900C-4E29-820A-77C9DFFE1161}" type="presParOf" srcId="{D6F8705A-5786-4160-AB91-2385BB26489C}" destId="{968AAC36-036D-4292-BAA0-C1A7135160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FF3ACD-F269-4617-B4A0-50411FD6B7E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6C08C2-0D3E-4ECE-A04C-74C24F55AB22}">
      <dgm:prSet phldrT="[文本]" custT="1"/>
      <dgm:spPr/>
      <dgm:t>
        <a:bodyPr/>
        <a:lstStyle/>
        <a:p>
          <a:r>
            <a: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Fraud detection and customer churn prediction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9090E-7B4F-43F4-87E6-D4A44CD09C49}" type="parTrans" cxnId="{209C543B-6E05-463B-82E0-C8989C93FBD0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51F206-017B-4C48-901C-6B214EAA3057}" type="sibTrans" cxnId="{209C543B-6E05-463B-82E0-C8989C93FBD0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96D33-764B-4F69-AF8E-CB37BDE931CA}">
      <dgm:prSet phldrT="[文本]" custT="1"/>
      <dgm:spPr/>
      <dgm:t>
        <a:bodyPr/>
        <a:lstStyle/>
        <a:p>
          <a:r>
            <a: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Using </a:t>
          </a:r>
          <a:r>
            <a:rPr lang="en-US" altLang="zh-CN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onehot</a:t>
          </a:r>
          <a:r>
            <a: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encoding 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3EE789-D680-475E-8543-48B991150F59}" type="parTrans" cxnId="{A8CD9552-736D-41ED-8FA7-CAD82EB4C66B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C0B1A-22D1-4F57-98D7-409C4B7A0CD9}" type="sibTrans" cxnId="{A8CD9552-736D-41ED-8FA7-CAD82EB4C66B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8EF597-465C-4314-9DF5-5426ABE600AC}">
      <dgm:prSet phldrT="[文本]" custT="1"/>
      <dgm:spPr/>
      <dgm:t>
        <a:bodyPr anchor="ctr" anchorCtr="0"/>
        <a:lstStyle/>
        <a:p>
          <a:r>
            <a: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 corresponding columns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D5D35-9578-4D4C-9C94-613CDC9995D1}" type="parTrans" cxnId="{96E6BAC2-AED6-4111-A9EA-690F7D324B93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9DCAC4-065E-466D-B95D-110DC812C898}" type="sibTrans" cxnId="{96E6BAC2-AED6-4111-A9EA-690F7D324B93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3AF37-D6C2-4440-A080-C717D77755C8}">
      <dgm:prSet phldrT="[文本]" custT="1"/>
      <dgm:spPr/>
      <dgm:t>
        <a:bodyPr/>
        <a:lstStyle/>
        <a:p>
          <a:r>
            <a: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Customer classification 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66AE37-417F-4944-850D-B1B729E0A6B7}" type="parTrans" cxnId="{C3EC52A3-4B61-4758-902E-E6AEE66390BF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7B77A6-5E85-4772-B1D6-D1F8EC3C9F80}" type="sibTrans" cxnId="{C3EC52A3-4B61-4758-902E-E6AEE66390BF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642B03-D6F1-4CB0-85A7-23474EBA47E3}">
      <dgm:prSet custT="1"/>
      <dgm:spPr/>
      <dgm:t>
        <a:bodyPr anchor="ctr" anchorCtr="0"/>
        <a:lstStyle/>
        <a:p>
          <a:r>
            <a: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Too many columns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80B233-9D79-4919-B4E4-5C4BB6CA5CCA}" type="parTrans" cxnId="{F9CC990F-6988-4D45-A57F-F3C9B6AE906F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2931B1-DA19-455B-A4AC-8FDE35129242}" type="sibTrans" cxnId="{F9CC990F-6988-4D45-A57F-F3C9B6AE906F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73AB8E-F5A1-41B6-A90B-6FD331A8C96A}">
      <dgm:prSet custT="1"/>
      <dgm:spPr/>
      <dgm:t>
        <a:bodyPr anchor="ctr" anchorCtr="0"/>
        <a:lstStyle/>
        <a:p>
          <a:r>
            <a: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Be suspected of discrimination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367488-FAAD-4EEF-98D6-8B46A308C45F}" type="parTrans" cxnId="{E00EFBE3-46A6-4B86-A7FC-7B03F620482B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69D75A-1FFB-4988-BD5C-08C36A1C8D2A}" type="sibTrans" cxnId="{E00EFBE3-46A6-4B86-A7FC-7B03F620482B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4E9B15-754D-497C-B0A3-6A5F678C3AD5}" type="pres">
      <dgm:prSet presAssocID="{C9FF3ACD-F269-4617-B4A0-50411FD6B7E2}" presName="Name0" presStyleCnt="0">
        <dgm:presLayoutVars>
          <dgm:dir/>
          <dgm:animLvl val="lvl"/>
          <dgm:resizeHandles/>
        </dgm:presLayoutVars>
      </dgm:prSet>
      <dgm:spPr/>
    </dgm:pt>
    <dgm:pt modelId="{24268A65-DEE2-4B05-9917-C981218368E5}" type="pres">
      <dgm:prSet presAssocID="{ED596D33-764B-4F69-AF8E-CB37BDE931CA}" presName="linNode" presStyleCnt="0"/>
      <dgm:spPr/>
    </dgm:pt>
    <dgm:pt modelId="{FD1E93FF-E0FD-4166-9DFC-087AFE23301F}" type="pres">
      <dgm:prSet presAssocID="{ED596D33-764B-4F69-AF8E-CB37BDE931CA}" presName="parentShp" presStyleLbl="node1" presStyleIdx="0" presStyleCnt="3">
        <dgm:presLayoutVars>
          <dgm:bulletEnabled val="1"/>
        </dgm:presLayoutVars>
      </dgm:prSet>
      <dgm:spPr/>
    </dgm:pt>
    <dgm:pt modelId="{6C4822F6-AC8F-46C8-9A80-D6A54F1EE76C}" type="pres">
      <dgm:prSet presAssocID="{ED596D33-764B-4F69-AF8E-CB37BDE931CA}" presName="childShp" presStyleLbl="bgAccFollowNode1" presStyleIdx="0" presStyleCnt="3">
        <dgm:presLayoutVars>
          <dgm:bulletEnabled val="1"/>
        </dgm:presLayoutVars>
      </dgm:prSet>
      <dgm:spPr/>
    </dgm:pt>
    <dgm:pt modelId="{A0F9C13E-560E-4ECB-987C-22F7088B396A}" type="pres">
      <dgm:prSet presAssocID="{EF9C0B1A-22D1-4F57-98D7-409C4B7A0CD9}" presName="spacing" presStyleCnt="0"/>
      <dgm:spPr/>
    </dgm:pt>
    <dgm:pt modelId="{4CD284D8-9201-4A96-89E4-CA1FBFD888B9}" type="pres">
      <dgm:prSet presAssocID="{876C08C2-0D3E-4ECE-A04C-74C24F55AB22}" presName="linNode" presStyleCnt="0"/>
      <dgm:spPr/>
    </dgm:pt>
    <dgm:pt modelId="{11B378AF-A011-48C5-BFC6-5CECB62899C5}" type="pres">
      <dgm:prSet presAssocID="{876C08C2-0D3E-4ECE-A04C-74C24F55AB22}" presName="parentShp" presStyleLbl="node1" presStyleIdx="1" presStyleCnt="3">
        <dgm:presLayoutVars>
          <dgm:bulletEnabled val="1"/>
        </dgm:presLayoutVars>
      </dgm:prSet>
      <dgm:spPr/>
    </dgm:pt>
    <dgm:pt modelId="{7C516606-BFD0-44C1-8736-25351BB47835}" type="pres">
      <dgm:prSet presAssocID="{876C08C2-0D3E-4ECE-A04C-74C24F55AB22}" presName="childShp" presStyleLbl="bgAccFollowNode1" presStyleIdx="1" presStyleCnt="3">
        <dgm:presLayoutVars>
          <dgm:bulletEnabled val="1"/>
        </dgm:presLayoutVars>
      </dgm:prSet>
      <dgm:spPr/>
    </dgm:pt>
    <dgm:pt modelId="{F399FE91-318F-4027-B0A3-99F7FFACDBB6}" type="pres">
      <dgm:prSet presAssocID="{F151F206-017B-4C48-901C-6B214EAA3057}" presName="spacing" presStyleCnt="0"/>
      <dgm:spPr/>
    </dgm:pt>
    <dgm:pt modelId="{33EAFAEC-C306-41D1-960B-C6AF28F4308E}" type="pres">
      <dgm:prSet presAssocID="{EF43AF37-D6C2-4440-A080-C717D77755C8}" presName="linNode" presStyleCnt="0"/>
      <dgm:spPr/>
    </dgm:pt>
    <dgm:pt modelId="{45B6A448-F380-41D3-8708-E911F40FB353}" type="pres">
      <dgm:prSet presAssocID="{EF43AF37-D6C2-4440-A080-C717D77755C8}" presName="parentShp" presStyleLbl="node1" presStyleIdx="2" presStyleCnt="3">
        <dgm:presLayoutVars>
          <dgm:bulletEnabled val="1"/>
        </dgm:presLayoutVars>
      </dgm:prSet>
      <dgm:spPr/>
    </dgm:pt>
    <dgm:pt modelId="{DE5B232C-051F-49B3-9A1F-A66EE1C86283}" type="pres">
      <dgm:prSet presAssocID="{EF43AF37-D6C2-4440-A080-C717D77755C8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FE694401-43F1-4CCE-8FDC-C917F768242F}" type="presOf" srcId="{D3642B03-D6F1-4CB0-85A7-23474EBA47E3}" destId="{6C4822F6-AC8F-46C8-9A80-D6A54F1EE76C}" srcOrd="0" destOrd="0" presId="urn:microsoft.com/office/officeart/2005/8/layout/vList6"/>
    <dgm:cxn modelId="{F9CC990F-6988-4D45-A57F-F3C9B6AE906F}" srcId="{ED596D33-764B-4F69-AF8E-CB37BDE931CA}" destId="{D3642B03-D6F1-4CB0-85A7-23474EBA47E3}" srcOrd="0" destOrd="0" parTransId="{FB80B233-9D79-4919-B4E4-5C4BB6CA5CCA}" sibTransId="{D42931B1-DA19-455B-A4AC-8FDE35129242}"/>
    <dgm:cxn modelId="{A2C9A513-F4D3-4D96-A3A5-FD661451143E}" type="presOf" srcId="{876C08C2-0D3E-4ECE-A04C-74C24F55AB22}" destId="{11B378AF-A011-48C5-BFC6-5CECB62899C5}" srcOrd="0" destOrd="0" presId="urn:microsoft.com/office/officeart/2005/8/layout/vList6"/>
    <dgm:cxn modelId="{209C543B-6E05-463B-82E0-C8989C93FBD0}" srcId="{C9FF3ACD-F269-4617-B4A0-50411FD6B7E2}" destId="{876C08C2-0D3E-4ECE-A04C-74C24F55AB22}" srcOrd="1" destOrd="0" parTransId="{5849090E-7B4F-43F4-87E6-D4A44CD09C49}" sibTransId="{F151F206-017B-4C48-901C-6B214EAA3057}"/>
    <dgm:cxn modelId="{A8CD9552-736D-41ED-8FA7-CAD82EB4C66B}" srcId="{C9FF3ACD-F269-4617-B4A0-50411FD6B7E2}" destId="{ED596D33-764B-4F69-AF8E-CB37BDE931CA}" srcOrd="0" destOrd="0" parTransId="{803EE789-D680-475E-8543-48B991150F59}" sibTransId="{EF9C0B1A-22D1-4F57-98D7-409C4B7A0CD9}"/>
    <dgm:cxn modelId="{6D122188-E5D8-48E6-8641-9B6663C57E12}" type="presOf" srcId="{9B73AB8E-F5A1-41B6-A90B-6FD331A8C96A}" destId="{DE5B232C-051F-49B3-9A1F-A66EE1C86283}" srcOrd="0" destOrd="0" presId="urn:microsoft.com/office/officeart/2005/8/layout/vList6"/>
    <dgm:cxn modelId="{7170D892-06E7-4F5F-B0FA-7769164AC141}" type="presOf" srcId="{C9FF3ACD-F269-4617-B4A0-50411FD6B7E2}" destId="{934E9B15-754D-497C-B0A3-6A5F678C3AD5}" srcOrd="0" destOrd="0" presId="urn:microsoft.com/office/officeart/2005/8/layout/vList6"/>
    <dgm:cxn modelId="{59535997-8BD6-4B36-9CF5-1297D97D6625}" type="presOf" srcId="{ED596D33-764B-4F69-AF8E-CB37BDE931CA}" destId="{FD1E93FF-E0FD-4166-9DFC-087AFE23301F}" srcOrd="0" destOrd="0" presId="urn:microsoft.com/office/officeart/2005/8/layout/vList6"/>
    <dgm:cxn modelId="{2483509A-1018-44F7-A3B3-8420972F5326}" type="presOf" srcId="{F78EF597-465C-4314-9DF5-5426ABE600AC}" destId="{7C516606-BFD0-44C1-8736-25351BB47835}" srcOrd="0" destOrd="0" presId="urn:microsoft.com/office/officeart/2005/8/layout/vList6"/>
    <dgm:cxn modelId="{C3EC52A3-4B61-4758-902E-E6AEE66390BF}" srcId="{C9FF3ACD-F269-4617-B4A0-50411FD6B7E2}" destId="{EF43AF37-D6C2-4440-A080-C717D77755C8}" srcOrd="2" destOrd="0" parTransId="{6466AE37-417F-4944-850D-B1B729E0A6B7}" sibTransId="{817B77A6-5E85-4772-B1D6-D1F8EC3C9F80}"/>
    <dgm:cxn modelId="{96E6BAC2-AED6-4111-A9EA-690F7D324B93}" srcId="{876C08C2-0D3E-4ECE-A04C-74C24F55AB22}" destId="{F78EF597-465C-4314-9DF5-5426ABE600AC}" srcOrd="0" destOrd="0" parTransId="{CEED5D35-9578-4D4C-9C94-613CDC9995D1}" sibTransId="{C59DCAC4-065E-466D-B95D-110DC812C898}"/>
    <dgm:cxn modelId="{E00EFBE3-46A6-4B86-A7FC-7B03F620482B}" srcId="{EF43AF37-D6C2-4440-A080-C717D77755C8}" destId="{9B73AB8E-F5A1-41B6-A90B-6FD331A8C96A}" srcOrd="0" destOrd="0" parTransId="{74367488-FAAD-4EEF-98D6-8B46A308C45F}" sibTransId="{AE69D75A-1FFB-4988-BD5C-08C36A1C8D2A}"/>
    <dgm:cxn modelId="{F8097CF8-CF07-417A-AE32-47D89F64CD90}" type="presOf" srcId="{EF43AF37-D6C2-4440-A080-C717D77755C8}" destId="{45B6A448-F380-41D3-8708-E911F40FB353}" srcOrd="0" destOrd="0" presId="urn:microsoft.com/office/officeart/2005/8/layout/vList6"/>
    <dgm:cxn modelId="{3228E81C-273B-427A-80EB-F1F3DDBBDB18}" type="presParOf" srcId="{934E9B15-754D-497C-B0A3-6A5F678C3AD5}" destId="{24268A65-DEE2-4B05-9917-C981218368E5}" srcOrd="0" destOrd="0" presId="urn:microsoft.com/office/officeart/2005/8/layout/vList6"/>
    <dgm:cxn modelId="{281AC91C-A74C-4BFD-84AD-9E342F859705}" type="presParOf" srcId="{24268A65-DEE2-4B05-9917-C981218368E5}" destId="{FD1E93FF-E0FD-4166-9DFC-087AFE23301F}" srcOrd="0" destOrd="0" presId="urn:microsoft.com/office/officeart/2005/8/layout/vList6"/>
    <dgm:cxn modelId="{1D1FBFFC-896F-4B30-A21D-C0F223105C1A}" type="presParOf" srcId="{24268A65-DEE2-4B05-9917-C981218368E5}" destId="{6C4822F6-AC8F-46C8-9A80-D6A54F1EE76C}" srcOrd="1" destOrd="0" presId="urn:microsoft.com/office/officeart/2005/8/layout/vList6"/>
    <dgm:cxn modelId="{92B4CCE1-2752-4A3A-895A-9389DEFD3FD3}" type="presParOf" srcId="{934E9B15-754D-497C-B0A3-6A5F678C3AD5}" destId="{A0F9C13E-560E-4ECB-987C-22F7088B396A}" srcOrd="1" destOrd="0" presId="urn:microsoft.com/office/officeart/2005/8/layout/vList6"/>
    <dgm:cxn modelId="{D43AD703-30F8-48FD-A131-B92DBFB3A320}" type="presParOf" srcId="{934E9B15-754D-497C-B0A3-6A5F678C3AD5}" destId="{4CD284D8-9201-4A96-89E4-CA1FBFD888B9}" srcOrd="2" destOrd="0" presId="urn:microsoft.com/office/officeart/2005/8/layout/vList6"/>
    <dgm:cxn modelId="{8E828F50-3675-4A74-B70C-B7EDF0A02795}" type="presParOf" srcId="{4CD284D8-9201-4A96-89E4-CA1FBFD888B9}" destId="{11B378AF-A011-48C5-BFC6-5CECB62899C5}" srcOrd="0" destOrd="0" presId="urn:microsoft.com/office/officeart/2005/8/layout/vList6"/>
    <dgm:cxn modelId="{BFC2D147-7FF6-4F6D-8AF3-DE573D4DFA4D}" type="presParOf" srcId="{4CD284D8-9201-4A96-89E4-CA1FBFD888B9}" destId="{7C516606-BFD0-44C1-8736-25351BB47835}" srcOrd="1" destOrd="0" presId="urn:microsoft.com/office/officeart/2005/8/layout/vList6"/>
    <dgm:cxn modelId="{DD064737-C9CC-4F85-A541-8E269486F9BC}" type="presParOf" srcId="{934E9B15-754D-497C-B0A3-6A5F678C3AD5}" destId="{F399FE91-318F-4027-B0A3-99F7FFACDBB6}" srcOrd="3" destOrd="0" presId="urn:microsoft.com/office/officeart/2005/8/layout/vList6"/>
    <dgm:cxn modelId="{F35DFD6C-98BB-4CF4-9474-1E43CA1D58BE}" type="presParOf" srcId="{934E9B15-754D-497C-B0A3-6A5F678C3AD5}" destId="{33EAFAEC-C306-41D1-960B-C6AF28F4308E}" srcOrd="4" destOrd="0" presId="urn:microsoft.com/office/officeart/2005/8/layout/vList6"/>
    <dgm:cxn modelId="{34D42F10-BB63-4CAB-969C-FF2449FA49FA}" type="presParOf" srcId="{33EAFAEC-C306-41D1-960B-C6AF28F4308E}" destId="{45B6A448-F380-41D3-8708-E911F40FB353}" srcOrd="0" destOrd="0" presId="urn:microsoft.com/office/officeart/2005/8/layout/vList6"/>
    <dgm:cxn modelId="{25747F1F-DE7A-4D7D-8684-BF7FBEA0D2C6}" type="presParOf" srcId="{33EAFAEC-C306-41D1-960B-C6AF28F4308E}" destId="{DE5B232C-051F-49B3-9A1F-A66EE1C8628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F5AD2-664B-4F1B-8ECF-E9A515D75334}">
      <dsp:nvSpPr>
        <dsp:cNvPr id="0" name=""/>
        <dsp:cNvSpPr/>
      </dsp:nvSpPr>
      <dsp:spPr>
        <a:xfrm>
          <a:off x="0" y="476389"/>
          <a:ext cx="10890607" cy="63518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2C5AC-A040-44A4-A263-2E27E35A46E2}">
      <dsp:nvSpPr>
        <dsp:cNvPr id="0" name=""/>
        <dsp:cNvSpPr/>
      </dsp:nvSpPr>
      <dsp:spPr>
        <a:xfrm>
          <a:off x="837" y="0"/>
          <a:ext cx="1342448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Problem or Objective</a:t>
          </a:r>
          <a:endParaRPr lang="zh-CN" alt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" y="0"/>
        <a:ext cx="1342448" cy="635186"/>
      </dsp:txXfrm>
    </dsp:sp>
    <dsp:sp modelId="{008FE8BE-51C2-4B00-A5CF-DB2AF407FD85}">
      <dsp:nvSpPr>
        <dsp:cNvPr id="0" name=""/>
        <dsp:cNvSpPr/>
      </dsp:nvSpPr>
      <dsp:spPr>
        <a:xfrm>
          <a:off x="592663" y="714584"/>
          <a:ext cx="158796" cy="158796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755E5-E7DF-4709-A948-1D8159A0C039}">
      <dsp:nvSpPr>
        <dsp:cNvPr id="0" name=""/>
        <dsp:cNvSpPr/>
      </dsp:nvSpPr>
      <dsp:spPr>
        <a:xfrm>
          <a:off x="1410408" y="952779"/>
          <a:ext cx="1342448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zh-CN" alt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0408" y="952779"/>
        <a:ext cx="1342448" cy="635186"/>
      </dsp:txXfrm>
    </dsp:sp>
    <dsp:sp modelId="{890AEAEA-FB17-49A8-9B47-C3CF7D2BD409}">
      <dsp:nvSpPr>
        <dsp:cNvPr id="0" name=""/>
        <dsp:cNvSpPr/>
      </dsp:nvSpPr>
      <dsp:spPr>
        <a:xfrm>
          <a:off x="2002233" y="714584"/>
          <a:ext cx="158796" cy="158796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A2722-977A-46DF-9A8E-06B117BA55F2}">
      <dsp:nvSpPr>
        <dsp:cNvPr id="0" name=""/>
        <dsp:cNvSpPr/>
      </dsp:nvSpPr>
      <dsp:spPr>
        <a:xfrm>
          <a:off x="2819978" y="0"/>
          <a:ext cx="1342448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preprocessing</a:t>
          </a:r>
          <a:endParaRPr lang="zh-CN" altLang="en-US" sz="14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819978" y="0"/>
        <a:ext cx="1342448" cy="635186"/>
      </dsp:txXfrm>
    </dsp:sp>
    <dsp:sp modelId="{F0E059DC-B557-4377-827F-831D32B781BD}">
      <dsp:nvSpPr>
        <dsp:cNvPr id="0" name=""/>
        <dsp:cNvSpPr/>
      </dsp:nvSpPr>
      <dsp:spPr>
        <a:xfrm>
          <a:off x="3411804" y="714584"/>
          <a:ext cx="158796" cy="158796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1C20F-18B5-43EE-A81B-13AF88975EE6}">
      <dsp:nvSpPr>
        <dsp:cNvPr id="0" name=""/>
        <dsp:cNvSpPr/>
      </dsp:nvSpPr>
      <dsp:spPr>
        <a:xfrm>
          <a:off x="4229549" y="952779"/>
          <a:ext cx="1342448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 (EDA)</a:t>
          </a:r>
          <a:endParaRPr lang="zh-CN" alt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29549" y="952779"/>
        <a:ext cx="1342448" cy="635186"/>
      </dsp:txXfrm>
    </dsp:sp>
    <dsp:sp modelId="{8B5834E8-CAC9-4C54-9966-40D8E70FBE3D}">
      <dsp:nvSpPr>
        <dsp:cNvPr id="0" name=""/>
        <dsp:cNvSpPr/>
      </dsp:nvSpPr>
      <dsp:spPr>
        <a:xfrm>
          <a:off x="4821374" y="714584"/>
          <a:ext cx="158796" cy="158796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926CB-8D83-4E80-8383-E48C1B8CC0CA}">
      <dsp:nvSpPr>
        <dsp:cNvPr id="0" name=""/>
        <dsp:cNvSpPr/>
      </dsp:nvSpPr>
      <dsp:spPr>
        <a:xfrm>
          <a:off x="5639119" y="0"/>
          <a:ext cx="1342448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9119" y="0"/>
        <a:ext cx="1342448" cy="635186"/>
      </dsp:txXfrm>
    </dsp:sp>
    <dsp:sp modelId="{5F593C7E-DD9C-4742-82EF-24676F967233}">
      <dsp:nvSpPr>
        <dsp:cNvPr id="0" name=""/>
        <dsp:cNvSpPr/>
      </dsp:nvSpPr>
      <dsp:spPr>
        <a:xfrm>
          <a:off x="6230945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65540-3584-4C71-8659-E6A50BD66B42}">
      <dsp:nvSpPr>
        <dsp:cNvPr id="0" name=""/>
        <dsp:cNvSpPr/>
      </dsp:nvSpPr>
      <dsp:spPr>
        <a:xfrm>
          <a:off x="7048690" y="952779"/>
          <a:ext cx="1342448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zh-CN" alt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8690" y="952779"/>
        <a:ext cx="1342448" cy="635186"/>
      </dsp:txXfrm>
    </dsp:sp>
    <dsp:sp modelId="{45EC2352-EFEE-4C1F-A0C5-177EEA5FA0AD}">
      <dsp:nvSpPr>
        <dsp:cNvPr id="0" name=""/>
        <dsp:cNvSpPr/>
      </dsp:nvSpPr>
      <dsp:spPr>
        <a:xfrm>
          <a:off x="7640515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CD19D-A46F-4954-B79E-344FE8775E59}">
      <dsp:nvSpPr>
        <dsp:cNvPr id="0" name=""/>
        <dsp:cNvSpPr/>
      </dsp:nvSpPr>
      <dsp:spPr>
        <a:xfrm>
          <a:off x="8458260" y="0"/>
          <a:ext cx="1342448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Feedback and Iteration</a:t>
          </a:r>
          <a:endParaRPr lang="zh-CN" alt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58260" y="0"/>
        <a:ext cx="1342448" cy="635186"/>
      </dsp:txXfrm>
    </dsp:sp>
    <dsp:sp modelId="{1869D272-50CA-40D9-985F-13B25C73015E}">
      <dsp:nvSpPr>
        <dsp:cNvPr id="0" name=""/>
        <dsp:cNvSpPr/>
      </dsp:nvSpPr>
      <dsp:spPr>
        <a:xfrm>
          <a:off x="9050086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F5AD2-664B-4F1B-8ECF-E9A515D75334}">
      <dsp:nvSpPr>
        <dsp:cNvPr id="0" name=""/>
        <dsp:cNvSpPr/>
      </dsp:nvSpPr>
      <dsp:spPr>
        <a:xfrm>
          <a:off x="0" y="476389"/>
          <a:ext cx="11277604" cy="63518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2C5AC-A040-44A4-A263-2E27E35A46E2}">
      <dsp:nvSpPr>
        <dsp:cNvPr id="0" name=""/>
        <dsp:cNvSpPr/>
      </dsp:nvSpPr>
      <dsp:spPr>
        <a:xfrm>
          <a:off x="6895" y="0"/>
          <a:ext cx="871445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95" y="0"/>
        <a:ext cx="871445" cy="635186"/>
      </dsp:txXfrm>
    </dsp:sp>
    <dsp:sp modelId="{008FE8BE-51C2-4B00-A5CF-DB2AF407FD85}">
      <dsp:nvSpPr>
        <dsp:cNvPr id="0" name=""/>
        <dsp:cNvSpPr/>
      </dsp:nvSpPr>
      <dsp:spPr>
        <a:xfrm>
          <a:off x="363220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755E5-E7DF-4709-A948-1D8159A0C039}">
      <dsp:nvSpPr>
        <dsp:cNvPr id="0" name=""/>
        <dsp:cNvSpPr/>
      </dsp:nvSpPr>
      <dsp:spPr>
        <a:xfrm>
          <a:off x="911050" y="952779"/>
          <a:ext cx="1171534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1050" y="952779"/>
        <a:ext cx="1171534" cy="635186"/>
      </dsp:txXfrm>
    </dsp:sp>
    <dsp:sp modelId="{890AEAEA-FB17-49A8-9B47-C3CF7D2BD409}">
      <dsp:nvSpPr>
        <dsp:cNvPr id="0" name=""/>
        <dsp:cNvSpPr/>
      </dsp:nvSpPr>
      <dsp:spPr>
        <a:xfrm>
          <a:off x="1417419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5F00A-0465-4636-8A84-1BB82C832DC6}">
      <dsp:nvSpPr>
        <dsp:cNvPr id="0" name=""/>
        <dsp:cNvSpPr/>
      </dsp:nvSpPr>
      <dsp:spPr>
        <a:xfrm>
          <a:off x="2115294" y="0"/>
          <a:ext cx="1097513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5294" y="0"/>
        <a:ext cx="1097513" cy="635186"/>
      </dsp:txXfrm>
    </dsp:sp>
    <dsp:sp modelId="{A8959455-8C2A-450F-A1C1-DBE05380961A}">
      <dsp:nvSpPr>
        <dsp:cNvPr id="0" name=""/>
        <dsp:cNvSpPr/>
      </dsp:nvSpPr>
      <dsp:spPr>
        <a:xfrm>
          <a:off x="2584653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795C6-CD99-4D0C-80F8-2F9C5B4E3B6F}">
      <dsp:nvSpPr>
        <dsp:cNvPr id="0" name=""/>
        <dsp:cNvSpPr/>
      </dsp:nvSpPr>
      <dsp:spPr>
        <a:xfrm>
          <a:off x="3245517" y="952779"/>
          <a:ext cx="968926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517" y="952779"/>
        <a:ext cx="968926" cy="635186"/>
      </dsp:txXfrm>
    </dsp:sp>
    <dsp:sp modelId="{431BFDC7-009C-4E1D-84F3-2B0DC09FBB78}">
      <dsp:nvSpPr>
        <dsp:cNvPr id="0" name=""/>
        <dsp:cNvSpPr/>
      </dsp:nvSpPr>
      <dsp:spPr>
        <a:xfrm>
          <a:off x="3650582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EC25D-9129-47BE-82C3-9A3ECA63F330}">
      <dsp:nvSpPr>
        <dsp:cNvPr id="0" name=""/>
        <dsp:cNvSpPr/>
      </dsp:nvSpPr>
      <dsp:spPr>
        <a:xfrm>
          <a:off x="4247153" y="0"/>
          <a:ext cx="1138832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Description/ Preparation</a:t>
          </a:r>
          <a:endParaRPr lang="zh-CN" altLang="en-US" sz="14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247153" y="0"/>
        <a:ext cx="1138832" cy="635186"/>
      </dsp:txXfrm>
    </dsp:sp>
    <dsp:sp modelId="{B6A43DE0-E547-4378-B561-D4B8E9A10D84}">
      <dsp:nvSpPr>
        <dsp:cNvPr id="0" name=""/>
        <dsp:cNvSpPr/>
      </dsp:nvSpPr>
      <dsp:spPr>
        <a:xfrm>
          <a:off x="4737171" y="714584"/>
          <a:ext cx="158796" cy="158796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489CC-2387-4346-B177-881A7B7E3AF5}">
      <dsp:nvSpPr>
        <dsp:cNvPr id="0" name=""/>
        <dsp:cNvSpPr/>
      </dsp:nvSpPr>
      <dsp:spPr>
        <a:xfrm>
          <a:off x="5418694" y="952779"/>
          <a:ext cx="1116000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Results and Discussions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694" y="952779"/>
        <a:ext cx="1116000" cy="635186"/>
      </dsp:txXfrm>
    </dsp:sp>
    <dsp:sp modelId="{7848893A-AC87-4526-A3CB-010CB7B45EC9}">
      <dsp:nvSpPr>
        <dsp:cNvPr id="0" name=""/>
        <dsp:cNvSpPr/>
      </dsp:nvSpPr>
      <dsp:spPr>
        <a:xfrm>
          <a:off x="5897297" y="714584"/>
          <a:ext cx="158796" cy="158796"/>
        </a:xfrm>
        <a:prstGeom prst="ellipse">
          <a:avLst/>
        </a:prstGeom>
        <a:gradFill rotWithShape="0">
          <a:gsLst>
            <a:gs pos="46000">
              <a:srgbClr val="318C8C"/>
            </a:gs>
            <a:gs pos="0">
              <a:srgbClr val="92D050"/>
            </a:gs>
            <a:gs pos="100000">
              <a:srgbClr val="0070C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4403D-E9CB-4356-93D9-70D04DF4C0C8}">
      <dsp:nvSpPr>
        <dsp:cNvPr id="0" name=""/>
        <dsp:cNvSpPr/>
      </dsp:nvSpPr>
      <dsp:spPr>
        <a:xfrm>
          <a:off x="6567405" y="0"/>
          <a:ext cx="1241003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Further Work and Improvement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7405" y="0"/>
        <a:ext cx="1241003" cy="635186"/>
      </dsp:txXfrm>
    </dsp:sp>
    <dsp:sp modelId="{F8B6F385-6C4D-4F48-B686-F2DE805E2635}">
      <dsp:nvSpPr>
        <dsp:cNvPr id="0" name=""/>
        <dsp:cNvSpPr/>
      </dsp:nvSpPr>
      <dsp:spPr>
        <a:xfrm>
          <a:off x="7108508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B93F-D725-4F31-937C-64A91625134B}">
      <dsp:nvSpPr>
        <dsp:cNvPr id="0" name=""/>
        <dsp:cNvSpPr/>
      </dsp:nvSpPr>
      <dsp:spPr>
        <a:xfrm>
          <a:off x="7931127" y="952779"/>
          <a:ext cx="1215404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1127" y="952779"/>
        <a:ext cx="1215404" cy="635186"/>
      </dsp:txXfrm>
    </dsp:sp>
    <dsp:sp modelId="{87CA278D-23C0-4F09-AEDA-F1A35690FE1E}">
      <dsp:nvSpPr>
        <dsp:cNvPr id="0" name=""/>
        <dsp:cNvSpPr/>
      </dsp:nvSpPr>
      <dsp:spPr>
        <a:xfrm>
          <a:off x="8482437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D9DDD-DF50-4131-8C80-9F0F0129B653}">
      <dsp:nvSpPr>
        <dsp:cNvPr id="0" name=""/>
        <dsp:cNvSpPr/>
      </dsp:nvSpPr>
      <dsp:spPr>
        <a:xfrm>
          <a:off x="9291102" y="0"/>
          <a:ext cx="1053715" cy="63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1102" y="0"/>
        <a:ext cx="1053715" cy="635186"/>
      </dsp:txXfrm>
    </dsp:sp>
    <dsp:sp modelId="{E08735BD-4692-4757-85B9-39EB90550DC4}">
      <dsp:nvSpPr>
        <dsp:cNvPr id="0" name=""/>
        <dsp:cNvSpPr/>
      </dsp:nvSpPr>
      <dsp:spPr>
        <a:xfrm>
          <a:off x="9643207" y="714584"/>
          <a:ext cx="158796" cy="158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185B9-0AA4-477C-8109-E2618E6A4F7E}">
      <dsp:nvSpPr>
        <dsp:cNvPr id="0" name=""/>
        <dsp:cNvSpPr/>
      </dsp:nvSpPr>
      <dsp:spPr>
        <a:xfrm>
          <a:off x="3791003" y="2790424"/>
          <a:ext cx="2845241" cy="268331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Trading behavior analysis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0921" y="3418978"/>
        <a:ext cx="1725405" cy="1379279"/>
      </dsp:txXfrm>
    </dsp:sp>
    <dsp:sp modelId="{3D920741-9B09-4D2D-BDB6-9976B8F01CB7}">
      <dsp:nvSpPr>
        <dsp:cNvPr id="0" name=""/>
        <dsp:cNvSpPr/>
      </dsp:nvSpPr>
      <dsp:spPr>
        <a:xfrm>
          <a:off x="1900311" y="1876802"/>
          <a:ext cx="2227436" cy="222743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1075" y="2440955"/>
        <a:ext cx="1105908" cy="1099130"/>
      </dsp:txXfrm>
    </dsp:sp>
    <dsp:sp modelId="{E3B0D7EB-D6E8-451C-96FD-257944ED0EF4}">
      <dsp:nvSpPr>
        <dsp:cNvPr id="0" name=""/>
        <dsp:cNvSpPr/>
      </dsp:nvSpPr>
      <dsp:spPr>
        <a:xfrm rot="20700000">
          <a:off x="3147903" y="340097"/>
          <a:ext cx="2182433" cy="21824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balance analysis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20700000">
        <a:off x="3626575" y="818769"/>
        <a:ext cx="1225090" cy="1225090"/>
      </dsp:txXfrm>
    </dsp:sp>
    <dsp:sp modelId="{19815C98-04A5-4C3B-A21C-0CF52231F8ED}">
      <dsp:nvSpPr>
        <dsp:cNvPr id="0" name=""/>
        <dsp:cNvSpPr/>
      </dsp:nvSpPr>
      <dsp:spPr>
        <a:xfrm>
          <a:off x="3462134" y="2129761"/>
          <a:ext cx="3920288" cy="3920288"/>
        </a:xfrm>
        <a:prstGeom prst="circularArrow">
          <a:avLst>
            <a:gd name="adj1" fmla="val 4687"/>
            <a:gd name="adj2" fmla="val 299029"/>
            <a:gd name="adj3" fmla="val 2541491"/>
            <a:gd name="adj4" fmla="val 1580776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ADAB4-34DC-42C0-A7DF-7D981FA50DB4}">
      <dsp:nvSpPr>
        <dsp:cNvPr id="0" name=""/>
        <dsp:cNvSpPr/>
      </dsp:nvSpPr>
      <dsp:spPr>
        <a:xfrm>
          <a:off x="1505837" y="1378056"/>
          <a:ext cx="2848334" cy="28483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AAC36-036D-4292-BAA0-C1A713516022}">
      <dsp:nvSpPr>
        <dsp:cNvPr id="0" name=""/>
        <dsp:cNvSpPr/>
      </dsp:nvSpPr>
      <dsp:spPr>
        <a:xfrm>
          <a:off x="2643084" y="-143834"/>
          <a:ext cx="3071078" cy="307107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822F6-AC8F-46C8-9A80-D6A54F1EE76C}">
      <dsp:nvSpPr>
        <dsp:cNvPr id="0" name=""/>
        <dsp:cNvSpPr/>
      </dsp:nvSpPr>
      <dsp:spPr>
        <a:xfrm>
          <a:off x="3337959" y="0"/>
          <a:ext cx="5006939" cy="12744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Too many columns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7959" y="159307"/>
        <a:ext cx="4529019" cy="955839"/>
      </dsp:txXfrm>
    </dsp:sp>
    <dsp:sp modelId="{FD1E93FF-E0FD-4166-9DFC-087AFE23301F}">
      <dsp:nvSpPr>
        <dsp:cNvPr id="0" name=""/>
        <dsp:cNvSpPr/>
      </dsp:nvSpPr>
      <dsp:spPr>
        <a:xfrm>
          <a:off x="0" y="0"/>
          <a:ext cx="3337959" cy="1274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Using </a:t>
          </a:r>
          <a:r>
            <a:rPr lang="en-US" altLang="zh-CN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onehot</a:t>
          </a:r>
          <a:r>
            <a:rPr lang="en-US" altLang="zh-CN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encoding 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14" y="62214"/>
        <a:ext cx="3213531" cy="1150025"/>
      </dsp:txXfrm>
    </dsp:sp>
    <dsp:sp modelId="{7C516606-BFD0-44C1-8736-25351BB47835}">
      <dsp:nvSpPr>
        <dsp:cNvPr id="0" name=""/>
        <dsp:cNvSpPr/>
      </dsp:nvSpPr>
      <dsp:spPr>
        <a:xfrm>
          <a:off x="3337959" y="1401898"/>
          <a:ext cx="5006939" cy="12744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 corresponding columns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7959" y="1561205"/>
        <a:ext cx="4529019" cy="955839"/>
      </dsp:txXfrm>
    </dsp:sp>
    <dsp:sp modelId="{11B378AF-A011-48C5-BFC6-5CECB62899C5}">
      <dsp:nvSpPr>
        <dsp:cNvPr id="0" name=""/>
        <dsp:cNvSpPr/>
      </dsp:nvSpPr>
      <dsp:spPr>
        <a:xfrm>
          <a:off x="0" y="1401898"/>
          <a:ext cx="3337959" cy="1274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Fraud detection and customer churn prediction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14" y="1464112"/>
        <a:ext cx="3213531" cy="1150025"/>
      </dsp:txXfrm>
    </dsp:sp>
    <dsp:sp modelId="{DE5B232C-051F-49B3-9A1F-A66EE1C86283}">
      <dsp:nvSpPr>
        <dsp:cNvPr id="0" name=""/>
        <dsp:cNvSpPr/>
      </dsp:nvSpPr>
      <dsp:spPr>
        <a:xfrm>
          <a:off x="3337959" y="2803797"/>
          <a:ext cx="5006939" cy="12744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Be suspected of discrimination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7959" y="2963104"/>
        <a:ext cx="4529019" cy="955839"/>
      </dsp:txXfrm>
    </dsp:sp>
    <dsp:sp modelId="{45B6A448-F380-41D3-8708-E911F40FB353}">
      <dsp:nvSpPr>
        <dsp:cNvPr id="0" name=""/>
        <dsp:cNvSpPr/>
      </dsp:nvSpPr>
      <dsp:spPr>
        <a:xfrm>
          <a:off x="0" y="2803797"/>
          <a:ext cx="3337959" cy="1274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Customer classification 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14" y="2866011"/>
        <a:ext cx="3213531" cy="1150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5C83-26F7-4CB6-9332-20266E3E7A99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095F-0B51-42B1-AD4A-22AE1D317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6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sources</a:t>
            </a: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Plan to use data sources with timestamps and balances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Extract more features from existing data sets for training</a:t>
            </a:r>
            <a:r>
              <a:rPr kumimoji="0" lang="zh-CN" altLang="zh-CN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计划使用带有时间戳和余额的数据源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在现有的数据集中提取出更多特征供训练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095F-0B51-42B1-AD4A-22AE1D317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5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Progress so far (including plots)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定义问题和目标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数据清理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数据预处理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探索性数据分析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建模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模型评估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反馈与迭代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Abstract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brief discussion of the problem context, motivation, analysis questions/aims and proposed methods and approaches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Literature Review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overview of related work of similar research in the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Includes a discussion of methods applied to address your questions/aims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Description/ Preparation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Includes description of data sources, samples and steps for pre-processing if 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 and Discussions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Reporting on the experiments with discussion on insights. Technical challenges are to be discussed here too.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Further Work and Improvement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Explore what can be done further based on the discussed insights and ways to improve.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brief summary of the key insights in your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095F-0B51-42B1-AD4A-22AE1D317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 planned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Analyze the transaction behavior of each user and the income of each trading venue; predict user transaction amounts by using multiple models; analyze changes in user balances; analyze how the above conclusions can better help bank operations in conjunction with actual practice</a:t>
            </a:r>
            <a:r>
              <a:rPr kumimoji="0" lang="zh-CN" altLang="zh-CN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对各用户交易行为、各交易场所收入情况进行分析</a:t>
            </a:r>
            <a:r>
              <a:rPr lang="en-US" altLang="zh-CN" dirty="0"/>
              <a:t>;</a:t>
            </a:r>
            <a:r>
              <a:rPr lang="zh-CN" altLang="en-US" dirty="0"/>
              <a:t>通过使用多种模型预测用户交易金额</a:t>
            </a:r>
            <a:r>
              <a:rPr lang="en-US" altLang="zh-CN" dirty="0"/>
              <a:t>;</a:t>
            </a:r>
            <a:r>
              <a:rPr lang="zh-CN" altLang="en-US" dirty="0"/>
              <a:t>用户余额变化分析</a:t>
            </a:r>
            <a:r>
              <a:rPr lang="en-US" altLang="zh-CN" dirty="0"/>
              <a:t>;</a:t>
            </a:r>
            <a:r>
              <a:rPr lang="zh-CN" altLang="en-US" dirty="0"/>
              <a:t>联系实际分析上述结论如何更好的帮助银行运营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095F-0B51-42B1-AD4A-22AE1D317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7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Using </a:t>
            </a:r>
            <a:r>
              <a:rPr lang="en-US" altLang="zh-CN" dirty="0" err="1">
                <a:effectLst/>
              </a:rPr>
              <a:t>onehot</a:t>
            </a:r>
            <a:r>
              <a:rPr lang="en-US" altLang="zh-CN" dirty="0">
                <a:effectLst/>
              </a:rPr>
              <a:t> encoding will result in too many columns; I want to do fraud detection and customer churn prediction, but there are no corresponding columns; Customer classification (low, middle and high income groups), will it be suspected of discrimination?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095F-0B51-42B1-AD4A-22AE1D317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C2FC5-7BED-3DE4-967A-D57647820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FCEA31-D1AC-7FA4-563F-6D3C8BD93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8C783-AC8B-F652-1EF8-2E1A0858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70C97-2462-CB77-417D-51DCE48C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27428-5342-0CC0-4D34-FD58CAA3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6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F803-8FD9-2ED5-C3FD-00845D2A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5CC41-881B-1C25-376B-9EF8A8EB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1F20D-328E-C7E9-9A32-05ECF8D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0A20E-5084-BF5B-761D-4C605D95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8ABB-DB33-D10C-0B3F-47834A54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6E4A2A-26B9-0969-ADEF-FAD98B5F2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FA2F6-DFED-563B-FD33-6CBC58E6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27B10-9BCC-1D67-9211-CF09830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1E8E8-18FE-7B42-C049-CE057A63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F6651-0BED-498B-D56C-269791BB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E382-E620-6382-CFFD-5A5E0266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61037-873A-EA11-FB93-3D4AFE45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F9EC6-D9CE-3CD1-D2B0-281F410A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0C71-B165-0017-BB4B-92398E2F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1A580-DAC5-6697-C5A5-2D6D5351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25D0-374E-E7B2-B4D7-C03B4477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18AB3-98EF-8C20-1620-26B1C98B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74082-C158-A433-2DC1-AB4E3A90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5A5BC-0DF5-36A5-5B50-27A422E7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4645C-AB33-EE06-12EA-06891F0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38B2-D15E-708B-E8B6-5FAEF0F1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AF7DF-F9C6-D807-ED0C-3AD8C61BA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6CDC8-91B0-A582-656A-0A3AE05F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D8BE2-B173-D16F-936B-4C139F91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8636A-C302-2FBF-8978-63348A29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C8A93-4FC0-AD0E-FA86-ADC0DFE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F79B-952E-360F-D503-2D34BE41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104DA-340D-BBC9-495A-6BD318BB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1D1C2-6FCF-59B1-6A0C-50F8474C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25418-53D2-C7BF-8003-53581D98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827BF-78EF-6281-48B8-F1FB9D366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0F6721-6DCA-92F5-F0BC-4DE69A6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35CCE8-BDC3-40EA-F520-74C836F9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57587-42EB-73E2-8193-2CDA373B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D40F1-B1D2-12B7-B72F-C2546A57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DD2B8-1930-033A-8D2E-D8543C86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72F41A-91A0-43CB-787F-3714D983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F6C89-4F44-E0A0-9F11-F51086B5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0941C3-FCF4-FAE9-FFD4-20CBBB68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806D89-099F-2276-6561-77D4668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C9C50-0BC6-F4FD-E856-27CFF8B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2393-7FEE-6CBA-8006-EDDE2484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41FE7-0F2F-D7C8-1FE3-64775465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B1F9A-6866-4677-37BB-51FC2268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5437F-B6F7-2C78-AF65-E0311A00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E7C64-C907-7BE6-2D0F-7342319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155FC-4BF4-E8C3-C24B-49FC997F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3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3666-18F5-4E5D-F0FC-7BA2275D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9B2D0-431A-E4AE-DBED-B6C498FF3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BF249-24E3-0BF6-9A41-B301BC43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E4501-D7D0-A150-9991-A5413782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637B2-CD0A-045A-3056-8051AE34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81237-8C73-00D8-83B4-0F728985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70AAC-021A-839D-8A24-6ED20F55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2BD09-C5DA-3172-5AD8-63236AFF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FAA4A-5792-256C-02BD-B763C413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0A54-1B9C-415E-A11E-EAA934F1738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C947A-57E1-F334-CC2C-C201EA448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9F879-1025-8EE0-E9D1-38D7E93E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113F-9DBE-4FAB-831C-CACCB72F5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8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60DFF-8A6C-9D1B-65D0-E3CC097A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24CDF-4123-5AAF-3336-35B74ACD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Plan to use data sources with timestamps and balances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Extract more features from existing data sets for training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AA67155-9A83-B0B8-9D31-4AAB5F241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128477"/>
              </p:ext>
            </p:extLst>
          </p:nvPr>
        </p:nvGraphicFramePr>
        <p:xfrm>
          <a:off x="650692" y="1684938"/>
          <a:ext cx="10890607" cy="158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C90DBDA-F403-1919-3FF1-D7C40EDF1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060143"/>
              </p:ext>
            </p:extLst>
          </p:nvPr>
        </p:nvGraphicFramePr>
        <p:xfrm>
          <a:off x="457193" y="4650379"/>
          <a:ext cx="11277604" cy="158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AF1C301-0C4D-7296-489E-44A3C892B150}"/>
              </a:ext>
            </a:extLst>
          </p:cNvPr>
          <p:cNvSpPr txBox="1"/>
          <p:nvPr/>
        </p:nvSpPr>
        <p:spPr>
          <a:xfrm>
            <a:off x="3544578" y="1270484"/>
            <a:ext cx="16335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Deploy jupyter service on AWS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5687C1-1FDD-A3CC-52E9-BB9427617A1B}"/>
              </a:ext>
            </a:extLst>
          </p:cNvPr>
          <p:cNvSpPr txBox="1"/>
          <p:nvPr/>
        </p:nvSpPr>
        <p:spPr>
          <a:xfrm>
            <a:off x="457194" y="482218"/>
            <a:ext cx="503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P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roject </a:t>
            </a:r>
            <a:r>
              <a:rPr lang="en-US" altLang="zh-CN" sz="44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P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rogress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25EC24-A711-A4C5-A459-CCD294D6E4ED}"/>
              </a:ext>
            </a:extLst>
          </p:cNvPr>
          <p:cNvSpPr txBox="1"/>
          <p:nvPr/>
        </p:nvSpPr>
        <p:spPr>
          <a:xfrm>
            <a:off x="457193" y="3626698"/>
            <a:ext cx="4340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Report P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rogress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6F02DB-0B72-C1F9-36DB-474677F1C8D5}"/>
              </a:ext>
            </a:extLst>
          </p:cNvPr>
          <p:cNvGrpSpPr/>
          <p:nvPr/>
        </p:nvGrpSpPr>
        <p:grpSpPr>
          <a:xfrm>
            <a:off x="990792" y="48125"/>
            <a:ext cx="10339973" cy="6732875"/>
            <a:chOff x="990792" y="125125"/>
            <a:chExt cx="10339973" cy="67328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37174C4-FC6B-C48D-7B1C-E3632D62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0792" y="125125"/>
              <a:ext cx="5146654" cy="672905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AC189B3-37BC-546B-F669-F7D812132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37446" y="128943"/>
              <a:ext cx="5193319" cy="672905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411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B9A48-3160-5D8D-020D-D8A09CFC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993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planned steps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04F2C41-F59B-8652-BA4C-074083184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393403"/>
              </p:ext>
            </p:extLst>
          </p:nvPr>
        </p:nvGraphicFramePr>
        <p:xfrm>
          <a:off x="-713196" y="1068514"/>
          <a:ext cx="7812640" cy="556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2ED19D4-F9B0-C9E1-1E10-2EE8B92F1553}"/>
              </a:ext>
            </a:extLst>
          </p:cNvPr>
          <p:cNvSpPr txBox="1"/>
          <p:nvPr/>
        </p:nvSpPr>
        <p:spPr>
          <a:xfrm>
            <a:off x="1672549" y="3532505"/>
            <a:ext cx="3041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46D7706-1FE0-4C46-F4A3-B2B6E46637F9}"/>
              </a:ext>
            </a:extLst>
          </p:cNvPr>
          <p:cNvSpPr/>
          <p:nvPr/>
        </p:nvSpPr>
        <p:spPr>
          <a:xfrm>
            <a:off x="6729574" y="2995260"/>
            <a:ext cx="1869897" cy="1074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05074E-FD0B-5CDB-DFEB-BE459EE1EECC}"/>
              </a:ext>
            </a:extLst>
          </p:cNvPr>
          <p:cNvSpPr txBox="1"/>
          <p:nvPr/>
        </p:nvSpPr>
        <p:spPr>
          <a:xfrm>
            <a:off x="8815227" y="2835668"/>
            <a:ext cx="24657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bank operations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15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4986-57CF-97DC-C87C-0147F2B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BDC699E-4242-FC3B-DB89-36FFF7560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113902"/>
              </p:ext>
            </p:extLst>
          </p:nvPr>
        </p:nvGraphicFramePr>
        <p:xfrm>
          <a:off x="1923550" y="1690688"/>
          <a:ext cx="8344899" cy="407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874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429</Words>
  <Application>Microsoft Office PowerPoint</Application>
  <PresentationFormat>宽屏</PresentationFormat>
  <Paragraphs>77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等线</vt:lpstr>
      <vt:lpstr>等线 Light</vt:lpstr>
      <vt:lpstr>Arial</vt:lpstr>
      <vt:lpstr>Arial</vt:lpstr>
      <vt:lpstr>Times New Roman</vt:lpstr>
      <vt:lpstr>Office 主题​​</vt:lpstr>
      <vt:lpstr>Data sources</vt:lpstr>
      <vt:lpstr>PowerPoint 演示文稿</vt:lpstr>
      <vt:lpstr>Next planned steps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</dc:title>
  <dc:creator>Xiaotong Jin</dc:creator>
  <cp:lastModifiedBy>Xiaotong Jin</cp:lastModifiedBy>
  <cp:revision>1</cp:revision>
  <dcterms:created xsi:type="dcterms:W3CDTF">2024-03-08T09:58:50Z</dcterms:created>
  <dcterms:modified xsi:type="dcterms:W3CDTF">2024-03-08T11:56:20Z</dcterms:modified>
</cp:coreProperties>
</file>