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8" r:id="rId7"/>
    <p:sldId id="257" r:id="rId8"/>
    <p:sldId id="263" r:id="rId9"/>
    <p:sldId id="264" r:id="rId10"/>
    <p:sldId id="261" r:id="rId11"/>
    <p:sldId id="259" r:id="rId12"/>
    <p:sldId id="26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254F5-8452-483E-B5C3-D5A628E50987}" v="6" dt="2024-02-22T17:19:26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 Joseph" userId="01aadf7fde9797fb" providerId="LiveId" clId="{ECD254F5-8452-483E-B5C3-D5A628E50987}"/>
    <pc:docChg chg="undo custSel addSld delSld modSld sldOrd">
      <pc:chgData name="Don Joseph" userId="01aadf7fde9797fb" providerId="LiveId" clId="{ECD254F5-8452-483E-B5C3-D5A628E50987}" dt="2024-02-22T17:20:53.471" v="1631" actId="1076"/>
      <pc:docMkLst>
        <pc:docMk/>
      </pc:docMkLst>
      <pc:sldChg chg="addSp modSp mod">
        <pc:chgData name="Don Joseph" userId="01aadf7fde9797fb" providerId="LiveId" clId="{ECD254F5-8452-483E-B5C3-D5A628E50987}" dt="2024-02-22T17:18:20.881" v="1429" actId="20577"/>
        <pc:sldMkLst>
          <pc:docMk/>
          <pc:sldMk cId="2247572789" sldId="256"/>
        </pc:sldMkLst>
        <pc:spChg chg="add mod">
          <ac:chgData name="Don Joseph" userId="01aadf7fde9797fb" providerId="LiveId" clId="{ECD254F5-8452-483E-B5C3-D5A628E50987}" dt="2024-02-22T17:16:46.682" v="1293" actId="164"/>
          <ac:spMkLst>
            <pc:docMk/>
            <pc:sldMk cId="2247572789" sldId="256"/>
            <ac:spMk id="2" creationId="{A7386B6C-1E10-3F7C-A9F9-45B24322CC6C}"/>
          </ac:spMkLst>
        </pc:spChg>
        <pc:spChg chg="add mod">
          <ac:chgData name="Don Joseph" userId="01aadf7fde9797fb" providerId="LiveId" clId="{ECD254F5-8452-483E-B5C3-D5A628E50987}" dt="2024-02-22T17:16:46.682" v="1293" actId="164"/>
          <ac:spMkLst>
            <pc:docMk/>
            <pc:sldMk cId="2247572789" sldId="256"/>
            <ac:spMk id="3" creationId="{1630F132-533A-296F-57E4-6D2FE3233471}"/>
          </ac:spMkLst>
        </pc:spChg>
        <pc:spChg chg="add mod">
          <ac:chgData name="Don Joseph" userId="01aadf7fde9797fb" providerId="LiveId" clId="{ECD254F5-8452-483E-B5C3-D5A628E50987}" dt="2024-02-22T17:16:46.682" v="1293" actId="164"/>
          <ac:spMkLst>
            <pc:docMk/>
            <pc:sldMk cId="2247572789" sldId="256"/>
            <ac:spMk id="4" creationId="{039FC588-B5CC-92C0-1A00-D5C6432E0900}"/>
          </ac:spMkLst>
        </pc:spChg>
        <pc:spChg chg="mod">
          <ac:chgData name="Don Joseph" userId="01aadf7fde9797fb" providerId="LiveId" clId="{ECD254F5-8452-483E-B5C3-D5A628E50987}" dt="2024-02-22T13:15:51.691" v="132" actId="20577"/>
          <ac:spMkLst>
            <pc:docMk/>
            <pc:sldMk cId="2247572789" sldId="256"/>
            <ac:spMk id="6" creationId="{82399533-CF94-A139-F2FC-278F96C80036}"/>
          </ac:spMkLst>
        </pc:spChg>
        <pc:spChg chg="add mod">
          <ac:chgData name="Don Joseph" userId="01aadf7fde9797fb" providerId="LiveId" clId="{ECD254F5-8452-483E-B5C3-D5A628E50987}" dt="2024-02-22T17:18:20.881" v="1429" actId="20577"/>
          <ac:spMkLst>
            <pc:docMk/>
            <pc:sldMk cId="2247572789" sldId="256"/>
            <ac:spMk id="7" creationId="{91207C77-A6BD-DDA8-F8D8-74BC85FC8093}"/>
          </ac:spMkLst>
        </pc:spChg>
        <pc:grpChg chg="add mod">
          <ac:chgData name="Don Joseph" userId="01aadf7fde9797fb" providerId="LiveId" clId="{ECD254F5-8452-483E-B5C3-D5A628E50987}" dt="2024-02-22T17:16:53.021" v="1297" actId="1076"/>
          <ac:grpSpMkLst>
            <pc:docMk/>
            <pc:sldMk cId="2247572789" sldId="256"/>
            <ac:grpSpMk id="5" creationId="{47791A88-5136-7B99-AF8D-7B7163E3FA3A}"/>
          </ac:grpSpMkLst>
        </pc:grpChg>
        <pc:picChg chg="mod">
          <ac:chgData name="Don Joseph" userId="01aadf7fde9797fb" providerId="LiveId" clId="{ECD254F5-8452-483E-B5C3-D5A628E50987}" dt="2024-02-22T17:16:46.682" v="1293" actId="164"/>
          <ac:picMkLst>
            <pc:docMk/>
            <pc:sldMk cId="2247572789" sldId="256"/>
            <ac:picMk id="8" creationId="{A0E479A2-DF16-BE5E-9899-9F7D4EA56A9D}"/>
          </ac:picMkLst>
        </pc:picChg>
      </pc:sldChg>
      <pc:sldChg chg="ord">
        <pc:chgData name="Don Joseph" userId="01aadf7fde9797fb" providerId="LiveId" clId="{ECD254F5-8452-483E-B5C3-D5A628E50987}" dt="2024-02-22T12:04:55.772" v="1"/>
        <pc:sldMkLst>
          <pc:docMk/>
          <pc:sldMk cId="226510830" sldId="258"/>
        </pc:sldMkLst>
      </pc:sldChg>
      <pc:sldChg chg="modSp mod">
        <pc:chgData name="Don Joseph" userId="01aadf7fde9797fb" providerId="LiveId" clId="{ECD254F5-8452-483E-B5C3-D5A628E50987}" dt="2024-02-22T13:40:16.621" v="1265" actId="20577"/>
        <pc:sldMkLst>
          <pc:docMk/>
          <pc:sldMk cId="2041890761" sldId="260"/>
        </pc:sldMkLst>
        <pc:spChg chg="mod">
          <ac:chgData name="Don Joseph" userId="01aadf7fde9797fb" providerId="LiveId" clId="{ECD254F5-8452-483E-B5C3-D5A628E50987}" dt="2024-02-22T13:40:16.621" v="1265" actId="20577"/>
          <ac:spMkLst>
            <pc:docMk/>
            <pc:sldMk cId="2041890761" sldId="260"/>
            <ac:spMk id="6" creationId="{82399533-CF94-A139-F2FC-278F96C80036}"/>
          </ac:spMkLst>
        </pc:spChg>
      </pc:sldChg>
      <pc:sldChg chg="addSp delSp modSp add mod">
        <pc:chgData name="Don Joseph" userId="01aadf7fde9797fb" providerId="LiveId" clId="{ECD254F5-8452-483E-B5C3-D5A628E50987}" dt="2024-02-22T13:40:38.155" v="1292" actId="20577"/>
        <pc:sldMkLst>
          <pc:docMk/>
          <pc:sldMk cId="3961428113" sldId="261"/>
        </pc:sldMkLst>
        <pc:spChg chg="add mod">
          <ac:chgData name="Don Joseph" userId="01aadf7fde9797fb" providerId="LiveId" clId="{ECD254F5-8452-483E-B5C3-D5A628E50987}" dt="2024-02-22T13:40:38.155" v="1292" actId="20577"/>
          <ac:spMkLst>
            <pc:docMk/>
            <pc:sldMk cId="3961428113" sldId="261"/>
            <ac:spMk id="2" creationId="{C0A6A4AE-127D-DFA1-612E-B4834CFE853F}"/>
          </ac:spMkLst>
        </pc:spChg>
        <pc:spChg chg="mod">
          <ac:chgData name="Don Joseph" userId="01aadf7fde9797fb" providerId="LiveId" clId="{ECD254F5-8452-483E-B5C3-D5A628E50987}" dt="2024-02-22T12:05:02.369" v="4" actId="20577"/>
          <ac:spMkLst>
            <pc:docMk/>
            <pc:sldMk cId="3961428113" sldId="261"/>
            <ac:spMk id="6" creationId="{82399533-CF94-A139-F2FC-278F96C80036}"/>
          </ac:spMkLst>
        </pc:spChg>
        <pc:spChg chg="mod">
          <ac:chgData name="Don Joseph" userId="01aadf7fde9797fb" providerId="LiveId" clId="{ECD254F5-8452-483E-B5C3-D5A628E50987}" dt="2024-02-22T12:38:20.655" v="76" actId="5793"/>
          <ac:spMkLst>
            <pc:docMk/>
            <pc:sldMk cId="3961428113" sldId="261"/>
            <ac:spMk id="11" creationId="{55796F3B-8240-346E-FCE9-81EF397A4281}"/>
          </ac:spMkLst>
        </pc:spChg>
        <pc:picChg chg="add del mod">
          <ac:chgData name="Don Joseph" userId="01aadf7fde9797fb" providerId="LiveId" clId="{ECD254F5-8452-483E-B5C3-D5A628E50987}" dt="2024-02-22T13:25:58.268" v="373" actId="478"/>
          <ac:picMkLst>
            <pc:docMk/>
            <pc:sldMk cId="3961428113" sldId="261"/>
            <ac:picMk id="3" creationId="{85ECC05F-0BD2-F7A5-E9A9-A7C0904BEEDC}"/>
          </ac:picMkLst>
        </pc:picChg>
        <pc:picChg chg="add del mod">
          <ac:chgData name="Don Joseph" userId="01aadf7fde9797fb" providerId="LiveId" clId="{ECD254F5-8452-483E-B5C3-D5A628E50987}" dt="2024-02-22T13:18:05.897" v="241" actId="478"/>
          <ac:picMkLst>
            <pc:docMk/>
            <pc:sldMk cId="3961428113" sldId="261"/>
            <ac:picMk id="5" creationId="{7E6CB3BD-4E52-9D78-AC8E-6C47B581A306}"/>
          </ac:picMkLst>
        </pc:picChg>
        <pc:picChg chg="add del mod">
          <ac:chgData name="Don Joseph" userId="01aadf7fde9797fb" providerId="LiveId" clId="{ECD254F5-8452-483E-B5C3-D5A628E50987}" dt="2024-02-22T13:28:12.381" v="596" actId="478"/>
          <ac:picMkLst>
            <pc:docMk/>
            <pc:sldMk cId="3961428113" sldId="261"/>
            <ac:picMk id="8" creationId="{1F3279E7-ADF4-39A2-42B8-2EF2866A56E3}"/>
          </ac:picMkLst>
        </pc:picChg>
        <pc:picChg chg="add mod">
          <ac:chgData name="Don Joseph" userId="01aadf7fde9797fb" providerId="LiveId" clId="{ECD254F5-8452-483E-B5C3-D5A628E50987}" dt="2024-02-22T13:28:15.201" v="599" actId="1076"/>
          <ac:picMkLst>
            <pc:docMk/>
            <pc:sldMk cId="3961428113" sldId="261"/>
            <ac:picMk id="10" creationId="{BD4E3860-5280-76E2-AE40-CD81F35F5DED}"/>
          </ac:picMkLst>
        </pc:picChg>
        <pc:picChg chg="del">
          <ac:chgData name="Don Joseph" userId="01aadf7fde9797fb" providerId="LiveId" clId="{ECD254F5-8452-483E-B5C3-D5A628E50987}" dt="2024-02-22T12:05:07.051" v="6" actId="478"/>
          <ac:picMkLst>
            <pc:docMk/>
            <pc:sldMk cId="3961428113" sldId="261"/>
            <ac:picMk id="10" creationId="{FABC31AD-FC75-DB22-74E3-8B17B0F25A0F}"/>
          </ac:picMkLst>
        </pc:picChg>
      </pc:sldChg>
      <pc:sldChg chg="new del">
        <pc:chgData name="Don Joseph" userId="01aadf7fde9797fb" providerId="LiveId" clId="{ECD254F5-8452-483E-B5C3-D5A628E50987}" dt="2024-02-22T13:15:54.512" v="134" actId="680"/>
        <pc:sldMkLst>
          <pc:docMk/>
          <pc:sldMk cId="14560013" sldId="262"/>
        </pc:sldMkLst>
      </pc:sldChg>
      <pc:sldChg chg="addSp delSp modSp add mod">
        <pc:chgData name="Don Joseph" userId="01aadf7fde9797fb" providerId="LiveId" clId="{ECD254F5-8452-483E-B5C3-D5A628E50987}" dt="2024-02-22T17:20:27.427" v="1627" actId="20577"/>
        <pc:sldMkLst>
          <pc:docMk/>
          <pc:sldMk cId="1305278635" sldId="262"/>
        </pc:sldMkLst>
        <pc:spChg chg="del">
          <ac:chgData name="Don Joseph" userId="01aadf7fde9797fb" providerId="LiveId" clId="{ECD254F5-8452-483E-B5C3-D5A628E50987}" dt="2024-02-22T13:16:16.703" v="162" actId="478"/>
          <ac:spMkLst>
            <pc:docMk/>
            <pc:sldMk cId="1305278635" sldId="262"/>
            <ac:spMk id="2" creationId="{A7386B6C-1E10-3F7C-A9F9-45B24322CC6C}"/>
          </ac:spMkLst>
        </pc:spChg>
        <pc:spChg chg="add mod">
          <ac:chgData name="Don Joseph" userId="01aadf7fde9797fb" providerId="LiveId" clId="{ECD254F5-8452-483E-B5C3-D5A628E50987}" dt="2024-02-22T17:20:27.427" v="1627" actId="20577"/>
          <ac:spMkLst>
            <pc:docMk/>
            <pc:sldMk cId="1305278635" sldId="262"/>
            <ac:spMk id="2" creationId="{D20C6C1B-3F2A-A938-F512-0ADD2B878896}"/>
          </ac:spMkLst>
        </pc:spChg>
        <pc:spChg chg="del">
          <ac:chgData name="Don Joseph" userId="01aadf7fde9797fb" providerId="LiveId" clId="{ECD254F5-8452-483E-B5C3-D5A628E50987}" dt="2024-02-22T13:16:16.703" v="162" actId="478"/>
          <ac:spMkLst>
            <pc:docMk/>
            <pc:sldMk cId="1305278635" sldId="262"/>
            <ac:spMk id="3" creationId="{1630F132-533A-296F-57E4-6D2FE3233471}"/>
          </ac:spMkLst>
        </pc:spChg>
        <pc:spChg chg="del">
          <ac:chgData name="Don Joseph" userId="01aadf7fde9797fb" providerId="LiveId" clId="{ECD254F5-8452-483E-B5C3-D5A628E50987}" dt="2024-02-22T13:16:16.703" v="162" actId="478"/>
          <ac:spMkLst>
            <pc:docMk/>
            <pc:sldMk cId="1305278635" sldId="262"/>
            <ac:spMk id="4" creationId="{039FC588-B5CC-92C0-1A00-D5C6432E0900}"/>
          </ac:spMkLst>
        </pc:spChg>
        <pc:spChg chg="mod">
          <ac:chgData name="Don Joseph" userId="01aadf7fde9797fb" providerId="LiveId" clId="{ECD254F5-8452-483E-B5C3-D5A628E50987}" dt="2024-02-22T13:16:12.334" v="161" actId="20577"/>
          <ac:spMkLst>
            <pc:docMk/>
            <pc:sldMk cId="1305278635" sldId="262"/>
            <ac:spMk id="6" creationId="{82399533-CF94-A139-F2FC-278F96C80036}"/>
          </ac:spMkLst>
        </pc:spChg>
        <pc:picChg chg="add mod">
          <ac:chgData name="Don Joseph" userId="01aadf7fde9797fb" providerId="LiveId" clId="{ECD254F5-8452-483E-B5C3-D5A628E50987}" dt="2024-02-22T17:19:21.348" v="1430" actId="1076"/>
          <ac:picMkLst>
            <pc:docMk/>
            <pc:sldMk cId="1305278635" sldId="262"/>
            <ac:picMk id="7" creationId="{35973134-EA02-BD77-A7CA-6A534D78AA31}"/>
          </ac:picMkLst>
        </pc:picChg>
        <pc:picChg chg="del">
          <ac:chgData name="Don Joseph" userId="01aadf7fde9797fb" providerId="LiveId" clId="{ECD254F5-8452-483E-B5C3-D5A628E50987}" dt="2024-02-22T13:16:16.703" v="162" actId="478"/>
          <ac:picMkLst>
            <pc:docMk/>
            <pc:sldMk cId="1305278635" sldId="262"/>
            <ac:picMk id="8" creationId="{A0E479A2-DF16-BE5E-9899-9F7D4EA56A9D}"/>
          </ac:picMkLst>
        </pc:picChg>
      </pc:sldChg>
      <pc:sldChg chg="addSp delSp modSp add mod ord">
        <pc:chgData name="Don Joseph" userId="01aadf7fde9797fb" providerId="LiveId" clId="{ECD254F5-8452-483E-B5C3-D5A628E50987}" dt="2024-02-22T13:39:11.713" v="1183" actId="1076"/>
        <pc:sldMkLst>
          <pc:docMk/>
          <pc:sldMk cId="1340266221" sldId="263"/>
        </pc:sldMkLst>
        <pc:spChg chg="mod">
          <ac:chgData name="Don Joseph" userId="01aadf7fde9797fb" providerId="LiveId" clId="{ECD254F5-8452-483E-B5C3-D5A628E50987}" dt="2024-02-22T13:39:11.713" v="1183" actId="1076"/>
          <ac:spMkLst>
            <pc:docMk/>
            <pc:sldMk cId="1340266221" sldId="263"/>
            <ac:spMk id="2" creationId="{C0A6A4AE-127D-DFA1-612E-B4834CFE853F}"/>
          </ac:spMkLst>
        </pc:spChg>
        <pc:spChg chg="mod">
          <ac:chgData name="Don Joseph" userId="01aadf7fde9797fb" providerId="LiveId" clId="{ECD254F5-8452-483E-B5C3-D5A628E50987}" dt="2024-02-22T13:39:09.583" v="1182" actId="1076"/>
          <ac:spMkLst>
            <pc:docMk/>
            <pc:sldMk cId="1340266221" sldId="263"/>
            <ac:spMk id="11" creationId="{55796F3B-8240-346E-FCE9-81EF397A4281}"/>
          </ac:spMkLst>
        </pc:spChg>
        <pc:picChg chg="del">
          <ac:chgData name="Don Joseph" userId="01aadf7fde9797fb" providerId="LiveId" clId="{ECD254F5-8452-483E-B5C3-D5A628E50987}" dt="2024-02-22T13:24:25.541" v="243" actId="478"/>
          <ac:picMkLst>
            <pc:docMk/>
            <pc:sldMk cId="1340266221" sldId="263"/>
            <ac:picMk id="3" creationId="{85ECC05F-0BD2-F7A5-E9A9-A7C0904BEEDC}"/>
          </ac:picMkLst>
        </pc:picChg>
        <pc:picChg chg="add del mod">
          <ac:chgData name="Don Joseph" userId="01aadf7fde9797fb" providerId="LiveId" clId="{ECD254F5-8452-483E-B5C3-D5A628E50987}" dt="2024-02-22T13:38:56.490" v="1176" actId="478"/>
          <ac:picMkLst>
            <pc:docMk/>
            <pc:sldMk cId="1340266221" sldId="263"/>
            <ac:picMk id="5" creationId="{542EBEA6-C001-1633-6E71-654B4EC2632D}"/>
          </ac:picMkLst>
        </pc:picChg>
        <pc:picChg chg="add mod">
          <ac:chgData name="Don Joseph" userId="01aadf7fde9797fb" providerId="LiveId" clId="{ECD254F5-8452-483E-B5C3-D5A628E50987}" dt="2024-02-22T13:39:01.040" v="1180" actId="1076"/>
          <ac:picMkLst>
            <pc:docMk/>
            <pc:sldMk cId="1340266221" sldId="263"/>
            <ac:picMk id="8" creationId="{21350F2D-D224-91D5-543D-72C51A9FEBD5}"/>
          </ac:picMkLst>
        </pc:picChg>
      </pc:sldChg>
      <pc:sldChg chg="addSp delSp modSp add mod">
        <pc:chgData name="Don Joseph" userId="01aadf7fde9797fb" providerId="LiveId" clId="{ECD254F5-8452-483E-B5C3-D5A628E50987}" dt="2024-02-22T17:20:53.471" v="1631" actId="1076"/>
        <pc:sldMkLst>
          <pc:docMk/>
          <pc:sldMk cId="4220258668" sldId="264"/>
        </pc:sldMkLst>
        <pc:spChg chg="mod">
          <ac:chgData name="Don Joseph" userId="01aadf7fde9797fb" providerId="LiveId" clId="{ECD254F5-8452-483E-B5C3-D5A628E50987}" dt="2024-02-22T13:39:42.383" v="1250" actId="20577"/>
          <ac:spMkLst>
            <pc:docMk/>
            <pc:sldMk cId="4220258668" sldId="264"/>
            <ac:spMk id="2" creationId="{C0A6A4AE-127D-DFA1-612E-B4834CFE853F}"/>
          </ac:spMkLst>
        </pc:spChg>
        <pc:picChg chg="add mod">
          <ac:chgData name="Don Joseph" userId="01aadf7fde9797fb" providerId="LiveId" clId="{ECD254F5-8452-483E-B5C3-D5A628E50987}" dt="2024-02-22T17:20:53.471" v="1631" actId="1076"/>
          <ac:picMkLst>
            <pc:docMk/>
            <pc:sldMk cId="4220258668" sldId="264"/>
            <ac:picMk id="4" creationId="{ED5E8741-A463-1BD5-4FCE-A0BD279975F4}"/>
          </ac:picMkLst>
        </pc:picChg>
        <pc:picChg chg="del">
          <ac:chgData name="Don Joseph" userId="01aadf7fde9797fb" providerId="LiveId" clId="{ECD254F5-8452-483E-B5C3-D5A628E50987}" dt="2024-02-22T13:28:57.434" v="601" actId="478"/>
          <ac:picMkLst>
            <pc:docMk/>
            <pc:sldMk cId="4220258668" sldId="264"/>
            <ac:picMk id="5" creationId="{542EBEA6-C001-1633-6E71-654B4EC2632D}"/>
          </ac:picMkLst>
        </pc:picChg>
      </pc:sldChg>
      <pc:sldChg chg="addSp delSp modSp add mod">
        <pc:chgData name="Don Joseph" userId="01aadf7fde9797fb" providerId="LiveId" clId="{ECD254F5-8452-483E-B5C3-D5A628E50987}" dt="2024-02-22T13:40:28.692" v="1284" actId="20577"/>
        <pc:sldMkLst>
          <pc:docMk/>
          <pc:sldMk cId="1135089603" sldId="265"/>
        </pc:sldMkLst>
        <pc:spChg chg="mod">
          <ac:chgData name="Don Joseph" userId="01aadf7fde9797fb" providerId="LiveId" clId="{ECD254F5-8452-483E-B5C3-D5A628E50987}" dt="2024-02-22T13:40:28.692" v="1284" actId="20577"/>
          <ac:spMkLst>
            <pc:docMk/>
            <pc:sldMk cId="1135089603" sldId="265"/>
            <ac:spMk id="6" creationId="{82399533-CF94-A139-F2FC-278F96C80036}"/>
          </ac:spMkLst>
        </pc:spChg>
        <pc:picChg chg="add mod">
          <ac:chgData name="Don Joseph" userId="01aadf7fde9797fb" providerId="LiveId" clId="{ECD254F5-8452-483E-B5C3-D5A628E50987}" dt="2024-02-22T13:40:25.273" v="1270" actId="1076"/>
          <ac:picMkLst>
            <pc:docMk/>
            <pc:sldMk cId="1135089603" sldId="265"/>
            <ac:picMk id="3" creationId="{3A896A68-633D-5E20-6A04-3CA136241A91}"/>
          </ac:picMkLst>
        </pc:picChg>
        <pc:picChg chg="del">
          <ac:chgData name="Don Joseph" userId="01aadf7fde9797fb" providerId="LiveId" clId="{ECD254F5-8452-483E-B5C3-D5A628E50987}" dt="2024-02-22T13:40:22.806" v="1268" actId="478"/>
          <ac:picMkLst>
            <pc:docMk/>
            <pc:sldMk cId="1135089603" sldId="265"/>
            <ac:picMk id="4" creationId="{5D1DCE3F-AE6E-9A79-D862-1E256A1F8657}"/>
          </ac:picMkLst>
        </pc:picChg>
      </pc:sldChg>
    </pc:docChg>
  </pc:docChgLst>
  <pc:docChgLst>
    <pc:chgData name="Don Joseph" userId="01aadf7fde9797fb" providerId="LiveId" clId="{DE99D17A-16C6-42D6-8DF2-1835FF95E64A}"/>
    <pc:docChg chg="custSel addSld modSld">
      <pc:chgData name="Don Joseph" userId="01aadf7fde9797fb" providerId="LiveId" clId="{DE99D17A-16C6-42D6-8DF2-1835FF95E64A}" dt="2024-02-13T16:32:06.832" v="843" actId="1076"/>
      <pc:docMkLst>
        <pc:docMk/>
      </pc:docMkLst>
      <pc:sldChg chg="addSp delSp modSp mod">
        <pc:chgData name="Don Joseph" userId="01aadf7fde9797fb" providerId="LiveId" clId="{DE99D17A-16C6-42D6-8DF2-1835FF95E64A}" dt="2024-02-13T15:21:05.689" v="50" actId="1076"/>
        <pc:sldMkLst>
          <pc:docMk/>
          <pc:sldMk cId="2247572789" sldId="256"/>
        </pc:sldMkLst>
        <pc:spChg chg="del">
          <ac:chgData name="Don Joseph" userId="01aadf7fde9797fb" providerId="LiveId" clId="{DE99D17A-16C6-42D6-8DF2-1835FF95E64A}" dt="2024-02-13T14:12:56.977" v="0" actId="478"/>
          <ac:spMkLst>
            <pc:docMk/>
            <pc:sldMk cId="2247572789" sldId="256"/>
            <ac:spMk id="2" creationId="{99E2F3CA-EE13-F995-4030-A18CBF467431}"/>
          </ac:spMkLst>
        </pc:spChg>
        <pc:spChg chg="del">
          <ac:chgData name="Don Joseph" userId="01aadf7fde9797fb" providerId="LiveId" clId="{DE99D17A-16C6-42D6-8DF2-1835FF95E64A}" dt="2024-02-13T14:12:56.977" v="0" actId="478"/>
          <ac:spMkLst>
            <pc:docMk/>
            <pc:sldMk cId="2247572789" sldId="256"/>
            <ac:spMk id="3" creationId="{0B58DBC2-4A90-6D52-4F92-BB5457118501}"/>
          </ac:spMkLst>
        </pc:spChg>
        <pc:spChg chg="add mod">
          <ac:chgData name="Don Joseph" userId="01aadf7fde9797fb" providerId="LiveId" clId="{DE99D17A-16C6-42D6-8DF2-1835FF95E64A}" dt="2024-02-13T15:20:55.199" v="46" actId="20577"/>
          <ac:spMkLst>
            <pc:docMk/>
            <pc:sldMk cId="2247572789" sldId="256"/>
            <ac:spMk id="6" creationId="{82399533-CF94-A139-F2FC-278F96C80036}"/>
          </ac:spMkLst>
        </pc:spChg>
        <pc:picChg chg="add del">
          <ac:chgData name="Don Joseph" userId="01aadf7fde9797fb" providerId="LiveId" clId="{DE99D17A-16C6-42D6-8DF2-1835FF95E64A}" dt="2024-02-13T15:20:20.956" v="2" actId="478"/>
          <ac:picMkLst>
            <pc:docMk/>
            <pc:sldMk cId="2247572789" sldId="256"/>
            <ac:picMk id="5" creationId="{62CD0969-6DE8-2C7C-D2D4-60E85DD2C854}"/>
          </ac:picMkLst>
        </pc:picChg>
        <pc:picChg chg="add mod">
          <ac:chgData name="Don Joseph" userId="01aadf7fde9797fb" providerId="LiveId" clId="{DE99D17A-16C6-42D6-8DF2-1835FF95E64A}" dt="2024-02-13T15:21:05.689" v="50" actId="1076"/>
          <ac:picMkLst>
            <pc:docMk/>
            <pc:sldMk cId="2247572789" sldId="256"/>
            <ac:picMk id="8" creationId="{A0E479A2-DF16-BE5E-9899-9F7D4EA56A9D}"/>
          </ac:picMkLst>
        </pc:picChg>
      </pc:sldChg>
      <pc:sldChg chg="addSp delSp modSp add mod">
        <pc:chgData name="Don Joseph" userId="01aadf7fde9797fb" providerId="LiveId" clId="{DE99D17A-16C6-42D6-8DF2-1835FF95E64A}" dt="2024-02-13T15:40:43.003" v="738" actId="20577"/>
        <pc:sldMkLst>
          <pc:docMk/>
          <pc:sldMk cId="3573003209" sldId="257"/>
        </pc:sldMkLst>
        <pc:spChg chg="mod">
          <ac:chgData name="Don Joseph" userId="01aadf7fde9797fb" providerId="LiveId" clId="{DE99D17A-16C6-42D6-8DF2-1835FF95E64A}" dt="2024-02-13T15:21:16.024" v="61" actId="20577"/>
          <ac:spMkLst>
            <pc:docMk/>
            <pc:sldMk cId="3573003209" sldId="257"/>
            <ac:spMk id="6" creationId="{82399533-CF94-A139-F2FC-278F96C80036}"/>
          </ac:spMkLst>
        </pc:spChg>
        <pc:spChg chg="add del mod">
          <ac:chgData name="Don Joseph" userId="01aadf7fde9797fb" providerId="LiveId" clId="{DE99D17A-16C6-42D6-8DF2-1835FF95E64A}" dt="2024-02-13T15:25:47.235" v="97"/>
          <ac:spMkLst>
            <pc:docMk/>
            <pc:sldMk cId="3573003209" sldId="257"/>
            <ac:spMk id="7" creationId="{743C14BF-D0E3-1C44-FB43-F0F7016F98B2}"/>
          </ac:spMkLst>
        </pc:spChg>
        <pc:spChg chg="add mod">
          <ac:chgData name="Don Joseph" userId="01aadf7fde9797fb" providerId="LiveId" clId="{DE99D17A-16C6-42D6-8DF2-1835FF95E64A}" dt="2024-02-13T15:40:43.003" v="738" actId="20577"/>
          <ac:spMkLst>
            <pc:docMk/>
            <pc:sldMk cId="3573003209" sldId="257"/>
            <ac:spMk id="11" creationId="{55796F3B-8240-346E-FCE9-81EF397A4281}"/>
          </ac:spMkLst>
        </pc:spChg>
        <pc:picChg chg="add del mod">
          <ac:chgData name="Don Joseph" userId="01aadf7fde9797fb" providerId="LiveId" clId="{DE99D17A-16C6-42D6-8DF2-1835FF95E64A}" dt="2024-02-13T15:23:12.568" v="83" actId="478"/>
          <ac:picMkLst>
            <pc:docMk/>
            <pc:sldMk cId="3573003209" sldId="257"/>
            <ac:picMk id="3" creationId="{0563AB54-F15E-06ED-70B9-2E3F33D0CD47}"/>
          </ac:picMkLst>
        </pc:picChg>
        <pc:picChg chg="add del mod">
          <ac:chgData name="Don Joseph" userId="01aadf7fde9797fb" providerId="LiveId" clId="{DE99D17A-16C6-42D6-8DF2-1835FF95E64A}" dt="2024-02-13T15:32:18.546" v="98" actId="478"/>
          <ac:picMkLst>
            <pc:docMk/>
            <pc:sldMk cId="3573003209" sldId="257"/>
            <ac:picMk id="5" creationId="{DB9CF91A-5D8D-9887-AD69-6FC3197B19BA}"/>
          </ac:picMkLst>
        </pc:picChg>
        <pc:picChg chg="del">
          <ac:chgData name="Don Joseph" userId="01aadf7fde9797fb" providerId="LiveId" clId="{DE99D17A-16C6-42D6-8DF2-1835FF95E64A}" dt="2024-02-13T15:21:18.353" v="62" actId="478"/>
          <ac:picMkLst>
            <pc:docMk/>
            <pc:sldMk cId="3573003209" sldId="257"/>
            <ac:picMk id="8" creationId="{A0E479A2-DF16-BE5E-9899-9F7D4EA56A9D}"/>
          </ac:picMkLst>
        </pc:picChg>
        <pc:picChg chg="add mod">
          <ac:chgData name="Don Joseph" userId="01aadf7fde9797fb" providerId="LiveId" clId="{DE99D17A-16C6-42D6-8DF2-1835FF95E64A}" dt="2024-02-13T15:32:59.438" v="101" actId="1076"/>
          <ac:picMkLst>
            <pc:docMk/>
            <pc:sldMk cId="3573003209" sldId="257"/>
            <ac:picMk id="10" creationId="{FABC31AD-FC75-DB22-74E3-8B17B0F25A0F}"/>
          </ac:picMkLst>
        </pc:picChg>
      </pc:sldChg>
      <pc:sldChg chg="addSp delSp modSp add mod">
        <pc:chgData name="Don Joseph" userId="01aadf7fde9797fb" providerId="LiveId" clId="{DE99D17A-16C6-42D6-8DF2-1835FF95E64A}" dt="2024-02-13T15:33:52.155" v="103" actId="1076"/>
        <pc:sldMkLst>
          <pc:docMk/>
          <pc:sldMk cId="226510830" sldId="258"/>
        </pc:sldMkLst>
        <pc:spChg chg="mod">
          <ac:chgData name="Don Joseph" userId="01aadf7fde9797fb" providerId="LiveId" clId="{DE99D17A-16C6-42D6-8DF2-1835FF95E64A}" dt="2024-02-13T15:23:07.797" v="81" actId="20577"/>
          <ac:spMkLst>
            <pc:docMk/>
            <pc:sldMk cId="226510830" sldId="258"/>
            <ac:spMk id="6" creationId="{82399533-CF94-A139-F2FC-278F96C80036}"/>
          </ac:spMkLst>
        </pc:spChg>
        <pc:picChg chg="del">
          <ac:chgData name="Don Joseph" userId="01aadf7fde9797fb" providerId="LiveId" clId="{DE99D17A-16C6-42D6-8DF2-1835FF95E64A}" dt="2024-02-13T15:23:11.144" v="82" actId="478"/>
          <ac:picMkLst>
            <pc:docMk/>
            <pc:sldMk cId="226510830" sldId="258"/>
            <ac:picMk id="3" creationId="{0563AB54-F15E-06ED-70B9-2E3F33D0CD47}"/>
          </ac:picMkLst>
        </pc:picChg>
        <pc:picChg chg="add del mod">
          <ac:chgData name="Don Joseph" userId="01aadf7fde9797fb" providerId="LiveId" clId="{DE99D17A-16C6-42D6-8DF2-1835FF95E64A}" dt="2024-02-13T15:32:19.554" v="99" actId="478"/>
          <ac:picMkLst>
            <pc:docMk/>
            <pc:sldMk cId="226510830" sldId="258"/>
            <ac:picMk id="4" creationId="{F3839B6A-9970-7B11-E18A-8C444CBB3835}"/>
          </ac:picMkLst>
        </pc:picChg>
        <pc:picChg chg="del">
          <ac:chgData name="Don Joseph" userId="01aadf7fde9797fb" providerId="LiveId" clId="{DE99D17A-16C6-42D6-8DF2-1835FF95E64A}" dt="2024-02-13T15:23:15.267" v="84" actId="478"/>
          <ac:picMkLst>
            <pc:docMk/>
            <pc:sldMk cId="226510830" sldId="258"/>
            <ac:picMk id="5" creationId="{DB9CF91A-5D8D-9887-AD69-6FC3197B19BA}"/>
          </ac:picMkLst>
        </pc:picChg>
        <pc:picChg chg="add mod">
          <ac:chgData name="Don Joseph" userId="01aadf7fde9797fb" providerId="LiveId" clId="{DE99D17A-16C6-42D6-8DF2-1835FF95E64A}" dt="2024-02-13T15:33:52.155" v="103" actId="1076"/>
          <ac:picMkLst>
            <pc:docMk/>
            <pc:sldMk cId="226510830" sldId="258"/>
            <ac:picMk id="8" creationId="{7A458CAF-DD53-57D4-6457-929E5E9ACD24}"/>
          </ac:picMkLst>
        </pc:picChg>
      </pc:sldChg>
      <pc:sldChg chg="addSp delSp modSp add mod">
        <pc:chgData name="Don Joseph" userId="01aadf7fde9797fb" providerId="LiveId" clId="{DE99D17A-16C6-42D6-8DF2-1835FF95E64A}" dt="2024-02-13T16:31:52.956" v="838" actId="1076"/>
        <pc:sldMkLst>
          <pc:docMk/>
          <pc:sldMk cId="2806691247" sldId="259"/>
        </pc:sldMkLst>
        <pc:spChg chg="mod">
          <ac:chgData name="Don Joseph" userId="01aadf7fde9797fb" providerId="LiveId" clId="{DE99D17A-16C6-42D6-8DF2-1835FF95E64A}" dt="2024-02-13T15:41:16.006" v="834" actId="20577"/>
          <ac:spMkLst>
            <pc:docMk/>
            <pc:sldMk cId="2806691247" sldId="259"/>
            <ac:spMk id="6" creationId="{82399533-CF94-A139-F2FC-278F96C80036}"/>
          </ac:spMkLst>
        </pc:spChg>
        <pc:picChg chg="add mod">
          <ac:chgData name="Don Joseph" userId="01aadf7fde9797fb" providerId="LiveId" clId="{DE99D17A-16C6-42D6-8DF2-1835FF95E64A}" dt="2024-02-13T16:31:52.956" v="838" actId="1076"/>
          <ac:picMkLst>
            <pc:docMk/>
            <pc:sldMk cId="2806691247" sldId="259"/>
            <ac:picMk id="3" creationId="{396091F3-3FE6-9FBE-3C86-9887E486F55A}"/>
          </ac:picMkLst>
        </pc:picChg>
        <pc:picChg chg="del">
          <ac:chgData name="Don Joseph" userId="01aadf7fde9797fb" providerId="LiveId" clId="{DE99D17A-16C6-42D6-8DF2-1835FF95E64A}" dt="2024-02-13T15:41:17.657" v="835" actId="478"/>
          <ac:picMkLst>
            <pc:docMk/>
            <pc:sldMk cId="2806691247" sldId="259"/>
            <ac:picMk id="8" creationId="{7A458CAF-DD53-57D4-6457-929E5E9ACD24}"/>
          </ac:picMkLst>
        </pc:picChg>
      </pc:sldChg>
      <pc:sldChg chg="addSp delSp modSp add mod">
        <pc:chgData name="Don Joseph" userId="01aadf7fde9797fb" providerId="LiveId" clId="{DE99D17A-16C6-42D6-8DF2-1835FF95E64A}" dt="2024-02-13T16:32:06.832" v="843" actId="1076"/>
        <pc:sldMkLst>
          <pc:docMk/>
          <pc:sldMk cId="2041890761" sldId="260"/>
        </pc:sldMkLst>
        <pc:picChg chg="del">
          <ac:chgData name="Don Joseph" userId="01aadf7fde9797fb" providerId="LiveId" clId="{DE99D17A-16C6-42D6-8DF2-1835FF95E64A}" dt="2024-02-13T16:31:56.600" v="840" actId="478"/>
          <ac:picMkLst>
            <pc:docMk/>
            <pc:sldMk cId="2041890761" sldId="260"/>
            <ac:picMk id="3" creationId="{396091F3-3FE6-9FBE-3C86-9887E486F55A}"/>
          </ac:picMkLst>
        </pc:picChg>
        <pc:picChg chg="add mod">
          <ac:chgData name="Don Joseph" userId="01aadf7fde9797fb" providerId="LiveId" clId="{DE99D17A-16C6-42D6-8DF2-1835FF95E64A}" dt="2024-02-13T16:32:06.832" v="843" actId="1076"/>
          <ac:picMkLst>
            <pc:docMk/>
            <pc:sldMk cId="2041890761" sldId="260"/>
            <ac:picMk id="4" creationId="{5D1DCE3F-AE6E-9A79-D862-1E256A1F86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EC7E-8A54-C6F3-D2CF-DA5CFCA92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D4EDF-53AD-4489-8591-E2EA4F9B9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A1F9-DCA7-CCE3-C2A3-E83A4830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3227-9DCC-6BCF-7C8B-B6CF5336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40D2-B74C-D566-2455-141B0787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7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34DE-E4EA-04B3-C105-6C633ED8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97BC2-4F20-066F-C9D1-1CBDB1A77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865A0-E734-7DF2-7BF4-54901FC6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E26BA-0DD0-E2F9-5A27-9A5E5927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3CD2-D0B3-6D6F-BF5F-2148E031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21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7E6F3-9C6F-8BF8-4748-A85385EC2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F80AE-EB79-40BE-2C18-D083FC16E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AFCB2-DB6C-EBDF-B9C7-B7CB818A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2877-5784-D88C-F097-94687F1F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5785-F7D5-59EA-1E21-5EE76C99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07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17A5-0780-C98E-296B-FD619F0A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B7FA-3CA1-0B87-6625-C0D1AAFE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A558C-38F9-3830-550C-B0410494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C00C0-EC2F-6CE2-36AC-0A8AE5B6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4D732-D755-4A61-2D00-A2E24D5C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60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D04B-7089-4073-18E1-46A67DA2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98014-D59B-653E-6F84-D759B3660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5C11E-9CDE-0134-6CF6-4ACF2AC7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C4087-CE49-AE44-1E2D-3FC16871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15C39-76FA-CE65-2E70-3E3797CE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52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AC77-2681-928E-CF0C-68B41288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FEC67-5F86-9E6C-E674-E54F716C1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0D6B6-8FB7-53E6-5047-9AB84E5F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77BEE-B59A-1A06-244C-DCD650F3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327FE-2499-4AF6-DC31-68463B65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34898-706C-211C-3E3E-B15C421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07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6B83-D758-B52B-9C67-DCF1B853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40A66-2ED8-58DE-FDFA-C0681D353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E6A9C-D56F-F3A6-44F0-EA022C51D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90453-77F5-84AE-71CC-4D969DF20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050E9-41D5-A9A4-BF54-1109A5015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4CC7D-3A8B-28A7-C421-22298D75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FABB7-EC18-A485-EAA9-DECD11E6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EFD09-EFB6-36C6-7A91-D0CC8B13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4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035D-F050-3004-379D-A88805FE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C4C58-9F93-8F97-4477-31F6759A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1DB8A-2A6B-7521-ED0D-621BAE17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02625-3F0D-D34D-8BC8-79AC8C5A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6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8552C-DECC-936D-D012-6BCC7D61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8DE03-852D-85A3-F926-67ECC3CC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A2697-3399-BD9A-B303-85666332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7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D7AC-B566-C241-C29C-614F2A36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688B-9561-0377-027B-34ACF58A2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839C0-AADA-463C-85CE-37B2B8D89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A4FAA-A928-F004-FEFD-7AA6A3B1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758ED-FE71-C566-4002-7170F15D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01C99-DAAB-EC92-0B89-04F03712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4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C3C8-884B-702B-7832-13D5F08C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A2CC1-0FCD-FCFF-411F-E35A5B267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B7404-DFA6-3F95-32A9-425750DB5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189F3-1A6F-6EDA-A1D7-B26BD1A8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8EDF1-94C1-BBDE-3D54-B14A0CD2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461D8-AAE7-0515-00E8-CAE88A35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9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B7CA2-978B-4CF5-1D50-B1AC8753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4EB8D-6BAC-3A39-FEB0-ABAB43B2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2877-D9E4-9BFA-3F48-872E4F5B4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CF16-44E2-4DB4-97A3-237468F9ABC0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6A137-58D9-B4BB-9156-E0F0DCEFD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705FA-69DC-74D3-F9D3-6C2C41DC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A8D6-7020-4489-B3F6-B42D2B9F0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91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352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Clustering Evaluation – Elbow plots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791A88-5136-7B99-AF8D-7B7163E3FA3A}"/>
              </a:ext>
            </a:extLst>
          </p:cNvPr>
          <p:cNvGrpSpPr/>
          <p:nvPr/>
        </p:nvGrpSpPr>
        <p:grpSpPr>
          <a:xfrm>
            <a:off x="634364" y="1271588"/>
            <a:ext cx="5654470" cy="4494732"/>
            <a:chOff x="2845718" y="1262257"/>
            <a:chExt cx="6519765" cy="505728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0E479A2-DF16-BE5E-9899-9F7D4EA56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5718" y="1262257"/>
              <a:ext cx="6519765" cy="5057283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7386B6C-1E10-3F7C-A9F9-45B24322CC6C}"/>
                </a:ext>
              </a:extLst>
            </p:cNvPr>
            <p:cNvSpPr/>
            <p:nvPr/>
          </p:nvSpPr>
          <p:spPr>
            <a:xfrm>
              <a:off x="4842588" y="4217437"/>
              <a:ext cx="475861" cy="4292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630F132-533A-296F-57E4-6D2FE3233471}"/>
                </a:ext>
              </a:extLst>
            </p:cNvPr>
            <p:cNvSpPr/>
            <p:nvPr/>
          </p:nvSpPr>
          <p:spPr>
            <a:xfrm>
              <a:off x="5405535" y="4584441"/>
              <a:ext cx="475861" cy="4292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39FC588-B5CC-92C0-1A00-D5C6432E0900}"/>
                </a:ext>
              </a:extLst>
            </p:cNvPr>
            <p:cNvSpPr/>
            <p:nvPr/>
          </p:nvSpPr>
          <p:spPr>
            <a:xfrm>
              <a:off x="5968481" y="4799045"/>
              <a:ext cx="475861" cy="4292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207C77-A6BD-DDA8-F8D8-74BC85FC8093}"/>
              </a:ext>
            </a:extLst>
          </p:cNvPr>
          <p:cNvSpPr txBox="1"/>
          <p:nvPr/>
        </p:nvSpPr>
        <p:spPr>
          <a:xfrm>
            <a:off x="7100596" y="1352939"/>
            <a:ext cx="46186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Optimal clusters are at the point in which the knee "bends" or in </a:t>
            </a:r>
            <a:r>
              <a:rPr lang="en-GB" sz="15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mathemetical</a:t>
            </a:r>
            <a:r>
              <a:rPr lang="en-GB" sz="15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terms when the marginal total within sum of squares ("</a:t>
            </a:r>
            <a:r>
              <a:rPr lang="en-GB" sz="15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wss</a:t>
            </a:r>
            <a:r>
              <a:rPr lang="en-GB" sz="15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 for an additional cluster begins to decrease at a linear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Probably not 3 clusters, but after 4-5 clusters the inertias do seem to decrease linearly.</a:t>
            </a: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57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594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Spending behaviours for each customer segment – 5 clusters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896A68-633D-5E20-6A04-3CA136241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75" y="1439883"/>
            <a:ext cx="11099249" cy="47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8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394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Clustering Evaluation – Silhouette 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73134-EA02-BD77-A7CA-6A534D78A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87" y="1140570"/>
            <a:ext cx="6380194" cy="49587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0C6C1B-3F2A-A938-F512-0ADD2B878896}"/>
              </a:ext>
            </a:extLst>
          </p:cNvPr>
          <p:cNvSpPr txBox="1"/>
          <p:nvPr/>
        </p:nvSpPr>
        <p:spPr>
          <a:xfrm>
            <a:off x="7333863" y="1352939"/>
            <a:ext cx="4432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Ratio of intra-cluster distances to inter-cluster distances.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 indices closer to 1 indicate points are well-matched and similar to other points in the cluster.</a:t>
            </a: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7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3 Clusters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458CAF-DD53-57D4-6457-929E5E9AC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48" y="1450945"/>
            <a:ext cx="62103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4 Clusters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BC31AD-FC75-DB22-74E3-8B17B0F2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05" y="1252537"/>
            <a:ext cx="6210300" cy="4352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796F3B-8240-346E-FCE9-81EF397A4281}"/>
              </a:ext>
            </a:extLst>
          </p:cNvPr>
          <p:cNvSpPr txBox="1"/>
          <p:nvPr/>
        </p:nvSpPr>
        <p:spPr>
          <a:xfrm>
            <a:off x="7377580" y="606206"/>
            <a:ext cx="44923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1 segment of customer (cluster 1) that spends more frequently on average.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same customer segment has a higher monetary spend compared to the population average as with cluster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Cluster 0 are low spenders who shop infrequently, less recently and lower average spend compared to the population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Cluster 3 segment of customers – spent very recently i.e. towards end of the year but less frequently overall and with lower average spend.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00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5 Clusters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96F3B-8240-346E-FCE9-81EF397A4281}"/>
              </a:ext>
            </a:extLst>
          </p:cNvPr>
          <p:cNvSpPr txBox="1"/>
          <p:nvPr/>
        </p:nvSpPr>
        <p:spPr>
          <a:xfrm>
            <a:off x="7265820" y="929371"/>
            <a:ext cx="449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6A4AE-127D-DFA1-612E-B4834CFE853F}"/>
              </a:ext>
            </a:extLst>
          </p:cNvPr>
          <p:cNvSpPr txBox="1"/>
          <p:nvPr/>
        </p:nvSpPr>
        <p:spPr>
          <a:xfrm>
            <a:off x="7265820" y="1081771"/>
            <a:ext cx="4492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individuals in core clusters 0, 2 and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Minor clusters in 2 and 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 core clusters and 2 minor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0F2D-D224-91D5-543D-72C51A9F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35" y="1371599"/>
            <a:ext cx="5894240" cy="45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6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5 Clusters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96F3B-8240-346E-FCE9-81EF397A4281}"/>
              </a:ext>
            </a:extLst>
          </p:cNvPr>
          <p:cNvSpPr txBox="1"/>
          <p:nvPr/>
        </p:nvSpPr>
        <p:spPr>
          <a:xfrm>
            <a:off x="7377580" y="606206"/>
            <a:ext cx="449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6A4AE-127D-DFA1-612E-B4834CFE853F}"/>
              </a:ext>
            </a:extLst>
          </p:cNvPr>
          <p:cNvSpPr txBox="1"/>
          <p:nvPr/>
        </p:nvSpPr>
        <p:spPr>
          <a:xfrm>
            <a:off x="7023546" y="1001511"/>
            <a:ext cx="48464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 spread around monetary spend.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Many customers are relatively infrequent spenders with one cluster where frequency of transactions is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 Clusters with highly above average recency – spending very close up until the end of the year.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E8741-A463-1BD5-4FCE-A0BD27997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53" y="1953534"/>
            <a:ext cx="6051151" cy="21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5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5 Clusters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96F3B-8240-346E-FCE9-81EF397A4281}"/>
              </a:ext>
            </a:extLst>
          </p:cNvPr>
          <p:cNvSpPr txBox="1"/>
          <p:nvPr/>
        </p:nvSpPr>
        <p:spPr>
          <a:xfrm>
            <a:off x="7377580" y="606206"/>
            <a:ext cx="449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6A4AE-127D-DFA1-612E-B4834CFE853F}"/>
              </a:ext>
            </a:extLst>
          </p:cNvPr>
          <p:cNvSpPr txBox="1"/>
          <p:nvPr/>
        </p:nvSpPr>
        <p:spPr>
          <a:xfrm>
            <a:off x="7093000" y="1084586"/>
            <a:ext cx="449236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u="sng" dirty="0"/>
              <a:t>Major clusters (0,1,3)</a:t>
            </a:r>
          </a:p>
          <a:p>
            <a:endParaRPr lang="en-GB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0</a:t>
            </a:r>
            <a:r>
              <a:rPr lang="en-GB" sz="1500" dirty="0"/>
              <a:t>: Below average on all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1</a:t>
            </a:r>
            <a:r>
              <a:rPr lang="en-GB" sz="1500" dirty="0"/>
              <a:t>: Above average frequency and monetary spend, low recency.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3</a:t>
            </a:r>
            <a:r>
              <a:rPr lang="en-GB" sz="1500" dirty="0"/>
              <a:t>: Below average recency and frequency and average/slightly above average monetary spend.</a:t>
            </a:r>
          </a:p>
          <a:p>
            <a:endParaRPr lang="en-GB" sz="1500" dirty="0"/>
          </a:p>
          <a:p>
            <a:r>
              <a:rPr lang="en-GB" sz="1500" dirty="0"/>
              <a:t>Very large group of people.</a:t>
            </a:r>
          </a:p>
          <a:p>
            <a:endParaRPr lang="en-GB" sz="1500" dirty="0"/>
          </a:p>
          <a:p>
            <a:r>
              <a:rPr lang="en-GB" sz="1500" b="1" u="sng" dirty="0"/>
              <a:t>Minor </a:t>
            </a:r>
            <a:r>
              <a:rPr lang="en-GB" sz="1500" b="1" u="sng"/>
              <a:t>clusters (2,4)</a:t>
            </a:r>
            <a:endParaRPr lang="en-GB" sz="1500" b="1" u="sng" dirty="0"/>
          </a:p>
          <a:p>
            <a:endParaRPr lang="en-GB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2</a:t>
            </a:r>
            <a:r>
              <a:rPr lang="en-GB" sz="1500" dirty="0"/>
              <a:t>: Below-average frequency, average monetary spend </a:t>
            </a:r>
            <a:r>
              <a:rPr lang="en-GB" sz="1500" i="1" dirty="0"/>
              <a:t>and high recency.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b="1" dirty="0"/>
              <a:t>4: </a:t>
            </a:r>
            <a:r>
              <a:rPr lang="en-GB" sz="1500" dirty="0"/>
              <a:t>Below average frequency, average monetary spend </a:t>
            </a:r>
            <a:r>
              <a:rPr lang="en-GB" sz="1500" i="1" dirty="0"/>
              <a:t>but low recency.</a:t>
            </a:r>
            <a:endParaRPr lang="en-GB" sz="1500" b="1" i="1" dirty="0"/>
          </a:p>
          <a:p>
            <a:endParaRPr lang="en-GB" sz="1500" dirty="0"/>
          </a:p>
          <a:p>
            <a:r>
              <a:rPr lang="en-GB" sz="1500" dirty="0"/>
              <a:t>Minor clusters are quite similar apart from the fact that they differ on how recently they have made transactions.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4E3860-5280-76E2-AE40-CD81F35F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53" y="1084586"/>
            <a:ext cx="62103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2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482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Spending behaviours for each customer segment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091F3-3FE6-9FBE-3C86-9887E486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" y="1241284"/>
            <a:ext cx="10948987" cy="47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9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99533-CF94-A139-F2FC-278F96C80036}"/>
              </a:ext>
            </a:extLst>
          </p:cNvPr>
          <p:cNvSpPr txBox="1"/>
          <p:nvPr/>
        </p:nvSpPr>
        <p:spPr>
          <a:xfrm>
            <a:off x="811763" y="317240"/>
            <a:ext cx="594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Spending behaviours for each customer segment – 4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DCE3F-AE6E-9A79-D862-1E256A1F8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9" y="1419225"/>
            <a:ext cx="10748962" cy="43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9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727c9a1-4cc8-4dae-b26f-3016540a612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DDE852DE9DAB4A97E6F8A357786F31" ma:contentTypeVersion="16" ma:contentTypeDescription="Create a new document." ma:contentTypeScope="" ma:versionID="edbe17029275bc321119e343b4a1c8ce">
  <xsd:schema xmlns:xsd="http://www.w3.org/2001/XMLSchema" xmlns:xs="http://www.w3.org/2001/XMLSchema" xmlns:p="http://schemas.microsoft.com/office/2006/metadata/properties" xmlns:ns3="d727c9a1-4cc8-4dae-b26f-3016540a6122" xmlns:ns4="4843f6d6-50bc-4979-bebb-2e9e902adf18" targetNamespace="http://schemas.microsoft.com/office/2006/metadata/properties" ma:root="true" ma:fieldsID="e65c90bde7c6b9821291a0ba3a2a0498" ns3:_="" ns4:_="">
    <xsd:import namespace="d727c9a1-4cc8-4dae-b26f-3016540a6122"/>
    <xsd:import namespace="4843f6d6-50bc-4979-bebb-2e9e902adf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27c9a1-4cc8-4dae-b26f-3016540a61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3f6d6-50bc-4979-bebb-2e9e902adf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DE8817-F03C-49C7-8044-3B3F3F2BC66E}">
  <ds:schemaRefs>
    <ds:schemaRef ds:uri="d727c9a1-4cc8-4dae-b26f-3016540a6122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843f6d6-50bc-4979-bebb-2e9e902adf1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3285F8E-73FA-4723-92C7-3AC049FD41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F9B306-1F2F-4886-A740-26896DD4F8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27c9a1-4cc8-4dae-b26f-3016540a6122"/>
    <ds:schemaRef ds:uri="4843f6d6-50bc-4979-bebb-2e9e902adf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375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Joseph</dc:creator>
  <cp:lastModifiedBy>Don Joseph</cp:lastModifiedBy>
  <cp:revision>1</cp:revision>
  <dcterms:created xsi:type="dcterms:W3CDTF">2024-02-13T13:56:03Z</dcterms:created>
  <dcterms:modified xsi:type="dcterms:W3CDTF">2024-02-22T17:20:58Z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0x01010029DDE852DE9DAB4A97E6F8A357786F31</vt:lpwstr>
  </property>
</Properties>
</file>