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  <p:sldMasterId id="2147483674" r:id="rId4"/>
    <p:sldMasterId id="2147483690" r:id="rId5"/>
    <p:sldMasterId id="2147483698" r:id="rId6"/>
    <p:sldMasterId id="2147483713" r:id="rId7"/>
  </p:sldMasterIdLst>
  <p:notesMasterIdLst>
    <p:notesMasterId r:id="rId9"/>
  </p:notesMasterIdLst>
  <p:handoutMasterIdLst>
    <p:handoutMasterId r:id="rId15"/>
  </p:handoutMasterIdLst>
  <p:sldIdLst>
    <p:sldId id="256" r:id="rId8"/>
    <p:sldId id="308" r:id="rId10"/>
    <p:sldId id="313" r:id="rId11"/>
    <p:sldId id="309" r:id="rId12"/>
    <p:sldId id="311" r:id="rId13"/>
    <p:sldId id="312" r:id="rId14"/>
  </p:sldIdLst>
  <p:sldSz cx="9144000" cy="6858000" type="screen4x3"/>
  <p:notesSz cx="6781800" cy="9918700"/>
  <p:custDataLst>
    <p:tags r:id="rId20"/>
  </p:custData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1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an Nabney" initials="IN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629FF"/>
    <a:srgbClr val="9A1D2B"/>
    <a:srgbClr val="FF33CC"/>
    <a:srgbClr val="FF0000"/>
    <a:srgbClr val="699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98" d="100"/>
          <a:sy n="98" d="100"/>
        </p:scale>
        <p:origin x="738" y="90"/>
      </p:cViewPr>
      <p:guideLst>
        <p:guide orient="horz" pos="211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0" Type="http://schemas.openxmlformats.org/officeDocument/2006/relationships/tags" Target="tags/tag1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780" cy="4976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18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1451" y="0"/>
            <a:ext cx="2938780" cy="4976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18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1044"/>
            <a:ext cx="2938780" cy="4976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8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1451" y="9421044"/>
            <a:ext cx="2938780" cy="4976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8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0" y="0"/>
            <a:ext cx="293846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1225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711700"/>
            <a:ext cx="5426075" cy="44624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GB" noProof="0"/>
              <a:t>Click to edit Master text styles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/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3846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i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0" y="9421813"/>
            <a:ext cx="293846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i="0"/>
            </a:lvl1pPr>
          </a:lstStyle>
          <a:p>
            <a:pPr>
              <a:defRPr/>
            </a:pPr>
            <a:fld id="{87B37559-3438-4E1F-9E1E-68290CDDA7EA}" type="slidenum">
              <a:rPr lang="en-GB" altLang="en-US"/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DAEF74C-9C64-4BE1-92F3-E13CA949700F}" type="slidenum">
              <a:rPr lang="en-GB" altLang="en-US" smtClean="0"/>
            </a:fld>
            <a:endParaRPr lang="en-GB" alt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4" Type="http://schemas.openxmlformats.org/officeDocument/2006/relationships/image" Target="../media/image11.jpeg"/><Relationship Id="rId3" Type="http://schemas.openxmlformats.org/officeDocument/2006/relationships/image" Target="../media/image9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1.jpeg"/><Relationship Id="rId3" Type="http://schemas.openxmlformats.org/officeDocument/2006/relationships/image" Target="../media/image9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-1588"/>
            <a:ext cx="9148763" cy="686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" y="265113"/>
            <a:ext cx="2162175" cy="88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5163" y="2417763"/>
            <a:ext cx="4592637" cy="1439862"/>
          </a:xfrm>
        </p:spPr>
        <p:txBody>
          <a:bodyPr/>
          <a:lstStyle>
            <a:lvl1pPr>
              <a:defRPr sz="4000">
                <a:solidFill>
                  <a:srgbClr val="69923A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65163" y="5029200"/>
            <a:ext cx="3068637" cy="1239838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>
                <a:solidFill>
                  <a:srgbClr val="69923A"/>
                </a:solidFill>
              </a:defRPr>
            </a:lvl1pPr>
          </a:lstStyle>
          <a:p>
            <a:r>
              <a:rPr lang="en-GB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63563"/>
            <a:ext cx="1890713" cy="55546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4088" y="563563"/>
            <a:ext cx="5522912" cy="55546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088" y="563563"/>
            <a:ext cx="7566025" cy="5111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54088" y="2093913"/>
            <a:ext cx="3706812" cy="4024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3300" y="2093913"/>
            <a:ext cx="3706813" cy="4024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088" y="563563"/>
            <a:ext cx="7566025" cy="5111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54088" y="2093913"/>
            <a:ext cx="7566025" cy="4024312"/>
          </a:xfrm>
        </p:spPr>
        <p:txBody>
          <a:bodyPr/>
          <a:lstStyle/>
          <a:p>
            <a:pPr lvl="0"/>
            <a:endParaRPr lang="en-GB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0" y="1143000"/>
            <a:ext cx="9144000" cy="5715000"/>
          </a:xfrm>
          <a:prstGeom prst="rect">
            <a:avLst/>
          </a:prstGeom>
          <a:solidFill>
            <a:srgbClr val="69923A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4" name="AutoShape 8"/>
          <p:cNvSpPr>
            <a:spLocks noChangeArrowheads="1"/>
          </p:cNvSpPr>
          <p:nvPr/>
        </p:nvSpPr>
        <p:spPr bwMode="auto">
          <a:xfrm rot="10800000">
            <a:off x="8423275" y="1341438"/>
            <a:ext cx="720725" cy="8636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0"/>
            <a:ext cx="91440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i="0"/>
          </a:p>
        </p:txBody>
      </p:sp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" y="265113"/>
            <a:ext cx="2162175" cy="88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65163" y="2427288"/>
            <a:ext cx="7851775" cy="1258887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5163" y="2093913"/>
            <a:ext cx="3851275" cy="4024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8838" y="2093913"/>
            <a:ext cx="3851275" cy="4024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6375" y="563563"/>
            <a:ext cx="1963738" cy="55546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5163" y="563563"/>
            <a:ext cx="5738812" cy="55546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White and Colou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800" y="2131200"/>
            <a:ext cx="5259600" cy="1468800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0800" y="3602037"/>
            <a:ext cx="5259600" cy="1752000"/>
          </a:xfrm>
        </p:spPr>
        <p:txBody>
          <a:bodyPr/>
          <a:lstStyle>
            <a:lvl1pPr marL="0" indent="0" algn="l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664DDB-F7B8-4340-8B36-54D02D5F8AE9}" type="datetime1">
              <a:rPr lang="en-GB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A6810-17DA-4D25-BA09-1C747B0198C0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800" y="365126"/>
            <a:ext cx="84024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800" y="1825626"/>
            <a:ext cx="8402400" cy="3851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AA4AC-602A-489F-BEB3-E8E14B25FF32}" type="datetime1">
              <a:rPr lang="en-GB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2C9D7-BD7A-4D33-88F9-70928F3A8B73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White and Imag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>
          <a:xfrm>
            <a:off x="5708650" y="-4763"/>
            <a:ext cx="3435350" cy="6862763"/>
          </a:xfrm>
          <a:custGeom>
            <a:avLst/>
            <a:gdLst>
              <a:gd name="connsiteX0" fmla="*/ 0 w 3435350"/>
              <a:gd name="connsiteY0" fmla="*/ 0 h 5143500"/>
              <a:gd name="connsiteX1" fmla="*/ 3435350 w 3435350"/>
              <a:gd name="connsiteY1" fmla="*/ 0 h 5143500"/>
              <a:gd name="connsiteX2" fmla="*/ 3435350 w 3435350"/>
              <a:gd name="connsiteY2" fmla="*/ 5143500 h 5143500"/>
              <a:gd name="connsiteX3" fmla="*/ 0 w 3435350"/>
              <a:gd name="connsiteY3" fmla="*/ 5143500 h 5143500"/>
              <a:gd name="connsiteX4" fmla="*/ 0 w 3435350"/>
              <a:gd name="connsiteY4" fmla="*/ 0 h 5143500"/>
              <a:gd name="connsiteX0-1" fmla="*/ 1476375 w 3435350"/>
              <a:gd name="connsiteY0-2" fmla="*/ 0 h 5248275"/>
              <a:gd name="connsiteX1-3" fmla="*/ 3435350 w 3435350"/>
              <a:gd name="connsiteY1-4" fmla="*/ 104775 h 5248275"/>
              <a:gd name="connsiteX2-5" fmla="*/ 3435350 w 3435350"/>
              <a:gd name="connsiteY2-6" fmla="*/ 5248275 h 5248275"/>
              <a:gd name="connsiteX3-7" fmla="*/ 0 w 3435350"/>
              <a:gd name="connsiteY3-8" fmla="*/ 5248275 h 5248275"/>
              <a:gd name="connsiteX4-9" fmla="*/ 1476375 w 3435350"/>
              <a:gd name="connsiteY4-10" fmla="*/ 0 h 5248275"/>
              <a:gd name="connsiteX0-11" fmla="*/ 1190625 w 3435350"/>
              <a:gd name="connsiteY0-12" fmla="*/ 0 h 5162550"/>
              <a:gd name="connsiteX1-13" fmla="*/ 3435350 w 3435350"/>
              <a:gd name="connsiteY1-14" fmla="*/ 19050 h 5162550"/>
              <a:gd name="connsiteX2-15" fmla="*/ 3435350 w 3435350"/>
              <a:gd name="connsiteY2-16" fmla="*/ 5162550 h 5162550"/>
              <a:gd name="connsiteX3-17" fmla="*/ 0 w 3435350"/>
              <a:gd name="connsiteY3-18" fmla="*/ 5162550 h 5162550"/>
              <a:gd name="connsiteX4-19" fmla="*/ 1190625 w 3435350"/>
              <a:gd name="connsiteY4-20" fmla="*/ 0 h 5162550"/>
              <a:gd name="connsiteX0-21" fmla="*/ 1193800 w 3435350"/>
              <a:gd name="connsiteY0-22" fmla="*/ 0 h 5146675"/>
              <a:gd name="connsiteX1-23" fmla="*/ 3435350 w 3435350"/>
              <a:gd name="connsiteY1-24" fmla="*/ 3175 h 5146675"/>
              <a:gd name="connsiteX2-25" fmla="*/ 3435350 w 3435350"/>
              <a:gd name="connsiteY2-26" fmla="*/ 5146675 h 5146675"/>
              <a:gd name="connsiteX3-27" fmla="*/ 0 w 3435350"/>
              <a:gd name="connsiteY3-28" fmla="*/ 5146675 h 5146675"/>
              <a:gd name="connsiteX4-29" fmla="*/ 1193800 w 3435350"/>
              <a:gd name="connsiteY4-30" fmla="*/ 0 h 5146675"/>
              <a:gd name="connsiteX0-31" fmla="*/ 1219200 w 3435350"/>
              <a:gd name="connsiteY0-32" fmla="*/ 0 h 5146675"/>
              <a:gd name="connsiteX1-33" fmla="*/ 3435350 w 3435350"/>
              <a:gd name="connsiteY1-34" fmla="*/ 3175 h 5146675"/>
              <a:gd name="connsiteX2-35" fmla="*/ 3435350 w 3435350"/>
              <a:gd name="connsiteY2-36" fmla="*/ 5146675 h 5146675"/>
              <a:gd name="connsiteX3-37" fmla="*/ 0 w 3435350"/>
              <a:gd name="connsiteY3-38" fmla="*/ 5146675 h 5146675"/>
              <a:gd name="connsiteX4-39" fmla="*/ 1219200 w 3435350"/>
              <a:gd name="connsiteY4-40" fmla="*/ 0 h 5146675"/>
              <a:gd name="connsiteX0-41" fmla="*/ 1190625 w 3435350"/>
              <a:gd name="connsiteY0-42" fmla="*/ 0 h 5146675"/>
              <a:gd name="connsiteX1-43" fmla="*/ 3435350 w 3435350"/>
              <a:gd name="connsiteY1-44" fmla="*/ 3175 h 5146675"/>
              <a:gd name="connsiteX2-45" fmla="*/ 3435350 w 3435350"/>
              <a:gd name="connsiteY2-46" fmla="*/ 5146675 h 5146675"/>
              <a:gd name="connsiteX3-47" fmla="*/ 0 w 3435350"/>
              <a:gd name="connsiteY3-48" fmla="*/ 5146675 h 5146675"/>
              <a:gd name="connsiteX4-49" fmla="*/ 1190625 w 3435350"/>
              <a:gd name="connsiteY4-50" fmla="*/ 0 h 5146675"/>
              <a:gd name="connsiteX0-51" fmla="*/ 1190625 w 3435350"/>
              <a:gd name="connsiteY0-52" fmla="*/ 0 h 5146675"/>
              <a:gd name="connsiteX1-53" fmla="*/ 3435350 w 3435350"/>
              <a:gd name="connsiteY1-54" fmla="*/ 3175 h 5146675"/>
              <a:gd name="connsiteX2-55" fmla="*/ 3435350 w 3435350"/>
              <a:gd name="connsiteY2-56" fmla="*/ 5146675 h 5146675"/>
              <a:gd name="connsiteX3-57" fmla="*/ 0 w 3435350"/>
              <a:gd name="connsiteY3-58" fmla="*/ 5146675 h 5146675"/>
              <a:gd name="connsiteX4-59" fmla="*/ 1190625 w 3435350"/>
              <a:gd name="connsiteY4-60" fmla="*/ 0 h 51466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435350" h="5146675">
                <a:moveTo>
                  <a:pt x="1190625" y="0"/>
                </a:moveTo>
                <a:lnTo>
                  <a:pt x="3435350" y="3175"/>
                </a:lnTo>
                <a:lnTo>
                  <a:pt x="3435350" y="5146675"/>
                </a:lnTo>
                <a:lnTo>
                  <a:pt x="0" y="5146675"/>
                </a:lnTo>
                <a:lnTo>
                  <a:pt x="1190625" y="0"/>
                </a:lnTo>
                <a:close/>
              </a:path>
            </a:pathLst>
          </a:custGeom>
          <a:blipFill>
            <a:blip r:embed="rId3" cstate="hq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800" y="2131200"/>
            <a:ext cx="5259600" cy="1468800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0800" y="3602037"/>
            <a:ext cx="5259600" cy="1752000"/>
          </a:xfrm>
        </p:spPr>
        <p:txBody>
          <a:bodyPr/>
          <a:lstStyle>
            <a:lvl1pPr marL="0" indent="0" algn="l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D9F2D-9932-4726-8DBE-481141DB0BE1}" type="datetime1">
              <a:rPr lang="en-GB"/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6EEAA7-D1B8-4D95-8668-AAE1EF902115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White (Insert Image)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800" y="2131200"/>
            <a:ext cx="5259600" cy="1468800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0800" y="3602037"/>
            <a:ext cx="5259600" cy="1752000"/>
          </a:xfrm>
        </p:spPr>
        <p:txBody>
          <a:bodyPr/>
          <a:lstStyle>
            <a:lvl1pPr marL="0" indent="0" algn="l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682354" y="1"/>
            <a:ext cx="3461646" cy="6858477"/>
          </a:xfrm>
          <a:custGeom>
            <a:avLst/>
            <a:gdLst>
              <a:gd name="connsiteX0" fmla="*/ 0 w 3900487"/>
              <a:gd name="connsiteY0" fmla="*/ 5143500 h 5143500"/>
              <a:gd name="connsiteX1" fmla="*/ 975122 w 3900487"/>
              <a:gd name="connsiteY1" fmla="*/ 0 h 5143500"/>
              <a:gd name="connsiteX2" fmla="*/ 3900487 w 3900487"/>
              <a:gd name="connsiteY2" fmla="*/ 0 h 5143500"/>
              <a:gd name="connsiteX3" fmla="*/ 2925365 w 3900487"/>
              <a:gd name="connsiteY3" fmla="*/ 5143500 h 5143500"/>
              <a:gd name="connsiteX4" fmla="*/ 0 w 3900487"/>
              <a:gd name="connsiteY4" fmla="*/ 5143500 h 5143500"/>
              <a:gd name="connsiteX0-1" fmla="*/ 0 w 3900487"/>
              <a:gd name="connsiteY0-2" fmla="*/ 5143500 h 5149287"/>
              <a:gd name="connsiteX1-3" fmla="*/ 975122 w 3900487"/>
              <a:gd name="connsiteY1-4" fmla="*/ 0 h 5149287"/>
              <a:gd name="connsiteX2-5" fmla="*/ 3900487 w 3900487"/>
              <a:gd name="connsiteY2-6" fmla="*/ 0 h 5149287"/>
              <a:gd name="connsiteX3-7" fmla="*/ 3897639 w 3900487"/>
              <a:gd name="connsiteY3-8" fmla="*/ 5149287 h 5149287"/>
              <a:gd name="connsiteX4-9" fmla="*/ 0 w 3900487"/>
              <a:gd name="connsiteY4-10" fmla="*/ 5143500 h 5149287"/>
              <a:gd name="connsiteX0-11" fmla="*/ 0 w 3900487"/>
              <a:gd name="connsiteY0-12" fmla="*/ 5143500 h 5149287"/>
              <a:gd name="connsiteX1-13" fmla="*/ 1652241 w 3900487"/>
              <a:gd name="connsiteY1-14" fmla="*/ 11575 h 5149287"/>
              <a:gd name="connsiteX2-15" fmla="*/ 3900487 w 3900487"/>
              <a:gd name="connsiteY2-16" fmla="*/ 0 h 5149287"/>
              <a:gd name="connsiteX3-17" fmla="*/ 3897639 w 3900487"/>
              <a:gd name="connsiteY3-18" fmla="*/ 5149287 h 5149287"/>
              <a:gd name="connsiteX4-19" fmla="*/ 0 w 3900487"/>
              <a:gd name="connsiteY4-20" fmla="*/ 5143500 h 5149287"/>
              <a:gd name="connsiteX0-21" fmla="*/ 0 w 3425925"/>
              <a:gd name="connsiteY0-22" fmla="*/ 5143500 h 5149287"/>
              <a:gd name="connsiteX1-23" fmla="*/ 1177679 w 3425925"/>
              <a:gd name="connsiteY1-24" fmla="*/ 11575 h 5149287"/>
              <a:gd name="connsiteX2-25" fmla="*/ 3425925 w 3425925"/>
              <a:gd name="connsiteY2-26" fmla="*/ 0 h 5149287"/>
              <a:gd name="connsiteX3-27" fmla="*/ 3423077 w 3425925"/>
              <a:gd name="connsiteY3-28" fmla="*/ 5149287 h 5149287"/>
              <a:gd name="connsiteX4-29" fmla="*/ 0 w 3425925"/>
              <a:gd name="connsiteY4-30" fmla="*/ 5143500 h 5149287"/>
              <a:gd name="connsiteX0-31" fmla="*/ 0 w 3425925"/>
              <a:gd name="connsiteY0-32" fmla="*/ 5143500 h 5149287"/>
              <a:gd name="connsiteX1-33" fmla="*/ 1183466 w 3425925"/>
              <a:gd name="connsiteY1-34" fmla="*/ 1 h 5149287"/>
              <a:gd name="connsiteX2-35" fmla="*/ 3425925 w 3425925"/>
              <a:gd name="connsiteY2-36" fmla="*/ 0 h 5149287"/>
              <a:gd name="connsiteX3-37" fmla="*/ 3423077 w 3425925"/>
              <a:gd name="connsiteY3-38" fmla="*/ 5149287 h 5149287"/>
              <a:gd name="connsiteX4-39" fmla="*/ 0 w 3425925"/>
              <a:gd name="connsiteY4-40" fmla="*/ 5143500 h 5149287"/>
              <a:gd name="connsiteX0-41" fmla="*/ 0 w 3460649"/>
              <a:gd name="connsiteY0-42" fmla="*/ 5143500 h 5149287"/>
              <a:gd name="connsiteX1-43" fmla="*/ 1183466 w 3460649"/>
              <a:gd name="connsiteY1-44" fmla="*/ 1 h 5149287"/>
              <a:gd name="connsiteX2-45" fmla="*/ 3460649 w 3460649"/>
              <a:gd name="connsiteY2-46" fmla="*/ 0 h 5149287"/>
              <a:gd name="connsiteX3-47" fmla="*/ 3423077 w 3460649"/>
              <a:gd name="connsiteY3-48" fmla="*/ 5149287 h 5149287"/>
              <a:gd name="connsiteX4-49" fmla="*/ 0 w 3460649"/>
              <a:gd name="connsiteY4-50" fmla="*/ 5143500 h 5149287"/>
              <a:gd name="connsiteX0-51" fmla="*/ 0 w 3469436"/>
              <a:gd name="connsiteY0-52" fmla="*/ 5143500 h 5155075"/>
              <a:gd name="connsiteX1-53" fmla="*/ 1183466 w 3469436"/>
              <a:gd name="connsiteY1-54" fmla="*/ 1 h 5155075"/>
              <a:gd name="connsiteX2-55" fmla="*/ 3460649 w 3469436"/>
              <a:gd name="connsiteY2-56" fmla="*/ 0 h 5155075"/>
              <a:gd name="connsiteX3-57" fmla="*/ 3469376 w 3469436"/>
              <a:gd name="connsiteY3-58" fmla="*/ 5155075 h 5155075"/>
              <a:gd name="connsiteX4-59" fmla="*/ 0 w 3469436"/>
              <a:gd name="connsiteY4-60" fmla="*/ 5143500 h 5155075"/>
              <a:gd name="connsiteX0-61" fmla="*/ 0 w 3469436"/>
              <a:gd name="connsiteY0-62" fmla="*/ 5155434 h 5155434"/>
              <a:gd name="connsiteX1-63" fmla="*/ 1183466 w 3469436"/>
              <a:gd name="connsiteY1-64" fmla="*/ 1 h 5155434"/>
              <a:gd name="connsiteX2-65" fmla="*/ 3460649 w 3469436"/>
              <a:gd name="connsiteY2-66" fmla="*/ 0 h 5155434"/>
              <a:gd name="connsiteX3-67" fmla="*/ 3469376 w 3469436"/>
              <a:gd name="connsiteY3-68" fmla="*/ 5155075 h 5155434"/>
              <a:gd name="connsiteX4-69" fmla="*/ 0 w 3469436"/>
              <a:gd name="connsiteY4-70" fmla="*/ 5155434 h 515543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469436" h="5155434">
                <a:moveTo>
                  <a:pt x="0" y="5155434"/>
                </a:moveTo>
                <a:lnTo>
                  <a:pt x="1183466" y="1"/>
                </a:lnTo>
                <a:lnTo>
                  <a:pt x="3460649" y="0"/>
                </a:lnTo>
                <a:cubicBezTo>
                  <a:pt x="3459700" y="1716429"/>
                  <a:pt x="3470325" y="3438646"/>
                  <a:pt x="3469376" y="5155075"/>
                </a:cubicBezTo>
                <a:lnTo>
                  <a:pt x="0" y="5155434"/>
                </a:lnTo>
                <a:close/>
              </a:path>
            </a:pathLst>
          </a:custGeom>
          <a:noFill/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US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12846-7A06-4B40-9C58-4B42233C3544}" type="datetime1">
              <a:rPr lang="en-GB"/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1C3A3-733D-4E03-8BBA-57428344C856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Colour and Imag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>
          <a:xfrm>
            <a:off x="5708650" y="-4763"/>
            <a:ext cx="3435350" cy="6862763"/>
          </a:xfrm>
          <a:custGeom>
            <a:avLst/>
            <a:gdLst>
              <a:gd name="connsiteX0" fmla="*/ 0 w 3435350"/>
              <a:gd name="connsiteY0" fmla="*/ 0 h 5143500"/>
              <a:gd name="connsiteX1" fmla="*/ 3435350 w 3435350"/>
              <a:gd name="connsiteY1" fmla="*/ 0 h 5143500"/>
              <a:gd name="connsiteX2" fmla="*/ 3435350 w 3435350"/>
              <a:gd name="connsiteY2" fmla="*/ 5143500 h 5143500"/>
              <a:gd name="connsiteX3" fmla="*/ 0 w 3435350"/>
              <a:gd name="connsiteY3" fmla="*/ 5143500 h 5143500"/>
              <a:gd name="connsiteX4" fmla="*/ 0 w 3435350"/>
              <a:gd name="connsiteY4" fmla="*/ 0 h 5143500"/>
              <a:gd name="connsiteX0-1" fmla="*/ 1476375 w 3435350"/>
              <a:gd name="connsiteY0-2" fmla="*/ 0 h 5248275"/>
              <a:gd name="connsiteX1-3" fmla="*/ 3435350 w 3435350"/>
              <a:gd name="connsiteY1-4" fmla="*/ 104775 h 5248275"/>
              <a:gd name="connsiteX2-5" fmla="*/ 3435350 w 3435350"/>
              <a:gd name="connsiteY2-6" fmla="*/ 5248275 h 5248275"/>
              <a:gd name="connsiteX3-7" fmla="*/ 0 w 3435350"/>
              <a:gd name="connsiteY3-8" fmla="*/ 5248275 h 5248275"/>
              <a:gd name="connsiteX4-9" fmla="*/ 1476375 w 3435350"/>
              <a:gd name="connsiteY4-10" fmla="*/ 0 h 5248275"/>
              <a:gd name="connsiteX0-11" fmla="*/ 1190625 w 3435350"/>
              <a:gd name="connsiteY0-12" fmla="*/ 0 h 5162550"/>
              <a:gd name="connsiteX1-13" fmla="*/ 3435350 w 3435350"/>
              <a:gd name="connsiteY1-14" fmla="*/ 19050 h 5162550"/>
              <a:gd name="connsiteX2-15" fmla="*/ 3435350 w 3435350"/>
              <a:gd name="connsiteY2-16" fmla="*/ 5162550 h 5162550"/>
              <a:gd name="connsiteX3-17" fmla="*/ 0 w 3435350"/>
              <a:gd name="connsiteY3-18" fmla="*/ 5162550 h 5162550"/>
              <a:gd name="connsiteX4-19" fmla="*/ 1190625 w 3435350"/>
              <a:gd name="connsiteY4-20" fmla="*/ 0 h 5162550"/>
              <a:gd name="connsiteX0-21" fmla="*/ 1193800 w 3435350"/>
              <a:gd name="connsiteY0-22" fmla="*/ 0 h 5146675"/>
              <a:gd name="connsiteX1-23" fmla="*/ 3435350 w 3435350"/>
              <a:gd name="connsiteY1-24" fmla="*/ 3175 h 5146675"/>
              <a:gd name="connsiteX2-25" fmla="*/ 3435350 w 3435350"/>
              <a:gd name="connsiteY2-26" fmla="*/ 5146675 h 5146675"/>
              <a:gd name="connsiteX3-27" fmla="*/ 0 w 3435350"/>
              <a:gd name="connsiteY3-28" fmla="*/ 5146675 h 5146675"/>
              <a:gd name="connsiteX4-29" fmla="*/ 1193800 w 3435350"/>
              <a:gd name="connsiteY4-30" fmla="*/ 0 h 5146675"/>
              <a:gd name="connsiteX0-31" fmla="*/ 1219200 w 3435350"/>
              <a:gd name="connsiteY0-32" fmla="*/ 0 h 5146675"/>
              <a:gd name="connsiteX1-33" fmla="*/ 3435350 w 3435350"/>
              <a:gd name="connsiteY1-34" fmla="*/ 3175 h 5146675"/>
              <a:gd name="connsiteX2-35" fmla="*/ 3435350 w 3435350"/>
              <a:gd name="connsiteY2-36" fmla="*/ 5146675 h 5146675"/>
              <a:gd name="connsiteX3-37" fmla="*/ 0 w 3435350"/>
              <a:gd name="connsiteY3-38" fmla="*/ 5146675 h 5146675"/>
              <a:gd name="connsiteX4-39" fmla="*/ 1219200 w 3435350"/>
              <a:gd name="connsiteY4-40" fmla="*/ 0 h 5146675"/>
              <a:gd name="connsiteX0-41" fmla="*/ 1190625 w 3435350"/>
              <a:gd name="connsiteY0-42" fmla="*/ 0 h 5146675"/>
              <a:gd name="connsiteX1-43" fmla="*/ 3435350 w 3435350"/>
              <a:gd name="connsiteY1-44" fmla="*/ 3175 h 5146675"/>
              <a:gd name="connsiteX2-45" fmla="*/ 3435350 w 3435350"/>
              <a:gd name="connsiteY2-46" fmla="*/ 5146675 h 5146675"/>
              <a:gd name="connsiteX3-47" fmla="*/ 0 w 3435350"/>
              <a:gd name="connsiteY3-48" fmla="*/ 5146675 h 5146675"/>
              <a:gd name="connsiteX4-49" fmla="*/ 1190625 w 3435350"/>
              <a:gd name="connsiteY4-50" fmla="*/ 0 h 5146675"/>
              <a:gd name="connsiteX0-51" fmla="*/ 1190625 w 3435350"/>
              <a:gd name="connsiteY0-52" fmla="*/ 0 h 5146675"/>
              <a:gd name="connsiteX1-53" fmla="*/ 3435350 w 3435350"/>
              <a:gd name="connsiteY1-54" fmla="*/ 3175 h 5146675"/>
              <a:gd name="connsiteX2-55" fmla="*/ 3435350 w 3435350"/>
              <a:gd name="connsiteY2-56" fmla="*/ 5146675 h 5146675"/>
              <a:gd name="connsiteX3-57" fmla="*/ 0 w 3435350"/>
              <a:gd name="connsiteY3-58" fmla="*/ 5146675 h 5146675"/>
              <a:gd name="connsiteX4-59" fmla="*/ 1190625 w 3435350"/>
              <a:gd name="connsiteY4-60" fmla="*/ 0 h 51466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435350" h="5146675">
                <a:moveTo>
                  <a:pt x="1190625" y="0"/>
                </a:moveTo>
                <a:lnTo>
                  <a:pt x="3435350" y="3175"/>
                </a:lnTo>
                <a:lnTo>
                  <a:pt x="3435350" y="5146675"/>
                </a:lnTo>
                <a:lnTo>
                  <a:pt x="0" y="5146675"/>
                </a:lnTo>
                <a:lnTo>
                  <a:pt x="1190625" y="0"/>
                </a:lnTo>
                <a:close/>
              </a:path>
            </a:pathLst>
          </a:custGeom>
          <a:blipFill>
            <a:blip r:embed="rId3" cstate="hq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325" y="222250"/>
            <a:ext cx="2132013" cy="151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800" y="2131200"/>
            <a:ext cx="5259600" cy="1468800"/>
          </a:xfrm>
        </p:spPr>
        <p:txBody>
          <a:bodyPr anchor="b"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0800" y="3602037"/>
            <a:ext cx="5259600" cy="1752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5338417-3E6F-4BFF-9057-0066DE782A8A}" type="datetime1">
              <a:rPr lang="en-GB"/>
            </a:fld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67D9B06-E0D3-482C-8B23-B369CDD28B6D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Colour (Insert Image)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325" y="222250"/>
            <a:ext cx="2132013" cy="151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800" y="2131200"/>
            <a:ext cx="5259600" cy="1468800"/>
          </a:xfrm>
        </p:spPr>
        <p:txBody>
          <a:bodyPr anchor="b"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0800" y="3602037"/>
            <a:ext cx="5259600" cy="1752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682354" y="1"/>
            <a:ext cx="3461646" cy="6858477"/>
          </a:xfrm>
          <a:custGeom>
            <a:avLst/>
            <a:gdLst>
              <a:gd name="connsiteX0" fmla="*/ 0 w 3900487"/>
              <a:gd name="connsiteY0" fmla="*/ 5143500 h 5143500"/>
              <a:gd name="connsiteX1" fmla="*/ 975122 w 3900487"/>
              <a:gd name="connsiteY1" fmla="*/ 0 h 5143500"/>
              <a:gd name="connsiteX2" fmla="*/ 3900487 w 3900487"/>
              <a:gd name="connsiteY2" fmla="*/ 0 h 5143500"/>
              <a:gd name="connsiteX3" fmla="*/ 2925365 w 3900487"/>
              <a:gd name="connsiteY3" fmla="*/ 5143500 h 5143500"/>
              <a:gd name="connsiteX4" fmla="*/ 0 w 3900487"/>
              <a:gd name="connsiteY4" fmla="*/ 5143500 h 5143500"/>
              <a:gd name="connsiteX0-1" fmla="*/ 0 w 3900487"/>
              <a:gd name="connsiteY0-2" fmla="*/ 5143500 h 5149287"/>
              <a:gd name="connsiteX1-3" fmla="*/ 975122 w 3900487"/>
              <a:gd name="connsiteY1-4" fmla="*/ 0 h 5149287"/>
              <a:gd name="connsiteX2-5" fmla="*/ 3900487 w 3900487"/>
              <a:gd name="connsiteY2-6" fmla="*/ 0 h 5149287"/>
              <a:gd name="connsiteX3-7" fmla="*/ 3897639 w 3900487"/>
              <a:gd name="connsiteY3-8" fmla="*/ 5149287 h 5149287"/>
              <a:gd name="connsiteX4-9" fmla="*/ 0 w 3900487"/>
              <a:gd name="connsiteY4-10" fmla="*/ 5143500 h 5149287"/>
              <a:gd name="connsiteX0-11" fmla="*/ 0 w 3900487"/>
              <a:gd name="connsiteY0-12" fmla="*/ 5143500 h 5149287"/>
              <a:gd name="connsiteX1-13" fmla="*/ 1652241 w 3900487"/>
              <a:gd name="connsiteY1-14" fmla="*/ 11575 h 5149287"/>
              <a:gd name="connsiteX2-15" fmla="*/ 3900487 w 3900487"/>
              <a:gd name="connsiteY2-16" fmla="*/ 0 h 5149287"/>
              <a:gd name="connsiteX3-17" fmla="*/ 3897639 w 3900487"/>
              <a:gd name="connsiteY3-18" fmla="*/ 5149287 h 5149287"/>
              <a:gd name="connsiteX4-19" fmla="*/ 0 w 3900487"/>
              <a:gd name="connsiteY4-20" fmla="*/ 5143500 h 5149287"/>
              <a:gd name="connsiteX0-21" fmla="*/ 0 w 3425925"/>
              <a:gd name="connsiteY0-22" fmla="*/ 5143500 h 5149287"/>
              <a:gd name="connsiteX1-23" fmla="*/ 1177679 w 3425925"/>
              <a:gd name="connsiteY1-24" fmla="*/ 11575 h 5149287"/>
              <a:gd name="connsiteX2-25" fmla="*/ 3425925 w 3425925"/>
              <a:gd name="connsiteY2-26" fmla="*/ 0 h 5149287"/>
              <a:gd name="connsiteX3-27" fmla="*/ 3423077 w 3425925"/>
              <a:gd name="connsiteY3-28" fmla="*/ 5149287 h 5149287"/>
              <a:gd name="connsiteX4-29" fmla="*/ 0 w 3425925"/>
              <a:gd name="connsiteY4-30" fmla="*/ 5143500 h 5149287"/>
              <a:gd name="connsiteX0-31" fmla="*/ 0 w 3425925"/>
              <a:gd name="connsiteY0-32" fmla="*/ 5143500 h 5149287"/>
              <a:gd name="connsiteX1-33" fmla="*/ 1183466 w 3425925"/>
              <a:gd name="connsiteY1-34" fmla="*/ 1 h 5149287"/>
              <a:gd name="connsiteX2-35" fmla="*/ 3425925 w 3425925"/>
              <a:gd name="connsiteY2-36" fmla="*/ 0 h 5149287"/>
              <a:gd name="connsiteX3-37" fmla="*/ 3423077 w 3425925"/>
              <a:gd name="connsiteY3-38" fmla="*/ 5149287 h 5149287"/>
              <a:gd name="connsiteX4-39" fmla="*/ 0 w 3425925"/>
              <a:gd name="connsiteY4-40" fmla="*/ 5143500 h 5149287"/>
              <a:gd name="connsiteX0-41" fmla="*/ 0 w 3460649"/>
              <a:gd name="connsiteY0-42" fmla="*/ 5143500 h 5149287"/>
              <a:gd name="connsiteX1-43" fmla="*/ 1183466 w 3460649"/>
              <a:gd name="connsiteY1-44" fmla="*/ 1 h 5149287"/>
              <a:gd name="connsiteX2-45" fmla="*/ 3460649 w 3460649"/>
              <a:gd name="connsiteY2-46" fmla="*/ 0 h 5149287"/>
              <a:gd name="connsiteX3-47" fmla="*/ 3423077 w 3460649"/>
              <a:gd name="connsiteY3-48" fmla="*/ 5149287 h 5149287"/>
              <a:gd name="connsiteX4-49" fmla="*/ 0 w 3460649"/>
              <a:gd name="connsiteY4-50" fmla="*/ 5143500 h 5149287"/>
              <a:gd name="connsiteX0-51" fmla="*/ 0 w 3469436"/>
              <a:gd name="connsiteY0-52" fmla="*/ 5143500 h 5155075"/>
              <a:gd name="connsiteX1-53" fmla="*/ 1183466 w 3469436"/>
              <a:gd name="connsiteY1-54" fmla="*/ 1 h 5155075"/>
              <a:gd name="connsiteX2-55" fmla="*/ 3460649 w 3469436"/>
              <a:gd name="connsiteY2-56" fmla="*/ 0 h 5155075"/>
              <a:gd name="connsiteX3-57" fmla="*/ 3469376 w 3469436"/>
              <a:gd name="connsiteY3-58" fmla="*/ 5155075 h 5155075"/>
              <a:gd name="connsiteX4-59" fmla="*/ 0 w 3469436"/>
              <a:gd name="connsiteY4-60" fmla="*/ 5143500 h 5155075"/>
              <a:gd name="connsiteX0-61" fmla="*/ 0 w 3469436"/>
              <a:gd name="connsiteY0-62" fmla="*/ 5155434 h 5155434"/>
              <a:gd name="connsiteX1-63" fmla="*/ 1183466 w 3469436"/>
              <a:gd name="connsiteY1-64" fmla="*/ 1 h 5155434"/>
              <a:gd name="connsiteX2-65" fmla="*/ 3460649 w 3469436"/>
              <a:gd name="connsiteY2-66" fmla="*/ 0 h 5155434"/>
              <a:gd name="connsiteX3-67" fmla="*/ 3469376 w 3469436"/>
              <a:gd name="connsiteY3-68" fmla="*/ 5155075 h 5155434"/>
              <a:gd name="connsiteX4-69" fmla="*/ 0 w 3469436"/>
              <a:gd name="connsiteY4-70" fmla="*/ 5155434 h 515543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469436" h="5155434">
                <a:moveTo>
                  <a:pt x="0" y="5155434"/>
                </a:moveTo>
                <a:lnTo>
                  <a:pt x="1183466" y="1"/>
                </a:lnTo>
                <a:lnTo>
                  <a:pt x="3460649" y="0"/>
                </a:lnTo>
                <a:cubicBezTo>
                  <a:pt x="3459700" y="1716429"/>
                  <a:pt x="3470325" y="3438646"/>
                  <a:pt x="3469376" y="5155075"/>
                </a:cubicBezTo>
                <a:lnTo>
                  <a:pt x="0" y="5155434"/>
                </a:lnTo>
                <a:close/>
              </a:path>
            </a:pathLst>
          </a:custGeom>
          <a:noFill/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US" noProof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BB8CA39-6DA6-43AC-B080-DCCFD77D534A}" type="datetime1">
              <a:rPr lang="en-GB"/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878F02F-C488-4E89-A041-182781D9BBDB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Imag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800" y="907200"/>
            <a:ext cx="5259600" cy="1468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800" y="2433600"/>
            <a:ext cx="5259600" cy="3336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682354" y="0"/>
            <a:ext cx="3461646" cy="6858000"/>
          </a:xfrm>
          <a:custGeom>
            <a:avLst/>
            <a:gdLst>
              <a:gd name="connsiteX0" fmla="*/ 0 w 3900487"/>
              <a:gd name="connsiteY0" fmla="*/ 5143500 h 5143500"/>
              <a:gd name="connsiteX1" fmla="*/ 975122 w 3900487"/>
              <a:gd name="connsiteY1" fmla="*/ 0 h 5143500"/>
              <a:gd name="connsiteX2" fmla="*/ 3900487 w 3900487"/>
              <a:gd name="connsiteY2" fmla="*/ 0 h 5143500"/>
              <a:gd name="connsiteX3" fmla="*/ 2925365 w 3900487"/>
              <a:gd name="connsiteY3" fmla="*/ 5143500 h 5143500"/>
              <a:gd name="connsiteX4" fmla="*/ 0 w 3900487"/>
              <a:gd name="connsiteY4" fmla="*/ 5143500 h 5143500"/>
              <a:gd name="connsiteX0-1" fmla="*/ 0 w 3900487"/>
              <a:gd name="connsiteY0-2" fmla="*/ 5143500 h 5149287"/>
              <a:gd name="connsiteX1-3" fmla="*/ 975122 w 3900487"/>
              <a:gd name="connsiteY1-4" fmla="*/ 0 h 5149287"/>
              <a:gd name="connsiteX2-5" fmla="*/ 3900487 w 3900487"/>
              <a:gd name="connsiteY2-6" fmla="*/ 0 h 5149287"/>
              <a:gd name="connsiteX3-7" fmla="*/ 3897639 w 3900487"/>
              <a:gd name="connsiteY3-8" fmla="*/ 5149287 h 5149287"/>
              <a:gd name="connsiteX4-9" fmla="*/ 0 w 3900487"/>
              <a:gd name="connsiteY4-10" fmla="*/ 5143500 h 5149287"/>
              <a:gd name="connsiteX0-11" fmla="*/ 0 w 3900487"/>
              <a:gd name="connsiteY0-12" fmla="*/ 5143500 h 5149287"/>
              <a:gd name="connsiteX1-13" fmla="*/ 1652241 w 3900487"/>
              <a:gd name="connsiteY1-14" fmla="*/ 11575 h 5149287"/>
              <a:gd name="connsiteX2-15" fmla="*/ 3900487 w 3900487"/>
              <a:gd name="connsiteY2-16" fmla="*/ 0 h 5149287"/>
              <a:gd name="connsiteX3-17" fmla="*/ 3897639 w 3900487"/>
              <a:gd name="connsiteY3-18" fmla="*/ 5149287 h 5149287"/>
              <a:gd name="connsiteX4-19" fmla="*/ 0 w 3900487"/>
              <a:gd name="connsiteY4-20" fmla="*/ 5143500 h 5149287"/>
              <a:gd name="connsiteX0-21" fmla="*/ 0 w 3425925"/>
              <a:gd name="connsiteY0-22" fmla="*/ 5143500 h 5149287"/>
              <a:gd name="connsiteX1-23" fmla="*/ 1177679 w 3425925"/>
              <a:gd name="connsiteY1-24" fmla="*/ 11575 h 5149287"/>
              <a:gd name="connsiteX2-25" fmla="*/ 3425925 w 3425925"/>
              <a:gd name="connsiteY2-26" fmla="*/ 0 h 5149287"/>
              <a:gd name="connsiteX3-27" fmla="*/ 3423077 w 3425925"/>
              <a:gd name="connsiteY3-28" fmla="*/ 5149287 h 5149287"/>
              <a:gd name="connsiteX4-29" fmla="*/ 0 w 3425925"/>
              <a:gd name="connsiteY4-30" fmla="*/ 5143500 h 5149287"/>
              <a:gd name="connsiteX0-31" fmla="*/ 0 w 3425925"/>
              <a:gd name="connsiteY0-32" fmla="*/ 5143500 h 5149287"/>
              <a:gd name="connsiteX1-33" fmla="*/ 1183466 w 3425925"/>
              <a:gd name="connsiteY1-34" fmla="*/ 1 h 5149287"/>
              <a:gd name="connsiteX2-35" fmla="*/ 3425925 w 3425925"/>
              <a:gd name="connsiteY2-36" fmla="*/ 0 h 5149287"/>
              <a:gd name="connsiteX3-37" fmla="*/ 3423077 w 3425925"/>
              <a:gd name="connsiteY3-38" fmla="*/ 5149287 h 5149287"/>
              <a:gd name="connsiteX4-39" fmla="*/ 0 w 3425925"/>
              <a:gd name="connsiteY4-40" fmla="*/ 5143500 h 5149287"/>
              <a:gd name="connsiteX0-41" fmla="*/ 0 w 3460649"/>
              <a:gd name="connsiteY0-42" fmla="*/ 5143500 h 5149287"/>
              <a:gd name="connsiteX1-43" fmla="*/ 1183466 w 3460649"/>
              <a:gd name="connsiteY1-44" fmla="*/ 1 h 5149287"/>
              <a:gd name="connsiteX2-45" fmla="*/ 3460649 w 3460649"/>
              <a:gd name="connsiteY2-46" fmla="*/ 0 h 5149287"/>
              <a:gd name="connsiteX3-47" fmla="*/ 3423077 w 3460649"/>
              <a:gd name="connsiteY3-48" fmla="*/ 5149287 h 5149287"/>
              <a:gd name="connsiteX4-49" fmla="*/ 0 w 3460649"/>
              <a:gd name="connsiteY4-50" fmla="*/ 5143500 h 5149287"/>
              <a:gd name="connsiteX0-51" fmla="*/ 0 w 3469436"/>
              <a:gd name="connsiteY0-52" fmla="*/ 5143500 h 5155075"/>
              <a:gd name="connsiteX1-53" fmla="*/ 1183466 w 3469436"/>
              <a:gd name="connsiteY1-54" fmla="*/ 1 h 5155075"/>
              <a:gd name="connsiteX2-55" fmla="*/ 3460649 w 3469436"/>
              <a:gd name="connsiteY2-56" fmla="*/ 0 h 5155075"/>
              <a:gd name="connsiteX3-57" fmla="*/ 3469376 w 3469436"/>
              <a:gd name="connsiteY3-58" fmla="*/ 5155075 h 5155075"/>
              <a:gd name="connsiteX4-59" fmla="*/ 0 w 3469436"/>
              <a:gd name="connsiteY4-60" fmla="*/ 5143500 h 51550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469436" h="5155075">
                <a:moveTo>
                  <a:pt x="0" y="5143500"/>
                </a:moveTo>
                <a:lnTo>
                  <a:pt x="1183466" y="1"/>
                </a:lnTo>
                <a:lnTo>
                  <a:pt x="3460649" y="0"/>
                </a:lnTo>
                <a:cubicBezTo>
                  <a:pt x="3459700" y="1716429"/>
                  <a:pt x="3470325" y="3438646"/>
                  <a:pt x="3469376" y="5155075"/>
                </a:cubicBezTo>
                <a:lnTo>
                  <a:pt x="0" y="5143500"/>
                </a:lnTo>
                <a:close/>
              </a:path>
            </a:pathLst>
          </a:custGeom>
          <a:noFill/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US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B1B16-47AC-4D2E-99C1-B92EA25D7546}" type="datetime1">
              <a:rPr lang="en-GB"/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5877E6-CFA9-460C-AD53-BE61A630850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0800" y="1825626"/>
            <a:ext cx="4144050" cy="3851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6"/>
            <a:ext cx="4144050" cy="3851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1B097B-E4DF-49E1-B374-2855245427A4}" type="datetime1">
              <a:rPr lang="en-GB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B9201-5EC8-4A99-AE8D-33B2CDA1DBFD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Imag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0800" y="1825626"/>
            <a:ext cx="4144050" cy="3851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629600" y="1825626"/>
            <a:ext cx="4143600" cy="38512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2869F-F472-45FC-943D-A79C8190976D}" type="datetime1">
              <a:rPr lang="en-GB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87135-3C6A-4087-ACD3-911A6D361F8E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6324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370800" y="447566"/>
            <a:ext cx="8402400" cy="473745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628824" y="5797497"/>
            <a:ext cx="3143250" cy="92039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4F369-CAD3-4818-9564-EF163E89707B}" type="datetime1">
              <a:rPr lang="en-GB"/>
            </a:fld>
            <a:endParaRPr lang="en-GB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ED585F-DF48-42F9-ACBA-3B0DA106ABCE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Bleed Imag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689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628824" y="5797497"/>
            <a:ext cx="3143250" cy="92039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89B2E-8B73-46F8-AF95-17249E246D86}" type="datetime1">
              <a:rPr lang="en-GB"/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FE09A-49D6-4A62-B4AA-BD55395534F5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69C7AC-9293-42D1-9E05-A19086982E44}" type="datetime1">
              <a:rPr lang="en-GB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8EE50-6068-4827-B651-6F9B5B0487E3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709EE-233D-4379-A7DA-B5504C3CAFFC}" type="datetime1">
              <a:rPr lang="en-GB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437914-C2B2-4ECE-B1A4-B638D880D97A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28626" y="455084"/>
            <a:ext cx="8445500" cy="12068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Parchment" panose="03040602040708040804" charset="0"/>
                <a:ea typeface="Parchment" panose="03040602040708040804" charset="0"/>
                <a:cs typeface="Parchment" panose="03040602040708040804" charset="0"/>
              </a:defRPr>
            </a:lvl1pPr>
            <a:lvl2pPr>
              <a:defRPr b="1">
                <a:latin typeface="Sanchez" charset="0"/>
                <a:ea typeface="Sanchez" charset="0"/>
                <a:cs typeface="Sanchez" charset="0"/>
              </a:defRPr>
            </a:lvl2pPr>
            <a:lvl3pPr>
              <a:defRPr b="1">
                <a:latin typeface="Sanchez" charset="0"/>
                <a:ea typeface="Sanchez" charset="0"/>
                <a:cs typeface="Sanchez" charset="0"/>
              </a:defRPr>
            </a:lvl3pPr>
            <a:lvl4pPr>
              <a:defRPr b="1">
                <a:latin typeface="Sanchez" charset="0"/>
                <a:ea typeface="Sanchez" charset="0"/>
                <a:cs typeface="Sanchez" charset="0"/>
              </a:defRPr>
            </a:lvl4pPr>
            <a:lvl5pPr>
              <a:defRPr b="1">
                <a:latin typeface="Sanchez" charset="0"/>
                <a:ea typeface="Sanchez" charset="0"/>
                <a:cs typeface="Sanchez" charset="0"/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28626" y="1790301"/>
            <a:ext cx="8450263" cy="3901417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914400" indent="-45720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A260EA-B344-4EA9-92A2-EB281764C70A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5163" y="2417763"/>
            <a:ext cx="4592637" cy="1439862"/>
          </a:xfrm>
        </p:spPr>
        <p:txBody>
          <a:bodyPr/>
          <a:lstStyle>
            <a:lvl1pPr>
              <a:defRPr sz="4000">
                <a:solidFill>
                  <a:srgbClr val="69923A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65163" y="5029200"/>
            <a:ext cx="3068637" cy="1239838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>
                <a:solidFill>
                  <a:srgbClr val="69923A"/>
                </a:solidFill>
              </a:defRPr>
            </a:lvl1pPr>
          </a:lstStyle>
          <a:p>
            <a:r>
              <a:rPr lang="en-GB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4088" y="2093913"/>
            <a:ext cx="3706812" cy="4024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3300" y="2093913"/>
            <a:ext cx="3706813" cy="4024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844827"/>
            <a:ext cx="8640960" cy="1470025"/>
          </a:xfrm>
        </p:spPr>
        <p:txBody>
          <a:bodyPr anchor="b">
            <a:normAutofit/>
          </a:bodyPr>
          <a:lstStyle>
            <a:lvl1pPr algn="l">
              <a:defRPr sz="2700">
                <a:solidFill>
                  <a:srgbClr val="9A1D2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356992"/>
            <a:ext cx="864096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B172B-8142-4EA9-B039-A9FB78958D4B}" type="slidenum">
              <a:rPr lang="en-GB" altLang="en-US"/>
            </a:fld>
            <a:endParaRPr lang="en-GB" altLang="en-US"/>
          </a:p>
        </p:txBody>
      </p:sp>
    </p:spTree>
  </p:cSld>
  <p:clrMapOvr>
    <a:masterClrMapping/>
  </p:clrMapOvr>
  <p:transition spd="slow">
    <p:random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96752"/>
            <a:ext cx="8640960" cy="1143000"/>
          </a:xfrm>
        </p:spPr>
        <p:txBody>
          <a:bodyPr anchor="b">
            <a:normAutofit/>
          </a:bodyPr>
          <a:lstStyle>
            <a:lvl1pPr algn="l">
              <a:defRPr sz="2400">
                <a:solidFill>
                  <a:srgbClr val="9A1D2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420891"/>
            <a:ext cx="8640960" cy="3705275"/>
          </a:xfrm>
        </p:spPr>
        <p:txBody>
          <a:bodyPr/>
          <a:lstStyle>
            <a:lvl5pPr>
              <a:buFont typeface="Arial" panose="020B0604020202020204" pitchFamily="34" charset="0"/>
              <a:buChar char="­"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51D62-6805-4223-B81B-940E9811E7B0}" type="slidenum">
              <a:rPr lang="en-GB" altLang="en-US"/>
            </a:fld>
            <a:endParaRPr lang="en-GB" altLang="en-US"/>
          </a:p>
        </p:txBody>
      </p:sp>
    </p:spTree>
  </p:cSld>
  <p:clrMapOvr>
    <a:masterClrMapping/>
  </p:clrMapOvr>
  <p:transition spd="slow">
    <p:random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4"/>
            <a:ext cx="8640960" cy="4929411"/>
          </a:xfrm>
        </p:spPr>
        <p:txBody>
          <a:bodyPr/>
          <a:lstStyle>
            <a:lvl5pPr>
              <a:buFont typeface="Arial" panose="020B0604020202020204" pitchFamily="34" charset="0"/>
              <a:buChar char="­"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1D24A-799B-4099-83ED-0178F7BBE71A}" type="slidenum">
              <a:rPr lang="en-GB" altLang="en-US"/>
            </a:fld>
            <a:endParaRPr lang="en-GB" altLang="en-US"/>
          </a:p>
        </p:txBody>
      </p:sp>
    </p:spTree>
  </p:cSld>
  <p:clrMapOvr>
    <a:masterClrMapping/>
  </p:clrMapOvr>
  <p:transition spd="slow">
    <p:random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779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779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C94B8C-0411-4F7B-ABF1-ED14D8F91183}" type="slidenum">
              <a:rPr lang="en-GB" altLang="en-US"/>
            </a:fld>
            <a:endParaRPr lang="en-GB" altLang="en-US"/>
          </a:p>
        </p:txBody>
      </p:sp>
    </p:spTree>
  </p:cSld>
  <p:clrMapOvr>
    <a:masterClrMapping/>
  </p:clrMapOvr>
  <p:transition spd="slow">
    <p:random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68760"/>
            <a:ext cx="5486400" cy="4176464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45225"/>
            <a:ext cx="5486400" cy="654968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BA5600-C79B-4C34-941B-1F3A793B1630}" type="slidenum">
              <a:rPr lang="en-GB" altLang="en-US"/>
            </a:fld>
            <a:endParaRPr lang="en-GB" altLang="en-US"/>
          </a:p>
        </p:txBody>
      </p:sp>
    </p:spTree>
  </p:cSld>
  <p:clrMapOvr>
    <a:masterClrMapping/>
  </p:clrMapOvr>
  <p:transition spd="slow">
    <p:random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04078-E3B0-45BF-861A-91E93D1B7673}" type="slidenum">
              <a:rPr lang="en-GB" altLang="en-US"/>
            </a:fld>
            <a:endParaRPr lang="en-GB" altLang="en-US"/>
          </a:p>
        </p:txBody>
      </p:sp>
    </p:spTree>
  </p:cSld>
  <p:clrMapOvr>
    <a:masterClrMapping/>
  </p:clrMapOvr>
  <p:transition spd="slow">
    <p:random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alt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fld id="{43635FCD-8C3F-4155-808F-8C44A1EC0C71}" type="datetimeFigureOut">
              <a:rPr lang="en-GB" altLang="en-GB"/>
            </a:fld>
            <a:endParaRPr lang="en-GB" alt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endParaRPr lang="en-GB" alt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C66268-5293-43B7-916F-5DE445C617B7}" type="slidenum">
              <a:rPr lang="en-GB" altLang="en-GB"/>
            </a:fld>
            <a:endParaRPr lang="en-GB" altLang="en-GB"/>
          </a:p>
        </p:txBody>
      </p:sp>
    </p:spTree>
  </p:cSld>
  <p:clrMapOvr>
    <a:masterClrMapping/>
  </p:clrMapOvr>
  <p:transition spd="slow">
    <p:random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White and Colour">
    <p:bg>
      <p:bgPr>
        <a:blipFill dpi="0" rotWithShape="1">
          <a:blip r:embed="rId2" cstate="hq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800" y="2131200"/>
            <a:ext cx="5259600" cy="1468800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0800" y="3602037"/>
            <a:ext cx="5259600" cy="17520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664DDB-F7B8-4340-8B36-54D02D5F8AE9}" type="datetime1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A6810-17DA-4D25-BA09-1C747B0198C0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 cstate="hq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800" y="365126"/>
            <a:ext cx="84024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800" y="1825626"/>
            <a:ext cx="8402400" cy="3851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AAA4AC-602A-489F-BEB3-E8E14B25FF32}" type="datetime1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15800" y="5814791"/>
            <a:ext cx="2057400" cy="365125"/>
          </a:xfrm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22C9D7-BD7A-4D33-88F9-70928F3A8B73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White and Image">
    <p:bg>
      <p:bgPr>
        <a:blipFill dpi="0" rotWithShape="1">
          <a:blip r:embed="rId2" cstate="hq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708650" y="-4233"/>
            <a:ext cx="3435350" cy="6862233"/>
          </a:xfrm>
          <a:custGeom>
            <a:avLst/>
            <a:gdLst>
              <a:gd name="connsiteX0" fmla="*/ 0 w 3435350"/>
              <a:gd name="connsiteY0" fmla="*/ 0 h 5143500"/>
              <a:gd name="connsiteX1" fmla="*/ 3435350 w 3435350"/>
              <a:gd name="connsiteY1" fmla="*/ 0 h 5143500"/>
              <a:gd name="connsiteX2" fmla="*/ 3435350 w 3435350"/>
              <a:gd name="connsiteY2" fmla="*/ 5143500 h 5143500"/>
              <a:gd name="connsiteX3" fmla="*/ 0 w 3435350"/>
              <a:gd name="connsiteY3" fmla="*/ 5143500 h 5143500"/>
              <a:gd name="connsiteX4" fmla="*/ 0 w 3435350"/>
              <a:gd name="connsiteY4" fmla="*/ 0 h 5143500"/>
              <a:gd name="connsiteX0-1" fmla="*/ 1476375 w 3435350"/>
              <a:gd name="connsiteY0-2" fmla="*/ 0 h 5248275"/>
              <a:gd name="connsiteX1-3" fmla="*/ 3435350 w 3435350"/>
              <a:gd name="connsiteY1-4" fmla="*/ 104775 h 5248275"/>
              <a:gd name="connsiteX2-5" fmla="*/ 3435350 w 3435350"/>
              <a:gd name="connsiteY2-6" fmla="*/ 5248275 h 5248275"/>
              <a:gd name="connsiteX3-7" fmla="*/ 0 w 3435350"/>
              <a:gd name="connsiteY3-8" fmla="*/ 5248275 h 5248275"/>
              <a:gd name="connsiteX4-9" fmla="*/ 1476375 w 3435350"/>
              <a:gd name="connsiteY4-10" fmla="*/ 0 h 5248275"/>
              <a:gd name="connsiteX0-11" fmla="*/ 1190625 w 3435350"/>
              <a:gd name="connsiteY0-12" fmla="*/ 0 h 5162550"/>
              <a:gd name="connsiteX1-13" fmla="*/ 3435350 w 3435350"/>
              <a:gd name="connsiteY1-14" fmla="*/ 19050 h 5162550"/>
              <a:gd name="connsiteX2-15" fmla="*/ 3435350 w 3435350"/>
              <a:gd name="connsiteY2-16" fmla="*/ 5162550 h 5162550"/>
              <a:gd name="connsiteX3-17" fmla="*/ 0 w 3435350"/>
              <a:gd name="connsiteY3-18" fmla="*/ 5162550 h 5162550"/>
              <a:gd name="connsiteX4-19" fmla="*/ 1190625 w 3435350"/>
              <a:gd name="connsiteY4-20" fmla="*/ 0 h 5162550"/>
              <a:gd name="connsiteX0-21" fmla="*/ 1193800 w 3435350"/>
              <a:gd name="connsiteY0-22" fmla="*/ 0 h 5146675"/>
              <a:gd name="connsiteX1-23" fmla="*/ 3435350 w 3435350"/>
              <a:gd name="connsiteY1-24" fmla="*/ 3175 h 5146675"/>
              <a:gd name="connsiteX2-25" fmla="*/ 3435350 w 3435350"/>
              <a:gd name="connsiteY2-26" fmla="*/ 5146675 h 5146675"/>
              <a:gd name="connsiteX3-27" fmla="*/ 0 w 3435350"/>
              <a:gd name="connsiteY3-28" fmla="*/ 5146675 h 5146675"/>
              <a:gd name="connsiteX4-29" fmla="*/ 1193800 w 3435350"/>
              <a:gd name="connsiteY4-30" fmla="*/ 0 h 5146675"/>
              <a:gd name="connsiteX0-31" fmla="*/ 1219200 w 3435350"/>
              <a:gd name="connsiteY0-32" fmla="*/ 0 h 5146675"/>
              <a:gd name="connsiteX1-33" fmla="*/ 3435350 w 3435350"/>
              <a:gd name="connsiteY1-34" fmla="*/ 3175 h 5146675"/>
              <a:gd name="connsiteX2-35" fmla="*/ 3435350 w 3435350"/>
              <a:gd name="connsiteY2-36" fmla="*/ 5146675 h 5146675"/>
              <a:gd name="connsiteX3-37" fmla="*/ 0 w 3435350"/>
              <a:gd name="connsiteY3-38" fmla="*/ 5146675 h 5146675"/>
              <a:gd name="connsiteX4-39" fmla="*/ 1219200 w 3435350"/>
              <a:gd name="connsiteY4-40" fmla="*/ 0 h 5146675"/>
              <a:gd name="connsiteX0-41" fmla="*/ 1190625 w 3435350"/>
              <a:gd name="connsiteY0-42" fmla="*/ 0 h 5146675"/>
              <a:gd name="connsiteX1-43" fmla="*/ 3435350 w 3435350"/>
              <a:gd name="connsiteY1-44" fmla="*/ 3175 h 5146675"/>
              <a:gd name="connsiteX2-45" fmla="*/ 3435350 w 3435350"/>
              <a:gd name="connsiteY2-46" fmla="*/ 5146675 h 5146675"/>
              <a:gd name="connsiteX3-47" fmla="*/ 0 w 3435350"/>
              <a:gd name="connsiteY3-48" fmla="*/ 5146675 h 5146675"/>
              <a:gd name="connsiteX4-49" fmla="*/ 1190625 w 3435350"/>
              <a:gd name="connsiteY4-50" fmla="*/ 0 h 5146675"/>
              <a:gd name="connsiteX0-51" fmla="*/ 1190625 w 3435350"/>
              <a:gd name="connsiteY0-52" fmla="*/ 0 h 5146675"/>
              <a:gd name="connsiteX1-53" fmla="*/ 3435350 w 3435350"/>
              <a:gd name="connsiteY1-54" fmla="*/ 3175 h 5146675"/>
              <a:gd name="connsiteX2-55" fmla="*/ 3435350 w 3435350"/>
              <a:gd name="connsiteY2-56" fmla="*/ 5146675 h 5146675"/>
              <a:gd name="connsiteX3-57" fmla="*/ 0 w 3435350"/>
              <a:gd name="connsiteY3-58" fmla="*/ 5146675 h 5146675"/>
              <a:gd name="connsiteX4-59" fmla="*/ 1190625 w 3435350"/>
              <a:gd name="connsiteY4-60" fmla="*/ 0 h 51466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435350" h="5146675">
                <a:moveTo>
                  <a:pt x="1190625" y="0"/>
                </a:moveTo>
                <a:lnTo>
                  <a:pt x="3435350" y="3175"/>
                </a:lnTo>
                <a:lnTo>
                  <a:pt x="3435350" y="5146675"/>
                </a:lnTo>
                <a:lnTo>
                  <a:pt x="0" y="5146675"/>
                </a:lnTo>
                <a:lnTo>
                  <a:pt x="1190625" y="0"/>
                </a:lnTo>
                <a:close/>
              </a:path>
            </a:pathLst>
          </a:custGeom>
          <a:blipFill>
            <a:blip r:embed="rId3" cstate="hq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800" y="2131200"/>
            <a:ext cx="5259600" cy="1468800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0800" y="3602037"/>
            <a:ext cx="5259600" cy="17520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3D9F2D-9932-4726-8DBE-481141DB0BE1}" type="datetime1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6EEAA7-D1B8-4D95-8668-AAE1EF90211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White (Insert Image)">
    <p:bg>
      <p:bgPr>
        <a:blipFill dpi="0" rotWithShape="1">
          <a:blip r:embed="rId2" cstate="hq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800" y="2131200"/>
            <a:ext cx="5259600" cy="1468800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0800" y="3602037"/>
            <a:ext cx="5259600" cy="17520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912846-7A06-4B40-9C58-4B42233C3544}" type="datetime1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D1C3A3-733D-4E03-8BBA-57428344C856}" type="slidenum">
              <a:rPr lang="en-GB" smtClean="0"/>
            </a:fld>
            <a:endParaRPr lang="en-GB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682354" y="1"/>
            <a:ext cx="3461646" cy="6858477"/>
          </a:xfrm>
          <a:custGeom>
            <a:avLst/>
            <a:gdLst>
              <a:gd name="connsiteX0" fmla="*/ 0 w 3900487"/>
              <a:gd name="connsiteY0" fmla="*/ 5143500 h 5143500"/>
              <a:gd name="connsiteX1" fmla="*/ 975122 w 3900487"/>
              <a:gd name="connsiteY1" fmla="*/ 0 h 5143500"/>
              <a:gd name="connsiteX2" fmla="*/ 3900487 w 3900487"/>
              <a:gd name="connsiteY2" fmla="*/ 0 h 5143500"/>
              <a:gd name="connsiteX3" fmla="*/ 2925365 w 3900487"/>
              <a:gd name="connsiteY3" fmla="*/ 5143500 h 5143500"/>
              <a:gd name="connsiteX4" fmla="*/ 0 w 3900487"/>
              <a:gd name="connsiteY4" fmla="*/ 5143500 h 5143500"/>
              <a:gd name="connsiteX0-1" fmla="*/ 0 w 3900487"/>
              <a:gd name="connsiteY0-2" fmla="*/ 5143500 h 5149287"/>
              <a:gd name="connsiteX1-3" fmla="*/ 975122 w 3900487"/>
              <a:gd name="connsiteY1-4" fmla="*/ 0 h 5149287"/>
              <a:gd name="connsiteX2-5" fmla="*/ 3900487 w 3900487"/>
              <a:gd name="connsiteY2-6" fmla="*/ 0 h 5149287"/>
              <a:gd name="connsiteX3-7" fmla="*/ 3897639 w 3900487"/>
              <a:gd name="connsiteY3-8" fmla="*/ 5149287 h 5149287"/>
              <a:gd name="connsiteX4-9" fmla="*/ 0 w 3900487"/>
              <a:gd name="connsiteY4-10" fmla="*/ 5143500 h 5149287"/>
              <a:gd name="connsiteX0-11" fmla="*/ 0 w 3900487"/>
              <a:gd name="connsiteY0-12" fmla="*/ 5143500 h 5149287"/>
              <a:gd name="connsiteX1-13" fmla="*/ 1652241 w 3900487"/>
              <a:gd name="connsiteY1-14" fmla="*/ 11575 h 5149287"/>
              <a:gd name="connsiteX2-15" fmla="*/ 3900487 w 3900487"/>
              <a:gd name="connsiteY2-16" fmla="*/ 0 h 5149287"/>
              <a:gd name="connsiteX3-17" fmla="*/ 3897639 w 3900487"/>
              <a:gd name="connsiteY3-18" fmla="*/ 5149287 h 5149287"/>
              <a:gd name="connsiteX4-19" fmla="*/ 0 w 3900487"/>
              <a:gd name="connsiteY4-20" fmla="*/ 5143500 h 5149287"/>
              <a:gd name="connsiteX0-21" fmla="*/ 0 w 3425925"/>
              <a:gd name="connsiteY0-22" fmla="*/ 5143500 h 5149287"/>
              <a:gd name="connsiteX1-23" fmla="*/ 1177679 w 3425925"/>
              <a:gd name="connsiteY1-24" fmla="*/ 11575 h 5149287"/>
              <a:gd name="connsiteX2-25" fmla="*/ 3425925 w 3425925"/>
              <a:gd name="connsiteY2-26" fmla="*/ 0 h 5149287"/>
              <a:gd name="connsiteX3-27" fmla="*/ 3423077 w 3425925"/>
              <a:gd name="connsiteY3-28" fmla="*/ 5149287 h 5149287"/>
              <a:gd name="connsiteX4-29" fmla="*/ 0 w 3425925"/>
              <a:gd name="connsiteY4-30" fmla="*/ 5143500 h 5149287"/>
              <a:gd name="connsiteX0-31" fmla="*/ 0 w 3425925"/>
              <a:gd name="connsiteY0-32" fmla="*/ 5143500 h 5149287"/>
              <a:gd name="connsiteX1-33" fmla="*/ 1183466 w 3425925"/>
              <a:gd name="connsiteY1-34" fmla="*/ 1 h 5149287"/>
              <a:gd name="connsiteX2-35" fmla="*/ 3425925 w 3425925"/>
              <a:gd name="connsiteY2-36" fmla="*/ 0 h 5149287"/>
              <a:gd name="connsiteX3-37" fmla="*/ 3423077 w 3425925"/>
              <a:gd name="connsiteY3-38" fmla="*/ 5149287 h 5149287"/>
              <a:gd name="connsiteX4-39" fmla="*/ 0 w 3425925"/>
              <a:gd name="connsiteY4-40" fmla="*/ 5143500 h 5149287"/>
              <a:gd name="connsiteX0-41" fmla="*/ 0 w 3460649"/>
              <a:gd name="connsiteY0-42" fmla="*/ 5143500 h 5149287"/>
              <a:gd name="connsiteX1-43" fmla="*/ 1183466 w 3460649"/>
              <a:gd name="connsiteY1-44" fmla="*/ 1 h 5149287"/>
              <a:gd name="connsiteX2-45" fmla="*/ 3460649 w 3460649"/>
              <a:gd name="connsiteY2-46" fmla="*/ 0 h 5149287"/>
              <a:gd name="connsiteX3-47" fmla="*/ 3423077 w 3460649"/>
              <a:gd name="connsiteY3-48" fmla="*/ 5149287 h 5149287"/>
              <a:gd name="connsiteX4-49" fmla="*/ 0 w 3460649"/>
              <a:gd name="connsiteY4-50" fmla="*/ 5143500 h 5149287"/>
              <a:gd name="connsiteX0-51" fmla="*/ 0 w 3469436"/>
              <a:gd name="connsiteY0-52" fmla="*/ 5143500 h 5155075"/>
              <a:gd name="connsiteX1-53" fmla="*/ 1183466 w 3469436"/>
              <a:gd name="connsiteY1-54" fmla="*/ 1 h 5155075"/>
              <a:gd name="connsiteX2-55" fmla="*/ 3460649 w 3469436"/>
              <a:gd name="connsiteY2-56" fmla="*/ 0 h 5155075"/>
              <a:gd name="connsiteX3-57" fmla="*/ 3469376 w 3469436"/>
              <a:gd name="connsiteY3-58" fmla="*/ 5155075 h 5155075"/>
              <a:gd name="connsiteX4-59" fmla="*/ 0 w 3469436"/>
              <a:gd name="connsiteY4-60" fmla="*/ 5143500 h 5155075"/>
              <a:gd name="connsiteX0-61" fmla="*/ 0 w 3469436"/>
              <a:gd name="connsiteY0-62" fmla="*/ 5155434 h 5155434"/>
              <a:gd name="connsiteX1-63" fmla="*/ 1183466 w 3469436"/>
              <a:gd name="connsiteY1-64" fmla="*/ 1 h 5155434"/>
              <a:gd name="connsiteX2-65" fmla="*/ 3460649 w 3469436"/>
              <a:gd name="connsiteY2-66" fmla="*/ 0 h 5155434"/>
              <a:gd name="connsiteX3-67" fmla="*/ 3469376 w 3469436"/>
              <a:gd name="connsiteY3-68" fmla="*/ 5155075 h 5155434"/>
              <a:gd name="connsiteX4-69" fmla="*/ 0 w 3469436"/>
              <a:gd name="connsiteY4-70" fmla="*/ 5155434 h 515543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469436" h="5155434">
                <a:moveTo>
                  <a:pt x="0" y="5155434"/>
                </a:moveTo>
                <a:lnTo>
                  <a:pt x="1183466" y="1"/>
                </a:lnTo>
                <a:lnTo>
                  <a:pt x="3460649" y="0"/>
                </a:lnTo>
                <a:cubicBezTo>
                  <a:pt x="3459700" y="1716429"/>
                  <a:pt x="3470325" y="3438646"/>
                  <a:pt x="3469376" y="5155075"/>
                </a:cubicBezTo>
                <a:lnTo>
                  <a:pt x="0" y="5155434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Colour and Image">
    <p:bg>
      <p:bgPr>
        <a:blipFill dpi="0" rotWithShape="1">
          <a:blip r:embed="rId2" cstate="hq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/>
          <p:nvPr/>
        </p:nvSpPr>
        <p:spPr>
          <a:xfrm>
            <a:off x="5708650" y="-4233"/>
            <a:ext cx="3435350" cy="6862233"/>
          </a:xfrm>
          <a:custGeom>
            <a:avLst/>
            <a:gdLst>
              <a:gd name="connsiteX0" fmla="*/ 0 w 3435350"/>
              <a:gd name="connsiteY0" fmla="*/ 0 h 5143500"/>
              <a:gd name="connsiteX1" fmla="*/ 3435350 w 3435350"/>
              <a:gd name="connsiteY1" fmla="*/ 0 h 5143500"/>
              <a:gd name="connsiteX2" fmla="*/ 3435350 w 3435350"/>
              <a:gd name="connsiteY2" fmla="*/ 5143500 h 5143500"/>
              <a:gd name="connsiteX3" fmla="*/ 0 w 3435350"/>
              <a:gd name="connsiteY3" fmla="*/ 5143500 h 5143500"/>
              <a:gd name="connsiteX4" fmla="*/ 0 w 3435350"/>
              <a:gd name="connsiteY4" fmla="*/ 0 h 5143500"/>
              <a:gd name="connsiteX0-1" fmla="*/ 1476375 w 3435350"/>
              <a:gd name="connsiteY0-2" fmla="*/ 0 h 5248275"/>
              <a:gd name="connsiteX1-3" fmla="*/ 3435350 w 3435350"/>
              <a:gd name="connsiteY1-4" fmla="*/ 104775 h 5248275"/>
              <a:gd name="connsiteX2-5" fmla="*/ 3435350 w 3435350"/>
              <a:gd name="connsiteY2-6" fmla="*/ 5248275 h 5248275"/>
              <a:gd name="connsiteX3-7" fmla="*/ 0 w 3435350"/>
              <a:gd name="connsiteY3-8" fmla="*/ 5248275 h 5248275"/>
              <a:gd name="connsiteX4-9" fmla="*/ 1476375 w 3435350"/>
              <a:gd name="connsiteY4-10" fmla="*/ 0 h 5248275"/>
              <a:gd name="connsiteX0-11" fmla="*/ 1190625 w 3435350"/>
              <a:gd name="connsiteY0-12" fmla="*/ 0 h 5162550"/>
              <a:gd name="connsiteX1-13" fmla="*/ 3435350 w 3435350"/>
              <a:gd name="connsiteY1-14" fmla="*/ 19050 h 5162550"/>
              <a:gd name="connsiteX2-15" fmla="*/ 3435350 w 3435350"/>
              <a:gd name="connsiteY2-16" fmla="*/ 5162550 h 5162550"/>
              <a:gd name="connsiteX3-17" fmla="*/ 0 w 3435350"/>
              <a:gd name="connsiteY3-18" fmla="*/ 5162550 h 5162550"/>
              <a:gd name="connsiteX4-19" fmla="*/ 1190625 w 3435350"/>
              <a:gd name="connsiteY4-20" fmla="*/ 0 h 5162550"/>
              <a:gd name="connsiteX0-21" fmla="*/ 1193800 w 3435350"/>
              <a:gd name="connsiteY0-22" fmla="*/ 0 h 5146675"/>
              <a:gd name="connsiteX1-23" fmla="*/ 3435350 w 3435350"/>
              <a:gd name="connsiteY1-24" fmla="*/ 3175 h 5146675"/>
              <a:gd name="connsiteX2-25" fmla="*/ 3435350 w 3435350"/>
              <a:gd name="connsiteY2-26" fmla="*/ 5146675 h 5146675"/>
              <a:gd name="connsiteX3-27" fmla="*/ 0 w 3435350"/>
              <a:gd name="connsiteY3-28" fmla="*/ 5146675 h 5146675"/>
              <a:gd name="connsiteX4-29" fmla="*/ 1193800 w 3435350"/>
              <a:gd name="connsiteY4-30" fmla="*/ 0 h 5146675"/>
              <a:gd name="connsiteX0-31" fmla="*/ 1219200 w 3435350"/>
              <a:gd name="connsiteY0-32" fmla="*/ 0 h 5146675"/>
              <a:gd name="connsiteX1-33" fmla="*/ 3435350 w 3435350"/>
              <a:gd name="connsiteY1-34" fmla="*/ 3175 h 5146675"/>
              <a:gd name="connsiteX2-35" fmla="*/ 3435350 w 3435350"/>
              <a:gd name="connsiteY2-36" fmla="*/ 5146675 h 5146675"/>
              <a:gd name="connsiteX3-37" fmla="*/ 0 w 3435350"/>
              <a:gd name="connsiteY3-38" fmla="*/ 5146675 h 5146675"/>
              <a:gd name="connsiteX4-39" fmla="*/ 1219200 w 3435350"/>
              <a:gd name="connsiteY4-40" fmla="*/ 0 h 5146675"/>
              <a:gd name="connsiteX0-41" fmla="*/ 1190625 w 3435350"/>
              <a:gd name="connsiteY0-42" fmla="*/ 0 h 5146675"/>
              <a:gd name="connsiteX1-43" fmla="*/ 3435350 w 3435350"/>
              <a:gd name="connsiteY1-44" fmla="*/ 3175 h 5146675"/>
              <a:gd name="connsiteX2-45" fmla="*/ 3435350 w 3435350"/>
              <a:gd name="connsiteY2-46" fmla="*/ 5146675 h 5146675"/>
              <a:gd name="connsiteX3-47" fmla="*/ 0 w 3435350"/>
              <a:gd name="connsiteY3-48" fmla="*/ 5146675 h 5146675"/>
              <a:gd name="connsiteX4-49" fmla="*/ 1190625 w 3435350"/>
              <a:gd name="connsiteY4-50" fmla="*/ 0 h 5146675"/>
              <a:gd name="connsiteX0-51" fmla="*/ 1190625 w 3435350"/>
              <a:gd name="connsiteY0-52" fmla="*/ 0 h 5146675"/>
              <a:gd name="connsiteX1-53" fmla="*/ 3435350 w 3435350"/>
              <a:gd name="connsiteY1-54" fmla="*/ 3175 h 5146675"/>
              <a:gd name="connsiteX2-55" fmla="*/ 3435350 w 3435350"/>
              <a:gd name="connsiteY2-56" fmla="*/ 5146675 h 5146675"/>
              <a:gd name="connsiteX3-57" fmla="*/ 0 w 3435350"/>
              <a:gd name="connsiteY3-58" fmla="*/ 5146675 h 5146675"/>
              <a:gd name="connsiteX4-59" fmla="*/ 1190625 w 3435350"/>
              <a:gd name="connsiteY4-60" fmla="*/ 0 h 51466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435350" h="5146675">
                <a:moveTo>
                  <a:pt x="1190625" y="0"/>
                </a:moveTo>
                <a:lnTo>
                  <a:pt x="3435350" y="3175"/>
                </a:lnTo>
                <a:lnTo>
                  <a:pt x="3435350" y="5146675"/>
                </a:lnTo>
                <a:lnTo>
                  <a:pt x="0" y="5146675"/>
                </a:lnTo>
                <a:lnTo>
                  <a:pt x="1190625" y="0"/>
                </a:lnTo>
                <a:close/>
              </a:path>
            </a:pathLst>
          </a:custGeom>
          <a:blipFill>
            <a:blip r:embed="rId3" cstate="hq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800" y="2131200"/>
            <a:ext cx="5259600" cy="1468800"/>
          </a:xfrm>
        </p:spPr>
        <p:txBody>
          <a:bodyPr anchor="b"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0800" y="3602037"/>
            <a:ext cx="5259600" cy="17520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5338417-3E6F-4BFF-9057-0066DE782A8A}" type="datetime1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67D9B06-E0D3-482C-8B23-B369CDD28B6D}" type="slidenum">
              <a:rPr lang="en-GB" smtClean="0"/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747" y="222346"/>
            <a:ext cx="2132735" cy="15173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Colour (Insert Image)">
    <p:bg>
      <p:bgPr>
        <a:blipFill dpi="0" rotWithShape="1">
          <a:blip r:embed="rId2" cstate="hq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800" y="2131200"/>
            <a:ext cx="5259600" cy="1468800"/>
          </a:xfrm>
        </p:spPr>
        <p:txBody>
          <a:bodyPr anchor="b"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0800" y="3602037"/>
            <a:ext cx="5259600" cy="17520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BB8CA39-6DA6-43AC-B080-DCCFD77D534A}" type="datetime1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878F02F-C488-4E89-A041-182781D9BBDB}" type="slidenum">
              <a:rPr lang="en-GB" smtClean="0"/>
            </a:fld>
            <a:endParaRPr lang="en-GB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682354" y="1"/>
            <a:ext cx="3461646" cy="6858477"/>
          </a:xfrm>
          <a:custGeom>
            <a:avLst/>
            <a:gdLst>
              <a:gd name="connsiteX0" fmla="*/ 0 w 3900487"/>
              <a:gd name="connsiteY0" fmla="*/ 5143500 h 5143500"/>
              <a:gd name="connsiteX1" fmla="*/ 975122 w 3900487"/>
              <a:gd name="connsiteY1" fmla="*/ 0 h 5143500"/>
              <a:gd name="connsiteX2" fmla="*/ 3900487 w 3900487"/>
              <a:gd name="connsiteY2" fmla="*/ 0 h 5143500"/>
              <a:gd name="connsiteX3" fmla="*/ 2925365 w 3900487"/>
              <a:gd name="connsiteY3" fmla="*/ 5143500 h 5143500"/>
              <a:gd name="connsiteX4" fmla="*/ 0 w 3900487"/>
              <a:gd name="connsiteY4" fmla="*/ 5143500 h 5143500"/>
              <a:gd name="connsiteX0-1" fmla="*/ 0 w 3900487"/>
              <a:gd name="connsiteY0-2" fmla="*/ 5143500 h 5149287"/>
              <a:gd name="connsiteX1-3" fmla="*/ 975122 w 3900487"/>
              <a:gd name="connsiteY1-4" fmla="*/ 0 h 5149287"/>
              <a:gd name="connsiteX2-5" fmla="*/ 3900487 w 3900487"/>
              <a:gd name="connsiteY2-6" fmla="*/ 0 h 5149287"/>
              <a:gd name="connsiteX3-7" fmla="*/ 3897639 w 3900487"/>
              <a:gd name="connsiteY3-8" fmla="*/ 5149287 h 5149287"/>
              <a:gd name="connsiteX4-9" fmla="*/ 0 w 3900487"/>
              <a:gd name="connsiteY4-10" fmla="*/ 5143500 h 5149287"/>
              <a:gd name="connsiteX0-11" fmla="*/ 0 w 3900487"/>
              <a:gd name="connsiteY0-12" fmla="*/ 5143500 h 5149287"/>
              <a:gd name="connsiteX1-13" fmla="*/ 1652241 w 3900487"/>
              <a:gd name="connsiteY1-14" fmla="*/ 11575 h 5149287"/>
              <a:gd name="connsiteX2-15" fmla="*/ 3900487 w 3900487"/>
              <a:gd name="connsiteY2-16" fmla="*/ 0 h 5149287"/>
              <a:gd name="connsiteX3-17" fmla="*/ 3897639 w 3900487"/>
              <a:gd name="connsiteY3-18" fmla="*/ 5149287 h 5149287"/>
              <a:gd name="connsiteX4-19" fmla="*/ 0 w 3900487"/>
              <a:gd name="connsiteY4-20" fmla="*/ 5143500 h 5149287"/>
              <a:gd name="connsiteX0-21" fmla="*/ 0 w 3425925"/>
              <a:gd name="connsiteY0-22" fmla="*/ 5143500 h 5149287"/>
              <a:gd name="connsiteX1-23" fmla="*/ 1177679 w 3425925"/>
              <a:gd name="connsiteY1-24" fmla="*/ 11575 h 5149287"/>
              <a:gd name="connsiteX2-25" fmla="*/ 3425925 w 3425925"/>
              <a:gd name="connsiteY2-26" fmla="*/ 0 h 5149287"/>
              <a:gd name="connsiteX3-27" fmla="*/ 3423077 w 3425925"/>
              <a:gd name="connsiteY3-28" fmla="*/ 5149287 h 5149287"/>
              <a:gd name="connsiteX4-29" fmla="*/ 0 w 3425925"/>
              <a:gd name="connsiteY4-30" fmla="*/ 5143500 h 5149287"/>
              <a:gd name="connsiteX0-31" fmla="*/ 0 w 3425925"/>
              <a:gd name="connsiteY0-32" fmla="*/ 5143500 h 5149287"/>
              <a:gd name="connsiteX1-33" fmla="*/ 1183466 w 3425925"/>
              <a:gd name="connsiteY1-34" fmla="*/ 1 h 5149287"/>
              <a:gd name="connsiteX2-35" fmla="*/ 3425925 w 3425925"/>
              <a:gd name="connsiteY2-36" fmla="*/ 0 h 5149287"/>
              <a:gd name="connsiteX3-37" fmla="*/ 3423077 w 3425925"/>
              <a:gd name="connsiteY3-38" fmla="*/ 5149287 h 5149287"/>
              <a:gd name="connsiteX4-39" fmla="*/ 0 w 3425925"/>
              <a:gd name="connsiteY4-40" fmla="*/ 5143500 h 5149287"/>
              <a:gd name="connsiteX0-41" fmla="*/ 0 w 3460649"/>
              <a:gd name="connsiteY0-42" fmla="*/ 5143500 h 5149287"/>
              <a:gd name="connsiteX1-43" fmla="*/ 1183466 w 3460649"/>
              <a:gd name="connsiteY1-44" fmla="*/ 1 h 5149287"/>
              <a:gd name="connsiteX2-45" fmla="*/ 3460649 w 3460649"/>
              <a:gd name="connsiteY2-46" fmla="*/ 0 h 5149287"/>
              <a:gd name="connsiteX3-47" fmla="*/ 3423077 w 3460649"/>
              <a:gd name="connsiteY3-48" fmla="*/ 5149287 h 5149287"/>
              <a:gd name="connsiteX4-49" fmla="*/ 0 w 3460649"/>
              <a:gd name="connsiteY4-50" fmla="*/ 5143500 h 5149287"/>
              <a:gd name="connsiteX0-51" fmla="*/ 0 w 3469436"/>
              <a:gd name="connsiteY0-52" fmla="*/ 5143500 h 5155075"/>
              <a:gd name="connsiteX1-53" fmla="*/ 1183466 w 3469436"/>
              <a:gd name="connsiteY1-54" fmla="*/ 1 h 5155075"/>
              <a:gd name="connsiteX2-55" fmla="*/ 3460649 w 3469436"/>
              <a:gd name="connsiteY2-56" fmla="*/ 0 h 5155075"/>
              <a:gd name="connsiteX3-57" fmla="*/ 3469376 w 3469436"/>
              <a:gd name="connsiteY3-58" fmla="*/ 5155075 h 5155075"/>
              <a:gd name="connsiteX4-59" fmla="*/ 0 w 3469436"/>
              <a:gd name="connsiteY4-60" fmla="*/ 5143500 h 5155075"/>
              <a:gd name="connsiteX0-61" fmla="*/ 0 w 3469436"/>
              <a:gd name="connsiteY0-62" fmla="*/ 5155434 h 5155434"/>
              <a:gd name="connsiteX1-63" fmla="*/ 1183466 w 3469436"/>
              <a:gd name="connsiteY1-64" fmla="*/ 1 h 5155434"/>
              <a:gd name="connsiteX2-65" fmla="*/ 3460649 w 3469436"/>
              <a:gd name="connsiteY2-66" fmla="*/ 0 h 5155434"/>
              <a:gd name="connsiteX3-67" fmla="*/ 3469376 w 3469436"/>
              <a:gd name="connsiteY3-68" fmla="*/ 5155075 h 5155434"/>
              <a:gd name="connsiteX4-69" fmla="*/ 0 w 3469436"/>
              <a:gd name="connsiteY4-70" fmla="*/ 5155434 h 515543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469436" h="5155434">
                <a:moveTo>
                  <a:pt x="0" y="5155434"/>
                </a:moveTo>
                <a:lnTo>
                  <a:pt x="1183466" y="1"/>
                </a:lnTo>
                <a:lnTo>
                  <a:pt x="3460649" y="0"/>
                </a:lnTo>
                <a:cubicBezTo>
                  <a:pt x="3459700" y="1716429"/>
                  <a:pt x="3470325" y="3438646"/>
                  <a:pt x="3469376" y="5155075"/>
                </a:cubicBezTo>
                <a:lnTo>
                  <a:pt x="0" y="5155434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747" y="222346"/>
            <a:ext cx="2132735" cy="15173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Image">
    <p:bg>
      <p:bgPr>
        <a:blipFill dpi="0" rotWithShape="1">
          <a:blip r:embed="rId2" cstate="hq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800" y="907200"/>
            <a:ext cx="5259600" cy="1468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800" y="2433600"/>
            <a:ext cx="5259600" cy="3336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EB1B16-47AC-4D2E-99C1-B92EA25D7546}" type="datetime1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5877E6-CFA9-460C-AD53-BE61A6308504}" type="slidenum">
              <a:rPr lang="en-GB" smtClean="0"/>
            </a:fld>
            <a:endParaRPr lang="en-GB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682354" y="0"/>
            <a:ext cx="3461646" cy="6858000"/>
          </a:xfrm>
          <a:custGeom>
            <a:avLst/>
            <a:gdLst>
              <a:gd name="connsiteX0" fmla="*/ 0 w 3900487"/>
              <a:gd name="connsiteY0" fmla="*/ 5143500 h 5143500"/>
              <a:gd name="connsiteX1" fmla="*/ 975122 w 3900487"/>
              <a:gd name="connsiteY1" fmla="*/ 0 h 5143500"/>
              <a:gd name="connsiteX2" fmla="*/ 3900487 w 3900487"/>
              <a:gd name="connsiteY2" fmla="*/ 0 h 5143500"/>
              <a:gd name="connsiteX3" fmla="*/ 2925365 w 3900487"/>
              <a:gd name="connsiteY3" fmla="*/ 5143500 h 5143500"/>
              <a:gd name="connsiteX4" fmla="*/ 0 w 3900487"/>
              <a:gd name="connsiteY4" fmla="*/ 5143500 h 5143500"/>
              <a:gd name="connsiteX0-1" fmla="*/ 0 w 3900487"/>
              <a:gd name="connsiteY0-2" fmla="*/ 5143500 h 5149287"/>
              <a:gd name="connsiteX1-3" fmla="*/ 975122 w 3900487"/>
              <a:gd name="connsiteY1-4" fmla="*/ 0 h 5149287"/>
              <a:gd name="connsiteX2-5" fmla="*/ 3900487 w 3900487"/>
              <a:gd name="connsiteY2-6" fmla="*/ 0 h 5149287"/>
              <a:gd name="connsiteX3-7" fmla="*/ 3897639 w 3900487"/>
              <a:gd name="connsiteY3-8" fmla="*/ 5149287 h 5149287"/>
              <a:gd name="connsiteX4-9" fmla="*/ 0 w 3900487"/>
              <a:gd name="connsiteY4-10" fmla="*/ 5143500 h 5149287"/>
              <a:gd name="connsiteX0-11" fmla="*/ 0 w 3900487"/>
              <a:gd name="connsiteY0-12" fmla="*/ 5143500 h 5149287"/>
              <a:gd name="connsiteX1-13" fmla="*/ 1652241 w 3900487"/>
              <a:gd name="connsiteY1-14" fmla="*/ 11575 h 5149287"/>
              <a:gd name="connsiteX2-15" fmla="*/ 3900487 w 3900487"/>
              <a:gd name="connsiteY2-16" fmla="*/ 0 h 5149287"/>
              <a:gd name="connsiteX3-17" fmla="*/ 3897639 w 3900487"/>
              <a:gd name="connsiteY3-18" fmla="*/ 5149287 h 5149287"/>
              <a:gd name="connsiteX4-19" fmla="*/ 0 w 3900487"/>
              <a:gd name="connsiteY4-20" fmla="*/ 5143500 h 5149287"/>
              <a:gd name="connsiteX0-21" fmla="*/ 0 w 3425925"/>
              <a:gd name="connsiteY0-22" fmla="*/ 5143500 h 5149287"/>
              <a:gd name="connsiteX1-23" fmla="*/ 1177679 w 3425925"/>
              <a:gd name="connsiteY1-24" fmla="*/ 11575 h 5149287"/>
              <a:gd name="connsiteX2-25" fmla="*/ 3425925 w 3425925"/>
              <a:gd name="connsiteY2-26" fmla="*/ 0 h 5149287"/>
              <a:gd name="connsiteX3-27" fmla="*/ 3423077 w 3425925"/>
              <a:gd name="connsiteY3-28" fmla="*/ 5149287 h 5149287"/>
              <a:gd name="connsiteX4-29" fmla="*/ 0 w 3425925"/>
              <a:gd name="connsiteY4-30" fmla="*/ 5143500 h 5149287"/>
              <a:gd name="connsiteX0-31" fmla="*/ 0 w 3425925"/>
              <a:gd name="connsiteY0-32" fmla="*/ 5143500 h 5149287"/>
              <a:gd name="connsiteX1-33" fmla="*/ 1183466 w 3425925"/>
              <a:gd name="connsiteY1-34" fmla="*/ 1 h 5149287"/>
              <a:gd name="connsiteX2-35" fmla="*/ 3425925 w 3425925"/>
              <a:gd name="connsiteY2-36" fmla="*/ 0 h 5149287"/>
              <a:gd name="connsiteX3-37" fmla="*/ 3423077 w 3425925"/>
              <a:gd name="connsiteY3-38" fmla="*/ 5149287 h 5149287"/>
              <a:gd name="connsiteX4-39" fmla="*/ 0 w 3425925"/>
              <a:gd name="connsiteY4-40" fmla="*/ 5143500 h 5149287"/>
              <a:gd name="connsiteX0-41" fmla="*/ 0 w 3460649"/>
              <a:gd name="connsiteY0-42" fmla="*/ 5143500 h 5149287"/>
              <a:gd name="connsiteX1-43" fmla="*/ 1183466 w 3460649"/>
              <a:gd name="connsiteY1-44" fmla="*/ 1 h 5149287"/>
              <a:gd name="connsiteX2-45" fmla="*/ 3460649 w 3460649"/>
              <a:gd name="connsiteY2-46" fmla="*/ 0 h 5149287"/>
              <a:gd name="connsiteX3-47" fmla="*/ 3423077 w 3460649"/>
              <a:gd name="connsiteY3-48" fmla="*/ 5149287 h 5149287"/>
              <a:gd name="connsiteX4-49" fmla="*/ 0 w 3460649"/>
              <a:gd name="connsiteY4-50" fmla="*/ 5143500 h 5149287"/>
              <a:gd name="connsiteX0-51" fmla="*/ 0 w 3469436"/>
              <a:gd name="connsiteY0-52" fmla="*/ 5143500 h 5155075"/>
              <a:gd name="connsiteX1-53" fmla="*/ 1183466 w 3469436"/>
              <a:gd name="connsiteY1-54" fmla="*/ 1 h 5155075"/>
              <a:gd name="connsiteX2-55" fmla="*/ 3460649 w 3469436"/>
              <a:gd name="connsiteY2-56" fmla="*/ 0 h 5155075"/>
              <a:gd name="connsiteX3-57" fmla="*/ 3469376 w 3469436"/>
              <a:gd name="connsiteY3-58" fmla="*/ 5155075 h 5155075"/>
              <a:gd name="connsiteX4-59" fmla="*/ 0 w 3469436"/>
              <a:gd name="connsiteY4-60" fmla="*/ 5143500 h 51550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469436" h="5155075">
                <a:moveTo>
                  <a:pt x="0" y="5143500"/>
                </a:moveTo>
                <a:lnTo>
                  <a:pt x="1183466" y="1"/>
                </a:lnTo>
                <a:lnTo>
                  <a:pt x="3460649" y="0"/>
                </a:lnTo>
                <a:cubicBezTo>
                  <a:pt x="3459700" y="1716429"/>
                  <a:pt x="3470325" y="3438646"/>
                  <a:pt x="3469376" y="5155075"/>
                </a:cubicBezTo>
                <a:lnTo>
                  <a:pt x="0" y="5143500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 cstate="hq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0800" y="1825626"/>
            <a:ext cx="4144050" cy="3851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6"/>
            <a:ext cx="4144050" cy="3851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1B097B-E4DF-49E1-B374-2855245427A4}" type="datetime1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2B9201-5EC8-4A99-AE8D-33B2CDA1DBFD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Image">
    <p:bg>
      <p:bgPr>
        <a:blipFill dpi="0" rotWithShape="1">
          <a:blip r:embed="rId2" cstate="hq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0800" y="1825626"/>
            <a:ext cx="4144050" cy="3851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E2869F-F472-45FC-943D-A79C8190976D}" type="datetime1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187135-3C6A-4087-ACD3-911A6D361F8E}" type="slidenum">
              <a:rPr lang="en-GB" smtClean="0"/>
            </a:fld>
            <a:endParaRPr lang="en-GB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629600" y="1825626"/>
            <a:ext cx="4143600" cy="38512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">
    <p:bg>
      <p:bgPr>
        <a:blipFill dpi="0" rotWithShape="1">
          <a:blip r:embed="rId2" cstate="hq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9144000" cy="56324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370800" y="447566"/>
            <a:ext cx="8402400" cy="473745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44F369-CAD3-4818-9564-EF163E89707B}" type="datetime1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ED585F-DF48-42F9-ACBA-3B0DA106ABCE}" type="slidenum">
              <a:rPr lang="en-GB" smtClean="0"/>
            </a:fld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628824" y="5797497"/>
            <a:ext cx="3143250" cy="92039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image caption</a:t>
            </a:r>
            <a:endParaRPr lang="en-GB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Bleed Image">
    <p:bg>
      <p:bgPr>
        <a:blipFill dpi="0" rotWithShape="1">
          <a:blip r:embed="rId2" cstate="hq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B89B2E-8B73-46F8-AF95-17249E246D86}" type="datetime1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DFE09A-49D6-4A62-B4AA-BD55395534F5}" type="slidenum">
              <a:rPr lang="en-GB" smtClean="0"/>
            </a:fld>
            <a:endParaRPr lang="en-GB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689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full bleed picture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628824" y="5797497"/>
            <a:ext cx="3143250" cy="92039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image caption</a:t>
            </a:r>
            <a:endParaRPr lang="en-GB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 cstate="hq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69C7AC-9293-42D1-9E05-A19086982E44}" type="datetime1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A8EE50-6068-4827-B651-6F9B5B0487E3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 cstate="hq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B709EE-233D-4379-A7DA-B5504C3CAFFC}" type="datetime1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437914-C2B2-4ECE-B1A4-B638D880D97A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A260EA-B344-4EA9-92A2-EB281764C70A}" type="slidenum">
              <a:rPr lang="en-US" smtClean="0"/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28626" y="455084"/>
            <a:ext cx="8445500" cy="12068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Parchment" panose="03040602040708040804" charset="0"/>
                <a:ea typeface="Parchment" panose="03040602040708040804" charset="0"/>
                <a:cs typeface="Parchment" panose="03040602040708040804" charset="0"/>
              </a:defRPr>
            </a:lvl1pPr>
            <a:lvl2pPr>
              <a:defRPr b="1">
                <a:latin typeface="Sanchez" charset="0"/>
                <a:ea typeface="Sanchez" charset="0"/>
                <a:cs typeface="Sanchez" charset="0"/>
              </a:defRPr>
            </a:lvl2pPr>
            <a:lvl3pPr>
              <a:defRPr b="1">
                <a:latin typeface="Sanchez" charset="0"/>
                <a:ea typeface="Sanchez" charset="0"/>
                <a:cs typeface="Sanchez" charset="0"/>
              </a:defRPr>
            </a:lvl3pPr>
            <a:lvl4pPr>
              <a:defRPr b="1">
                <a:latin typeface="Sanchez" charset="0"/>
                <a:ea typeface="Sanchez" charset="0"/>
                <a:cs typeface="Sanchez" charset="0"/>
              </a:defRPr>
            </a:lvl4pPr>
            <a:lvl5pPr>
              <a:defRPr b="1">
                <a:latin typeface="Sanchez" charset="0"/>
                <a:ea typeface="Sanchez" charset="0"/>
                <a:cs typeface="Sanchez" charset="0"/>
              </a:defRPr>
            </a:lvl5pPr>
          </a:lstStyle>
          <a:p>
            <a:pPr lvl="0"/>
            <a:r>
              <a:rPr lang="en-US"/>
              <a:t>Click to add title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28626" y="1790301"/>
            <a:ext cx="8450263" cy="3901417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914400" indent="-45720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844827"/>
            <a:ext cx="8640960" cy="1470025"/>
          </a:xfrm>
        </p:spPr>
        <p:txBody>
          <a:bodyPr anchor="b">
            <a:normAutofit/>
          </a:bodyPr>
          <a:lstStyle>
            <a:lvl1pPr algn="l">
              <a:defRPr sz="2700">
                <a:solidFill>
                  <a:srgbClr val="9A1D2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356992"/>
            <a:ext cx="864096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1713BD-5732-46D6-B92A-504D994A0206}" type="slidenum">
              <a:rPr lang="en-GB" altLang="en-US"/>
            </a:fld>
            <a:endParaRPr lang="en-GB" altLang="en-US"/>
          </a:p>
        </p:txBody>
      </p:sp>
    </p:spTree>
  </p:cSld>
  <p:clrMapOvr>
    <a:masterClrMapping/>
  </p:clrMapOvr>
  <p:transition spd="slow">
    <p:random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96752"/>
            <a:ext cx="8640960" cy="1143000"/>
          </a:xfrm>
        </p:spPr>
        <p:txBody>
          <a:bodyPr anchor="b">
            <a:normAutofit/>
          </a:bodyPr>
          <a:lstStyle>
            <a:lvl1pPr algn="l">
              <a:defRPr sz="2400">
                <a:solidFill>
                  <a:srgbClr val="9A1D2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420891"/>
            <a:ext cx="8640960" cy="3705275"/>
          </a:xfrm>
        </p:spPr>
        <p:txBody>
          <a:bodyPr/>
          <a:lstStyle>
            <a:lvl5pPr>
              <a:buFont typeface="Arial" panose="020B0604020202020204" pitchFamily="34" charset="0"/>
              <a:buChar char="­"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A79A8C-B65E-4DAA-86B8-FD464A11D487}" type="slidenum">
              <a:rPr lang="en-GB" altLang="en-US"/>
            </a:fld>
            <a:endParaRPr lang="en-GB" altLang="en-US"/>
          </a:p>
        </p:txBody>
      </p:sp>
    </p:spTree>
  </p:cSld>
  <p:clrMapOvr>
    <a:masterClrMapping/>
  </p:clrMapOvr>
  <p:transition spd="slow">
    <p:random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4"/>
            <a:ext cx="8640960" cy="4929411"/>
          </a:xfrm>
        </p:spPr>
        <p:txBody>
          <a:bodyPr/>
          <a:lstStyle>
            <a:lvl5pPr>
              <a:buFont typeface="Arial" panose="020B0604020202020204" pitchFamily="34" charset="0"/>
              <a:buChar char="­"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DB8B0-D9FE-4E33-AF2E-ED5DB9179984}" type="slidenum">
              <a:rPr lang="en-GB" altLang="en-US"/>
            </a:fld>
            <a:endParaRPr lang="en-GB" altLang="en-US"/>
          </a:p>
        </p:txBody>
      </p:sp>
    </p:spTree>
  </p:cSld>
  <p:clrMapOvr>
    <a:masterClrMapping/>
  </p:clrMapOvr>
  <p:transition spd="slow">
    <p:random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779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779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B024EF-40F1-4600-831C-506787B3EEDA}" type="slidenum">
              <a:rPr lang="en-GB" altLang="en-US"/>
            </a:fld>
            <a:endParaRPr lang="en-GB" altLang="en-US"/>
          </a:p>
        </p:txBody>
      </p:sp>
    </p:spTree>
  </p:cSld>
  <p:clrMapOvr>
    <a:masterClrMapping/>
  </p:clrMapOvr>
  <p:transition spd="slow">
    <p:random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68760"/>
            <a:ext cx="5486400" cy="4176464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45225"/>
            <a:ext cx="5486400" cy="654968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926449-4E13-4375-8070-C4ACF405F5D0}" type="slidenum">
              <a:rPr lang="en-GB" altLang="en-US"/>
            </a:fld>
            <a:endParaRPr lang="en-GB" altLang="en-US"/>
          </a:p>
        </p:txBody>
      </p:sp>
    </p:spTree>
  </p:cSld>
  <p:clrMapOvr>
    <a:masterClrMapping/>
  </p:clrMapOvr>
  <p:transition spd="slow">
    <p:random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D85F92-AE9D-466D-9E61-2B986232D598}" type="slidenum">
              <a:rPr lang="en-GB" altLang="en-US"/>
            </a:fld>
            <a:endParaRPr lang="en-GB" altLang="en-US"/>
          </a:p>
        </p:txBody>
      </p:sp>
    </p:spTree>
  </p:cSld>
  <p:clrMapOvr>
    <a:masterClrMapping/>
  </p:clrMapOvr>
  <p:transition spd="slow">
    <p:random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alt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fld id="{43635FCD-8C3F-4155-808F-8C44A1EC0C71}" type="datetimeFigureOut">
              <a:rPr lang="en-GB" altLang="en-GB"/>
            </a:fld>
            <a:endParaRPr lang="en-GB" alt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>
            <a:lvl1pPr>
              <a:defRPr/>
            </a:lvl1pPr>
          </a:lstStyle>
          <a:p>
            <a:pPr>
              <a:defRPr/>
            </a:pPr>
            <a:endParaRPr lang="en-GB" alt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C7798-4690-44F7-8BD5-F3F898FCA55B}" type="slidenum">
              <a:rPr lang="en-GB" altLang="en-GB"/>
            </a:fld>
            <a:endParaRPr lang="en-GB" altLang="en-GB"/>
          </a:p>
        </p:txBody>
      </p:sp>
    </p:spTree>
  </p:cSld>
  <p:clrMapOvr>
    <a:masterClrMapping/>
  </p:clrMapOvr>
  <p:transition spd="slow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5.png"/><Relationship Id="rId15" Type="http://schemas.openxmlformats.org/officeDocument/2006/relationships/image" Target="../media/image4.png"/><Relationship Id="rId14" Type="http://schemas.openxmlformats.org/officeDocument/2006/relationships/image" Target="../media/image3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3" Type="http://schemas.openxmlformats.org/officeDocument/2006/relationships/image" Target="../media/image5.png"/><Relationship Id="rId12" Type="http://schemas.openxmlformats.org/officeDocument/2006/relationships/image" Target="../media/image4.png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6" Type="http://schemas.openxmlformats.org/officeDocument/2006/relationships/theme" Target="../theme/theme3.xml"/><Relationship Id="rId15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png"/><Relationship Id="rId7" Type="http://schemas.openxmlformats.org/officeDocument/2006/relationships/slideLayout" Target="../slideLayouts/slideLayout46.xml"/><Relationship Id="rId6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3.xml"/><Relationship Id="rId3" Type="http://schemas.openxmlformats.org/officeDocument/2006/relationships/slideLayout" Target="../slideLayouts/slideLayout42.xml"/><Relationship Id="rId2" Type="http://schemas.openxmlformats.org/officeDocument/2006/relationships/slideLayout" Target="../slideLayouts/slideLayout41.xml"/><Relationship Id="rId11" Type="http://schemas.openxmlformats.org/officeDocument/2006/relationships/theme" Target="../theme/theme4.xml"/><Relationship Id="rId10" Type="http://schemas.openxmlformats.org/officeDocument/2006/relationships/image" Target="../media/image11.jpeg"/><Relationship Id="rId1" Type="http://schemas.openxmlformats.org/officeDocument/2006/relationships/slideLayout" Target="../slideLayouts/slideLayout40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2.xml"/><Relationship Id="rId5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8.xml"/><Relationship Id="rId15" Type="http://schemas.openxmlformats.org/officeDocument/2006/relationships/theme" Target="../theme/theme5.xml"/><Relationship Id="rId14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6.xml"/><Relationship Id="rId1" Type="http://schemas.openxmlformats.org/officeDocument/2006/relationships/slideLayout" Target="../slideLayouts/slideLayout47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png"/><Relationship Id="rId7" Type="http://schemas.openxmlformats.org/officeDocument/2006/relationships/slideLayout" Target="../slideLayouts/slideLayout67.xml"/><Relationship Id="rId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4.xml"/><Relationship Id="rId3" Type="http://schemas.openxmlformats.org/officeDocument/2006/relationships/slideLayout" Target="../slideLayouts/slideLayout63.xml"/><Relationship Id="rId2" Type="http://schemas.openxmlformats.org/officeDocument/2006/relationships/slideLayout" Target="../slideLayouts/slideLayout62.xml"/><Relationship Id="rId10" Type="http://schemas.openxmlformats.org/officeDocument/2006/relationships/theme" Target="../theme/theme6.xml"/><Relationship Id="rId1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8"/>
          <p:cNvSpPr>
            <a:spLocks noChangeArrowheads="1"/>
          </p:cNvSpPr>
          <p:nvPr/>
        </p:nvSpPr>
        <p:spPr bwMode="auto">
          <a:xfrm rot="10800000">
            <a:off x="8423275" y="1341438"/>
            <a:ext cx="720725" cy="863600"/>
          </a:xfrm>
          <a:prstGeom prst="rtTriangle">
            <a:avLst/>
          </a:prstGeom>
          <a:solidFill>
            <a:srgbClr val="69923A"/>
          </a:solidFill>
          <a:ln>
            <a:noFill/>
          </a:ln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27" name="Rectangle 9"/>
          <p:cNvSpPr>
            <a:spLocks noChangeArrowheads="1"/>
          </p:cNvSpPr>
          <p:nvPr/>
        </p:nvSpPr>
        <p:spPr bwMode="auto">
          <a:xfrm>
            <a:off x="0" y="0"/>
            <a:ext cx="9144000" cy="1447800"/>
          </a:xfrm>
          <a:prstGeom prst="rect">
            <a:avLst/>
          </a:prstGeom>
          <a:solidFill>
            <a:srgbClr val="69923A"/>
          </a:solidFill>
          <a:ln>
            <a:noFill/>
          </a:ln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i="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4088" y="563563"/>
            <a:ext cx="75660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en-GB" altLang="en-US"/>
              <a:t>Click to edit Master title style</a:t>
            </a:r>
            <a:endParaRPr lang="en-GB" altLang="en-US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54088" y="2093913"/>
            <a:ext cx="7566025" cy="402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en-GB" altLang="en-US"/>
              <a:t>Click to edit Master text styles</a:t>
            </a:r>
            <a:endParaRPr lang="en-GB" altLang="en-US"/>
          </a:p>
          <a:p>
            <a:pPr lvl="1"/>
            <a:r>
              <a:rPr lang="en-GB" altLang="en-US"/>
              <a:t>Second level</a:t>
            </a:r>
            <a:endParaRPr lang="en-GB" altLang="en-US"/>
          </a:p>
          <a:p>
            <a:pPr lvl="2"/>
            <a:r>
              <a:rPr lang="en-GB" altLang="en-US"/>
              <a:t>Third level</a:t>
            </a:r>
            <a:endParaRPr lang="en-GB" altLang="en-US"/>
          </a:p>
          <a:p>
            <a:pPr lvl="3"/>
            <a:r>
              <a:rPr lang="en-GB" altLang="en-US"/>
              <a:t>Fourth level</a:t>
            </a:r>
            <a:endParaRPr lang="en-GB" altLang="en-US"/>
          </a:p>
          <a:p>
            <a:pPr lvl="4"/>
            <a:r>
              <a:rPr lang="en-GB" altLang="en-US"/>
              <a:t>Fifth level</a:t>
            </a:r>
            <a:endParaRPr lang="en-GB" altLang="en-US"/>
          </a:p>
        </p:txBody>
      </p:sp>
      <p:pic>
        <p:nvPicPr>
          <p:cNvPr id="1030" name="Picture 1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8" y="6165850"/>
            <a:ext cx="1374775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lnSpc>
          <a:spcPct val="108000"/>
        </a:lnSpc>
        <a:spcBef>
          <a:spcPct val="0"/>
        </a:spcBef>
        <a:spcAft>
          <a:spcPct val="0"/>
        </a:spcAft>
        <a:buBlip>
          <a:blip r:embed="rId15"/>
        </a:buBlip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8000"/>
        </a:lnSpc>
        <a:spcBef>
          <a:spcPct val="0"/>
        </a:spcBef>
        <a:spcAft>
          <a:spcPct val="0"/>
        </a:spcAft>
        <a:buBlip>
          <a:blip r:embed="rId15"/>
        </a:buBlip>
        <a:defRPr sz="20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lnSpc>
          <a:spcPct val="108000"/>
        </a:lnSpc>
        <a:spcBef>
          <a:spcPct val="0"/>
        </a:spcBef>
        <a:spcAft>
          <a:spcPct val="0"/>
        </a:spcAft>
        <a:buBlip>
          <a:blip r:embed="rId15"/>
        </a:buBlip>
        <a:defRPr sz="2000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lnSpc>
          <a:spcPct val="108000"/>
        </a:lnSpc>
        <a:spcBef>
          <a:spcPct val="0"/>
        </a:spcBef>
        <a:spcAft>
          <a:spcPct val="0"/>
        </a:spcAft>
        <a:buBlip>
          <a:blip r:embed="rId15"/>
        </a:buBlip>
        <a:defRPr sz="2000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lnSpc>
          <a:spcPct val="108000"/>
        </a:lnSpc>
        <a:spcBef>
          <a:spcPct val="0"/>
        </a:spcBef>
        <a:spcAft>
          <a:spcPct val="0"/>
        </a:spcAft>
        <a:buBlip>
          <a:blip r:embed="rId15"/>
        </a:buBlip>
        <a:defRPr sz="2000">
          <a:solidFill>
            <a:srgbClr val="000000"/>
          </a:solidFill>
          <a:latin typeface="+mn-lt"/>
        </a:defRPr>
      </a:lvl5pPr>
      <a:lvl6pPr marL="2514600" indent="-228600" algn="l" rtl="0" fontAlgn="base">
        <a:lnSpc>
          <a:spcPct val="108000"/>
        </a:lnSpc>
        <a:spcBef>
          <a:spcPct val="0"/>
        </a:spcBef>
        <a:spcAft>
          <a:spcPct val="0"/>
        </a:spcAft>
        <a:buBlip>
          <a:blip r:embed="rId16"/>
        </a:buBlip>
        <a:defRPr sz="2000">
          <a:solidFill>
            <a:srgbClr val="000000"/>
          </a:solidFill>
          <a:latin typeface="+mn-lt"/>
        </a:defRPr>
      </a:lvl6pPr>
      <a:lvl7pPr marL="2971800" indent="-228600" algn="l" rtl="0" fontAlgn="base">
        <a:lnSpc>
          <a:spcPct val="108000"/>
        </a:lnSpc>
        <a:spcBef>
          <a:spcPct val="0"/>
        </a:spcBef>
        <a:spcAft>
          <a:spcPct val="0"/>
        </a:spcAft>
        <a:buBlip>
          <a:blip r:embed="rId16"/>
        </a:buBlip>
        <a:defRPr sz="2000">
          <a:solidFill>
            <a:srgbClr val="000000"/>
          </a:solidFill>
          <a:latin typeface="+mn-lt"/>
        </a:defRPr>
      </a:lvl7pPr>
      <a:lvl8pPr marL="3429000" indent="-228600" algn="l" rtl="0" fontAlgn="base">
        <a:lnSpc>
          <a:spcPct val="108000"/>
        </a:lnSpc>
        <a:spcBef>
          <a:spcPct val="0"/>
        </a:spcBef>
        <a:spcAft>
          <a:spcPct val="0"/>
        </a:spcAft>
        <a:buBlip>
          <a:blip r:embed="rId16"/>
        </a:buBlip>
        <a:defRPr sz="2000">
          <a:solidFill>
            <a:srgbClr val="000000"/>
          </a:solidFill>
          <a:latin typeface="+mn-lt"/>
        </a:defRPr>
      </a:lvl8pPr>
      <a:lvl9pPr marL="3886200" indent="-228600" algn="l" rtl="0" fontAlgn="base">
        <a:lnSpc>
          <a:spcPct val="108000"/>
        </a:lnSpc>
        <a:spcBef>
          <a:spcPct val="0"/>
        </a:spcBef>
        <a:spcAft>
          <a:spcPct val="0"/>
        </a:spcAft>
        <a:buBlip>
          <a:blip r:embed="rId16"/>
        </a:buBlip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4"/>
          <p:cNvSpPr>
            <a:spLocks noChangeArrowheads="1"/>
          </p:cNvSpPr>
          <p:nvPr/>
        </p:nvSpPr>
        <p:spPr bwMode="auto">
          <a:xfrm rot="10800000">
            <a:off x="8423275" y="1341438"/>
            <a:ext cx="720725" cy="863600"/>
          </a:xfrm>
          <a:prstGeom prst="rtTriangle">
            <a:avLst/>
          </a:prstGeom>
          <a:solidFill>
            <a:srgbClr val="69923A"/>
          </a:solidFill>
          <a:ln>
            <a:noFill/>
          </a:ln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0" y="0"/>
            <a:ext cx="9144000" cy="1447800"/>
          </a:xfrm>
          <a:prstGeom prst="rect">
            <a:avLst/>
          </a:prstGeom>
          <a:solidFill>
            <a:srgbClr val="69923A"/>
          </a:solidFill>
          <a:ln>
            <a:noFill/>
          </a:ln>
        </p:spPr>
        <p:txBody>
          <a:bodyPr wrap="none" anchor="ctr"/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i="0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5163" y="563563"/>
            <a:ext cx="785495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en-GB" altLang="en-US"/>
              <a:t>Click to edit Master title style</a:t>
            </a:r>
            <a:endParaRPr lang="en-GB" altLang="en-US"/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5163" y="2093913"/>
            <a:ext cx="7854950" cy="402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en-GB" altLang="en-US"/>
              <a:t>Click to edit Master text styles</a:t>
            </a:r>
            <a:endParaRPr lang="en-GB" altLang="en-US"/>
          </a:p>
          <a:p>
            <a:pPr lvl="1"/>
            <a:r>
              <a:rPr lang="en-GB" altLang="en-US"/>
              <a:t>Second level</a:t>
            </a:r>
            <a:endParaRPr lang="en-GB" altLang="en-US"/>
          </a:p>
          <a:p>
            <a:pPr lvl="2"/>
            <a:r>
              <a:rPr lang="en-GB" altLang="en-US"/>
              <a:t>Third level</a:t>
            </a:r>
            <a:endParaRPr lang="en-GB" altLang="en-US"/>
          </a:p>
          <a:p>
            <a:pPr lvl="3"/>
            <a:r>
              <a:rPr lang="en-GB" altLang="en-US"/>
              <a:t>Fourth level</a:t>
            </a:r>
            <a:endParaRPr lang="en-GB" altLang="en-US"/>
          </a:p>
          <a:p>
            <a:pPr lvl="4"/>
            <a:r>
              <a:rPr lang="en-GB" altLang="en-US"/>
              <a:t>Fifth level</a:t>
            </a:r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lnSpc>
          <a:spcPct val="108000"/>
        </a:lnSpc>
        <a:spcBef>
          <a:spcPct val="0"/>
        </a:spcBef>
        <a:spcAft>
          <a:spcPct val="0"/>
        </a:spcAft>
        <a:buBlip>
          <a:blip r:embed="rId12"/>
        </a:buBlip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8000"/>
        </a:lnSpc>
        <a:spcBef>
          <a:spcPct val="0"/>
        </a:spcBef>
        <a:spcAft>
          <a:spcPct val="0"/>
        </a:spcAft>
        <a:buBlip>
          <a:blip r:embed="rId12"/>
        </a:buBlip>
        <a:defRPr sz="20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lnSpc>
          <a:spcPct val="108000"/>
        </a:lnSpc>
        <a:spcBef>
          <a:spcPct val="0"/>
        </a:spcBef>
        <a:spcAft>
          <a:spcPct val="0"/>
        </a:spcAft>
        <a:buBlip>
          <a:blip r:embed="rId12"/>
        </a:buBlip>
        <a:defRPr sz="2000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lnSpc>
          <a:spcPct val="108000"/>
        </a:lnSpc>
        <a:spcBef>
          <a:spcPct val="0"/>
        </a:spcBef>
        <a:spcAft>
          <a:spcPct val="0"/>
        </a:spcAft>
        <a:buBlip>
          <a:blip r:embed="rId12"/>
        </a:buBlip>
        <a:defRPr sz="2000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lnSpc>
          <a:spcPct val="108000"/>
        </a:lnSpc>
        <a:spcBef>
          <a:spcPct val="0"/>
        </a:spcBef>
        <a:spcAft>
          <a:spcPct val="0"/>
        </a:spcAft>
        <a:buBlip>
          <a:blip r:embed="rId12"/>
        </a:buBlip>
        <a:defRPr sz="2000">
          <a:solidFill>
            <a:srgbClr val="000000"/>
          </a:solidFill>
          <a:latin typeface="+mn-lt"/>
        </a:defRPr>
      </a:lvl5pPr>
      <a:lvl6pPr marL="2514600" indent="-228600" algn="l" rtl="0" fontAlgn="base">
        <a:lnSpc>
          <a:spcPct val="108000"/>
        </a:lnSpc>
        <a:spcBef>
          <a:spcPct val="0"/>
        </a:spcBef>
        <a:spcAft>
          <a:spcPct val="0"/>
        </a:spcAft>
        <a:buBlip>
          <a:blip r:embed="rId13"/>
        </a:buBlip>
        <a:defRPr sz="2000">
          <a:solidFill>
            <a:srgbClr val="000000"/>
          </a:solidFill>
          <a:latin typeface="+mn-lt"/>
        </a:defRPr>
      </a:lvl6pPr>
      <a:lvl7pPr marL="2971800" indent="-228600" algn="l" rtl="0" fontAlgn="base">
        <a:lnSpc>
          <a:spcPct val="108000"/>
        </a:lnSpc>
        <a:spcBef>
          <a:spcPct val="0"/>
        </a:spcBef>
        <a:spcAft>
          <a:spcPct val="0"/>
        </a:spcAft>
        <a:buBlip>
          <a:blip r:embed="rId13"/>
        </a:buBlip>
        <a:defRPr sz="2000">
          <a:solidFill>
            <a:srgbClr val="000000"/>
          </a:solidFill>
          <a:latin typeface="+mn-lt"/>
        </a:defRPr>
      </a:lvl7pPr>
      <a:lvl8pPr marL="3429000" indent="-228600" algn="l" rtl="0" fontAlgn="base">
        <a:lnSpc>
          <a:spcPct val="108000"/>
        </a:lnSpc>
        <a:spcBef>
          <a:spcPct val="0"/>
        </a:spcBef>
        <a:spcAft>
          <a:spcPct val="0"/>
        </a:spcAft>
        <a:buBlip>
          <a:blip r:embed="rId13"/>
        </a:buBlip>
        <a:defRPr sz="2000">
          <a:solidFill>
            <a:srgbClr val="000000"/>
          </a:solidFill>
          <a:latin typeface="+mn-lt"/>
        </a:defRPr>
      </a:lvl8pPr>
      <a:lvl9pPr marL="3886200" indent="-228600" algn="l" rtl="0" fontAlgn="base">
        <a:lnSpc>
          <a:spcPct val="108000"/>
        </a:lnSpc>
        <a:spcBef>
          <a:spcPct val="0"/>
        </a:spcBef>
        <a:spcAft>
          <a:spcPct val="0"/>
        </a:spcAft>
        <a:buBlip>
          <a:blip r:embed="rId13"/>
        </a:buBlip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371475" y="365125"/>
            <a:ext cx="84010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475" y="1825625"/>
            <a:ext cx="8401050" cy="3859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475" y="581501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C46710A-AD77-4489-BE9B-4671AE0391BC}" type="datetime1">
              <a:rPr lang="en-GB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15125" y="581501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1175" y="6362700"/>
            <a:ext cx="539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533C99A-DD17-4AFC-BC41-73805C8BC5F1}" type="slidenum">
              <a:rPr lang="en-GB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</p:sldLayoutIdLst>
  <p:txStyles>
    <p:titleStyle>
      <a:lvl1pPr algn="l" defTabSz="684530" rtl="0" fontAlgn="base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Bahnschrift SemiBold" panose="020B0502040204020203" charset="0"/>
          <a:ea typeface="+mj-ea"/>
          <a:cs typeface="+mj-cs"/>
        </a:defRPr>
      </a:lvl1pPr>
      <a:lvl2pPr algn="l" defTabSz="684530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Sanchez Regular"/>
        </a:defRPr>
      </a:lvl2pPr>
      <a:lvl3pPr algn="l" defTabSz="684530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Sanchez Regular"/>
        </a:defRPr>
      </a:lvl3pPr>
      <a:lvl4pPr algn="l" defTabSz="684530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Sanchez Regular"/>
        </a:defRPr>
      </a:lvl4pPr>
      <a:lvl5pPr algn="l" defTabSz="684530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Sanchez Regular"/>
        </a:defRPr>
      </a:lvl5pPr>
      <a:lvl6pPr marL="457200" algn="l" defTabSz="684530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Sanchez Regular"/>
        </a:defRPr>
      </a:lvl6pPr>
      <a:lvl7pPr marL="914400" algn="l" defTabSz="684530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Sanchez Regular"/>
        </a:defRPr>
      </a:lvl7pPr>
      <a:lvl8pPr marL="1371600" algn="l" defTabSz="684530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Sanchez Regular"/>
        </a:defRPr>
      </a:lvl8pPr>
      <a:lvl9pPr marL="1828800" algn="l" defTabSz="684530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Sanchez Regular"/>
        </a:defRPr>
      </a:lvl9pPr>
    </p:titleStyle>
    <p:bodyStyle>
      <a:lvl1pPr marL="170180" indent="-170180" algn="l" defTabSz="684530" rtl="0" fontAlgn="base">
        <a:lnSpc>
          <a:spcPct val="90000"/>
        </a:lnSpc>
        <a:spcBef>
          <a:spcPts val="750"/>
        </a:spcBef>
        <a:spcAft>
          <a:spcPct val="0"/>
        </a:spcAft>
        <a:buSzPct val="85000"/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3080" indent="-170180" algn="l" defTabSz="68453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5980" indent="-170180" algn="l" defTabSz="684530" rtl="0" fontAlgn="base">
        <a:lnSpc>
          <a:spcPct val="90000"/>
        </a:lnSpc>
        <a:spcBef>
          <a:spcPts val="375"/>
        </a:spcBef>
        <a:spcAft>
          <a:spcPct val="0"/>
        </a:spcAft>
        <a:buSzPct val="85000"/>
        <a:buFont typeface="Wingdings" panose="05000000000000000000" pitchFamily="2" charset="2"/>
        <a:buChar char="Ø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198880" indent="-170180" algn="l" defTabSz="68453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1780" indent="-170180" algn="l" defTabSz="684530" rtl="0" fontAlgn="base">
        <a:lnSpc>
          <a:spcPct val="90000"/>
        </a:lnSpc>
        <a:spcBef>
          <a:spcPts val="375"/>
        </a:spcBef>
        <a:spcAft>
          <a:spcPct val="0"/>
        </a:spcAft>
        <a:buFont typeface="Courier New" panose="02070309020205020404" pitchFamily="49" charset="0"/>
        <a:buChar char="o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008438" y="233363"/>
            <a:ext cx="4678362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Edit Master text styles</a:t>
            </a:r>
            <a:endParaRPr lang="en-US" altLang="en-US"/>
          </a:p>
          <a:p>
            <a:pPr lvl="1"/>
            <a:r>
              <a:rPr lang="en-US" altLang="en-US"/>
              <a:t>Second level</a:t>
            </a:r>
            <a:endParaRPr lang="en-US" altLang="en-US"/>
          </a:p>
          <a:p>
            <a:pPr lvl="2"/>
            <a:r>
              <a:rPr lang="en-US" altLang="en-US"/>
              <a:t>Third level</a:t>
            </a:r>
            <a:endParaRPr lang="en-US" altLang="en-US"/>
          </a:p>
          <a:p>
            <a:pPr lvl="3"/>
            <a:r>
              <a:rPr lang="en-US" altLang="en-US"/>
              <a:t>Fourth level</a:t>
            </a:r>
            <a:endParaRPr lang="en-US" altLang="en-US"/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pic>
        <p:nvPicPr>
          <p:cNvPr id="4100" name="Picture 7" descr="logo-ltr.ti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90513"/>
            <a:ext cx="1944688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250825" y="1149350"/>
            <a:ext cx="864235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50825" y="6165850"/>
            <a:ext cx="864235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3" name="Picture 11" descr="address.gi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25" y="6237288"/>
            <a:ext cx="14922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8588" y="6246813"/>
            <a:ext cx="3867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11638" y="6251575"/>
            <a:ext cx="7207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000717E-6032-47B6-BC73-46EC5E65417F}" type="slidenum">
              <a:rPr lang="en-GB" altLang="en-US"/>
            </a:fld>
            <a:endParaRPr lang="en-GB" altLang="en-US"/>
          </a:p>
        </p:txBody>
      </p:sp>
      <p:sp>
        <p:nvSpPr>
          <p:cNvPr id="20" name="Date Placeholder 6"/>
          <p:cNvSpPr>
            <a:spLocks noGrp="1"/>
          </p:cNvSpPr>
          <p:nvPr>
            <p:ph type="dt" sz="half" idx="2"/>
          </p:nvPr>
        </p:nvSpPr>
        <p:spPr>
          <a:xfrm>
            <a:off x="6732588" y="620713"/>
            <a:ext cx="2133600" cy="365125"/>
          </a:xfrm>
          <a:prstGeom prst="rect">
            <a:avLst/>
          </a:prstGeom>
        </p:spPr>
        <p:txBody>
          <a:bodyPr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GB"/>
              <a:t>Period 7</a:t>
            </a:r>
            <a:endParaRPr lang="en-GB"/>
          </a:p>
        </p:txBody>
      </p:sp>
      <p:pic>
        <p:nvPicPr>
          <p:cNvPr id="4107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888" y="0"/>
            <a:ext cx="16065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</p:sldLayoutIdLst>
  <p:transition spd="slow">
    <p:random/>
  </p:transition>
  <p:hf hdr="0"/>
  <p:txStyles>
    <p:titleStyle>
      <a:lvl1pPr algn="l" rtl="0" fontAlgn="base">
        <a:spcBef>
          <a:spcPct val="0"/>
        </a:spcBef>
        <a:spcAft>
          <a:spcPct val="0"/>
        </a:spcAft>
        <a:defRPr sz="2400" kern="1200">
          <a:solidFill>
            <a:srgbClr val="9A1D2B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57175" indent="-257175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463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rgbClr val="BF2F37"/>
          </a:solidFill>
          <a:latin typeface="+mn-lt"/>
          <a:ea typeface="+mn-ea"/>
          <a:cs typeface="+mn-cs"/>
        </a:defRPr>
      </a:lvl2pPr>
      <a:lvl3pPr marL="857250" indent="-1714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0800" y="365126"/>
            <a:ext cx="8402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0800" y="1825627"/>
            <a:ext cx="8402400" cy="3859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00" y="581479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D2579E-D2B3-420A-972D-0CF396453095}" type="datetime1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15800" y="581479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1627" y="6362236"/>
            <a:ext cx="54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7DE1CF8-1877-4310-8670-A269E8016CAC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Bahnschrift SemiBold" panose="020B0502040204020203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SzPct val="85000"/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SzPct val="85000"/>
        <a:buFont typeface="Wingdings" panose="05000000000000000000" pitchFamily="2" charset="2"/>
        <a:buChar char="Ø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Courier New" panose="02070309020205020404" pitchFamily="49" charset="0"/>
        <a:buChar char="o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008424" y="233074"/>
            <a:ext cx="4678376" cy="620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Edit Master text styles</a:t>
            </a:r>
            <a:endParaRPr lang="en-US" altLang="en-US"/>
          </a:p>
          <a:p>
            <a:pPr lvl="1"/>
            <a:r>
              <a:rPr lang="en-US" altLang="en-US"/>
              <a:t>Second level</a:t>
            </a:r>
            <a:endParaRPr lang="en-US" altLang="en-US"/>
          </a:p>
          <a:p>
            <a:pPr lvl="2"/>
            <a:r>
              <a:rPr lang="en-US" altLang="en-US"/>
              <a:t>Third level</a:t>
            </a:r>
            <a:endParaRPr lang="en-US" altLang="en-US"/>
          </a:p>
          <a:p>
            <a:pPr lvl="3"/>
            <a:r>
              <a:rPr lang="en-US" altLang="en-US"/>
              <a:t>Fourth level</a:t>
            </a:r>
            <a:endParaRPr lang="en-US" altLang="en-US"/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pic>
        <p:nvPicPr>
          <p:cNvPr id="1028" name="Picture 7" descr="logo-ltr.ti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6" y="289721"/>
            <a:ext cx="1944688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250826" y="1148775"/>
            <a:ext cx="864235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50826" y="6165850"/>
            <a:ext cx="864235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11" descr="address.gi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26" y="6237288"/>
            <a:ext cx="14922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8588" y="6246815"/>
            <a:ext cx="3867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11639" y="6251577"/>
            <a:ext cx="7207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734301A-70D1-42DC-824F-D9CD1F19C497}" type="slidenum">
              <a:rPr lang="en-GB" altLang="en-US"/>
            </a:fld>
            <a:endParaRPr lang="en-GB" altLang="en-US"/>
          </a:p>
        </p:txBody>
      </p:sp>
      <p:sp>
        <p:nvSpPr>
          <p:cNvPr id="20" name="Date Placeholder 6"/>
          <p:cNvSpPr>
            <a:spLocks noGrp="1"/>
          </p:cNvSpPr>
          <p:nvPr>
            <p:ph type="dt" sz="half" idx="2"/>
          </p:nvPr>
        </p:nvSpPr>
        <p:spPr>
          <a:xfrm>
            <a:off x="6732588" y="620715"/>
            <a:ext cx="2133600" cy="365125"/>
          </a:xfrm>
          <a:prstGeom prst="rect">
            <a:avLst/>
          </a:prstGeom>
        </p:spPr>
        <p:txBody>
          <a:bodyPr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GB"/>
              <a:t>Period 7</a:t>
            </a: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</p:sldLayoutIdLst>
  <p:transition spd="slow">
    <p:random/>
  </p:transition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rgbClr val="9A1D2B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9A1D2B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463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rgbClr val="BF2F37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1.xml"/><Relationship Id="rId1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1.xml"/><Relationship Id="rId2" Type="http://schemas.openxmlformats.org/officeDocument/2006/relationships/image" Target="../media/image17.png"/><Relationship Id="rId1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1.xml"/><Relationship Id="rId2" Type="http://schemas.openxmlformats.org/officeDocument/2006/relationships/image" Target="../media/image19.png"/><Relationship Id="rId1" Type="http://schemas.openxmlformats.org/officeDocument/2006/relationships/image" Target="../media/image1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1.xml"/><Relationship Id="rId1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3600" dirty="0">
                <a:latin typeface="Times New Roman" panose="02020603050405020304" charset="0"/>
                <a:cs typeface="Times New Roman" panose="02020603050405020304" charset="0"/>
              </a:rPr>
              <a:t>Predicting T-Cell Receptor Specificity</a:t>
            </a:r>
            <a:endParaRPr lang="en-US" altLang="en-US" sz="36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14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884295" y="3717290"/>
            <a:ext cx="1520190" cy="544830"/>
          </a:xfrm>
        </p:spPr>
        <p:txBody>
          <a:bodyPr>
            <a:noAutofit/>
          </a:bodyPr>
          <a:lstStyle/>
          <a:p>
            <a:pPr defTabSz="685800" fontAlgn="auto">
              <a:spcAft>
                <a:spcPts val="0"/>
              </a:spcAft>
              <a:defRPr/>
            </a:pP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</a:rPr>
              <a:t>--Group 3</a:t>
            </a:r>
            <a:endParaRPr lang="en-US" alt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>
              <a:defRPr/>
            </a:pPr>
            <a:endParaRPr lang="en-GB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fld id="{A8D85F92-AE9D-466D-9E61-2B986232D598}" type="slidenum">
              <a:rPr lang="en-GB" altLang="en-US"/>
            </a:fld>
            <a:endParaRPr lang="en-GB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67360" y="1628775"/>
            <a:ext cx="25222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2000" i="0" dirty="0"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  <a:endParaRPr lang="en-US" altLang="zh-CN" sz="2000" i="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2000" i="0" dirty="0">
                <a:latin typeface="Times New Roman" panose="02020603050405020304" charset="0"/>
                <a:cs typeface="Times New Roman" panose="02020603050405020304" charset="0"/>
              </a:rPr>
              <a:t>Inspiration Sources</a:t>
            </a:r>
            <a:endParaRPr lang="en-US" altLang="zh-CN" sz="2000" i="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2000" i="0" dirty="0">
                <a:latin typeface="Times New Roman" panose="02020603050405020304" charset="0"/>
                <a:cs typeface="Times New Roman" panose="02020603050405020304" charset="0"/>
              </a:rPr>
              <a:t>Framework</a:t>
            </a:r>
            <a:endParaRPr lang="en-US" altLang="zh-CN" sz="2000" i="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slow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>
          <a:xfrm>
            <a:off x="128905" y="6247130"/>
            <a:ext cx="4353560" cy="365125"/>
          </a:xfrm>
        </p:spPr>
        <p:txBody>
          <a:bodyPr/>
          <a:p>
            <a:pPr>
              <a:defRPr/>
            </a:pPr>
            <a:r>
              <a:rPr lang="en-US" altLang="en-GB" i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[1] https://www.who.int/news/item/01-02-2024-global-cancer-burden- growing--amidst-mount ing-need-for-services</a:t>
            </a:r>
            <a:endParaRPr lang="en-US" altLang="en-GB" i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defRPr/>
            </a:pPr>
            <a:r>
              <a:rPr lang="en-US" altLang="en-GB" i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[2] https://doi.org/10.3747/co.27.5223</a:t>
            </a:r>
            <a:endParaRPr lang="en-US" altLang="en-GB" i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fld id="{A8D85F92-AE9D-466D-9E61-2B986232D598}" type="slidenum">
              <a:rPr lang="en-GB" altLang="en-US"/>
            </a:fld>
            <a:endParaRPr lang="en-GB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63220" y="1223645"/>
            <a:ext cx="22644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buFont typeface="Arial" panose="020B0604020202020204" pitchFamily="34" charset="0"/>
              <a:buNone/>
            </a:pPr>
            <a:r>
              <a:rPr lang="en-US" altLang="zh-CN" sz="2000" i="0" dirty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2000" i="0" dirty="0">
                <a:latin typeface="Times New Roman" panose="02020603050405020304" charset="0"/>
                <a:cs typeface="Times New Roman" panose="02020603050405020304" charset="0"/>
              </a:rPr>
              <a:t>ntroduction</a:t>
            </a:r>
            <a:endParaRPr lang="en-US" altLang="zh-CN" sz="2000" i="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876415" y="765175"/>
            <a:ext cx="19157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buFont typeface="Arial" panose="020B0604020202020204" pitchFamily="34" charset="0"/>
              <a:buNone/>
            </a:pPr>
            <a:r>
              <a:rPr lang="en-US" altLang="zh-CN" sz="1600" i="0" dirty="0">
                <a:latin typeface="Times New Roman" panose="02020603050405020304" charset="0"/>
                <a:cs typeface="Times New Roman" panose="02020603050405020304" charset="0"/>
              </a:rPr>
              <a:t>Presenter:Wei Zeng</a:t>
            </a:r>
            <a:endParaRPr lang="en-US" altLang="zh-CN" sz="1600" i="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795" y="2526665"/>
            <a:ext cx="7047230" cy="110363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63220" y="2132965"/>
            <a:ext cx="46374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 b="1" i="0" dirty="0">
                <a:latin typeface="Times New Roman" panose="02020603050405020304" charset="0"/>
                <a:cs typeface="Times New Roman" panose="02020603050405020304" charset="0"/>
              </a:rPr>
              <a:t>Cancer is the leading cause of death worldwide</a:t>
            </a:r>
            <a:endParaRPr lang="zh-CN" altLang="en-US" sz="1400" b="1" i="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63220" y="3717290"/>
            <a:ext cx="79254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 b="1" i="0" dirty="0">
                <a:latin typeface="Times New Roman" panose="02020603050405020304" charset="0"/>
                <a:cs typeface="Times New Roman" panose="02020603050405020304" charset="0"/>
              </a:rPr>
              <a:t>immunotherapy that can harness the immune system to fight</a:t>
            </a:r>
            <a:r>
              <a:rPr lang="en-US" altLang="zh-CN" sz="1400" b="1" i="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1400" b="1" i="0" dirty="0">
                <a:latin typeface="Times New Roman" panose="02020603050405020304" charset="0"/>
                <a:cs typeface="Times New Roman" panose="02020603050405020304" charset="0"/>
              </a:rPr>
              <a:t>cancer has firmly established itself as a novel pillar of cancer</a:t>
            </a:r>
            <a:r>
              <a:rPr lang="en-US" altLang="zh-CN" sz="1400" b="1" i="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1400" b="1" i="0" dirty="0">
                <a:latin typeface="Times New Roman" panose="02020603050405020304" charset="0"/>
                <a:cs typeface="Times New Roman" panose="02020603050405020304" charset="0"/>
              </a:rPr>
              <a:t>care</a:t>
            </a:r>
            <a:endParaRPr lang="zh-CN" altLang="en-US" sz="1400" b="1" i="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63220" y="4581525"/>
            <a:ext cx="771271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 b="1" i="0" dirty="0">
                <a:latin typeface="Times New Roman" panose="02020603050405020304" charset="0"/>
                <a:cs typeface="Times New Roman" panose="02020603050405020304" charset="0"/>
              </a:rPr>
              <a:t>The specificity of T cell receptor (TCR) plays a</a:t>
            </a:r>
            <a:r>
              <a:rPr lang="en-US" altLang="zh-CN" sz="1400" b="1" i="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1400" b="1" i="0" dirty="0">
                <a:latin typeface="Times New Roman" panose="02020603050405020304" charset="0"/>
                <a:cs typeface="Times New Roman" panose="02020603050405020304" charset="0"/>
              </a:rPr>
              <a:t>crucial</a:t>
            </a:r>
            <a:r>
              <a:rPr lang="en-US" altLang="zh-CN" sz="1400" b="1" i="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1400" b="1" i="0" dirty="0">
                <a:latin typeface="Times New Roman" panose="02020603050405020304" charset="0"/>
                <a:cs typeface="Times New Roman" panose="02020603050405020304" charset="0"/>
              </a:rPr>
              <a:t>role in immunotherapy.</a:t>
            </a:r>
            <a:endParaRPr lang="zh-CN" altLang="en-US" sz="1400" b="1" i="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slow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>
          <a:xfrm>
            <a:off x="128905" y="6247130"/>
            <a:ext cx="4454525" cy="365125"/>
          </a:xfrm>
        </p:spPr>
        <p:txBody>
          <a:bodyPr/>
          <a:p>
            <a:pPr>
              <a:defRPr/>
            </a:pPr>
            <a:r>
              <a:rPr lang="en-US" altLang="en-GB" i="0"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[1]Lu, T., Zhang, Z., Zhu, J., Wang, Y., Jiang, P., Xiao, X., Bernatchez, C., Heymach, J. V., Gibbons, D. L., Wang, J., Xu, L., Reuben, A., &amp; Wang, T. (2021). Deep learning-based prediction of the T cell receptor-antigen binding specificity. Nature machine intelligence, 3(10), 864–875. https://doi.org/10.1038/s42256-021-00383-2</a:t>
            </a:r>
            <a:endParaRPr lang="en-US" altLang="en-GB" i="0"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fld id="{A8D85F92-AE9D-466D-9E61-2B986232D598}" type="slidenum">
              <a:rPr lang="en-GB" altLang="en-US"/>
            </a:fld>
            <a:endParaRPr lang="en-GB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63220" y="1223645"/>
            <a:ext cx="22644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buFont typeface="Arial" panose="020B0604020202020204" pitchFamily="34" charset="0"/>
              <a:buNone/>
            </a:pPr>
            <a:r>
              <a:rPr lang="en-US" altLang="zh-CN" sz="2000" i="0" dirty="0">
                <a:latin typeface="Times New Roman" panose="02020603050405020304" charset="0"/>
                <a:cs typeface="Times New Roman" panose="02020603050405020304" charset="0"/>
              </a:rPr>
              <a:t>Inspiration Sources</a:t>
            </a:r>
            <a:endParaRPr lang="en-US" altLang="zh-CN" sz="2000" i="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图片 5" descr="nihms-1809282-f0001"/>
          <p:cNvPicPr>
            <a:picLocks noChangeAspect="1"/>
          </p:cNvPicPr>
          <p:nvPr/>
        </p:nvPicPr>
        <p:blipFill>
          <a:blip r:embed="rId1"/>
          <a:srcRect l="50905" t="1859" b="66414"/>
          <a:stretch>
            <a:fillRect/>
          </a:stretch>
        </p:blipFill>
        <p:spPr>
          <a:xfrm>
            <a:off x="251460" y="1844040"/>
            <a:ext cx="2291715" cy="1224280"/>
          </a:xfrm>
          <a:prstGeom prst="rect">
            <a:avLst/>
          </a:prstGeom>
        </p:spPr>
      </p:pic>
      <p:pic>
        <p:nvPicPr>
          <p:cNvPr id="11" name="图片 10" descr="nihms-1809282-f0001"/>
          <p:cNvPicPr>
            <a:picLocks noChangeAspect="1"/>
          </p:cNvPicPr>
          <p:nvPr/>
        </p:nvPicPr>
        <p:blipFill>
          <a:blip r:embed="rId1"/>
          <a:srcRect l="1537" t="1859" r="47558" b="60819"/>
          <a:stretch>
            <a:fillRect/>
          </a:stretch>
        </p:blipFill>
        <p:spPr>
          <a:xfrm>
            <a:off x="3203575" y="1765935"/>
            <a:ext cx="2376170" cy="1440180"/>
          </a:xfrm>
          <a:prstGeom prst="rect">
            <a:avLst/>
          </a:prstGeom>
        </p:spPr>
      </p:pic>
      <p:pic>
        <p:nvPicPr>
          <p:cNvPr id="12" name="图片 11" descr="nihms-1809282-f000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443980" y="1765935"/>
            <a:ext cx="2590800" cy="1338263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202940" y="3206115"/>
            <a:ext cx="2376805" cy="3581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indent="0" algn="l">
              <a:buFont typeface="Arial" panose="020B0604020202020204" pitchFamily="34" charset="0"/>
              <a:buNone/>
            </a:pPr>
            <a:r>
              <a:rPr lang="zh-CN" altLang="en-US" sz="1000" i="0" dirty="0">
                <a:latin typeface="Times New Roman" panose="02020603050405020304" charset="0"/>
                <a:cs typeface="Times New Roman" panose="02020603050405020304" charset="0"/>
              </a:rPr>
              <a:t>The structure of the stacked auto-encoder for learning TCR embeddings</a:t>
            </a:r>
            <a:endParaRPr lang="zh-CN" altLang="en-US" sz="1000" i="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95605" y="3206115"/>
            <a:ext cx="237617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l">
              <a:buFont typeface="Arial" panose="020B0604020202020204" pitchFamily="34" charset="0"/>
              <a:buNone/>
            </a:pPr>
            <a:r>
              <a:rPr lang="zh-CN" altLang="en-US" sz="1000" i="0" dirty="0">
                <a:latin typeface="Times New Roman" panose="02020603050405020304" charset="0"/>
                <a:cs typeface="Times New Roman" panose="02020603050405020304" charset="0"/>
              </a:rPr>
              <a:t>The structure of the re-implemented netMHCpan model</a:t>
            </a:r>
            <a:endParaRPr lang="zh-CN" altLang="en-US" sz="1000" i="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588125" y="3206115"/>
            <a:ext cx="209423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l">
              <a:buFont typeface="Arial" panose="020B0604020202020204" pitchFamily="34" charset="0"/>
              <a:buNone/>
            </a:pPr>
            <a:r>
              <a:rPr lang="zh-CN" altLang="en-US" sz="1000" i="0" dirty="0">
                <a:latin typeface="Times New Roman" panose="02020603050405020304" charset="0"/>
                <a:cs typeface="Times New Roman" panose="02020603050405020304" charset="0"/>
              </a:rPr>
              <a:t>Structure of the final pMTnet model</a:t>
            </a:r>
            <a:endParaRPr lang="zh-CN" altLang="en-US" sz="1000" i="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加号 15"/>
          <p:cNvSpPr/>
          <p:nvPr/>
        </p:nvSpPr>
        <p:spPr>
          <a:xfrm>
            <a:off x="2693035" y="2348230"/>
            <a:ext cx="360045" cy="360045"/>
          </a:xfrm>
          <a:prstGeom prst="mathPlu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5868035" y="2456180"/>
            <a:ext cx="503555" cy="14414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63220" y="4291330"/>
            <a:ext cx="21475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buFont typeface="Arial" panose="020B0604020202020204" pitchFamily="34" charset="0"/>
              <a:buNone/>
            </a:pPr>
            <a:r>
              <a:rPr lang="en-US" altLang="zh-CN" sz="1200" b="1" i="0" dirty="0">
                <a:latin typeface="Times New Roman" panose="02020603050405020304" charset="0"/>
                <a:cs typeface="Times New Roman" panose="02020603050405020304" charset="0"/>
              </a:rPr>
              <a:t>input</a:t>
            </a:r>
            <a:r>
              <a:rPr lang="en-US" altLang="zh-CN" sz="1200" i="0" dirty="0"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zh-CN" altLang="en-US" sz="1200" i="0" dirty="0">
                <a:latin typeface="Times New Roman" panose="02020603050405020304" charset="0"/>
                <a:cs typeface="Times New Roman" panose="02020603050405020304" charset="0"/>
              </a:rPr>
              <a:t>TCR sequence</a:t>
            </a:r>
            <a:endParaRPr lang="zh-CN" altLang="en-US" sz="1200" i="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63220" y="4723130"/>
            <a:ext cx="233045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l">
              <a:buFont typeface="Arial" panose="020B0604020202020204" pitchFamily="34" charset="0"/>
              <a:buNone/>
            </a:pPr>
            <a:r>
              <a:rPr lang="en-US" altLang="zh-CN" sz="1200" b="1" i="0" dirty="0">
                <a:latin typeface="Times New Roman" panose="02020603050405020304" charset="0"/>
                <a:cs typeface="Times New Roman" panose="02020603050405020304" charset="0"/>
              </a:rPr>
              <a:t>output</a:t>
            </a:r>
            <a:r>
              <a:rPr lang="en-US" altLang="zh-CN" sz="1200" i="0" dirty="0"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zh-CN" altLang="en-US" sz="1200" i="0" dirty="0">
                <a:latin typeface="Times New Roman" panose="02020603050405020304" charset="0"/>
                <a:cs typeface="Times New Roman" panose="02020603050405020304" charset="0"/>
              </a:rPr>
              <a:t>numerical TCR embedding vector</a:t>
            </a:r>
            <a:endParaRPr lang="zh-CN" altLang="en-US" sz="1200" i="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202940" y="4291330"/>
            <a:ext cx="26428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buFont typeface="Arial" panose="020B0604020202020204" pitchFamily="34" charset="0"/>
              <a:buNone/>
            </a:pPr>
            <a:r>
              <a:rPr lang="en-US" altLang="zh-CN" sz="1200" b="1" i="0" dirty="0">
                <a:latin typeface="Times New Roman" panose="02020603050405020304" charset="0"/>
                <a:cs typeface="Times New Roman" panose="02020603050405020304" charset="0"/>
              </a:rPr>
              <a:t>input</a:t>
            </a:r>
            <a:r>
              <a:rPr lang="en-US" altLang="zh-CN" sz="1200" i="0" dirty="0">
                <a:latin typeface="Times New Roman" panose="02020603050405020304" charset="0"/>
                <a:cs typeface="Times New Roman" panose="02020603050405020304" charset="0"/>
              </a:rPr>
              <a:t>: MHC sequence (class I only) and the antigen protein sequence</a:t>
            </a:r>
            <a:endParaRPr lang="en-US" altLang="zh-CN" sz="1200" i="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202940" y="4723130"/>
            <a:ext cx="22917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l">
              <a:buFont typeface="Arial" panose="020B0604020202020204" pitchFamily="34" charset="0"/>
              <a:buNone/>
            </a:pPr>
            <a:r>
              <a:rPr lang="en-US" altLang="zh-CN" sz="1200" b="1" i="0" dirty="0">
                <a:latin typeface="Times New Roman" panose="02020603050405020304" charset="0"/>
                <a:cs typeface="Times New Roman" panose="02020603050405020304" charset="0"/>
              </a:rPr>
              <a:t>output</a:t>
            </a:r>
            <a:r>
              <a:rPr lang="en-US" altLang="zh-CN" sz="1200" i="0" dirty="0"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zh-CN" altLang="en-US" sz="1200" i="0" dirty="0">
                <a:latin typeface="Times New Roman" panose="02020603050405020304" charset="0"/>
                <a:cs typeface="Times New Roman" panose="02020603050405020304" charset="0"/>
              </a:rPr>
              <a:t>whether the antigens bind to the MHC molecule or not</a:t>
            </a:r>
            <a:endParaRPr lang="zh-CN" altLang="en-US" sz="1200" i="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381250" y="4513580"/>
            <a:ext cx="3905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buFont typeface="Arial" panose="020B0604020202020204" pitchFamily="34" charset="0"/>
              <a:buNone/>
            </a:pPr>
            <a:r>
              <a:rPr lang="en-US" altLang="zh-CN" sz="2000" i="0" dirty="0"/>
              <a:t>+</a:t>
            </a:r>
            <a:endParaRPr lang="en-US" altLang="zh-CN" sz="2000" i="0" dirty="0"/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5868035" y="3500755"/>
            <a:ext cx="1224280" cy="1007745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7523480" y="3548380"/>
            <a:ext cx="1270" cy="816610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 rot="19320000">
            <a:off x="5949315" y="3716020"/>
            <a:ext cx="8039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buFont typeface="Arial" panose="020B0604020202020204" pitchFamily="34" charset="0"/>
              <a:buNone/>
            </a:pPr>
            <a:r>
              <a:rPr lang="en-US" altLang="zh-CN" sz="1400" i="0" dirty="0">
                <a:latin typeface="Times New Roman" panose="02020603050405020304" charset="0"/>
                <a:cs typeface="Times New Roman" panose="02020603050405020304" charset="0"/>
              </a:rPr>
              <a:t>input</a:t>
            </a:r>
            <a:endParaRPr lang="en-US" altLang="zh-CN" sz="1400" i="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87350" y="4765675"/>
            <a:ext cx="1592580" cy="39878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marL="0" indent="0" algn="l">
              <a:buFont typeface="Arial" panose="020B0604020202020204" pitchFamily="34" charset="0"/>
              <a:buNone/>
            </a:pPr>
            <a:endParaRPr lang="zh-CN" altLang="en-US" sz="2000" i="0" dirty="0"/>
          </a:p>
        </p:txBody>
      </p:sp>
      <p:sp>
        <p:nvSpPr>
          <p:cNvPr id="33" name="文本框 32"/>
          <p:cNvSpPr txBox="1"/>
          <p:nvPr/>
        </p:nvSpPr>
        <p:spPr>
          <a:xfrm>
            <a:off x="3241675" y="4791710"/>
            <a:ext cx="2194560" cy="39878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sz="2000" i="0" dirty="0"/>
          </a:p>
        </p:txBody>
      </p:sp>
      <p:sp>
        <p:nvSpPr>
          <p:cNvPr id="34" name="文本框 33"/>
          <p:cNvSpPr txBox="1"/>
          <p:nvPr/>
        </p:nvSpPr>
        <p:spPr>
          <a:xfrm>
            <a:off x="6195060" y="4436745"/>
            <a:ext cx="26587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buFont typeface="Arial" panose="020B0604020202020204" pitchFamily="34" charset="0"/>
              <a:buNone/>
            </a:pPr>
            <a:r>
              <a:rPr lang="zh-CN" altLang="en-US" sz="1200" i="0" dirty="0">
                <a:latin typeface="Times New Roman" panose="02020603050405020304" charset="0"/>
                <a:cs typeface="Times New Roman" panose="02020603050405020304" charset="0"/>
              </a:rPr>
              <a:t>a continuous variable that reflects the percentile ranking of predicted binding strength between TCR and pMHC, relative to a pool of 10,000 randomly sampled TCRs of the same pMHC.</a:t>
            </a:r>
            <a:endParaRPr lang="zh-CN" altLang="en-US" sz="1200" i="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523480" y="3789045"/>
            <a:ext cx="8039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buFont typeface="Arial" panose="020B0604020202020204" pitchFamily="34" charset="0"/>
              <a:buNone/>
            </a:pPr>
            <a:r>
              <a:rPr lang="en-US" altLang="zh-CN" sz="1400" i="0" dirty="0">
                <a:latin typeface="Times New Roman" panose="02020603050405020304" charset="0"/>
                <a:cs typeface="Times New Roman" panose="02020603050405020304" charset="0"/>
              </a:rPr>
              <a:t>output</a:t>
            </a:r>
            <a:endParaRPr lang="en-US" altLang="zh-CN" sz="1400" i="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876415" y="765175"/>
            <a:ext cx="19157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buFont typeface="Arial" panose="020B0604020202020204" pitchFamily="34" charset="0"/>
              <a:buNone/>
            </a:pPr>
            <a:r>
              <a:rPr lang="en-US" altLang="zh-CN" sz="1600" i="0" dirty="0">
                <a:latin typeface="Times New Roman" panose="02020603050405020304" charset="0"/>
                <a:cs typeface="Times New Roman" panose="02020603050405020304" charset="0"/>
              </a:rPr>
              <a:t>Presenter:Wei Zeng</a:t>
            </a:r>
            <a:endParaRPr lang="en-US" altLang="zh-CN" sz="1600" i="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slow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>
          <a:xfrm>
            <a:off x="128905" y="6247130"/>
            <a:ext cx="4379595" cy="365125"/>
          </a:xfrm>
        </p:spPr>
        <p:txBody>
          <a:bodyPr/>
          <a:p>
            <a:pPr>
              <a:defRPr/>
            </a:pPr>
            <a:r>
              <a:rPr lang="en-US" altLang="en-GB" i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[1] Vujović, M., Degn, K., Marin, F. I., Schaap‐Johansen, A., Chain, B., Andresen, T. L., Kaplinsky, J., &amp; Marcatili, P. (2020). T cell receptor sequence clustering and antigen specificity. Computational and Structural</a:t>
            </a:r>
            <a:endParaRPr lang="en-US" altLang="en-GB" i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defRPr/>
            </a:pPr>
            <a:r>
              <a:rPr lang="en-US" altLang="en-GB" i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Biotechnology Journal, 18, 2166 – 2173. https://doi.org/10.1016/j.csbj.2020.06.041</a:t>
            </a:r>
            <a:endParaRPr lang="en-US" altLang="en-GB" i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fld id="{A8D85F92-AE9D-466D-9E61-2B986232D598}" type="slidenum">
              <a:rPr lang="en-GB" altLang="en-US"/>
            </a:fld>
            <a:endParaRPr lang="en-GB" altLang="en-US"/>
          </a:p>
        </p:txBody>
      </p:sp>
      <p:pic>
        <p:nvPicPr>
          <p:cNvPr id="6" name="图片 5" descr="gr3_lr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1917065"/>
            <a:ext cx="4659630" cy="30143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190" y="2708910"/>
            <a:ext cx="3942080" cy="128714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63220" y="1223645"/>
            <a:ext cx="22644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buFont typeface="Arial" panose="020B0604020202020204" pitchFamily="34" charset="0"/>
              <a:buNone/>
            </a:pPr>
            <a:r>
              <a:rPr lang="en-US" altLang="zh-CN" sz="2000" i="0" dirty="0">
                <a:latin typeface="Times New Roman" panose="02020603050405020304" charset="0"/>
                <a:cs typeface="Times New Roman" panose="02020603050405020304" charset="0"/>
              </a:rPr>
              <a:t>Inspiration Sources</a:t>
            </a:r>
            <a:endParaRPr lang="en-US" altLang="zh-CN" sz="2000" i="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876415" y="765175"/>
            <a:ext cx="19157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buFont typeface="Arial" panose="020B0604020202020204" pitchFamily="34" charset="0"/>
              <a:buNone/>
            </a:pPr>
            <a:r>
              <a:rPr lang="en-US" altLang="zh-CN" sz="1600" i="0" dirty="0">
                <a:latin typeface="Times New Roman" panose="02020603050405020304" charset="0"/>
                <a:cs typeface="Times New Roman" panose="02020603050405020304" charset="0"/>
              </a:rPr>
              <a:t>Presenter:Wei Zeng</a:t>
            </a:r>
            <a:endParaRPr lang="en-US" altLang="zh-CN" sz="1600" i="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slow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>
              <a:defRPr/>
            </a:pPr>
            <a:endParaRPr lang="en-GB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fld id="{A8D85F92-AE9D-466D-9E61-2B986232D598}" type="slidenum">
              <a:rPr lang="en-GB" altLang="en-US"/>
            </a:fld>
            <a:endParaRPr lang="en-GB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63220" y="1223645"/>
            <a:ext cx="22644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buFont typeface="Arial" panose="020B0604020202020204" pitchFamily="34" charset="0"/>
              <a:buNone/>
            </a:pPr>
            <a:r>
              <a:rPr lang="en-US" altLang="zh-CN" sz="2000" i="0" dirty="0">
                <a:latin typeface="Times New Roman" panose="02020603050405020304" charset="0"/>
                <a:cs typeface="Times New Roman" panose="02020603050405020304" charset="0"/>
              </a:rPr>
              <a:t>Framework</a:t>
            </a:r>
            <a:endParaRPr lang="en-US" altLang="zh-CN" sz="2000" i="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图片 5" descr="-9nS9bAYdVzixHZuz-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1701165"/>
            <a:ext cx="5734685" cy="41605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876415" y="765175"/>
            <a:ext cx="19157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buFont typeface="Arial" panose="020B0604020202020204" pitchFamily="34" charset="0"/>
              <a:buNone/>
            </a:pPr>
            <a:r>
              <a:rPr lang="en-US" altLang="zh-CN" sz="1600" i="0" dirty="0">
                <a:latin typeface="Times New Roman" panose="02020603050405020304" charset="0"/>
                <a:cs typeface="Times New Roman" panose="02020603050405020304" charset="0"/>
              </a:rPr>
              <a:t>Presenter:Wei Zeng</a:t>
            </a:r>
            <a:endParaRPr lang="en-US" altLang="zh-CN" sz="1600" i="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84925" y="1917065"/>
            <a:ext cx="2407285" cy="19069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i="0" dirty="0">
                <a:latin typeface="Times New Roman" panose="02020603050405020304" charset="0"/>
                <a:cs typeface="Times New Roman" panose="02020603050405020304" charset="0"/>
              </a:rPr>
              <a:t>Antigen selector</a:t>
            </a:r>
            <a:endParaRPr lang="en-US" altLang="zh-CN" sz="1600" i="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457200" algn="l">
              <a:buFont typeface="Arial" panose="020B0604020202020204" pitchFamily="34" charset="0"/>
              <a:buNone/>
            </a:pPr>
            <a:r>
              <a:rPr lang="en-US" altLang="zh-CN" sz="1400" i="0" dirty="0">
                <a:latin typeface="Times New Roman" panose="02020603050405020304" charset="0"/>
                <a:cs typeface="Times New Roman" panose="02020603050405020304" charset="0"/>
              </a:rPr>
              <a:t>Edit distance</a:t>
            </a:r>
            <a:endParaRPr lang="en-US" altLang="zh-CN" sz="1400" i="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457200" algn="l">
              <a:buFont typeface="Arial" panose="020B0604020202020204" pitchFamily="34" charset="0"/>
              <a:buNone/>
            </a:pPr>
            <a:endParaRPr lang="en-US" altLang="zh-CN" sz="1400" i="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i="0" dirty="0">
                <a:latin typeface="Times New Roman" panose="02020603050405020304" charset="0"/>
                <a:cs typeface="Times New Roman" panose="02020603050405020304" charset="0"/>
              </a:rPr>
              <a:t>TCR classifier</a:t>
            </a:r>
            <a:endParaRPr lang="en-US" altLang="zh-CN" sz="1600" i="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457200" algn="l">
              <a:buFont typeface="Arial" panose="020B0604020202020204" pitchFamily="34" charset="0"/>
              <a:buNone/>
            </a:pPr>
            <a:r>
              <a:rPr lang="en-US" altLang="zh-CN" sz="1400" i="0" dirty="0">
                <a:latin typeface="Times New Roman" panose="02020603050405020304" charset="0"/>
                <a:cs typeface="Times New Roman" panose="02020603050405020304" charset="0"/>
              </a:rPr>
              <a:t>N-gram</a:t>
            </a:r>
            <a:endParaRPr lang="en-US" altLang="zh-CN" sz="1400" i="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457200" algn="l">
              <a:buFont typeface="Arial" panose="020B0604020202020204" pitchFamily="34" charset="0"/>
              <a:buNone/>
            </a:pPr>
            <a:r>
              <a:rPr lang="en-US" altLang="zh-CN" sz="1400" i="0" dirty="0">
                <a:latin typeface="Times New Roman" panose="02020603050405020304" charset="0"/>
                <a:cs typeface="Times New Roman" panose="02020603050405020304" charset="0"/>
              </a:rPr>
              <a:t>Random Forest</a:t>
            </a:r>
            <a:endParaRPr lang="en-US" altLang="zh-CN" sz="1400" i="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457200" algn="l">
              <a:buFont typeface="Arial" panose="020B0604020202020204" pitchFamily="34" charset="0"/>
              <a:buNone/>
            </a:pPr>
            <a:endParaRPr lang="en-US" altLang="zh-CN" sz="1400" i="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i="0" dirty="0">
                <a:latin typeface="Times New Roman" panose="02020603050405020304" charset="0"/>
                <a:cs typeface="Times New Roman" panose="02020603050405020304" charset="0"/>
              </a:rPr>
              <a:t>K-fold validation</a:t>
            </a:r>
            <a:endParaRPr lang="en-US" altLang="zh-CN" sz="1600" i="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slow">
    <p:random/>
  </p:transition>
</p:sld>
</file>

<file path=ppt/tags/tag1.xml><?xml version="1.0" encoding="utf-8"?>
<p:tagLst xmlns:p="http://schemas.openxmlformats.org/presentationml/2006/main">
  <p:tag name="commondata" val="eyJoZGlkIjoiOWJiNGNjZTI1MjY3Mjg4NTUwM2QzZjRiZWZjNzFkNDUifQ=="/>
</p:tagLst>
</file>

<file path=ppt/theme/theme1.xml><?xml version="1.0" encoding="utf-8"?>
<a:theme xmlns:a="http://schemas.openxmlformats.org/drawingml/2006/main" name="Default Design">
  <a:themeElements>
    <a:clrScheme name="Default Design 2">
      <a:dk1>
        <a:srgbClr val="4D4F53"/>
      </a:dk1>
      <a:lt1>
        <a:srgbClr val="FFFFFF"/>
      </a:lt1>
      <a:dk2>
        <a:srgbClr val="FFFFFF"/>
      </a:dk2>
      <a:lt2>
        <a:srgbClr val="808080"/>
      </a:lt2>
      <a:accent1>
        <a:srgbClr val="C90062"/>
      </a:accent1>
      <a:accent2>
        <a:srgbClr val="641F45"/>
      </a:accent2>
      <a:accent3>
        <a:srgbClr val="FFFFFF"/>
      </a:accent3>
      <a:accent4>
        <a:srgbClr val="404246"/>
      </a:accent4>
      <a:accent5>
        <a:srgbClr val="E1AAB7"/>
      </a:accent5>
      <a:accent6>
        <a:srgbClr val="5A1B3E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GB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GB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4D4F53"/>
        </a:dk1>
        <a:lt1>
          <a:srgbClr val="FFFFFF"/>
        </a:lt1>
        <a:dk2>
          <a:srgbClr val="FFFFFF"/>
        </a:dk2>
        <a:lt2>
          <a:srgbClr val="808080"/>
        </a:lt2>
        <a:accent1>
          <a:srgbClr val="C90062"/>
        </a:accent1>
        <a:accent2>
          <a:srgbClr val="641F45"/>
        </a:accent2>
        <a:accent3>
          <a:srgbClr val="FFFFFF"/>
        </a:accent3>
        <a:accent4>
          <a:srgbClr val="404246"/>
        </a:accent4>
        <a:accent5>
          <a:srgbClr val="E1AAB7"/>
        </a:accent5>
        <a:accent6>
          <a:srgbClr val="5A1B3E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 Design">
  <a:themeElements>
    <a:clrScheme name="Default Design 2">
      <a:dk1>
        <a:srgbClr val="4D4F53"/>
      </a:dk1>
      <a:lt1>
        <a:srgbClr val="FFFFFF"/>
      </a:lt1>
      <a:dk2>
        <a:srgbClr val="FFFFFF"/>
      </a:dk2>
      <a:lt2>
        <a:srgbClr val="808080"/>
      </a:lt2>
      <a:accent1>
        <a:srgbClr val="C90062"/>
      </a:accent1>
      <a:accent2>
        <a:srgbClr val="641F45"/>
      </a:accent2>
      <a:accent3>
        <a:srgbClr val="FFFFFF"/>
      </a:accent3>
      <a:accent4>
        <a:srgbClr val="404246"/>
      </a:accent4>
      <a:accent5>
        <a:srgbClr val="E1AAB7"/>
      </a:accent5>
      <a:accent6>
        <a:srgbClr val="5A1B3E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GB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GB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4D4F53"/>
        </a:dk1>
        <a:lt1>
          <a:srgbClr val="FFFFFF"/>
        </a:lt1>
        <a:dk2>
          <a:srgbClr val="FFFFFF"/>
        </a:dk2>
        <a:lt2>
          <a:srgbClr val="808080"/>
        </a:lt2>
        <a:accent1>
          <a:srgbClr val="C90062"/>
        </a:accent1>
        <a:accent2>
          <a:srgbClr val="641F45"/>
        </a:accent2>
        <a:accent3>
          <a:srgbClr val="FFFFFF"/>
        </a:accent3>
        <a:accent4>
          <a:srgbClr val="404246"/>
        </a:accent4>
        <a:accent5>
          <a:srgbClr val="E1AAB7"/>
        </a:accent5>
        <a:accent6>
          <a:srgbClr val="5A1B3E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University of Bristol (Main URL)">
  <a:themeElements>
    <a:clrScheme name="University of Bristol">
      <a:dk1>
        <a:sysClr val="windowText" lastClr="000000"/>
      </a:dk1>
      <a:lt1>
        <a:sysClr val="window" lastClr="FFFFFF"/>
      </a:lt1>
      <a:dk2>
        <a:srgbClr val="AB1F2D"/>
      </a:dk2>
      <a:lt2>
        <a:srgbClr val="E3E6E5"/>
      </a:lt2>
      <a:accent1>
        <a:srgbClr val="00C0B5"/>
      </a:accent1>
      <a:accent2>
        <a:srgbClr val="0CC6DE"/>
      </a:accent2>
      <a:accent3>
        <a:srgbClr val="EE7219"/>
      </a:accent3>
      <a:accent4>
        <a:srgbClr val="9278D1"/>
      </a:accent4>
      <a:accent5>
        <a:srgbClr val="E0249A"/>
      </a:accent5>
      <a:accent6>
        <a:srgbClr val="BED600"/>
      </a:accent6>
      <a:hlink>
        <a:srgbClr val="0563C1"/>
      </a:hlink>
      <a:folHlink>
        <a:srgbClr val="954F72"/>
      </a:folHlink>
    </a:clrScheme>
    <a:fontScheme name="University of Bristol">
      <a:majorFont>
        <a:latin typeface="Bahnschrift SemiBol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University of Bristol (Main URL)">
  <a:themeElements>
    <a:clrScheme name="University of Bristol">
      <a:dk1>
        <a:sysClr val="windowText" lastClr="000000"/>
      </a:dk1>
      <a:lt1>
        <a:sysClr val="window" lastClr="FFFFFF"/>
      </a:lt1>
      <a:dk2>
        <a:srgbClr val="AB1F2D"/>
      </a:dk2>
      <a:lt2>
        <a:srgbClr val="E3E6E5"/>
      </a:lt2>
      <a:accent1>
        <a:srgbClr val="00C0B5"/>
      </a:accent1>
      <a:accent2>
        <a:srgbClr val="0CC6DE"/>
      </a:accent2>
      <a:accent3>
        <a:srgbClr val="EE7219"/>
      </a:accent3>
      <a:accent4>
        <a:srgbClr val="9278D1"/>
      </a:accent4>
      <a:accent5>
        <a:srgbClr val="E0249A"/>
      </a:accent5>
      <a:accent6>
        <a:srgbClr val="BED600"/>
      </a:accent6>
      <a:hlink>
        <a:srgbClr val="0563C1"/>
      </a:hlink>
      <a:folHlink>
        <a:srgbClr val="954F72"/>
      </a:folHlink>
    </a:clrScheme>
    <a:fontScheme name="University of Bristol">
      <a:majorFont>
        <a:latin typeface="Bahnschrift SemiBol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85750" indent="-285750" algn="l">
          <a:buFont typeface="Arial" panose="020B0604020202020204" pitchFamily="34" charset="0"/>
          <a:buChar char="•"/>
          <a:defRPr sz="2000" i="0" dirty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1861</Words>
  <Application>WPS 演示</Application>
  <PresentationFormat>On-screen Show (4:3)</PresentationFormat>
  <Paragraphs>79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6</vt:i4>
      </vt:variant>
    </vt:vector>
  </HeadingPairs>
  <TitlesOfParts>
    <vt:vector size="31" baseType="lpstr">
      <vt:lpstr>Arial</vt:lpstr>
      <vt:lpstr>宋体</vt:lpstr>
      <vt:lpstr>Wingdings</vt:lpstr>
      <vt:lpstr>Sanchez Regular</vt:lpstr>
      <vt:lpstr>Wide Latin</vt:lpstr>
      <vt:lpstr>Sanchez Regular</vt:lpstr>
      <vt:lpstr>Segoe Print</vt:lpstr>
      <vt:lpstr>Courier New</vt:lpstr>
      <vt:lpstr>Sanchez</vt:lpstr>
      <vt:lpstr>微软雅黑</vt:lpstr>
      <vt:lpstr>Arial Unicode MS</vt:lpstr>
      <vt:lpstr>Calibri</vt:lpstr>
      <vt:lpstr>Bahnschrift SemiBold</vt:lpstr>
      <vt:lpstr>Parchment</vt:lpstr>
      <vt:lpstr>Times New Roman</vt:lpstr>
      <vt:lpstr>Wingdings</vt:lpstr>
      <vt:lpstr>Yu Gothic</vt:lpstr>
      <vt:lpstr>Yu Gothic UI</vt:lpstr>
      <vt:lpstr>Yu Gothic Light</vt:lpstr>
      <vt:lpstr>Default Design</vt:lpstr>
      <vt:lpstr>1_Default Design</vt:lpstr>
      <vt:lpstr>1_University of Bristol (Main URL)</vt:lpstr>
      <vt:lpstr>Office Theme</vt:lpstr>
      <vt:lpstr>2_University of Bristol (Main URL)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뿿좐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Wilson</dc:creator>
  <cp:lastModifiedBy></cp:lastModifiedBy>
  <cp:revision>115</cp:revision>
  <dcterms:created xsi:type="dcterms:W3CDTF">2007-11-16T13:56:00Z</dcterms:created>
  <dcterms:modified xsi:type="dcterms:W3CDTF">2024-05-08T01:13:40Z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9361F7B768384D6B839E6B5A684509E1_12</vt:lpwstr>
  </property>
  <property fmtid="{D5CDD505-2E9C-101B-9397-08002B2CF9AE}" pid="3" name="KSOProductBuildVer">
    <vt:lpwstr>2052-12.1.0.16729</vt:lpwstr>
  </property>
</Properties>
</file>