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5888990" y="1076325"/>
            <a:ext cx="0" cy="1046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0"/>
            <a:ext cx="11800840" cy="1092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70295" y="1415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cleansing and pre-processing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74700" y="4050030"/>
            <a:ext cx="1089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complex.id</a:t>
            </a:r>
            <a:r>
              <a:rPr lang="en-US" altLang="zh-CN"/>
              <a:t>: The same id indicates that the TRA and TRB chains are from the same TCR; 0 indicates that the TRA or TRB chain data is missing 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74700" y="5465445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antigen.epitope</a:t>
            </a:r>
            <a:r>
              <a:rPr lang="en-US" altLang="zh-CN"/>
              <a:t>: The sequence of antigenic epitope 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5340" y="3360420"/>
            <a:ext cx="1089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cdr3</a:t>
            </a:r>
            <a:r>
              <a:rPr lang="en-US" altLang="zh-CN"/>
              <a:t>: Each TCR is made up of a pair of proteins, they are TRA and TRB in this table. so cdr3 is a sequence of TRA or TRB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74700" y="6070600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vdjdb.score</a:t>
            </a:r>
            <a:r>
              <a:rPr lang="en-US" altLang="zh-CN"/>
              <a:t>: Effectiveness of the TCR against antigen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65" y="2106930"/>
            <a:ext cx="4133850" cy="1073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4700" y="4853940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species</a:t>
            </a:r>
            <a:r>
              <a:rPr lang="en-US" altLang="zh-CN"/>
              <a:t>: TCR parent species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805" y="149225"/>
            <a:ext cx="3510280" cy="3197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21900" y="4383405"/>
            <a:ext cx="125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87235" y="1569085"/>
            <a:ext cx="220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One-Hot Encoding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70635" y="6287770"/>
            <a:ext cx="148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matrix: 39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6350" y="5148580"/>
            <a:ext cx="4003040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TRA+TRB : 'C': { [0, 1, 0, 0, 0,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</a:t>
            </a:r>
            <a:r>
              <a:rPr lang="en-US" sz="1400"/>
              <a:t>                    </a:t>
            </a:r>
            <a:endParaRPr lang="en-US" sz="1400"/>
          </a:p>
          <a:p>
            <a:r>
              <a:rPr lang="en-US" sz="1400"/>
              <a:t>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    ‘ ’ :   [0, 0, 0, 0, 0, 0, 0, 0, 0, 0, 0, 0, 0, 0, 0, 0, 0, 0, 0, 0] }</a:t>
            </a:r>
            <a:endParaRPr 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4066540" y="4383405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95" y="3625850"/>
            <a:ext cx="6798945" cy="5086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51300" y="5354320"/>
            <a:ext cx="44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366895" y="5148580"/>
            <a:ext cx="3983990" cy="871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Antigen : 'F': { [0, 0, 0, 0, 1,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endParaRPr lang="en-US" sz="1400"/>
          </a:p>
          <a:p>
            <a:r>
              <a:rPr lang="en-US" sz="1400"/>
              <a:t>                     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9794240" y="5148580"/>
            <a:ext cx="1906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(0) → 0 (negative)</a:t>
            </a:r>
            <a:endParaRPr lang="en-US" altLang="zh-CN" sz="1200"/>
          </a:p>
        </p:txBody>
      </p:sp>
      <p:sp>
        <p:nvSpPr>
          <p:cNvPr id="25" name="右箭头 24"/>
          <p:cNvSpPr/>
          <p:nvPr/>
        </p:nvSpPr>
        <p:spPr>
          <a:xfrm>
            <a:off x="8453755" y="530352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68055" y="4986020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794240" y="5722620"/>
            <a:ext cx="2129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(1, 2, 3) → 1 (positive)</a:t>
            </a:r>
            <a:endParaRPr lang="en-US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5628005" y="6287770"/>
            <a:ext cx="1459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matrix: 24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 rot="5400000">
            <a:off x="1988185" y="5408930"/>
            <a:ext cx="635000" cy="424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 rot="5400000">
            <a:off x="6214745" y="5372100"/>
            <a:ext cx="635000" cy="424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ZGZhNWM2MTQyNzM5NDc1OTVkMmIzZDc4YjQ2OTEzNz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演示</Application>
  <PresentationFormat>宽屏</PresentationFormat>
  <Paragraphs>44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ZhenyuZhang</cp:lastModifiedBy>
  <cp:revision>157</cp:revision>
  <dcterms:created xsi:type="dcterms:W3CDTF">2019-06-19T02:08:00Z</dcterms:created>
  <dcterms:modified xsi:type="dcterms:W3CDTF">2024-03-10T15:38:18Z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E8CA1F0D4C5C40D9B55420D59CCE6EE8_11</vt:lpwstr>
  </property>
</Properties>
</file>